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Lst>
  <p:sldSz cy="6858000" cx="12192000"/>
  <p:notesSz cx="6858000" cy="12192000"/>
  <p:embeddedFontLst>
    <p:embeddedFont>
      <p:font typeface="Play"/>
      <p:regular r:id="rId33"/>
      <p:bold r:id="rId3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5" roundtripDataSignature="AMtx7mggMMsG3yJYo0QOJ/1FQ8UTRNqih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9EC912DF-C372-4B71-84DC-8A2488B4B7FA}">
  <a:tblStyle styleId="{9EC912DF-C372-4B71-84DC-8A2488B4B7FA}" styleName="Table_0">
    <a:wholeTbl>
      <a:tcTxStyle b="off" i="off">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 styleId="{307C8AF6-0EC2-4FFA-BF38-20070E71C9B2}" styleName="Table_1">
    <a:wholeTbl>
      <a:tcTxStyle b="off" i="off">
        <a:font>
          <a:latin typeface="Arial"/>
          <a:ea typeface="Arial"/>
          <a:cs typeface="Arial"/>
        </a:font>
        <a:srgbClr val="000000"/>
      </a:tcTx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font" Target="fonts/Play-regular.fntdata"/><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customschemas.google.com/relationships/presentationmetadata" Target="metadata"/><Relationship Id="rId12" Type="http://schemas.openxmlformats.org/officeDocument/2006/relationships/slide" Target="slides/slide7.xml"/><Relationship Id="rId34" Type="http://schemas.openxmlformats.org/officeDocument/2006/relationships/font" Target="fonts/Play-bold.fntdata"/><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216000" y="812520"/>
            <a:ext cx="7127280" cy="400896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 name="Google Shape;4;n"/>
          <p:cNvSpPr txBox="1"/>
          <p:nvPr>
            <p:ph idx="1" type="body"/>
          </p:nvPr>
        </p:nvSpPr>
        <p:spPr>
          <a:xfrm>
            <a:off x="756000" y="5078520"/>
            <a:ext cx="6047640" cy="481104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5" name="Google Shape;5;n"/>
          <p:cNvSpPr txBox="1"/>
          <p:nvPr>
            <p:ph idx="3" type="hdr"/>
          </p:nvPr>
        </p:nvSpPr>
        <p:spPr>
          <a:xfrm>
            <a:off x="0" y="0"/>
            <a:ext cx="3280680" cy="53424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6" name="Google Shape;6;n"/>
          <p:cNvSpPr txBox="1"/>
          <p:nvPr>
            <p:ph idx="10" type="dt"/>
          </p:nvPr>
        </p:nvSpPr>
        <p:spPr>
          <a:xfrm>
            <a:off x="4278960" y="0"/>
            <a:ext cx="3280680" cy="53424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n"/>
          <p:cNvSpPr txBox="1"/>
          <p:nvPr>
            <p:ph idx="11" type="ftr"/>
          </p:nvPr>
        </p:nvSpPr>
        <p:spPr>
          <a:xfrm>
            <a:off x="0" y="10157400"/>
            <a:ext cx="3280680" cy="534240"/>
          </a:xfrm>
          <a:prstGeom prst="rect">
            <a:avLst/>
          </a:prstGeom>
          <a:noFill/>
          <a:ln>
            <a:noFill/>
          </a:ln>
        </p:spPr>
        <p:txBody>
          <a:bodyPr anchorCtr="0" anchor="b" bIns="0" lIns="0" spcFirstLastPara="1" rIns="0" wrap="square" tIns="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8" name="Google Shape;8;n"/>
          <p:cNvSpPr txBox="1"/>
          <p:nvPr>
            <p:ph idx="12" type="sldNum"/>
          </p:nvPr>
        </p:nvSpPr>
        <p:spPr>
          <a:xfrm>
            <a:off x="4278960" y="10157400"/>
            <a:ext cx="3280680" cy="53424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Times New Roman"/>
                <a:ea typeface="Times New Roman"/>
                <a:cs typeface="Times New Roman"/>
                <a:sym typeface="Times New Roman"/>
              </a:rPr>
              <a:t>‹#›</a:t>
            </a:fld>
            <a:endParaRPr b="0" i="0" sz="1400" u="none" cap="none" strike="noStrike">
              <a:solidFill>
                <a:srgbClr val="000000"/>
              </a:solidFill>
              <a:latin typeface="Times New Roman"/>
              <a:ea typeface="Times New Roman"/>
              <a:cs typeface="Times New Roman"/>
              <a:sym typeface="Times New Roman"/>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 name="Shape 60"/>
        <p:cNvGrpSpPr/>
        <p:nvPr/>
      </p:nvGrpSpPr>
      <p:grpSpPr>
        <a:xfrm>
          <a:off x="0" y="0"/>
          <a:ext cx="0" cy="0"/>
          <a:chOff x="0" y="0"/>
          <a:chExt cx="0" cy="0"/>
        </a:xfrm>
      </p:grpSpPr>
      <p:sp>
        <p:nvSpPr>
          <p:cNvPr id="61" name="Google Shape;61;p1:notes"/>
          <p:cNvSpPr/>
          <p:nvPr>
            <p:ph idx="2" type="sldImg"/>
          </p:nvPr>
        </p:nvSpPr>
        <p:spPr>
          <a:xfrm>
            <a:off x="685800" y="1143000"/>
            <a:ext cx="5486400" cy="3085920"/>
          </a:xfrm>
          <a:custGeom>
            <a:rect b="b" l="l" r="r" t="t"/>
            <a:pathLst>
              <a:path extrusionOk="0" h="120000" w="120000">
                <a:moveTo>
                  <a:pt x="0" y="0"/>
                </a:moveTo>
                <a:lnTo>
                  <a:pt x="120000" y="0"/>
                </a:lnTo>
                <a:lnTo>
                  <a:pt x="120000" y="120000"/>
                </a:lnTo>
                <a:lnTo>
                  <a:pt x="0" y="120000"/>
                </a:lnTo>
                <a:close/>
              </a:path>
            </a:pathLst>
          </a:custGeom>
          <a:noFill/>
          <a:ln>
            <a:noFill/>
          </a:ln>
        </p:spPr>
      </p:sp>
      <p:sp>
        <p:nvSpPr>
          <p:cNvPr id="62" name="Google Shape;62;p1: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216000" lvl="0" marL="216000" rtl="0" algn="l">
              <a:lnSpc>
                <a:spcPct val="100000"/>
              </a:lnSpc>
              <a:spcBef>
                <a:spcPts val="0"/>
              </a:spcBef>
              <a:spcAft>
                <a:spcPts val="0"/>
              </a:spcAft>
              <a:buSzPts val="1400"/>
              <a:buNone/>
            </a:pPr>
            <a:r>
              <a:rPr b="0" lang="en-US" sz="2000" strike="noStrike">
                <a:solidFill>
                  <a:srgbClr val="000000"/>
                </a:solidFill>
                <a:latin typeface="Arial"/>
                <a:ea typeface="Arial"/>
                <a:cs typeface="Arial"/>
                <a:sym typeface="Arial"/>
              </a:rPr>
              <a:t>Opening: present this as a scientific and clinical translation project. Emphasize that the tool is not only an interface: it reconstructs machine delivery and propagates it to dose-oriented QA. Keep this slide short.</a:t>
            </a:r>
            <a:endParaRPr b="0" sz="2000" strike="noStrike">
              <a:latin typeface="Arial"/>
              <a:ea typeface="Arial"/>
              <a:cs typeface="Arial"/>
              <a:sym typeface="Arial"/>
            </a:endParaRPr>
          </a:p>
        </p:txBody>
      </p:sp>
      <p:sp>
        <p:nvSpPr>
          <p:cNvPr id="63" name="Google Shape;63;p1:notes"/>
          <p:cNvSpPr txBox="1"/>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Arial"/>
                <a:ea typeface="Arial"/>
                <a:cs typeface="Arial"/>
                <a:sym typeface="Arial"/>
              </a:rPr>
              <a:t>‹#›</a:t>
            </a:fld>
            <a:endParaRPr b="0" i="0" sz="1200" u="none" cap="none"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g3efa3b0a8aa_1_61:notes"/>
          <p:cNvSpPr/>
          <p:nvPr>
            <p:ph idx="2" type="sldImg"/>
          </p:nvPr>
        </p:nvSpPr>
        <p:spPr>
          <a:xfrm>
            <a:off x="685800" y="1143000"/>
            <a:ext cx="5486400" cy="30858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05" name="Google Shape;305;g3efa3b0a8aa_1_61:notes"/>
          <p:cNvSpPr txBox="1"/>
          <p:nvPr>
            <p:ph idx="1" type="body"/>
          </p:nvPr>
        </p:nvSpPr>
        <p:spPr>
          <a:xfrm>
            <a:off x="685800" y="4400640"/>
            <a:ext cx="5486100" cy="3600000"/>
          </a:xfrm>
          <a:prstGeom prst="rect">
            <a:avLst/>
          </a:prstGeom>
          <a:noFill/>
          <a:ln>
            <a:noFill/>
          </a:ln>
        </p:spPr>
        <p:txBody>
          <a:bodyPr anchorCtr="0" anchor="t" bIns="0" lIns="0" spcFirstLastPara="1" rIns="0" wrap="square" tIns="0">
            <a:noAutofit/>
          </a:bodyPr>
          <a:lstStyle/>
          <a:p>
            <a:pPr indent="-216000" lvl="0" marL="216000" rtl="0" algn="l">
              <a:lnSpc>
                <a:spcPct val="100000"/>
              </a:lnSpc>
              <a:spcBef>
                <a:spcPts val="0"/>
              </a:spcBef>
              <a:spcAft>
                <a:spcPts val="0"/>
              </a:spcAft>
              <a:buSzPts val="1400"/>
              <a:buNone/>
            </a:pPr>
            <a:r>
              <a:rPr b="0" lang="en-US" sz="2000" strike="noStrike">
                <a:solidFill>
                  <a:srgbClr val="000000"/>
                </a:solidFill>
                <a:latin typeface="Arial"/>
                <a:ea typeface="Arial"/>
                <a:cs typeface="Arial"/>
                <a:sym typeface="Arial"/>
              </a:rPr>
              <a:t>This is the central methods slide. Use the terms from the scheme: TPS dose, IDC dose, Log-based dose, 3D GPR, DD and DVH.</a:t>
            </a:r>
            <a:endParaRPr b="0" sz="2000" strike="noStrike">
              <a:latin typeface="Arial"/>
              <a:ea typeface="Arial"/>
              <a:cs typeface="Arial"/>
              <a:sym typeface="Arial"/>
            </a:endParaRPr>
          </a:p>
        </p:txBody>
      </p:sp>
      <p:sp>
        <p:nvSpPr>
          <p:cNvPr id="306" name="Google Shape;306;g3efa3b0a8aa_1_61:notes"/>
          <p:cNvSpPr txBox="1"/>
          <p:nvPr/>
        </p:nvSpPr>
        <p:spPr>
          <a:xfrm>
            <a:off x="3884760" y="8685360"/>
            <a:ext cx="2971500" cy="45840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Arial"/>
                <a:ea typeface="Arial"/>
                <a:cs typeface="Arial"/>
                <a:sym typeface="Arial"/>
              </a:rPr>
              <a:t>‹#›</a:t>
            </a:fld>
            <a:endParaRPr b="0" i="0" sz="1200" u="none" cap="none"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g3efa3b0a8aa_1_79:notes"/>
          <p:cNvSpPr/>
          <p:nvPr>
            <p:ph idx="2" type="sldImg"/>
          </p:nvPr>
        </p:nvSpPr>
        <p:spPr>
          <a:xfrm>
            <a:off x="685800" y="1143000"/>
            <a:ext cx="5486400" cy="30858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23" name="Google Shape;323;g3efa3b0a8aa_1_79:notes"/>
          <p:cNvSpPr txBox="1"/>
          <p:nvPr>
            <p:ph idx="1" type="body"/>
          </p:nvPr>
        </p:nvSpPr>
        <p:spPr>
          <a:xfrm>
            <a:off x="685800" y="4400640"/>
            <a:ext cx="5486100" cy="3600000"/>
          </a:xfrm>
          <a:prstGeom prst="rect">
            <a:avLst/>
          </a:prstGeom>
          <a:noFill/>
          <a:ln>
            <a:noFill/>
          </a:ln>
        </p:spPr>
        <p:txBody>
          <a:bodyPr anchorCtr="0" anchor="t" bIns="0" lIns="0" spcFirstLastPara="1" rIns="0" wrap="square" tIns="0">
            <a:noAutofit/>
          </a:bodyPr>
          <a:lstStyle/>
          <a:p>
            <a:pPr indent="-216000" lvl="0" marL="216000" rtl="0" algn="l">
              <a:lnSpc>
                <a:spcPct val="100000"/>
              </a:lnSpc>
              <a:spcBef>
                <a:spcPts val="0"/>
              </a:spcBef>
              <a:spcAft>
                <a:spcPts val="0"/>
              </a:spcAft>
              <a:buSzPts val="1400"/>
              <a:buNone/>
            </a:pPr>
            <a:r>
              <a:rPr b="0" lang="en-US" sz="2000" strike="noStrike">
                <a:solidFill>
                  <a:srgbClr val="000000"/>
                </a:solidFill>
                <a:latin typeface="Arial"/>
                <a:ea typeface="Arial"/>
                <a:cs typeface="Arial"/>
                <a:sym typeface="Arial"/>
              </a:rPr>
              <a:t>This is the central methods slide. Use the terms from the scheme: TPS dose, IDC dose, Log-based dose, 3D GPR, DD and DVH.</a:t>
            </a:r>
            <a:endParaRPr b="0" sz="2000" strike="noStrike">
              <a:latin typeface="Arial"/>
              <a:ea typeface="Arial"/>
              <a:cs typeface="Arial"/>
              <a:sym typeface="Arial"/>
            </a:endParaRPr>
          </a:p>
        </p:txBody>
      </p:sp>
      <p:sp>
        <p:nvSpPr>
          <p:cNvPr id="324" name="Google Shape;324;g3efa3b0a8aa_1_79:notes"/>
          <p:cNvSpPr txBox="1"/>
          <p:nvPr/>
        </p:nvSpPr>
        <p:spPr>
          <a:xfrm>
            <a:off x="3884760" y="8685360"/>
            <a:ext cx="2971500" cy="45840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Arial"/>
                <a:ea typeface="Arial"/>
                <a:cs typeface="Arial"/>
                <a:sym typeface="Arial"/>
              </a:rPr>
              <a:t>‹#›</a:t>
            </a:fld>
            <a:endParaRPr b="0" i="0" sz="1200" u="none" cap="none"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p9:notes"/>
          <p:cNvSpPr/>
          <p:nvPr>
            <p:ph idx="2" type="sldImg"/>
          </p:nvPr>
        </p:nvSpPr>
        <p:spPr>
          <a:xfrm>
            <a:off x="685800" y="1143000"/>
            <a:ext cx="5486400" cy="308592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41" name="Google Shape;341;p9: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216000" lvl="0" marL="216000" rtl="0" algn="l">
              <a:lnSpc>
                <a:spcPct val="100000"/>
              </a:lnSpc>
              <a:spcBef>
                <a:spcPts val="0"/>
              </a:spcBef>
              <a:spcAft>
                <a:spcPts val="0"/>
              </a:spcAft>
              <a:buSzPts val="1400"/>
              <a:buNone/>
            </a:pPr>
            <a:r>
              <a:rPr b="0" lang="en-US" sz="2000" strike="noStrike">
                <a:solidFill>
                  <a:srgbClr val="000000"/>
                </a:solidFill>
                <a:latin typeface="Arial"/>
                <a:ea typeface="Arial"/>
                <a:cs typeface="Arial"/>
                <a:sym typeface="Arial"/>
              </a:rPr>
              <a:t>This is a key quantitative result. The message: large dataset, not an isolated case. Keep numbers concise and avoid overloading.</a:t>
            </a:r>
            <a:endParaRPr b="0" sz="2000" strike="noStrike">
              <a:latin typeface="Arial"/>
              <a:ea typeface="Arial"/>
              <a:cs typeface="Arial"/>
              <a:sym typeface="Arial"/>
            </a:endParaRPr>
          </a:p>
        </p:txBody>
      </p:sp>
      <p:sp>
        <p:nvSpPr>
          <p:cNvPr id="342" name="Google Shape;342;p9:notes"/>
          <p:cNvSpPr txBox="1"/>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Arial"/>
                <a:ea typeface="Arial"/>
                <a:cs typeface="Arial"/>
                <a:sym typeface="Arial"/>
              </a:rPr>
              <a:t>‹#›</a:t>
            </a:fld>
            <a:endParaRPr b="0" i="0" sz="1200" u="none" cap="none"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1" name="Shape 411"/>
        <p:cNvGrpSpPr/>
        <p:nvPr/>
      </p:nvGrpSpPr>
      <p:grpSpPr>
        <a:xfrm>
          <a:off x="0" y="0"/>
          <a:ext cx="0" cy="0"/>
          <a:chOff x="0" y="0"/>
          <a:chExt cx="0" cy="0"/>
        </a:xfrm>
      </p:grpSpPr>
      <p:sp>
        <p:nvSpPr>
          <p:cNvPr id="412" name="Google Shape;412;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13" name="Google Shape;413;p10:notes"/>
          <p:cNvSpPr txBox="1"/>
          <p:nvPr>
            <p:ph idx="1" type="body"/>
          </p:nvPr>
        </p:nvSpPr>
        <p:spPr>
          <a:xfrm>
            <a:off x="685800" y="4400640"/>
            <a:ext cx="5486100" cy="3600000"/>
          </a:xfrm>
          <a:prstGeom prst="rect">
            <a:avLst/>
          </a:prstGeom>
          <a:noFill/>
          <a:ln>
            <a:noFill/>
          </a:ln>
        </p:spPr>
        <p:txBody>
          <a:bodyPr anchorCtr="0" anchor="t" bIns="0" lIns="0" spcFirstLastPara="1" rIns="0" wrap="square" tIns="0">
            <a:noAutofit/>
          </a:bodyPr>
          <a:lstStyle/>
          <a:p>
            <a:pPr indent="-216000" lvl="0" marL="216000" rtl="0" algn="l">
              <a:lnSpc>
                <a:spcPct val="100000"/>
              </a:lnSpc>
              <a:spcBef>
                <a:spcPts val="0"/>
              </a:spcBef>
              <a:spcAft>
                <a:spcPts val="0"/>
              </a:spcAft>
              <a:buSzPts val="1400"/>
              <a:buNone/>
            </a:pPr>
            <a:r>
              <a:rPr b="0" lang="en-US" sz="2000" strike="noStrike">
                <a:solidFill>
                  <a:srgbClr val="000000"/>
                </a:solidFill>
                <a:latin typeface="Arial"/>
                <a:ea typeface="Arial"/>
                <a:cs typeface="Arial"/>
                <a:sym typeface="Arial"/>
              </a:rPr>
              <a:t>This is a key quantitative result. The message: large dataset, not an isolated case. Keep numbers concise and avoid overloading.</a:t>
            </a:r>
            <a:endParaRPr b="0" sz="2000" strike="noStrike">
              <a:latin typeface="Arial"/>
              <a:ea typeface="Arial"/>
              <a:cs typeface="Arial"/>
              <a:sym typeface="Arial"/>
            </a:endParaRPr>
          </a:p>
        </p:txBody>
      </p:sp>
      <p:sp>
        <p:nvSpPr>
          <p:cNvPr id="414" name="Google Shape;414;p10:notes"/>
          <p:cNvSpPr txBox="1"/>
          <p:nvPr/>
        </p:nvSpPr>
        <p:spPr>
          <a:xfrm>
            <a:off x="3884760" y="8685360"/>
            <a:ext cx="2971500" cy="45840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Arial"/>
                <a:ea typeface="Arial"/>
                <a:cs typeface="Arial"/>
                <a:sym typeface="Arial"/>
              </a:rPr>
              <a:t>‹#›</a:t>
            </a:fld>
            <a:endParaRPr b="0" i="0" sz="1200" u="none" cap="none"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0" name="Shape 450"/>
        <p:cNvGrpSpPr/>
        <p:nvPr/>
      </p:nvGrpSpPr>
      <p:grpSpPr>
        <a:xfrm>
          <a:off x="0" y="0"/>
          <a:ext cx="0" cy="0"/>
          <a:chOff x="0" y="0"/>
          <a:chExt cx="0" cy="0"/>
        </a:xfrm>
      </p:grpSpPr>
      <p:sp>
        <p:nvSpPr>
          <p:cNvPr id="451" name="Google Shape;451;p12:notes"/>
          <p:cNvSpPr/>
          <p:nvPr>
            <p:ph idx="2" type="sldImg"/>
          </p:nvPr>
        </p:nvSpPr>
        <p:spPr>
          <a:xfrm>
            <a:off x="685800" y="1143000"/>
            <a:ext cx="5486400" cy="30858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52" name="Google Shape;452;p12:notes"/>
          <p:cNvSpPr txBox="1"/>
          <p:nvPr>
            <p:ph idx="1" type="body"/>
          </p:nvPr>
        </p:nvSpPr>
        <p:spPr>
          <a:xfrm>
            <a:off x="685800" y="4400640"/>
            <a:ext cx="5486100" cy="3600000"/>
          </a:xfrm>
          <a:prstGeom prst="rect">
            <a:avLst/>
          </a:prstGeom>
          <a:noFill/>
          <a:ln>
            <a:noFill/>
          </a:ln>
        </p:spPr>
        <p:txBody>
          <a:bodyPr anchorCtr="0" anchor="t" bIns="0" lIns="0" spcFirstLastPara="1" rIns="0" wrap="square" tIns="0">
            <a:noAutofit/>
          </a:bodyPr>
          <a:lstStyle/>
          <a:p>
            <a:pPr indent="-216000" lvl="0" marL="216000" rtl="0" algn="l">
              <a:lnSpc>
                <a:spcPct val="100000"/>
              </a:lnSpc>
              <a:spcBef>
                <a:spcPts val="0"/>
              </a:spcBef>
              <a:spcAft>
                <a:spcPts val="0"/>
              </a:spcAft>
              <a:buSzPts val="1400"/>
              <a:buNone/>
            </a:pPr>
            <a:r>
              <a:rPr b="0" lang="en-US" sz="2000" strike="noStrike">
                <a:solidFill>
                  <a:srgbClr val="000000"/>
                </a:solidFill>
                <a:latin typeface="Arial"/>
                <a:ea typeface="Arial"/>
                <a:cs typeface="Arial"/>
                <a:sym typeface="Arial"/>
              </a:rPr>
              <a:t>This is a key quantitative result. The message: large dataset, not an isolated case. Keep numbers concise and avoid overloading.</a:t>
            </a:r>
            <a:endParaRPr b="0" sz="2000" strike="noStrike">
              <a:latin typeface="Arial"/>
              <a:ea typeface="Arial"/>
              <a:cs typeface="Arial"/>
              <a:sym typeface="Arial"/>
            </a:endParaRPr>
          </a:p>
        </p:txBody>
      </p:sp>
      <p:sp>
        <p:nvSpPr>
          <p:cNvPr id="453" name="Google Shape;453;p12:notes"/>
          <p:cNvSpPr txBox="1"/>
          <p:nvPr/>
        </p:nvSpPr>
        <p:spPr>
          <a:xfrm>
            <a:off x="3884760" y="8685360"/>
            <a:ext cx="2971500" cy="45840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Arial"/>
                <a:ea typeface="Arial"/>
                <a:cs typeface="Arial"/>
                <a:sym typeface="Arial"/>
              </a:rPr>
              <a:t>‹#›</a:t>
            </a:fld>
            <a:endParaRPr b="0" i="0" sz="1200" u="none" cap="none"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4" name="Shape 494"/>
        <p:cNvGrpSpPr/>
        <p:nvPr/>
      </p:nvGrpSpPr>
      <p:grpSpPr>
        <a:xfrm>
          <a:off x="0" y="0"/>
          <a:ext cx="0" cy="0"/>
          <a:chOff x="0" y="0"/>
          <a:chExt cx="0" cy="0"/>
        </a:xfrm>
      </p:grpSpPr>
      <p:sp>
        <p:nvSpPr>
          <p:cNvPr id="495" name="Google Shape;495;g3ec31b043dd_0_182:notes"/>
          <p:cNvSpPr/>
          <p:nvPr>
            <p:ph idx="2" type="sldImg"/>
          </p:nvPr>
        </p:nvSpPr>
        <p:spPr>
          <a:xfrm>
            <a:off x="685800" y="1143000"/>
            <a:ext cx="5486400" cy="30858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96" name="Google Shape;496;g3ec31b043dd_0_182:notes"/>
          <p:cNvSpPr txBox="1"/>
          <p:nvPr>
            <p:ph idx="1" type="body"/>
          </p:nvPr>
        </p:nvSpPr>
        <p:spPr>
          <a:xfrm>
            <a:off x="685800" y="4400640"/>
            <a:ext cx="5486100" cy="36000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1200"/>
              </a:spcBef>
              <a:spcAft>
                <a:spcPts val="0"/>
              </a:spcAft>
              <a:buSzPts val="1100"/>
              <a:buNone/>
            </a:pPr>
            <a:r>
              <a:rPr b="1" lang="en-US" sz="1500">
                <a:solidFill>
                  <a:srgbClr val="666666"/>
                </a:solidFill>
                <a:latin typeface="Play"/>
                <a:ea typeface="Play"/>
                <a:cs typeface="Play"/>
                <a:sym typeface="Play"/>
              </a:rPr>
              <a:t>Objectif : distinguer les composantes systématiques et aléatoires des écarts de position et d’UM, puis définir des seuils de tolérance pour une vérification mensuelle.</a:t>
            </a:r>
            <a:endParaRPr b="1" sz="1500">
              <a:solidFill>
                <a:srgbClr val="434343"/>
              </a:solidFill>
              <a:latin typeface="Play"/>
              <a:ea typeface="Play"/>
              <a:cs typeface="Play"/>
              <a:sym typeface="Play"/>
            </a:endParaRPr>
          </a:p>
          <a:p>
            <a:pPr indent="0" lvl="0" marL="0" rtl="0" algn="l">
              <a:lnSpc>
                <a:spcPct val="115000"/>
              </a:lnSpc>
              <a:spcBef>
                <a:spcPts val="1200"/>
              </a:spcBef>
              <a:spcAft>
                <a:spcPts val="0"/>
              </a:spcAft>
              <a:buSzPts val="1100"/>
              <a:buNone/>
            </a:pPr>
            <a:r>
              <a:t/>
            </a:r>
            <a:endParaRPr b="1" sz="1500">
              <a:solidFill>
                <a:srgbClr val="434343"/>
              </a:solidFill>
              <a:latin typeface="Play"/>
              <a:ea typeface="Play"/>
              <a:cs typeface="Play"/>
              <a:sym typeface="Play"/>
            </a:endParaRPr>
          </a:p>
          <a:p>
            <a:pPr indent="0" lvl="0" marL="0" rtl="0" algn="l">
              <a:lnSpc>
                <a:spcPct val="115000"/>
              </a:lnSpc>
              <a:spcBef>
                <a:spcPts val="1200"/>
              </a:spcBef>
              <a:spcAft>
                <a:spcPts val="0"/>
              </a:spcAft>
              <a:buSzPts val="1100"/>
              <a:buNone/>
            </a:pPr>
            <a:r>
              <a:rPr b="1" lang="en-US" sz="1500">
                <a:solidFill>
                  <a:srgbClr val="434343"/>
                </a:solidFill>
                <a:latin typeface="Play"/>
                <a:ea typeface="Play"/>
                <a:cs typeface="Play"/>
                <a:sym typeface="Play"/>
              </a:rPr>
              <a:t>Objectif : vérifier la capacité de LEA à détecter, quantifier et localiser des écarts contrôlés de position, d’énergie ou d’UM, puis à en évaluer l’impact dosimétrique.</a:t>
            </a:r>
            <a:endParaRPr b="1" sz="1500">
              <a:solidFill>
                <a:srgbClr val="434343"/>
              </a:solidFill>
              <a:latin typeface="Play"/>
              <a:ea typeface="Play"/>
              <a:cs typeface="Play"/>
              <a:sym typeface="Play"/>
            </a:endParaRPr>
          </a:p>
          <a:p>
            <a:pPr indent="0" lvl="0" marL="0" rtl="0" algn="l">
              <a:lnSpc>
                <a:spcPct val="115000"/>
              </a:lnSpc>
              <a:spcBef>
                <a:spcPts val="1200"/>
              </a:spcBef>
              <a:spcAft>
                <a:spcPts val="0"/>
              </a:spcAft>
              <a:buSzPts val="1100"/>
              <a:buNone/>
            </a:pPr>
            <a:r>
              <a:t/>
            </a:r>
            <a:endParaRPr b="1" sz="1500">
              <a:solidFill>
                <a:srgbClr val="434343"/>
              </a:solidFill>
              <a:latin typeface="Play"/>
              <a:ea typeface="Play"/>
              <a:cs typeface="Play"/>
              <a:sym typeface="Play"/>
            </a:endParaRPr>
          </a:p>
          <a:p>
            <a:pPr indent="0" lvl="0" marL="0" rtl="0" algn="l">
              <a:lnSpc>
                <a:spcPct val="115000"/>
              </a:lnSpc>
              <a:spcBef>
                <a:spcPts val="1200"/>
              </a:spcBef>
              <a:spcAft>
                <a:spcPts val="1200"/>
              </a:spcAft>
              <a:buClr>
                <a:schemeClr val="dk1"/>
              </a:buClr>
              <a:buSzPts val="1100"/>
              <a:buFont typeface="Arial"/>
              <a:buNone/>
            </a:pPr>
            <a:r>
              <a:rPr b="1" lang="en-US" sz="1500">
                <a:solidFill>
                  <a:srgbClr val="434343"/>
                </a:solidFill>
                <a:latin typeface="Play"/>
                <a:ea typeface="Play"/>
                <a:cs typeface="Play"/>
                <a:sym typeface="Play"/>
              </a:rPr>
              <a:t>Objectif : comparer la dose recalculée sur la géométrie actualisée du patient avec la dose planifiée, afin d’évaluer l’intérêt du pipeline pour le suivi anatomique et l’adaptation du traitement. Première évaluation en cours sur un patient ORL IMPT à 4 faisceaux.</a:t>
            </a:r>
            <a:endParaRPr b="1" sz="1500">
              <a:solidFill>
                <a:srgbClr val="434343"/>
              </a:solidFill>
              <a:latin typeface="Play"/>
              <a:ea typeface="Play"/>
              <a:cs typeface="Play"/>
              <a:sym typeface="Play"/>
            </a:endParaRPr>
          </a:p>
        </p:txBody>
      </p:sp>
      <p:sp>
        <p:nvSpPr>
          <p:cNvPr id="497" name="Google Shape;497;g3ec31b043dd_0_182:notes"/>
          <p:cNvSpPr txBox="1"/>
          <p:nvPr/>
        </p:nvSpPr>
        <p:spPr>
          <a:xfrm>
            <a:off x="3884760" y="8685360"/>
            <a:ext cx="2971500" cy="45840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Arial"/>
                <a:ea typeface="Arial"/>
                <a:cs typeface="Arial"/>
                <a:sym typeface="Arial"/>
              </a:rPr>
              <a:t>‹#›</a:t>
            </a:fld>
            <a:endParaRPr b="0" i="0" sz="1200" u="none" cap="none"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9" name="Shape 509"/>
        <p:cNvGrpSpPr/>
        <p:nvPr/>
      </p:nvGrpSpPr>
      <p:grpSpPr>
        <a:xfrm>
          <a:off x="0" y="0"/>
          <a:ext cx="0" cy="0"/>
          <a:chOff x="0" y="0"/>
          <a:chExt cx="0" cy="0"/>
        </a:xfrm>
      </p:grpSpPr>
      <p:sp>
        <p:nvSpPr>
          <p:cNvPr id="510" name="Google Shape;510;p7:notes"/>
          <p:cNvSpPr/>
          <p:nvPr>
            <p:ph idx="2" type="sldImg"/>
          </p:nvPr>
        </p:nvSpPr>
        <p:spPr>
          <a:xfrm>
            <a:off x="685800" y="1143000"/>
            <a:ext cx="5486400" cy="308592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11" name="Google Shape;511;p7: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216000" lvl="0" marL="216000" rtl="0" algn="l">
              <a:lnSpc>
                <a:spcPct val="100000"/>
              </a:lnSpc>
              <a:spcBef>
                <a:spcPts val="0"/>
              </a:spcBef>
              <a:spcAft>
                <a:spcPts val="0"/>
              </a:spcAft>
              <a:buSzPts val="1400"/>
              <a:buNone/>
            </a:pPr>
            <a:r>
              <a:rPr b="0" lang="en-US" sz="2000" strike="noStrike">
                <a:solidFill>
                  <a:srgbClr val="000000"/>
                </a:solidFill>
                <a:latin typeface="Arial"/>
                <a:ea typeface="Arial"/>
                <a:cs typeface="Arial"/>
                <a:sym typeface="Arial"/>
              </a:rPr>
              <a:t>Emphasize traceability and usability. Avoid patient screenshots with identifiers; this slide uses a mock anonymized representation.</a:t>
            </a:r>
            <a:endParaRPr b="0" sz="2000" strike="noStrike">
              <a:latin typeface="Arial"/>
              <a:ea typeface="Arial"/>
              <a:cs typeface="Arial"/>
              <a:sym typeface="Arial"/>
            </a:endParaRPr>
          </a:p>
        </p:txBody>
      </p:sp>
      <p:sp>
        <p:nvSpPr>
          <p:cNvPr id="512" name="Google Shape;512;p7:notes"/>
          <p:cNvSpPr txBox="1"/>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Arial"/>
                <a:ea typeface="Arial"/>
                <a:cs typeface="Arial"/>
                <a:sym typeface="Arial"/>
              </a:rPr>
              <a:t>‹#›</a:t>
            </a:fld>
            <a:endParaRPr b="0" i="0" sz="1200" u="none" cap="none"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3" name="Shape 533"/>
        <p:cNvGrpSpPr/>
        <p:nvPr/>
      </p:nvGrpSpPr>
      <p:grpSpPr>
        <a:xfrm>
          <a:off x="0" y="0"/>
          <a:ext cx="0" cy="0"/>
          <a:chOff x="0" y="0"/>
          <a:chExt cx="0" cy="0"/>
        </a:xfrm>
      </p:grpSpPr>
      <p:sp>
        <p:nvSpPr>
          <p:cNvPr id="534" name="Google Shape;534;g3efbf36de82_0_1:notes"/>
          <p:cNvSpPr/>
          <p:nvPr>
            <p:ph idx="2" type="sldImg"/>
          </p:nvPr>
        </p:nvSpPr>
        <p:spPr>
          <a:xfrm>
            <a:off x="685800" y="1143000"/>
            <a:ext cx="5486400" cy="30858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35" name="Google Shape;535;g3efbf36de82_0_1:notes"/>
          <p:cNvSpPr txBox="1"/>
          <p:nvPr>
            <p:ph idx="1" type="body"/>
          </p:nvPr>
        </p:nvSpPr>
        <p:spPr>
          <a:xfrm>
            <a:off x="685800" y="4400640"/>
            <a:ext cx="5486100" cy="3600000"/>
          </a:xfrm>
          <a:prstGeom prst="rect">
            <a:avLst/>
          </a:prstGeom>
          <a:noFill/>
          <a:ln>
            <a:noFill/>
          </a:ln>
        </p:spPr>
        <p:txBody>
          <a:bodyPr anchorCtr="0" anchor="t" bIns="0" lIns="0" spcFirstLastPara="1" rIns="0" wrap="square" tIns="0">
            <a:noAutofit/>
          </a:bodyPr>
          <a:lstStyle/>
          <a:p>
            <a:pPr indent="-216000" lvl="0" marL="216000" rtl="0" algn="l">
              <a:lnSpc>
                <a:spcPct val="100000"/>
              </a:lnSpc>
              <a:spcBef>
                <a:spcPts val="0"/>
              </a:spcBef>
              <a:spcAft>
                <a:spcPts val="0"/>
              </a:spcAft>
              <a:buSzPts val="1400"/>
              <a:buNone/>
            </a:pPr>
            <a:r>
              <a:rPr b="0" lang="en-US" sz="2000" strike="noStrike">
                <a:solidFill>
                  <a:srgbClr val="000000"/>
                </a:solidFill>
                <a:latin typeface="Arial"/>
                <a:ea typeface="Arial"/>
                <a:cs typeface="Arial"/>
                <a:sym typeface="Arial"/>
              </a:rPr>
              <a:t>Emphasize traceability and usability. Avoid patient screenshots with identifiers; this slide uses a mock anonymized representation.</a:t>
            </a:r>
            <a:endParaRPr b="0" sz="2000" strike="noStrike">
              <a:latin typeface="Arial"/>
              <a:ea typeface="Arial"/>
              <a:cs typeface="Arial"/>
              <a:sym typeface="Arial"/>
            </a:endParaRPr>
          </a:p>
        </p:txBody>
      </p:sp>
      <p:sp>
        <p:nvSpPr>
          <p:cNvPr id="536" name="Google Shape;536;g3efbf36de82_0_1:notes"/>
          <p:cNvSpPr txBox="1"/>
          <p:nvPr/>
        </p:nvSpPr>
        <p:spPr>
          <a:xfrm>
            <a:off x="3884760" y="8685360"/>
            <a:ext cx="2971500" cy="45840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Arial"/>
                <a:ea typeface="Arial"/>
                <a:cs typeface="Arial"/>
                <a:sym typeface="Arial"/>
              </a:rPr>
              <a:t>‹#›</a:t>
            </a:fld>
            <a:endParaRPr b="0" i="0" sz="1200" u="none" cap="none"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6" name="Shape 546"/>
        <p:cNvGrpSpPr/>
        <p:nvPr/>
      </p:nvGrpSpPr>
      <p:grpSpPr>
        <a:xfrm>
          <a:off x="0" y="0"/>
          <a:ext cx="0" cy="0"/>
          <a:chOff x="0" y="0"/>
          <a:chExt cx="0" cy="0"/>
        </a:xfrm>
      </p:grpSpPr>
      <p:sp>
        <p:nvSpPr>
          <p:cNvPr id="547" name="Google Shape;547;g3efbf36de82_0_29:notes"/>
          <p:cNvSpPr/>
          <p:nvPr>
            <p:ph idx="2" type="sldImg"/>
          </p:nvPr>
        </p:nvSpPr>
        <p:spPr>
          <a:xfrm>
            <a:off x="685800" y="1143000"/>
            <a:ext cx="5486400" cy="30858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48" name="Google Shape;548;g3efbf36de82_0_29:notes"/>
          <p:cNvSpPr txBox="1"/>
          <p:nvPr>
            <p:ph idx="1" type="body"/>
          </p:nvPr>
        </p:nvSpPr>
        <p:spPr>
          <a:xfrm>
            <a:off x="685800" y="4400640"/>
            <a:ext cx="5486100" cy="3600000"/>
          </a:xfrm>
          <a:prstGeom prst="rect">
            <a:avLst/>
          </a:prstGeom>
          <a:noFill/>
          <a:ln>
            <a:noFill/>
          </a:ln>
        </p:spPr>
        <p:txBody>
          <a:bodyPr anchorCtr="0" anchor="t" bIns="0" lIns="0" spcFirstLastPara="1" rIns="0" wrap="square" tIns="0">
            <a:noAutofit/>
          </a:bodyPr>
          <a:lstStyle/>
          <a:p>
            <a:pPr indent="-216000" lvl="0" marL="216000" rtl="0" algn="l">
              <a:lnSpc>
                <a:spcPct val="100000"/>
              </a:lnSpc>
              <a:spcBef>
                <a:spcPts val="0"/>
              </a:spcBef>
              <a:spcAft>
                <a:spcPts val="0"/>
              </a:spcAft>
              <a:buSzPts val="1400"/>
              <a:buNone/>
            </a:pPr>
            <a:r>
              <a:rPr b="0" lang="en-US" sz="2000" strike="noStrike">
                <a:solidFill>
                  <a:srgbClr val="000000"/>
                </a:solidFill>
                <a:latin typeface="Arial"/>
                <a:ea typeface="Arial"/>
                <a:cs typeface="Arial"/>
                <a:sym typeface="Arial"/>
              </a:rPr>
              <a:t>Emphasize traceability and usability. Avoid patient screenshots with identifiers; this slide uses a mock anonymized representation.</a:t>
            </a:r>
            <a:endParaRPr b="0" sz="2000" strike="noStrike">
              <a:latin typeface="Arial"/>
              <a:ea typeface="Arial"/>
              <a:cs typeface="Arial"/>
              <a:sym typeface="Arial"/>
            </a:endParaRPr>
          </a:p>
        </p:txBody>
      </p:sp>
      <p:sp>
        <p:nvSpPr>
          <p:cNvPr id="549" name="Google Shape;549;g3efbf36de82_0_29:notes"/>
          <p:cNvSpPr txBox="1"/>
          <p:nvPr/>
        </p:nvSpPr>
        <p:spPr>
          <a:xfrm>
            <a:off x="3884760" y="8685360"/>
            <a:ext cx="2971500" cy="45840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Arial"/>
                <a:ea typeface="Arial"/>
                <a:cs typeface="Arial"/>
                <a:sym typeface="Arial"/>
              </a:rPr>
              <a:t>‹#›</a:t>
            </a:fld>
            <a:endParaRPr b="0" i="0" sz="1200" u="none" cap="none"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7" name="Shape 557"/>
        <p:cNvGrpSpPr/>
        <p:nvPr/>
      </p:nvGrpSpPr>
      <p:grpSpPr>
        <a:xfrm>
          <a:off x="0" y="0"/>
          <a:ext cx="0" cy="0"/>
          <a:chOff x="0" y="0"/>
          <a:chExt cx="0" cy="0"/>
        </a:xfrm>
      </p:grpSpPr>
      <p:sp>
        <p:nvSpPr>
          <p:cNvPr id="558" name="Google Shape;558;g3efbf36de82_0_42:notes"/>
          <p:cNvSpPr/>
          <p:nvPr>
            <p:ph idx="2" type="sldImg"/>
          </p:nvPr>
        </p:nvSpPr>
        <p:spPr>
          <a:xfrm>
            <a:off x="685800" y="1143000"/>
            <a:ext cx="5486400" cy="30858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59" name="Google Shape;559;g3efbf36de82_0_42:notes"/>
          <p:cNvSpPr txBox="1"/>
          <p:nvPr>
            <p:ph idx="1" type="body"/>
          </p:nvPr>
        </p:nvSpPr>
        <p:spPr>
          <a:xfrm>
            <a:off x="685800" y="4400640"/>
            <a:ext cx="5486100" cy="3600000"/>
          </a:xfrm>
          <a:prstGeom prst="rect">
            <a:avLst/>
          </a:prstGeom>
          <a:noFill/>
          <a:ln>
            <a:noFill/>
          </a:ln>
        </p:spPr>
        <p:txBody>
          <a:bodyPr anchorCtr="0" anchor="t" bIns="0" lIns="0" spcFirstLastPara="1" rIns="0" wrap="square" tIns="0">
            <a:noAutofit/>
          </a:bodyPr>
          <a:lstStyle/>
          <a:p>
            <a:pPr indent="-216000" lvl="0" marL="216000" rtl="0" algn="l">
              <a:lnSpc>
                <a:spcPct val="100000"/>
              </a:lnSpc>
              <a:spcBef>
                <a:spcPts val="0"/>
              </a:spcBef>
              <a:spcAft>
                <a:spcPts val="0"/>
              </a:spcAft>
              <a:buSzPts val="1400"/>
              <a:buNone/>
            </a:pPr>
            <a:r>
              <a:rPr b="0" lang="en-US" sz="2000" strike="noStrike">
                <a:solidFill>
                  <a:srgbClr val="000000"/>
                </a:solidFill>
                <a:latin typeface="Arial"/>
                <a:ea typeface="Arial"/>
                <a:cs typeface="Arial"/>
                <a:sym typeface="Arial"/>
              </a:rPr>
              <a:t>Emphasize traceability and usability. Avoid patient screenshots with identifiers; this slide uses a mock anonymized representation.</a:t>
            </a:r>
            <a:endParaRPr b="0" sz="2000" strike="noStrike">
              <a:latin typeface="Arial"/>
              <a:ea typeface="Arial"/>
              <a:cs typeface="Arial"/>
              <a:sym typeface="Arial"/>
            </a:endParaRPr>
          </a:p>
        </p:txBody>
      </p:sp>
      <p:sp>
        <p:nvSpPr>
          <p:cNvPr id="560" name="Google Shape;560;g3efbf36de82_0_42:notes"/>
          <p:cNvSpPr txBox="1"/>
          <p:nvPr/>
        </p:nvSpPr>
        <p:spPr>
          <a:xfrm>
            <a:off x="3884760" y="8685360"/>
            <a:ext cx="2971500" cy="45840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Arial"/>
                <a:ea typeface="Arial"/>
                <a:cs typeface="Arial"/>
                <a:sym typeface="Arial"/>
              </a:rPr>
              <a:t>‹#›</a:t>
            </a:fld>
            <a:endParaRPr b="0" i="0" sz="1200" u="none" cap="none"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p2:notes"/>
          <p:cNvSpPr/>
          <p:nvPr>
            <p:ph idx="2" type="sldImg"/>
          </p:nvPr>
        </p:nvSpPr>
        <p:spPr>
          <a:xfrm>
            <a:off x="685800" y="1143000"/>
            <a:ext cx="5486400" cy="3085920"/>
          </a:xfrm>
          <a:custGeom>
            <a:rect b="b" l="l" r="r" t="t"/>
            <a:pathLst>
              <a:path extrusionOk="0" h="120000" w="120000">
                <a:moveTo>
                  <a:pt x="0" y="0"/>
                </a:moveTo>
                <a:lnTo>
                  <a:pt x="120000" y="0"/>
                </a:lnTo>
                <a:lnTo>
                  <a:pt x="120000" y="120000"/>
                </a:lnTo>
                <a:lnTo>
                  <a:pt x="0" y="120000"/>
                </a:lnTo>
                <a:close/>
              </a:path>
            </a:pathLst>
          </a:custGeom>
          <a:noFill/>
          <a:ln>
            <a:noFill/>
          </a:ln>
        </p:spPr>
      </p:sp>
      <p:sp>
        <p:nvSpPr>
          <p:cNvPr id="78" name="Google Shape;78;p2: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216000" lvl="0" marL="216000" rtl="0" algn="l">
              <a:lnSpc>
                <a:spcPct val="100000"/>
              </a:lnSpc>
              <a:spcBef>
                <a:spcPts val="0"/>
              </a:spcBef>
              <a:spcAft>
                <a:spcPts val="0"/>
              </a:spcAft>
              <a:buSzPts val="1400"/>
              <a:buNone/>
            </a:pPr>
            <a:r>
              <a:rPr b="0" lang="en-US" sz="2000" strike="noStrike">
                <a:solidFill>
                  <a:srgbClr val="000000"/>
                </a:solidFill>
                <a:latin typeface="Arial"/>
                <a:ea typeface="Arial"/>
                <a:cs typeface="Arial"/>
                <a:sym typeface="Arial"/>
              </a:rPr>
              <a:t>Explain that the stage project will be the core of the presentation, but the deck intentionally leaves a dedicated section for personal projects.</a:t>
            </a:r>
            <a:endParaRPr b="0" sz="2000" strike="noStrike">
              <a:latin typeface="Arial"/>
              <a:ea typeface="Arial"/>
              <a:cs typeface="Arial"/>
              <a:sym typeface="Arial"/>
            </a:endParaRPr>
          </a:p>
        </p:txBody>
      </p:sp>
      <p:sp>
        <p:nvSpPr>
          <p:cNvPr id="79" name="Google Shape;79;p2:notes"/>
          <p:cNvSpPr txBox="1"/>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Arial"/>
                <a:ea typeface="Arial"/>
                <a:cs typeface="Arial"/>
                <a:sym typeface="Arial"/>
              </a:rPr>
              <a:t>‹#›</a:t>
            </a:fld>
            <a:endParaRPr b="0" i="0" sz="1200" u="none" cap="none"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8" name="Shape 568"/>
        <p:cNvGrpSpPr/>
        <p:nvPr/>
      </p:nvGrpSpPr>
      <p:grpSpPr>
        <a:xfrm>
          <a:off x="0" y="0"/>
          <a:ext cx="0" cy="0"/>
          <a:chOff x="0" y="0"/>
          <a:chExt cx="0" cy="0"/>
        </a:xfrm>
      </p:grpSpPr>
      <p:sp>
        <p:nvSpPr>
          <p:cNvPr id="569" name="Google Shape;569;g3efbf36de82_0_67:notes"/>
          <p:cNvSpPr/>
          <p:nvPr>
            <p:ph idx="2" type="sldImg"/>
          </p:nvPr>
        </p:nvSpPr>
        <p:spPr>
          <a:xfrm>
            <a:off x="685800" y="1143000"/>
            <a:ext cx="5486400" cy="30858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70" name="Google Shape;570;g3efbf36de82_0_67:notes"/>
          <p:cNvSpPr txBox="1"/>
          <p:nvPr>
            <p:ph idx="1" type="body"/>
          </p:nvPr>
        </p:nvSpPr>
        <p:spPr>
          <a:xfrm>
            <a:off x="685800" y="4400640"/>
            <a:ext cx="5486100" cy="3600000"/>
          </a:xfrm>
          <a:prstGeom prst="rect">
            <a:avLst/>
          </a:prstGeom>
          <a:noFill/>
          <a:ln>
            <a:noFill/>
          </a:ln>
        </p:spPr>
        <p:txBody>
          <a:bodyPr anchorCtr="0" anchor="t" bIns="0" lIns="0" spcFirstLastPara="1" rIns="0" wrap="square" tIns="0">
            <a:noAutofit/>
          </a:bodyPr>
          <a:lstStyle/>
          <a:p>
            <a:pPr indent="-216000" lvl="0" marL="216000" rtl="0" algn="l">
              <a:lnSpc>
                <a:spcPct val="100000"/>
              </a:lnSpc>
              <a:spcBef>
                <a:spcPts val="0"/>
              </a:spcBef>
              <a:spcAft>
                <a:spcPts val="0"/>
              </a:spcAft>
              <a:buSzPts val="1400"/>
              <a:buNone/>
            </a:pPr>
            <a:r>
              <a:rPr b="0" lang="en-US" sz="2000" strike="noStrike">
                <a:solidFill>
                  <a:srgbClr val="000000"/>
                </a:solidFill>
                <a:latin typeface="Arial"/>
                <a:ea typeface="Arial"/>
                <a:cs typeface="Arial"/>
                <a:sym typeface="Arial"/>
              </a:rPr>
              <a:t>Emphasize traceability and usability. Avoid patient screenshots with identifiers; this slide uses a mock anonymized representation.</a:t>
            </a:r>
            <a:endParaRPr b="0" sz="2000" strike="noStrike">
              <a:latin typeface="Arial"/>
              <a:ea typeface="Arial"/>
              <a:cs typeface="Arial"/>
              <a:sym typeface="Arial"/>
            </a:endParaRPr>
          </a:p>
        </p:txBody>
      </p:sp>
      <p:sp>
        <p:nvSpPr>
          <p:cNvPr id="571" name="Google Shape;571;g3efbf36de82_0_67:notes"/>
          <p:cNvSpPr txBox="1"/>
          <p:nvPr/>
        </p:nvSpPr>
        <p:spPr>
          <a:xfrm>
            <a:off x="3884760" y="8685360"/>
            <a:ext cx="2971500" cy="45840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Arial"/>
                <a:ea typeface="Arial"/>
                <a:cs typeface="Arial"/>
                <a:sym typeface="Arial"/>
              </a:rPr>
              <a:t>‹#›</a:t>
            </a:fld>
            <a:endParaRPr b="0" i="0" sz="1200" u="none" cap="none"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9" name="Shape 579"/>
        <p:cNvGrpSpPr/>
        <p:nvPr/>
      </p:nvGrpSpPr>
      <p:grpSpPr>
        <a:xfrm>
          <a:off x="0" y="0"/>
          <a:ext cx="0" cy="0"/>
          <a:chOff x="0" y="0"/>
          <a:chExt cx="0" cy="0"/>
        </a:xfrm>
      </p:grpSpPr>
      <p:sp>
        <p:nvSpPr>
          <p:cNvPr id="580" name="Google Shape;580;g3efbf36de82_0_80:notes"/>
          <p:cNvSpPr/>
          <p:nvPr>
            <p:ph idx="2" type="sldImg"/>
          </p:nvPr>
        </p:nvSpPr>
        <p:spPr>
          <a:xfrm>
            <a:off x="685800" y="1143000"/>
            <a:ext cx="5486400" cy="30858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81" name="Google Shape;581;g3efbf36de82_0_80:notes"/>
          <p:cNvSpPr txBox="1"/>
          <p:nvPr>
            <p:ph idx="1" type="body"/>
          </p:nvPr>
        </p:nvSpPr>
        <p:spPr>
          <a:xfrm>
            <a:off x="685800" y="4400640"/>
            <a:ext cx="5486100" cy="3600000"/>
          </a:xfrm>
          <a:prstGeom prst="rect">
            <a:avLst/>
          </a:prstGeom>
          <a:noFill/>
          <a:ln>
            <a:noFill/>
          </a:ln>
        </p:spPr>
        <p:txBody>
          <a:bodyPr anchorCtr="0" anchor="t" bIns="0" lIns="0" spcFirstLastPara="1" rIns="0" wrap="square" tIns="0">
            <a:noAutofit/>
          </a:bodyPr>
          <a:lstStyle/>
          <a:p>
            <a:pPr indent="-216000" lvl="0" marL="216000" rtl="0" algn="l">
              <a:lnSpc>
                <a:spcPct val="100000"/>
              </a:lnSpc>
              <a:spcBef>
                <a:spcPts val="0"/>
              </a:spcBef>
              <a:spcAft>
                <a:spcPts val="0"/>
              </a:spcAft>
              <a:buSzPts val="1400"/>
              <a:buNone/>
            </a:pPr>
            <a:r>
              <a:rPr b="0" lang="en-US" sz="2000" strike="noStrike">
                <a:solidFill>
                  <a:srgbClr val="000000"/>
                </a:solidFill>
                <a:latin typeface="Arial"/>
                <a:ea typeface="Arial"/>
                <a:cs typeface="Arial"/>
                <a:sym typeface="Arial"/>
              </a:rPr>
              <a:t>Emphasize traceability and usability. Avoid patient screenshots with identifiers; this slide uses a mock anonymized representation.</a:t>
            </a:r>
            <a:endParaRPr b="0" sz="2000" strike="noStrike">
              <a:latin typeface="Arial"/>
              <a:ea typeface="Arial"/>
              <a:cs typeface="Arial"/>
              <a:sym typeface="Arial"/>
            </a:endParaRPr>
          </a:p>
        </p:txBody>
      </p:sp>
      <p:sp>
        <p:nvSpPr>
          <p:cNvPr id="582" name="Google Shape;582;g3efbf36de82_0_80:notes"/>
          <p:cNvSpPr txBox="1"/>
          <p:nvPr/>
        </p:nvSpPr>
        <p:spPr>
          <a:xfrm>
            <a:off x="3884760" y="8685360"/>
            <a:ext cx="2971500" cy="45840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Arial"/>
                <a:ea typeface="Arial"/>
                <a:cs typeface="Arial"/>
                <a:sym typeface="Arial"/>
              </a:rPr>
              <a:t>‹#›</a:t>
            </a:fld>
            <a:endParaRPr b="0" i="0" sz="1200" u="none" cap="none"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0" name="Shape 590"/>
        <p:cNvGrpSpPr/>
        <p:nvPr/>
      </p:nvGrpSpPr>
      <p:grpSpPr>
        <a:xfrm>
          <a:off x="0" y="0"/>
          <a:ext cx="0" cy="0"/>
          <a:chOff x="0" y="0"/>
          <a:chExt cx="0" cy="0"/>
        </a:xfrm>
      </p:grpSpPr>
      <p:sp>
        <p:nvSpPr>
          <p:cNvPr id="591" name="Google Shape;591;g3efbf36de82_0_93:notes"/>
          <p:cNvSpPr/>
          <p:nvPr>
            <p:ph idx="2" type="sldImg"/>
          </p:nvPr>
        </p:nvSpPr>
        <p:spPr>
          <a:xfrm>
            <a:off x="685800" y="1143000"/>
            <a:ext cx="5486400" cy="30858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92" name="Google Shape;592;g3efbf36de82_0_93:notes"/>
          <p:cNvSpPr txBox="1"/>
          <p:nvPr>
            <p:ph idx="1" type="body"/>
          </p:nvPr>
        </p:nvSpPr>
        <p:spPr>
          <a:xfrm>
            <a:off x="685800" y="4400640"/>
            <a:ext cx="5486100" cy="3600000"/>
          </a:xfrm>
          <a:prstGeom prst="rect">
            <a:avLst/>
          </a:prstGeom>
          <a:noFill/>
          <a:ln>
            <a:noFill/>
          </a:ln>
        </p:spPr>
        <p:txBody>
          <a:bodyPr anchorCtr="0" anchor="t" bIns="0" lIns="0" spcFirstLastPara="1" rIns="0" wrap="square" tIns="0">
            <a:noAutofit/>
          </a:bodyPr>
          <a:lstStyle/>
          <a:p>
            <a:pPr indent="-216000" lvl="0" marL="216000" rtl="0" algn="l">
              <a:lnSpc>
                <a:spcPct val="100000"/>
              </a:lnSpc>
              <a:spcBef>
                <a:spcPts val="0"/>
              </a:spcBef>
              <a:spcAft>
                <a:spcPts val="0"/>
              </a:spcAft>
              <a:buSzPts val="1400"/>
              <a:buNone/>
            </a:pPr>
            <a:r>
              <a:rPr b="0" lang="en-US" sz="2000" strike="noStrike">
                <a:solidFill>
                  <a:srgbClr val="000000"/>
                </a:solidFill>
                <a:latin typeface="Arial"/>
                <a:ea typeface="Arial"/>
                <a:cs typeface="Arial"/>
                <a:sym typeface="Arial"/>
              </a:rPr>
              <a:t>Emphasize traceability and usability. Avoid patient screenshots with identifiers; this slide uses a mock anonymized representation.</a:t>
            </a:r>
            <a:endParaRPr b="0" sz="2000" strike="noStrike">
              <a:latin typeface="Arial"/>
              <a:ea typeface="Arial"/>
              <a:cs typeface="Arial"/>
              <a:sym typeface="Arial"/>
            </a:endParaRPr>
          </a:p>
        </p:txBody>
      </p:sp>
      <p:sp>
        <p:nvSpPr>
          <p:cNvPr id="593" name="Google Shape;593;g3efbf36de82_0_93:notes"/>
          <p:cNvSpPr txBox="1"/>
          <p:nvPr/>
        </p:nvSpPr>
        <p:spPr>
          <a:xfrm>
            <a:off x="3884760" y="8685360"/>
            <a:ext cx="2971500" cy="45840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Arial"/>
                <a:ea typeface="Arial"/>
                <a:cs typeface="Arial"/>
                <a:sym typeface="Arial"/>
              </a:rPr>
              <a:t>‹#›</a:t>
            </a:fld>
            <a:endParaRPr b="0" i="0" sz="1200" u="none" cap="none"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1" name="Shape 601"/>
        <p:cNvGrpSpPr/>
        <p:nvPr/>
      </p:nvGrpSpPr>
      <p:grpSpPr>
        <a:xfrm>
          <a:off x="0" y="0"/>
          <a:ext cx="0" cy="0"/>
          <a:chOff x="0" y="0"/>
          <a:chExt cx="0" cy="0"/>
        </a:xfrm>
      </p:grpSpPr>
      <p:sp>
        <p:nvSpPr>
          <p:cNvPr id="602" name="Google Shape;602;g3efbf36de82_0_104:notes"/>
          <p:cNvSpPr/>
          <p:nvPr>
            <p:ph idx="2" type="sldImg"/>
          </p:nvPr>
        </p:nvSpPr>
        <p:spPr>
          <a:xfrm>
            <a:off x="685800" y="1143000"/>
            <a:ext cx="5486400" cy="30858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603" name="Google Shape;603;g3efbf36de82_0_104:notes"/>
          <p:cNvSpPr txBox="1"/>
          <p:nvPr>
            <p:ph idx="1" type="body"/>
          </p:nvPr>
        </p:nvSpPr>
        <p:spPr>
          <a:xfrm>
            <a:off x="685800" y="4400640"/>
            <a:ext cx="5486100" cy="3600000"/>
          </a:xfrm>
          <a:prstGeom prst="rect">
            <a:avLst/>
          </a:prstGeom>
          <a:noFill/>
          <a:ln>
            <a:noFill/>
          </a:ln>
        </p:spPr>
        <p:txBody>
          <a:bodyPr anchorCtr="0" anchor="t" bIns="0" lIns="0" spcFirstLastPara="1" rIns="0" wrap="square" tIns="0">
            <a:noAutofit/>
          </a:bodyPr>
          <a:lstStyle/>
          <a:p>
            <a:pPr indent="-216000" lvl="0" marL="216000" rtl="0" algn="l">
              <a:lnSpc>
                <a:spcPct val="100000"/>
              </a:lnSpc>
              <a:spcBef>
                <a:spcPts val="0"/>
              </a:spcBef>
              <a:spcAft>
                <a:spcPts val="0"/>
              </a:spcAft>
              <a:buSzPts val="1400"/>
              <a:buNone/>
            </a:pPr>
            <a:r>
              <a:rPr b="0" lang="en-US" sz="2000" strike="noStrike">
                <a:solidFill>
                  <a:srgbClr val="000000"/>
                </a:solidFill>
                <a:latin typeface="Arial"/>
                <a:ea typeface="Arial"/>
                <a:cs typeface="Arial"/>
                <a:sym typeface="Arial"/>
              </a:rPr>
              <a:t>Emphasize traceability and usability. Avoid patient screenshots with identifiers; this slide uses a mock anonymized representation.</a:t>
            </a:r>
            <a:endParaRPr b="0" sz="2000" strike="noStrike">
              <a:latin typeface="Arial"/>
              <a:ea typeface="Arial"/>
              <a:cs typeface="Arial"/>
              <a:sym typeface="Arial"/>
            </a:endParaRPr>
          </a:p>
        </p:txBody>
      </p:sp>
      <p:sp>
        <p:nvSpPr>
          <p:cNvPr id="604" name="Google Shape;604;g3efbf36de82_0_104:notes"/>
          <p:cNvSpPr txBox="1"/>
          <p:nvPr/>
        </p:nvSpPr>
        <p:spPr>
          <a:xfrm>
            <a:off x="3884760" y="8685360"/>
            <a:ext cx="2971500" cy="45840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Arial"/>
                <a:ea typeface="Arial"/>
                <a:cs typeface="Arial"/>
                <a:sym typeface="Arial"/>
              </a:rPr>
              <a:t>‹#›</a:t>
            </a:fld>
            <a:endParaRPr b="0" i="0" sz="1200" u="none" cap="none"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2" name="Shape 612"/>
        <p:cNvGrpSpPr/>
        <p:nvPr/>
      </p:nvGrpSpPr>
      <p:grpSpPr>
        <a:xfrm>
          <a:off x="0" y="0"/>
          <a:ext cx="0" cy="0"/>
          <a:chOff x="0" y="0"/>
          <a:chExt cx="0" cy="0"/>
        </a:xfrm>
      </p:grpSpPr>
      <p:sp>
        <p:nvSpPr>
          <p:cNvPr id="613" name="Google Shape;613;g3efbf36de82_0_115:notes"/>
          <p:cNvSpPr/>
          <p:nvPr>
            <p:ph idx="2" type="sldImg"/>
          </p:nvPr>
        </p:nvSpPr>
        <p:spPr>
          <a:xfrm>
            <a:off x="685800" y="1143000"/>
            <a:ext cx="5486400" cy="30858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614" name="Google Shape;614;g3efbf36de82_0_115:notes"/>
          <p:cNvSpPr txBox="1"/>
          <p:nvPr>
            <p:ph idx="1" type="body"/>
          </p:nvPr>
        </p:nvSpPr>
        <p:spPr>
          <a:xfrm>
            <a:off x="685800" y="4400640"/>
            <a:ext cx="5486100" cy="3600000"/>
          </a:xfrm>
          <a:prstGeom prst="rect">
            <a:avLst/>
          </a:prstGeom>
          <a:noFill/>
          <a:ln>
            <a:noFill/>
          </a:ln>
        </p:spPr>
        <p:txBody>
          <a:bodyPr anchorCtr="0" anchor="t" bIns="0" lIns="0" spcFirstLastPara="1" rIns="0" wrap="square" tIns="0">
            <a:noAutofit/>
          </a:bodyPr>
          <a:lstStyle/>
          <a:p>
            <a:pPr indent="-216000" lvl="0" marL="216000" rtl="0" algn="l">
              <a:lnSpc>
                <a:spcPct val="100000"/>
              </a:lnSpc>
              <a:spcBef>
                <a:spcPts val="0"/>
              </a:spcBef>
              <a:spcAft>
                <a:spcPts val="0"/>
              </a:spcAft>
              <a:buSzPts val="1400"/>
              <a:buNone/>
            </a:pPr>
            <a:r>
              <a:rPr b="0" lang="en-US" sz="2000" strike="noStrike">
                <a:solidFill>
                  <a:srgbClr val="000000"/>
                </a:solidFill>
                <a:latin typeface="Arial"/>
                <a:ea typeface="Arial"/>
                <a:cs typeface="Arial"/>
                <a:sym typeface="Arial"/>
              </a:rPr>
              <a:t>Emphasize traceability and usability. Avoid patient screenshots with identifiers; this slide uses a mock anonymized representation.</a:t>
            </a:r>
            <a:endParaRPr b="0" sz="2000" strike="noStrike">
              <a:latin typeface="Arial"/>
              <a:ea typeface="Arial"/>
              <a:cs typeface="Arial"/>
              <a:sym typeface="Arial"/>
            </a:endParaRPr>
          </a:p>
        </p:txBody>
      </p:sp>
      <p:sp>
        <p:nvSpPr>
          <p:cNvPr id="615" name="Google Shape;615;g3efbf36de82_0_115:notes"/>
          <p:cNvSpPr txBox="1"/>
          <p:nvPr/>
        </p:nvSpPr>
        <p:spPr>
          <a:xfrm>
            <a:off x="3884760" y="8685360"/>
            <a:ext cx="2971500" cy="45840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Arial"/>
                <a:ea typeface="Arial"/>
                <a:cs typeface="Arial"/>
                <a:sym typeface="Arial"/>
              </a:rPr>
              <a:t>‹#›</a:t>
            </a:fld>
            <a:endParaRPr b="0" i="0" sz="1200" u="none" cap="none"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3" name="Shape 623"/>
        <p:cNvGrpSpPr/>
        <p:nvPr/>
      </p:nvGrpSpPr>
      <p:grpSpPr>
        <a:xfrm>
          <a:off x="0" y="0"/>
          <a:ext cx="0" cy="0"/>
          <a:chOff x="0" y="0"/>
          <a:chExt cx="0" cy="0"/>
        </a:xfrm>
      </p:grpSpPr>
      <p:sp>
        <p:nvSpPr>
          <p:cNvPr id="624" name="Google Shape;624;g3efbf36de82_0_136:notes"/>
          <p:cNvSpPr/>
          <p:nvPr>
            <p:ph idx="2" type="sldImg"/>
          </p:nvPr>
        </p:nvSpPr>
        <p:spPr>
          <a:xfrm>
            <a:off x="685800" y="1143000"/>
            <a:ext cx="5486400" cy="30858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625" name="Google Shape;625;g3efbf36de82_0_136:notes"/>
          <p:cNvSpPr txBox="1"/>
          <p:nvPr>
            <p:ph idx="1" type="body"/>
          </p:nvPr>
        </p:nvSpPr>
        <p:spPr>
          <a:xfrm>
            <a:off x="685800" y="4400640"/>
            <a:ext cx="5486100" cy="3600000"/>
          </a:xfrm>
          <a:prstGeom prst="rect">
            <a:avLst/>
          </a:prstGeom>
          <a:noFill/>
          <a:ln>
            <a:noFill/>
          </a:ln>
        </p:spPr>
        <p:txBody>
          <a:bodyPr anchorCtr="0" anchor="t" bIns="0" lIns="0" spcFirstLastPara="1" rIns="0" wrap="square" tIns="0">
            <a:noAutofit/>
          </a:bodyPr>
          <a:lstStyle/>
          <a:p>
            <a:pPr indent="-216000" lvl="0" marL="216000" rtl="0" algn="l">
              <a:lnSpc>
                <a:spcPct val="100000"/>
              </a:lnSpc>
              <a:spcBef>
                <a:spcPts val="0"/>
              </a:spcBef>
              <a:spcAft>
                <a:spcPts val="0"/>
              </a:spcAft>
              <a:buSzPts val="1400"/>
              <a:buNone/>
            </a:pPr>
            <a:r>
              <a:rPr b="0" lang="en-US" sz="2000" strike="noStrike">
                <a:solidFill>
                  <a:srgbClr val="000000"/>
                </a:solidFill>
                <a:latin typeface="Arial"/>
                <a:ea typeface="Arial"/>
                <a:cs typeface="Arial"/>
                <a:sym typeface="Arial"/>
              </a:rPr>
              <a:t>Emphasize traceability and usability. Avoid patient screenshots with identifiers; this slide uses a mock anonymized representation.</a:t>
            </a:r>
            <a:endParaRPr b="0" sz="2000" strike="noStrike">
              <a:latin typeface="Arial"/>
              <a:ea typeface="Arial"/>
              <a:cs typeface="Arial"/>
              <a:sym typeface="Arial"/>
            </a:endParaRPr>
          </a:p>
        </p:txBody>
      </p:sp>
      <p:sp>
        <p:nvSpPr>
          <p:cNvPr id="626" name="Google Shape;626;g3efbf36de82_0_136:notes"/>
          <p:cNvSpPr txBox="1"/>
          <p:nvPr/>
        </p:nvSpPr>
        <p:spPr>
          <a:xfrm>
            <a:off x="3884760" y="8685360"/>
            <a:ext cx="2971500" cy="45840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Arial"/>
                <a:ea typeface="Arial"/>
                <a:cs typeface="Arial"/>
                <a:sym typeface="Arial"/>
              </a:rPr>
              <a:t>‹#›</a:t>
            </a:fld>
            <a:endParaRPr b="0" i="0" sz="1200" u="none" cap="none"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5" name="Shape 635"/>
        <p:cNvGrpSpPr/>
        <p:nvPr/>
      </p:nvGrpSpPr>
      <p:grpSpPr>
        <a:xfrm>
          <a:off x="0" y="0"/>
          <a:ext cx="0" cy="0"/>
          <a:chOff x="0" y="0"/>
          <a:chExt cx="0" cy="0"/>
        </a:xfrm>
      </p:grpSpPr>
      <p:sp>
        <p:nvSpPr>
          <p:cNvPr id="636" name="Google Shape;636;p13:notes"/>
          <p:cNvSpPr/>
          <p:nvPr>
            <p:ph idx="2" type="sldImg"/>
          </p:nvPr>
        </p:nvSpPr>
        <p:spPr>
          <a:xfrm>
            <a:off x="685800" y="1143000"/>
            <a:ext cx="5486400" cy="30858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637" name="Google Shape;637;p13:notes"/>
          <p:cNvSpPr txBox="1"/>
          <p:nvPr>
            <p:ph idx="1" type="body"/>
          </p:nvPr>
        </p:nvSpPr>
        <p:spPr>
          <a:xfrm>
            <a:off x="685800" y="4400640"/>
            <a:ext cx="5486100" cy="3600000"/>
          </a:xfrm>
          <a:prstGeom prst="rect">
            <a:avLst/>
          </a:prstGeom>
          <a:noFill/>
          <a:ln>
            <a:noFill/>
          </a:ln>
        </p:spPr>
        <p:txBody>
          <a:bodyPr anchorCtr="0" anchor="t" bIns="0" lIns="0" spcFirstLastPara="1" rIns="0" wrap="square" tIns="0">
            <a:noAutofit/>
          </a:bodyPr>
          <a:lstStyle/>
          <a:p>
            <a:pPr indent="-216000" lvl="0" marL="216000" rtl="0" algn="l">
              <a:lnSpc>
                <a:spcPct val="100000"/>
              </a:lnSpc>
              <a:spcBef>
                <a:spcPts val="0"/>
              </a:spcBef>
              <a:spcAft>
                <a:spcPts val="0"/>
              </a:spcAft>
              <a:buSzPts val="1400"/>
              <a:buNone/>
            </a:pPr>
            <a:r>
              <a:rPr b="0" lang="en-US" sz="2000" strike="noStrike">
                <a:solidFill>
                  <a:srgbClr val="000000"/>
                </a:solidFill>
                <a:latin typeface="Arial"/>
                <a:ea typeface="Arial"/>
                <a:cs typeface="Arial"/>
                <a:sym typeface="Arial"/>
              </a:rPr>
              <a:t>Emphasize traceability and usability. Avoid patient screenshots with identifiers; this slide uses a mock anonymized representation.</a:t>
            </a:r>
            <a:endParaRPr b="0" sz="2000" strike="noStrike">
              <a:latin typeface="Arial"/>
              <a:ea typeface="Arial"/>
              <a:cs typeface="Arial"/>
              <a:sym typeface="Arial"/>
            </a:endParaRPr>
          </a:p>
        </p:txBody>
      </p:sp>
      <p:sp>
        <p:nvSpPr>
          <p:cNvPr id="638" name="Google Shape;638;p13:notes"/>
          <p:cNvSpPr txBox="1"/>
          <p:nvPr/>
        </p:nvSpPr>
        <p:spPr>
          <a:xfrm>
            <a:off x="3884760" y="8685360"/>
            <a:ext cx="2971500" cy="45840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Arial"/>
                <a:ea typeface="Arial"/>
                <a:cs typeface="Arial"/>
                <a:sym typeface="Arial"/>
              </a:rPr>
              <a:t>‹#›</a:t>
            </a:fld>
            <a:endParaRPr b="0" i="0" sz="1200" u="none" cap="none"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4" name="Shape 654"/>
        <p:cNvGrpSpPr/>
        <p:nvPr/>
      </p:nvGrpSpPr>
      <p:grpSpPr>
        <a:xfrm>
          <a:off x="0" y="0"/>
          <a:ext cx="0" cy="0"/>
          <a:chOff x="0" y="0"/>
          <a:chExt cx="0" cy="0"/>
        </a:xfrm>
      </p:grpSpPr>
      <p:sp>
        <p:nvSpPr>
          <p:cNvPr id="655" name="Google Shape;655;p14:notes"/>
          <p:cNvSpPr/>
          <p:nvPr>
            <p:ph idx="2" type="sldImg"/>
          </p:nvPr>
        </p:nvSpPr>
        <p:spPr>
          <a:xfrm>
            <a:off x="685800" y="1143000"/>
            <a:ext cx="5486400" cy="30858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656" name="Google Shape;656;p14:notes"/>
          <p:cNvSpPr txBox="1"/>
          <p:nvPr>
            <p:ph idx="1" type="body"/>
          </p:nvPr>
        </p:nvSpPr>
        <p:spPr>
          <a:xfrm>
            <a:off x="685800" y="4400640"/>
            <a:ext cx="5486100" cy="3600000"/>
          </a:xfrm>
          <a:prstGeom prst="rect">
            <a:avLst/>
          </a:prstGeom>
          <a:noFill/>
          <a:ln>
            <a:noFill/>
          </a:ln>
        </p:spPr>
        <p:txBody>
          <a:bodyPr anchorCtr="0" anchor="t" bIns="0" lIns="0" spcFirstLastPara="1" rIns="0" wrap="square" tIns="0">
            <a:noAutofit/>
          </a:bodyPr>
          <a:lstStyle/>
          <a:p>
            <a:pPr indent="-216000" lvl="0" marL="216000" rtl="0" algn="l">
              <a:lnSpc>
                <a:spcPct val="100000"/>
              </a:lnSpc>
              <a:spcBef>
                <a:spcPts val="0"/>
              </a:spcBef>
              <a:spcAft>
                <a:spcPts val="0"/>
              </a:spcAft>
              <a:buSzPts val="1400"/>
              <a:buNone/>
            </a:pPr>
            <a:r>
              <a:rPr b="0" lang="en-US" sz="2000" strike="noStrike">
                <a:solidFill>
                  <a:srgbClr val="000000"/>
                </a:solidFill>
                <a:latin typeface="Arial"/>
                <a:ea typeface="Arial"/>
                <a:cs typeface="Arial"/>
                <a:sym typeface="Arial"/>
              </a:rPr>
              <a:t>Emphasize traceability and usability. Avoid patient screenshots with identifiers; this slide uses a mock anonymized representation.</a:t>
            </a:r>
            <a:endParaRPr b="0" sz="2000" strike="noStrike">
              <a:latin typeface="Arial"/>
              <a:ea typeface="Arial"/>
              <a:cs typeface="Arial"/>
              <a:sym typeface="Arial"/>
            </a:endParaRPr>
          </a:p>
        </p:txBody>
      </p:sp>
      <p:sp>
        <p:nvSpPr>
          <p:cNvPr id="657" name="Google Shape;657;p14:notes"/>
          <p:cNvSpPr txBox="1"/>
          <p:nvPr/>
        </p:nvSpPr>
        <p:spPr>
          <a:xfrm>
            <a:off x="3884760" y="8685360"/>
            <a:ext cx="2971500" cy="45840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Arial"/>
                <a:ea typeface="Arial"/>
                <a:cs typeface="Arial"/>
                <a:sym typeface="Arial"/>
              </a:rPr>
              <a:t>‹#›</a:t>
            </a:fld>
            <a:endParaRPr b="0" i="0" sz="1200" u="none" cap="none"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p3:notes"/>
          <p:cNvSpPr/>
          <p:nvPr>
            <p:ph idx="2" type="sldImg"/>
          </p:nvPr>
        </p:nvSpPr>
        <p:spPr>
          <a:xfrm>
            <a:off x="685800" y="1143000"/>
            <a:ext cx="5486400" cy="30858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95" name="Google Shape;95;p3:notes"/>
          <p:cNvSpPr txBox="1"/>
          <p:nvPr>
            <p:ph idx="1" type="body"/>
          </p:nvPr>
        </p:nvSpPr>
        <p:spPr>
          <a:xfrm>
            <a:off x="685800" y="4400640"/>
            <a:ext cx="5486100" cy="3600000"/>
          </a:xfrm>
          <a:prstGeom prst="rect">
            <a:avLst/>
          </a:prstGeom>
          <a:noFill/>
          <a:ln>
            <a:noFill/>
          </a:ln>
        </p:spPr>
        <p:txBody>
          <a:bodyPr anchorCtr="0" anchor="t" bIns="0" lIns="0" spcFirstLastPara="1" rIns="0" wrap="square" tIns="0">
            <a:noAutofit/>
          </a:bodyPr>
          <a:lstStyle/>
          <a:p>
            <a:pPr indent="-216000" lvl="0" marL="216000" rtl="0" algn="l">
              <a:lnSpc>
                <a:spcPct val="100000"/>
              </a:lnSpc>
              <a:spcBef>
                <a:spcPts val="0"/>
              </a:spcBef>
              <a:spcAft>
                <a:spcPts val="0"/>
              </a:spcAft>
              <a:buSzPts val="1400"/>
              <a:buNone/>
            </a:pPr>
            <a:r>
              <a:rPr b="0" lang="en-US" sz="2000" strike="noStrike">
                <a:solidFill>
                  <a:srgbClr val="000000"/>
                </a:solidFill>
                <a:latin typeface="Arial"/>
                <a:ea typeface="Arial"/>
                <a:cs typeface="Arial"/>
                <a:sym typeface="Arial"/>
              </a:rPr>
              <a:t>Explain that the stage project will be the core of the presentation, but the deck intentionally leaves a dedicated section for personal projects.</a:t>
            </a:r>
            <a:endParaRPr b="0" sz="2000" strike="noStrike">
              <a:latin typeface="Arial"/>
              <a:ea typeface="Arial"/>
              <a:cs typeface="Arial"/>
              <a:sym typeface="Arial"/>
            </a:endParaRPr>
          </a:p>
        </p:txBody>
      </p:sp>
      <p:sp>
        <p:nvSpPr>
          <p:cNvPr id="96" name="Google Shape;96;p3:notes"/>
          <p:cNvSpPr txBox="1"/>
          <p:nvPr/>
        </p:nvSpPr>
        <p:spPr>
          <a:xfrm>
            <a:off x="3884760" y="8685360"/>
            <a:ext cx="2971500" cy="45840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Arial"/>
                <a:ea typeface="Arial"/>
                <a:cs typeface="Arial"/>
                <a:sym typeface="Arial"/>
              </a:rPr>
              <a:t>‹#›</a:t>
            </a:fld>
            <a:endParaRPr b="0" i="0" sz="1200" u="none" cap="none"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3efa3b0a8aa_3_4:notes"/>
          <p:cNvSpPr/>
          <p:nvPr>
            <p:ph idx="2" type="sldImg"/>
          </p:nvPr>
        </p:nvSpPr>
        <p:spPr>
          <a:xfrm>
            <a:off x="685800" y="1143000"/>
            <a:ext cx="5486400" cy="30858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21" name="Google Shape;121;g3efa3b0a8aa_3_4:notes"/>
          <p:cNvSpPr txBox="1"/>
          <p:nvPr>
            <p:ph idx="1" type="body"/>
          </p:nvPr>
        </p:nvSpPr>
        <p:spPr>
          <a:xfrm>
            <a:off x="685800" y="4400640"/>
            <a:ext cx="5486100" cy="3600000"/>
          </a:xfrm>
          <a:prstGeom prst="rect">
            <a:avLst/>
          </a:prstGeom>
          <a:noFill/>
          <a:ln>
            <a:noFill/>
          </a:ln>
        </p:spPr>
        <p:txBody>
          <a:bodyPr anchorCtr="0" anchor="t" bIns="0" lIns="0" spcFirstLastPara="1" rIns="0" wrap="square" tIns="0">
            <a:noAutofit/>
          </a:bodyPr>
          <a:lstStyle/>
          <a:p>
            <a:pPr indent="-216000" lvl="0" marL="216000" rtl="0" algn="l">
              <a:lnSpc>
                <a:spcPct val="100000"/>
              </a:lnSpc>
              <a:spcBef>
                <a:spcPts val="0"/>
              </a:spcBef>
              <a:spcAft>
                <a:spcPts val="0"/>
              </a:spcAft>
              <a:buSzPts val="1400"/>
              <a:buNone/>
            </a:pPr>
            <a:r>
              <a:rPr b="0" lang="en-US" sz="2000" strike="noStrike">
                <a:solidFill>
                  <a:srgbClr val="000000"/>
                </a:solidFill>
                <a:latin typeface="Arial"/>
                <a:ea typeface="Arial"/>
                <a:cs typeface="Arial"/>
                <a:sym typeface="Arial"/>
              </a:rPr>
              <a:t>Explain that the stage project will be the core of the presentation, but the deck intentionally leaves a dedicated section for personal projects.</a:t>
            </a:r>
            <a:endParaRPr b="0" sz="2000" strike="noStrike">
              <a:latin typeface="Arial"/>
              <a:ea typeface="Arial"/>
              <a:cs typeface="Arial"/>
              <a:sym typeface="Arial"/>
            </a:endParaRPr>
          </a:p>
        </p:txBody>
      </p:sp>
      <p:sp>
        <p:nvSpPr>
          <p:cNvPr id="122" name="Google Shape;122;g3efa3b0a8aa_3_4:notes"/>
          <p:cNvSpPr txBox="1"/>
          <p:nvPr/>
        </p:nvSpPr>
        <p:spPr>
          <a:xfrm>
            <a:off x="3884760" y="8685360"/>
            <a:ext cx="2971500" cy="45840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Arial"/>
                <a:ea typeface="Arial"/>
                <a:cs typeface="Arial"/>
                <a:sym typeface="Arial"/>
              </a:rPr>
              <a:t>‹#›</a:t>
            </a:fld>
            <a:endParaRPr b="0" i="0" sz="1200" u="none" cap="none"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g3f1ce735322_0_15:notes"/>
          <p:cNvSpPr/>
          <p:nvPr>
            <p:ph idx="2" type="sldImg"/>
          </p:nvPr>
        </p:nvSpPr>
        <p:spPr>
          <a:xfrm>
            <a:off x="685800" y="1143000"/>
            <a:ext cx="5486400" cy="30858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50" name="Google Shape;150;g3f1ce735322_0_15:notes"/>
          <p:cNvSpPr txBox="1"/>
          <p:nvPr>
            <p:ph idx="1" type="body"/>
          </p:nvPr>
        </p:nvSpPr>
        <p:spPr>
          <a:xfrm>
            <a:off x="685800" y="4400640"/>
            <a:ext cx="5486100" cy="3600000"/>
          </a:xfrm>
          <a:prstGeom prst="rect">
            <a:avLst/>
          </a:prstGeom>
          <a:noFill/>
          <a:ln>
            <a:noFill/>
          </a:ln>
        </p:spPr>
        <p:txBody>
          <a:bodyPr anchorCtr="0" anchor="t" bIns="0" lIns="0" spcFirstLastPara="1" rIns="0" wrap="square" tIns="0">
            <a:noAutofit/>
          </a:bodyPr>
          <a:lstStyle/>
          <a:p>
            <a:pPr indent="-216000" lvl="0" marL="216000" rtl="0" algn="l">
              <a:lnSpc>
                <a:spcPct val="100000"/>
              </a:lnSpc>
              <a:spcBef>
                <a:spcPts val="0"/>
              </a:spcBef>
              <a:spcAft>
                <a:spcPts val="0"/>
              </a:spcAft>
              <a:buSzPts val="1400"/>
              <a:buNone/>
            </a:pPr>
            <a:r>
              <a:rPr b="0" lang="en-US" sz="2000" strike="noStrike">
                <a:solidFill>
                  <a:srgbClr val="000000"/>
                </a:solidFill>
                <a:latin typeface="Arial"/>
                <a:ea typeface="Arial"/>
                <a:cs typeface="Arial"/>
                <a:sym typeface="Arial"/>
              </a:rPr>
              <a:t>Explain that the stage project will be the core of the presentation, but the deck intentionally leaves a dedicated section for personal projects.</a:t>
            </a:r>
            <a:endParaRPr b="0" sz="2000" strike="noStrike">
              <a:latin typeface="Arial"/>
              <a:ea typeface="Arial"/>
              <a:cs typeface="Arial"/>
              <a:sym typeface="Arial"/>
            </a:endParaRPr>
          </a:p>
        </p:txBody>
      </p:sp>
      <p:sp>
        <p:nvSpPr>
          <p:cNvPr id="151" name="Google Shape;151;g3f1ce735322_0_15:notes"/>
          <p:cNvSpPr txBox="1"/>
          <p:nvPr/>
        </p:nvSpPr>
        <p:spPr>
          <a:xfrm>
            <a:off x="3884760" y="8685360"/>
            <a:ext cx="2971500" cy="45840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Arial"/>
                <a:ea typeface="Arial"/>
                <a:cs typeface="Arial"/>
                <a:sym typeface="Arial"/>
              </a:rPr>
              <a:t>‹#›</a:t>
            </a:fld>
            <a:endParaRPr b="0" i="0" sz="1200" u="none" cap="none"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p5:notes"/>
          <p:cNvSpPr/>
          <p:nvPr>
            <p:ph idx="2" type="sldImg"/>
          </p:nvPr>
        </p:nvSpPr>
        <p:spPr>
          <a:xfrm>
            <a:off x="685800" y="1143000"/>
            <a:ext cx="5486400" cy="30858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82" name="Google Shape;182;p5:notes"/>
          <p:cNvSpPr txBox="1"/>
          <p:nvPr>
            <p:ph idx="1" type="body"/>
          </p:nvPr>
        </p:nvSpPr>
        <p:spPr>
          <a:xfrm>
            <a:off x="685800" y="4400640"/>
            <a:ext cx="5486100" cy="3600000"/>
          </a:xfrm>
          <a:prstGeom prst="rect">
            <a:avLst/>
          </a:prstGeom>
          <a:noFill/>
          <a:ln>
            <a:noFill/>
          </a:ln>
        </p:spPr>
        <p:txBody>
          <a:bodyPr anchorCtr="0" anchor="t" bIns="0" lIns="0" spcFirstLastPara="1" rIns="0" wrap="square" tIns="0">
            <a:noAutofit/>
          </a:bodyPr>
          <a:lstStyle/>
          <a:p>
            <a:pPr indent="-216000" lvl="0" marL="216000" rtl="0" algn="l">
              <a:lnSpc>
                <a:spcPct val="100000"/>
              </a:lnSpc>
              <a:spcBef>
                <a:spcPts val="0"/>
              </a:spcBef>
              <a:spcAft>
                <a:spcPts val="0"/>
              </a:spcAft>
              <a:buSzPts val="1400"/>
              <a:buNone/>
            </a:pPr>
            <a:r>
              <a:rPr b="0" lang="en-US" sz="2000" strike="noStrike">
                <a:solidFill>
                  <a:srgbClr val="000000"/>
                </a:solidFill>
                <a:latin typeface="Arial"/>
                <a:ea typeface="Arial"/>
                <a:cs typeface="Arial"/>
                <a:sym typeface="Arial"/>
              </a:rPr>
              <a:t>Explain that the stage project will be the core of the presentation, but the deck intentionally leaves a dedicated section for personal projects.</a:t>
            </a:r>
            <a:endParaRPr b="0" sz="2000" strike="noStrike">
              <a:latin typeface="Arial"/>
              <a:ea typeface="Arial"/>
              <a:cs typeface="Arial"/>
              <a:sym typeface="Arial"/>
            </a:endParaRPr>
          </a:p>
        </p:txBody>
      </p:sp>
      <p:sp>
        <p:nvSpPr>
          <p:cNvPr id="183" name="Google Shape;183;p5:notes"/>
          <p:cNvSpPr txBox="1"/>
          <p:nvPr/>
        </p:nvSpPr>
        <p:spPr>
          <a:xfrm>
            <a:off x="3884760" y="8685360"/>
            <a:ext cx="2971500" cy="45840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Arial"/>
                <a:ea typeface="Arial"/>
                <a:cs typeface="Arial"/>
                <a:sym typeface="Arial"/>
              </a:rPr>
              <a:t>‹#›</a:t>
            </a:fld>
            <a:endParaRPr b="0" i="0" sz="1200" u="none" cap="none"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07" name="Google Shape;207;p6:notes"/>
          <p:cNvSpPr txBox="1"/>
          <p:nvPr>
            <p:ph idx="1" type="body"/>
          </p:nvPr>
        </p:nvSpPr>
        <p:spPr>
          <a:xfrm>
            <a:off x="685800" y="4400640"/>
            <a:ext cx="5486100" cy="3600000"/>
          </a:xfrm>
          <a:prstGeom prst="rect">
            <a:avLst/>
          </a:prstGeom>
          <a:noFill/>
          <a:ln>
            <a:noFill/>
          </a:ln>
        </p:spPr>
        <p:txBody>
          <a:bodyPr anchorCtr="0" anchor="t" bIns="0" lIns="0" spcFirstLastPara="1" rIns="0" wrap="square" tIns="0">
            <a:noAutofit/>
          </a:bodyPr>
          <a:lstStyle/>
          <a:p>
            <a:pPr indent="-216000" lvl="0" marL="216000" rtl="0" algn="l">
              <a:lnSpc>
                <a:spcPct val="100000"/>
              </a:lnSpc>
              <a:spcBef>
                <a:spcPts val="0"/>
              </a:spcBef>
              <a:spcAft>
                <a:spcPts val="0"/>
              </a:spcAft>
              <a:buSzPts val="1400"/>
              <a:buNone/>
            </a:pPr>
            <a:r>
              <a:rPr b="0" lang="en-US" sz="2000" strike="noStrike">
                <a:solidFill>
                  <a:srgbClr val="000000"/>
                </a:solidFill>
                <a:latin typeface="Arial"/>
                <a:ea typeface="Arial"/>
                <a:cs typeface="Arial"/>
                <a:sym typeface="Arial"/>
              </a:rPr>
              <a:t>Explain that the stage project will be the core of the presentation, but the deck intentionally leaves a dedicated section for personal projects.</a:t>
            </a:r>
            <a:endParaRPr b="0" sz="2000" strike="noStrike">
              <a:latin typeface="Arial"/>
              <a:ea typeface="Arial"/>
              <a:cs typeface="Arial"/>
              <a:sym typeface="Arial"/>
            </a:endParaRPr>
          </a:p>
        </p:txBody>
      </p:sp>
      <p:sp>
        <p:nvSpPr>
          <p:cNvPr id="208" name="Google Shape;208;p6:notes"/>
          <p:cNvSpPr txBox="1"/>
          <p:nvPr/>
        </p:nvSpPr>
        <p:spPr>
          <a:xfrm>
            <a:off x="3884760" y="8685360"/>
            <a:ext cx="2971500" cy="45840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Arial"/>
                <a:ea typeface="Arial"/>
                <a:cs typeface="Arial"/>
                <a:sym typeface="Arial"/>
              </a:rPr>
              <a:t>‹#›</a:t>
            </a:fld>
            <a:endParaRPr b="0" i="0" sz="1200" u="none" cap="none"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p8:notes"/>
          <p:cNvSpPr/>
          <p:nvPr>
            <p:ph idx="2" type="sldImg"/>
          </p:nvPr>
        </p:nvSpPr>
        <p:spPr>
          <a:xfrm>
            <a:off x="685800" y="1143000"/>
            <a:ext cx="5486400" cy="30858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31" name="Google Shape;231;p8:notes"/>
          <p:cNvSpPr txBox="1"/>
          <p:nvPr>
            <p:ph idx="1" type="body"/>
          </p:nvPr>
        </p:nvSpPr>
        <p:spPr>
          <a:xfrm>
            <a:off x="685800" y="4400640"/>
            <a:ext cx="5486100" cy="3600000"/>
          </a:xfrm>
          <a:prstGeom prst="rect">
            <a:avLst/>
          </a:prstGeom>
          <a:noFill/>
          <a:ln>
            <a:noFill/>
          </a:ln>
        </p:spPr>
        <p:txBody>
          <a:bodyPr anchorCtr="0" anchor="t" bIns="0" lIns="0" spcFirstLastPara="1" rIns="0" wrap="square" tIns="0">
            <a:noAutofit/>
          </a:bodyPr>
          <a:lstStyle/>
          <a:p>
            <a:pPr indent="-216000" lvl="0" marL="216000" rtl="0" algn="l">
              <a:lnSpc>
                <a:spcPct val="100000"/>
              </a:lnSpc>
              <a:spcBef>
                <a:spcPts val="0"/>
              </a:spcBef>
              <a:spcAft>
                <a:spcPts val="0"/>
              </a:spcAft>
              <a:buSzPts val="1400"/>
              <a:buNone/>
            </a:pPr>
            <a:r>
              <a:rPr b="0" lang="en-US" sz="2000" strike="noStrike">
                <a:solidFill>
                  <a:srgbClr val="000000"/>
                </a:solidFill>
                <a:latin typeface="Arial"/>
                <a:ea typeface="Arial"/>
                <a:cs typeface="Arial"/>
                <a:sym typeface="Arial"/>
              </a:rPr>
              <a:t>This is the central methods slide. Use the terms from the scheme: TPS dose, IDC dose, Log-based dose, 3D GPR, DD and DVH.</a:t>
            </a:r>
            <a:endParaRPr b="0" sz="2000" strike="noStrike">
              <a:latin typeface="Arial"/>
              <a:ea typeface="Arial"/>
              <a:cs typeface="Arial"/>
              <a:sym typeface="Arial"/>
            </a:endParaRPr>
          </a:p>
        </p:txBody>
      </p:sp>
      <p:sp>
        <p:nvSpPr>
          <p:cNvPr id="232" name="Google Shape;232;p8:notes"/>
          <p:cNvSpPr txBox="1"/>
          <p:nvPr/>
        </p:nvSpPr>
        <p:spPr>
          <a:xfrm>
            <a:off x="3884760" y="8685360"/>
            <a:ext cx="2971500" cy="45840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Arial"/>
                <a:ea typeface="Arial"/>
                <a:cs typeface="Arial"/>
                <a:sym typeface="Arial"/>
              </a:rPr>
              <a:t>‹#›</a:t>
            </a:fld>
            <a:endParaRPr b="0" i="0" sz="1200" u="none" cap="none"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g3efa3b0a8aa_1_0:notes"/>
          <p:cNvSpPr/>
          <p:nvPr>
            <p:ph idx="2" type="sldImg"/>
          </p:nvPr>
        </p:nvSpPr>
        <p:spPr>
          <a:xfrm>
            <a:off x="685800" y="1143000"/>
            <a:ext cx="5486400" cy="30858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89" name="Google Shape;289;g3efa3b0a8aa_1_0:notes"/>
          <p:cNvSpPr txBox="1"/>
          <p:nvPr>
            <p:ph idx="1" type="body"/>
          </p:nvPr>
        </p:nvSpPr>
        <p:spPr>
          <a:xfrm>
            <a:off x="685800" y="4400640"/>
            <a:ext cx="5486100" cy="3600000"/>
          </a:xfrm>
          <a:prstGeom prst="rect">
            <a:avLst/>
          </a:prstGeom>
          <a:noFill/>
          <a:ln>
            <a:noFill/>
          </a:ln>
        </p:spPr>
        <p:txBody>
          <a:bodyPr anchorCtr="0" anchor="t" bIns="0" lIns="0" spcFirstLastPara="1" rIns="0" wrap="square" tIns="0">
            <a:noAutofit/>
          </a:bodyPr>
          <a:lstStyle/>
          <a:p>
            <a:pPr indent="-216000" lvl="0" marL="216000" rtl="0" algn="l">
              <a:lnSpc>
                <a:spcPct val="100000"/>
              </a:lnSpc>
              <a:spcBef>
                <a:spcPts val="0"/>
              </a:spcBef>
              <a:spcAft>
                <a:spcPts val="0"/>
              </a:spcAft>
              <a:buSzPts val="1400"/>
              <a:buNone/>
            </a:pPr>
            <a:r>
              <a:rPr b="0" lang="en-US" sz="2000" strike="noStrike">
                <a:solidFill>
                  <a:srgbClr val="000000"/>
                </a:solidFill>
                <a:latin typeface="Arial"/>
                <a:ea typeface="Arial"/>
                <a:cs typeface="Arial"/>
                <a:sym typeface="Arial"/>
              </a:rPr>
              <a:t>This is the central methods slide. Use the terms from the scheme: TPS dose, IDC dose, Log-based dose, 3D GPR, DD and DVH.</a:t>
            </a:r>
            <a:endParaRPr b="0" sz="2000" strike="noStrike">
              <a:latin typeface="Arial"/>
              <a:ea typeface="Arial"/>
              <a:cs typeface="Arial"/>
              <a:sym typeface="Arial"/>
            </a:endParaRPr>
          </a:p>
        </p:txBody>
      </p:sp>
      <p:sp>
        <p:nvSpPr>
          <p:cNvPr id="290" name="Google Shape;290;g3efa3b0a8aa_1_0:notes"/>
          <p:cNvSpPr txBox="1"/>
          <p:nvPr/>
        </p:nvSpPr>
        <p:spPr>
          <a:xfrm>
            <a:off x="3884760" y="8685360"/>
            <a:ext cx="2971500" cy="45840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Arial"/>
                <a:ea typeface="Arial"/>
                <a:cs typeface="Arial"/>
                <a:sym typeface="Arial"/>
              </a:rPr>
              <a:t>‹#›</a:t>
            </a:fld>
            <a:endParaRPr b="0" i="0" sz="1200" u="none" cap="none" strike="noStrike">
              <a:solidFill>
                <a:srgbClr val="000000"/>
              </a:solidFill>
              <a:latin typeface="Times New Roman"/>
              <a:ea typeface="Times New Roman"/>
              <a:cs typeface="Times New Roman"/>
              <a:sym typeface="Times New Roman"/>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lide" type="blank">
  <p:cSld name="BLANK">
    <p:spTree>
      <p:nvGrpSpPr>
        <p:cNvPr id="12" name="Shape 12"/>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over Content" type="objOverTx">
  <p:cSld name="OBJECT_OVER_TEXT">
    <p:spTree>
      <p:nvGrpSpPr>
        <p:cNvPr id="42" name="Shape 42"/>
        <p:cNvGrpSpPr/>
        <p:nvPr/>
      </p:nvGrpSpPr>
      <p:grpSpPr>
        <a:xfrm>
          <a:off x="0" y="0"/>
          <a:ext cx="0" cy="0"/>
          <a:chOff x="0" y="0"/>
          <a:chExt cx="0" cy="0"/>
        </a:xfrm>
      </p:grpSpPr>
      <p:sp>
        <p:nvSpPr>
          <p:cNvPr id="43" name="Google Shape;43;p27"/>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p27"/>
          <p:cNvSpPr txBox="1"/>
          <p:nvPr>
            <p:ph idx="1" type="body"/>
          </p:nvPr>
        </p:nvSpPr>
        <p:spPr>
          <a:xfrm>
            <a:off x="609480" y="1604520"/>
            <a:ext cx="1097244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45" name="Google Shape;45;p27"/>
          <p:cNvSpPr txBox="1"/>
          <p:nvPr>
            <p:ph idx="2" type="body"/>
          </p:nvPr>
        </p:nvSpPr>
        <p:spPr>
          <a:xfrm>
            <a:off x="609480" y="3682080"/>
            <a:ext cx="1097244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4 Content" type="fourObj">
  <p:cSld name="FOUR_OBJECTS">
    <p:spTree>
      <p:nvGrpSpPr>
        <p:cNvPr id="46" name="Shape 46"/>
        <p:cNvGrpSpPr/>
        <p:nvPr/>
      </p:nvGrpSpPr>
      <p:grpSpPr>
        <a:xfrm>
          <a:off x="0" y="0"/>
          <a:ext cx="0" cy="0"/>
          <a:chOff x="0" y="0"/>
          <a:chExt cx="0" cy="0"/>
        </a:xfrm>
      </p:grpSpPr>
      <p:sp>
        <p:nvSpPr>
          <p:cNvPr id="47" name="Google Shape;47;p28"/>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28"/>
          <p:cNvSpPr txBox="1"/>
          <p:nvPr>
            <p:ph idx="1" type="body"/>
          </p:nvPr>
        </p:nvSpPr>
        <p:spPr>
          <a:xfrm>
            <a:off x="609480" y="1604520"/>
            <a:ext cx="535428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49" name="Google Shape;49;p28"/>
          <p:cNvSpPr txBox="1"/>
          <p:nvPr>
            <p:ph idx="2" type="body"/>
          </p:nvPr>
        </p:nvSpPr>
        <p:spPr>
          <a:xfrm>
            <a:off x="6231960" y="1604520"/>
            <a:ext cx="535428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50" name="Google Shape;50;p28"/>
          <p:cNvSpPr txBox="1"/>
          <p:nvPr>
            <p:ph idx="3" type="body"/>
          </p:nvPr>
        </p:nvSpPr>
        <p:spPr>
          <a:xfrm>
            <a:off x="609480" y="3682080"/>
            <a:ext cx="535428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51" name="Google Shape;51;p28"/>
          <p:cNvSpPr txBox="1"/>
          <p:nvPr>
            <p:ph idx="4" type="body"/>
          </p:nvPr>
        </p:nvSpPr>
        <p:spPr>
          <a:xfrm>
            <a:off x="6231960" y="3682080"/>
            <a:ext cx="535428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6 Content">
  <p:cSld name="Title, 6 Content">
    <p:spTree>
      <p:nvGrpSpPr>
        <p:cNvPr id="52" name="Shape 52"/>
        <p:cNvGrpSpPr/>
        <p:nvPr/>
      </p:nvGrpSpPr>
      <p:grpSpPr>
        <a:xfrm>
          <a:off x="0" y="0"/>
          <a:ext cx="0" cy="0"/>
          <a:chOff x="0" y="0"/>
          <a:chExt cx="0" cy="0"/>
        </a:xfrm>
      </p:grpSpPr>
      <p:sp>
        <p:nvSpPr>
          <p:cNvPr id="53" name="Google Shape;53;p29"/>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4" name="Google Shape;54;p29"/>
          <p:cNvSpPr txBox="1"/>
          <p:nvPr>
            <p:ph idx="1" type="body"/>
          </p:nvPr>
        </p:nvSpPr>
        <p:spPr>
          <a:xfrm>
            <a:off x="609480" y="1604520"/>
            <a:ext cx="353304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55" name="Google Shape;55;p29"/>
          <p:cNvSpPr txBox="1"/>
          <p:nvPr>
            <p:ph idx="2" type="body"/>
          </p:nvPr>
        </p:nvSpPr>
        <p:spPr>
          <a:xfrm>
            <a:off x="4319640" y="1604520"/>
            <a:ext cx="353304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56" name="Google Shape;56;p29"/>
          <p:cNvSpPr txBox="1"/>
          <p:nvPr>
            <p:ph idx="3" type="body"/>
          </p:nvPr>
        </p:nvSpPr>
        <p:spPr>
          <a:xfrm>
            <a:off x="8029800" y="1604520"/>
            <a:ext cx="353304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57" name="Google Shape;57;p29"/>
          <p:cNvSpPr txBox="1"/>
          <p:nvPr>
            <p:ph idx="4" type="body"/>
          </p:nvPr>
        </p:nvSpPr>
        <p:spPr>
          <a:xfrm>
            <a:off x="609480" y="3682080"/>
            <a:ext cx="353304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58" name="Google Shape;58;p29"/>
          <p:cNvSpPr txBox="1"/>
          <p:nvPr>
            <p:ph idx="5" type="body"/>
          </p:nvPr>
        </p:nvSpPr>
        <p:spPr>
          <a:xfrm>
            <a:off x="4319640" y="3682080"/>
            <a:ext cx="353304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59" name="Google Shape;59;p29"/>
          <p:cNvSpPr txBox="1"/>
          <p:nvPr>
            <p:ph idx="6" type="body"/>
          </p:nvPr>
        </p:nvSpPr>
        <p:spPr>
          <a:xfrm>
            <a:off x="8029800" y="3682080"/>
            <a:ext cx="353304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x">
  <p:cSld name="TITLE_AND_BODY">
    <p:spTree>
      <p:nvGrpSpPr>
        <p:cNvPr id="13" name="Shape 13"/>
        <p:cNvGrpSpPr/>
        <p:nvPr/>
      </p:nvGrpSpPr>
      <p:grpSpPr>
        <a:xfrm>
          <a:off x="0" y="0"/>
          <a:ext cx="0" cy="0"/>
          <a:chOff x="0" y="0"/>
          <a:chExt cx="0" cy="0"/>
        </a:xfrm>
      </p:grpSpPr>
      <p:sp>
        <p:nvSpPr>
          <p:cNvPr id="14" name="Google Shape;14;p19"/>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 name="Google Shape;15;p19"/>
          <p:cNvSpPr txBox="1"/>
          <p:nvPr>
            <p:ph idx="1" type="subTitle"/>
          </p:nvPr>
        </p:nvSpPr>
        <p:spPr>
          <a:xfrm>
            <a:off x="609480" y="1604520"/>
            <a:ext cx="10972440" cy="3977280"/>
          </a:xfrm>
          <a:prstGeom prst="rect">
            <a:avLst/>
          </a:prstGeom>
          <a:noFill/>
          <a:ln>
            <a:noFill/>
          </a:ln>
        </p:spPr>
        <p:txBody>
          <a:bodyPr anchorCtr="0" anchor="ctr" bIns="0" lIns="0" spcFirstLastPara="1" rIns="0" wrap="square" tIns="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type="obj">
  <p:cSld name="OBJECT">
    <p:spTree>
      <p:nvGrpSpPr>
        <p:cNvPr id="16" name="Shape 16"/>
        <p:cNvGrpSpPr/>
        <p:nvPr/>
      </p:nvGrpSpPr>
      <p:grpSpPr>
        <a:xfrm>
          <a:off x="0" y="0"/>
          <a:ext cx="0" cy="0"/>
          <a:chOff x="0" y="0"/>
          <a:chExt cx="0" cy="0"/>
        </a:xfrm>
      </p:grpSpPr>
      <p:sp>
        <p:nvSpPr>
          <p:cNvPr id="17" name="Google Shape;17;p20"/>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 name="Google Shape;18;p20"/>
          <p:cNvSpPr txBox="1"/>
          <p:nvPr>
            <p:ph idx="1" type="body"/>
          </p:nvPr>
        </p:nvSpPr>
        <p:spPr>
          <a:xfrm>
            <a:off x="609480" y="1604520"/>
            <a:ext cx="10972440" cy="397728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type="twoObj">
  <p:cSld name="TWO_OBJECTS">
    <p:spTree>
      <p:nvGrpSpPr>
        <p:cNvPr id="19" name="Shape 19"/>
        <p:cNvGrpSpPr/>
        <p:nvPr/>
      </p:nvGrpSpPr>
      <p:grpSpPr>
        <a:xfrm>
          <a:off x="0" y="0"/>
          <a:ext cx="0" cy="0"/>
          <a:chOff x="0" y="0"/>
          <a:chExt cx="0" cy="0"/>
        </a:xfrm>
      </p:grpSpPr>
      <p:sp>
        <p:nvSpPr>
          <p:cNvPr id="20" name="Google Shape;20;p21"/>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 name="Google Shape;21;p21"/>
          <p:cNvSpPr txBox="1"/>
          <p:nvPr>
            <p:ph idx="1" type="body"/>
          </p:nvPr>
        </p:nvSpPr>
        <p:spPr>
          <a:xfrm>
            <a:off x="609480" y="1604520"/>
            <a:ext cx="5354280" cy="397728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22" name="Google Shape;22;p21"/>
          <p:cNvSpPr txBox="1"/>
          <p:nvPr>
            <p:ph idx="2" type="body"/>
          </p:nvPr>
        </p:nvSpPr>
        <p:spPr>
          <a:xfrm>
            <a:off x="6231960" y="1604520"/>
            <a:ext cx="5354280" cy="397728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3" name="Shape 23"/>
        <p:cNvGrpSpPr/>
        <p:nvPr/>
      </p:nvGrpSpPr>
      <p:grpSpPr>
        <a:xfrm>
          <a:off x="0" y="0"/>
          <a:ext cx="0" cy="0"/>
          <a:chOff x="0" y="0"/>
          <a:chExt cx="0" cy="0"/>
        </a:xfrm>
      </p:grpSpPr>
      <p:sp>
        <p:nvSpPr>
          <p:cNvPr id="24" name="Google Shape;24;p22"/>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ntered Text" type="objOnly">
  <p:cSld name="OBJECT_ONLY">
    <p:spTree>
      <p:nvGrpSpPr>
        <p:cNvPr id="25" name="Shape 25"/>
        <p:cNvGrpSpPr/>
        <p:nvPr/>
      </p:nvGrpSpPr>
      <p:grpSpPr>
        <a:xfrm>
          <a:off x="0" y="0"/>
          <a:ext cx="0" cy="0"/>
          <a:chOff x="0" y="0"/>
          <a:chExt cx="0" cy="0"/>
        </a:xfrm>
      </p:grpSpPr>
      <p:sp>
        <p:nvSpPr>
          <p:cNvPr id="26" name="Google Shape;26;p23"/>
          <p:cNvSpPr txBox="1"/>
          <p:nvPr>
            <p:ph idx="1" type="subTitle"/>
          </p:nvPr>
        </p:nvSpPr>
        <p:spPr>
          <a:xfrm>
            <a:off x="609480" y="273600"/>
            <a:ext cx="10972440" cy="5307840"/>
          </a:xfrm>
          <a:prstGeom prst="rect">
            <a:avLst/>
          </a:prstGeom>
          <a:noFill/>
          <a:ln>
            <a:noFill/>
          </a:ln>
        </p:spPr>
        <p:txBody>
          <a:bodyPr anchorCtr="0" anchor="ctr" bIns="0" lIns="0" spcFirstLastPara="1" rIns="0" wrap="square" tIns="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and Content" type="twoObjAndObj">
  <p:cSld name="TWO_OBJECTS_AND_OBJECT">
    <p:spTree>
      <p:nvGrpSpPr>
        <p:cNvPr id="27" name="Shape 27"/>
        <p:cNvGrpSpPr/>
        <p:nvPr/>
      </p:nvGrpSpPr>
      <p:grpSpPr>
        <a:xfrm>
          <a:off x="0" y="0"/>
          <a:ext cx="0" cy="0"/>
          <a:chOff x="0" y="0"/>
          <a:chExt cx="0" cy="0"/>
        </a:xfrm>
      </p:grpSpPr>
      <p:sp>
        <p:nvSpPr>
          <p:cNvPr id="28" name="Google Shape;28;p24"/>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24"/>
          <p:cNvSpPr txBox="1"/>
          <p:nvPr>
            <p:ph idx="1" type="body"/>
          </p:nvPr>
        </p:nvSpPr>
        <p:spPr>
          <a:xfrm>
            <a:off x="609480" y="1604520"/>
            <a:ext cx="535428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30" name="Google Shape;30;p24"/>
          <p:cNvSpPr txBox="1"/>
          <p:nvPr>
            <p:ph idx="2" type="body"/>
          </p:nvPr>
        </p:nvSpPr>
        <p:spPr>
          <a:xfrm>
            <a:off x="6231960" y="1604520"/>
            <a:ext cx="5354280" cy="397728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31" name="Google Shape;31;p24"/>
          <p:cNvSpPr txBox="1"/>
          <p:nvPr>
            <p:ph idx="3" type="body"/>
          </p:nvPr>
        </p:nvSpPr>
        <p:spPr>
          <a:xfrm>
            <a:off x="609480" y="3682080"/>
            <a:ext cx="535428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and 2 Content" type="objAndTwoObj">
  <p:cSld name="OBJECT_AND_TWO_OBJECTS">
    <p:spTree>
      <p:nvGrpSpPr>
        <p:cNvPr id="32" name="Shape 32"/>
        <p:cNvGrpSpPr/>
        <p:nvPr/>
      </p:nvGrpSpPr>
      <p:grpSpPr>
        <a:xfrm>
          <a:off x="0" y="0"/>
          <a:ext cx="0" cy="0"/>
          <a:chOff x="0" y="0"/>
          <a:chExt cx="0" cy="0"/>
        </a:xfrm>
      </p:grpSpPr>
      <p:sp>
        <p:nvSpPr>
          <p:cNvPr id="33" name="Google Shape;33;p25"/>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 name="Google Shape;34;p25"/>
          <p:cNvSpPr txBox="1"/>
          <p:nvPr>
            <p:ph idx="1" type="body"/>
          </p:nvPr>
        </p:nvSpPr>
        <p:spPr>
          <a:xfrm>
            <a:off x="609480" y="1604520"/>
            <a:ext cx="5354280" cy="397728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35" name="Google Shape;35;p25"/>
          <p:cNvSpPr txBox="1"/>
          <p:nvPr>
            <p:ph idx="2" type="body"/>
          </p:nvPr>
        </p:nvSpPr>
        <p:spPr>
          <a:xfrm>
            <a:off x="6231960" y="1604520"/>
            <a:ext cx="535428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36" name="Google Shape;36;p25"/>
          <p:cNvSpPr txBox="1"/>
          <p:nvPr>
            <p:ph idx="3" type="body"/>
          </p:nvPr>
        </p:nvSpPr>
        <p:spPr>
          <a:xfrm>
            <a:off x="6231960" y="3682080"/>
            <a:ext cx="535428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over Content" type="twoObjOverTx">
  <p:cSld name="TWO_OBJECTS_OVER_TEXT">
    <p:spTree>
      <p:nvGrpSpPr>
        <p:cNvPr id="37" name="Shape 37"/>
        <p:cNvGrpSpPr/>
        <p:nvPr/>
      </p:nvGrpSpPr>
      <p:grpSpPr>
        <a:xfrm>
          <a:off x="0" y="0"/>
          <a:ext cx="0" cy="0"/>
          <a:chOff x="0" y="0"/>
          <a:chExt cx="0" cy="0"/>
        </a:xfrm>
      </p:grpSpPr>
      <p:sp>
        <p:nvSpPr>
          <p:cNvPr id="38" name="Google Shape;38;p26"/>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26"/>
          <p:cNvSpPr txBox="1"/>
          <p:nvPr>
            <p:ph idx="1" type="body"/>
          </p:nvPr>
        </p:nvSpPr>
        <p:spPr>
          <a:xfrm>
            <a:off x="609480" y="1604520"/>
            <a:ext cx="535428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40" name="Google Shape;40;p26"/>
          <p:cNvSpPr txBox="1"/>
          <p:nvPr>
            <p:ph idx="2" type="body"/>
          </p:nvPr>
        </p:nvSpPr>
        <p:spPr>
          <a:xfrm>
            <a:off x="6231960" y="1604520"/>
            <a:ext cx="535428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41" name="Google Shape;41;p26"/>
          <p:cNvSpPr txBox="1"/>
          <p:nvPr>
            <p:ph idx="3" type="body"/>
          </p:nvPr>
        </p:nvSpPr>
        <p:spPr>
          <a:xfrm>
            <a:off x="609480" y="3682080"/>
            <a:ext cx="1097244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2.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9" name="Shape 9"/>
        <p:cNvGrpSpPr/>
        <p:nvPr/>
      </p:nvGrpSpPr>
      <p:grpSpPr>
        <a:xfrm>
          <a:off x="0" y="0"/>
          <a:ext cx="0" cy="0"/>
          <a:chOff x="0" y="0"/>
          <a:chExt cx="0" cy="0"/>
        </a:xfrm>
      </p:grpSpPr>
      <p:sp>
        <p:nvSpPr>
          <p:cNvPr id="10" name="Google Shape;10;p17"/>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17"/>
          <p:cNvSpPr txBox="1"/>
          <p:nvPr>
            <p:ph idx="1" type="body"/>
          </p:nvPr>
        </p:nvSpPr>
        <p:spPr>
          <a:xfrm>
            <a:off x="609480" y="1604520"/>
            <a:ext cx="10972440" cy="3977280"/>
          </a:xfrm>
          <a:prstGeom prst="rect">
            <a:avLst/>
          </a:prstGeom>
          <a:noFill/>
          <a:ln>
            <a:noFill/>
          </a:ln>
        </p:spPr>
        <p:txBody>
          <a:bodyPr anchorCtr="0" anchor="t" bIns="0" lIns="0" spcFirstLastPara="1" rIns="0" wrap="square" tIns="0">
            <a:normAutofit/>
          </a:bodyPr>
          <a:lstStyle>
            <a:lvl1pPr indent="-228600" lvl="0" marL="4572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jpg"/><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3.png"/><Relationship Id="rId4" Type="http://schemas.openxmlformats.org/officeDocument/2006/relationships/image" Target="../media/image14.png"/><Relationship Id="rId5" Type="http://schemas.openxmlformats.org/officeDocument/2006/relationships/image" Target="../media/image1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3.png"/><Relationship Id="rId4" Type="http://schemas.openxmlformats.org/officeDocument/2006/relationships/image" Target="../media/image18.png"/><Relationship Id="rId5" Type="http://schemas.openxmlformats.org/officeDocument/2006/relationships/image" Target="../media/image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6.png"/><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9.png"/><Relationship Id="rId4" Type="http://schemas.openxmlformats.org/officeDocument/2006/relationships/image" Target="../media/image20.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3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3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3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drive.google.com/file/d/181p_NT13YPzHje7cREcFcV5Wf2NSk9RV/view" TargetMode="External"/><Relationship Id="rId4" Type="http://schemas.openxmlformats.org/officeDocument/2006/relationships/image" Target="../media/image2.jpg"/><Relationship Id="rId5" Type="http://schemas.openxmlformats.org/officeDocument/2006/relationships/image" Target="../media/image25.png"/><Relationship Id="rId6" Type="http://schemas.openxmlformats.org/officeDocument/2006/relationships/image" Target="../media/image4.png"/><Relationship Id="rId7" Type="http://schemas.openxmlformats.org/officeDocument/2006/relationships/image" Target="../media/image10.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3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4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4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4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38.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38.png"/><Relationship Id="rId4" Type="http://schemas.openxmlformats.org/officeDocument/2006/relationships/image" Target="../media/image3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32.jpg"/><Relationship Id="rId4" Type="http://schemas.openxmlformats.org/officeDocument/2006/relationships/image" Target="../media/image3.jpg"/><Relationship Id="rId5" Type="http://schemas.openxmlformats.org/officeDocument/2006/relationships/image" Target="../media/image30.jpg"/><Relationship Id="rId6" Type="http://schemas.openxmlformats.org/officeDocument/2006/relationships/image" Target="../media/image22.png"/><Relationship Id="rId7" Type="http://schemas.openxmlformats.org/officeDocument/2006/relationships/image" Target="../media/image31.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5.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5.pn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5.png"/><Relationship Id="rId4" Type="http://schemas.openxmlformats.org/officeDocument/2006/relationships/image" Target="../media/image1.png"/><Relationship Id="rId5" Type="http://schemas.openxmlformats.org/officeDocument/2006/relationships/image" Target="../media/image3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1.gif"/><Relationship Id="rId4" Type="http://schemas.openxmlformats.org/officeDocument/2006/relationships/image" Target="../media/image9.gif"/><Relationship Id="rId5" Type="http://schemas.openxmlformats.org/officeDocument/2006/relationships/image" Target="../media/image7.png"/><Relationship Id="rId6" Type="http://schemas.openxmlformats.org/officeDocument/2006/relationships/image" Target="../media/image6.png"/><Relationship Id="rId7" Type="http://schemas.openxmlformats.org/officeDocument/2006/relationships/image" Target="../media/image1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5.jpg"/><Relationship Id="rId4" Type="http://schemas.openxmlformats.org/officeDocument/2006/relationships/image" Target="../media/image17.jpg"/><Relationship Id="rId5" Type="http://schemas.openxmlformats.org/officeDocument/2006/relationships/image" Target="../media/image19.jpg"/><Relationship Id="rId6" Type="http://schemas.openxmlformats.org/officeDocument/2006/relationships/image" Target="../media/image21.png"/><Relationship Id="rId7" Type="http://schemas.openxmlformats.org/officeDocument/2006/relationships/image" Target="../media/image20.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9.jpg"/><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4" name="Shape 64"/>
        <p:cNvGrpSpPr/>
        <p:nvPr/>
      </p:nvGrpSpPr>
      <p:grpSpPr>
        <a:xfrm>
          <a:off x="0" y="0"/>
          <a:ext cx="0" cy="0"/>
          <a:chOff x="0" y="0"/>
          <a:chExt cx="0" cy="0"/>
        </a:xfrm>
      </p:grpSpPr>
      <p:sp>
        <p:nvSpPr>
          <p:cNvPr id="65" name="Google Shape;65;p1"/>
          <p:cNvSpPr/>
          <p:nvPr/>
        </p:nvSpPr>
        <p:spPr>
          <a:xfrm>
            <a:off x="-446040" y="34396"/>
            <a:ext cx="12191418" cy="6857622"/>
          </a:xfrm>
          <a:custGeom>
            <a:rect b="b" l="l" r="r" t="t"/>
            <a:pathLst>
              <a:path extrusionOk="0" h="21600" w="21600">
                <a:moveTo>
                  <a:pt x="0" y="0"/>
                </a:moveTo>
                <a:lnTo>
                  <a:pt x="21600" y="0"/>
                </a:lnTo>
                <a:lnTo>
                  <a:pt x="21600" y="21600"/>
                </a:lnTo>
                <a:lnTo>
                  <a:pt x="0" y="21600"/>
                </a:lnTo>
                <a:close/>
              </a:path>
            </a:pathLst>
          </a:custGeom>
          <a:solidFill>
            <a:srgbClr val="FFFFFF"/>
          </a:solidFill>
          <a:ln cap="flat" cmpd="sng" w="12600">
            <a:solidFill>
              <a:srgbClr val="FFFFFF"/>
            </a:solidFill>
            <a:prstDash val="solid"/>
            <a:round/>
            <a:headEnd len="sm" w="sm" type="none"/>
            <a:tailEnd len="sm" w="sm" type="none"/>
          </a:ln>
        </p:spPr>
      </p:sp>
      <p:sp>
        <p:nvSpPr>
          <p:cNvPr id="66" name="Google Shape;66;p1"/>
          <p:cNvSpPr/>
          <p:nvPr/>
        </p:nvSpPr>
        <p:spPr>
          <a:xfrm>
            <a:off x="-442800" y="-9360"/>
            <a:ext cx="12637440" cy="969120"/>
          </a:xfrm>
          <a:custGeom>
            <a:rect b="b" l="l" r="r" t="t"/>
            <a:pathLst>
              <a:path extrusionOk="0" h="21600" w="21600">
                <a:moveTo>
                  <a:pt x="0" y="0"/>
                </a:moveTo>
                <a:lnTo>
                  <a:pt x="21600" y="0"/>
                </a:lnTo>
                <a:lnTo>
                  <a:pt x="21600" y="21600"/>
                </a:lnTo>
                <a:lnTo>
                  <a:pt x="0" y="21600"/>
                </a:lnTo>
                <a:close/>
              </a:path>
            </a:pathLst>
          </a:custGeom>
          <a:solidFill>
            <a:srgbClr val="0B1F3A"/>
          </a:solidFill>
          <a:ln cap="flat" cmpd="sng" w="12600">
            <a:solidFill>
              <a:srgbClr val="0B1F3A"/>
            </a:solidFill>
            <a:prstDash val="solid"/>
            <a:round/>
            <a:headEnd len="sm" w="sm" type="none"/>
            <a:tailEnd len="sm" w="sm" type="none"/>
          </a:ln>
        </p:spPr>
      </p:sp>
      <p:sp>
        <p:nvSpPr>
          <p:cNvPr id="67" name="Google Shape;67;p1"/>
          <p:cNvSpPr/>
          <p:nvPr/>
        </p:nvSpPr>
        <p:spPr>
          <a:xfrm>
            <a:off x="-442800" y="6355800"/>
            <a:ext cx="12637440" cy="493200"/>
          </a:xfrm>
          <a:custGeom>
            <a:rect b="b" l="l" r="r" t="t"/>
            <a:pathLst>
              <a:path extrusionOk="0" h="21600" w="21600">
                <a:moveTo>
                  <a:pt x="0" y="0"/>
                </a:moveTo>
                <a:lnTo>
                  <a:pt x="21600" y="0"/>
                </a:lnTo>
                <a:lnTo>
                  <a:pt x="21600" y="21600"/>
                </a:lnTo>
                <a:lnTo>
                  <a:pt x="0" y="21600"/>
                </a:lnTo>
                <a:close/>
              </a:path>
            </a:pathLst>
          </a:custGeom>
          <a:solidFill>
            <a:srgbClr val="0B1F3A"/>
          </a:solidFill>
          <a:ln cap="flat" cmpd="sng" w="12600">
            <a:solidFill>
              <a:srgbClr val="0B1F3A"/>
            </a:solidFill>
            <a:prstDash val="solid"/>
            <a:round/>
            <a:headEnd len="sm" w="sm" type="none"/>
            <a:tailEnd len="sm" w="sm" type="none"/>
          </a:ln>
        </p:spPr>
      </p:sp>
      <p:sp>
        <p:nvSpPr>
          <p:cNvPr id="68" name="Google Shape;68;p1"/>
          <p:cNvSpPr/>
          <p:nvPr/>
        </p:nvSpPr>
        <p:spPr>
          <a:xfrm>
            <a:off x="462240" y="292680"/>
            <a:ext cx="7599240" cy="187560"/>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600"/>
              <a:buFont typeface="Arial"/>
              <a:buNone/>
            </a:pPr>
            <a:r>
              <a:rPr b="1" lang="en-US" sz="1600">
                <a:solidFill>
                  <a:srgbClr val="BBD3FF"/>
                </a:solidFill>
              </a:rPr>
              <a:t>Assemblée Générale du Groupement de Recherche Mi2B - 2026</a:t>
            </a:r>
            <a:endParaRPr b="0" i="0" sz="1600" u="none" cap="none" strike="noStrike">
              <a:solidFill>
                <a:srgbClr val="000000"/>
              </a:solidFill>
              <a:latin typeface="Arial"/>
              <a:ea typeface="Arial"/>
              <a:cs typeface="Arial"/>
              <a:sym typeface="Arial"/>
            </a:endParaRPr>
          </a:p>
        </p:txBody>
      </p:sp>
      <p:sp>
        <p:nvSpPr>
          <p:cNvPr id="69" name="Google Shape;69;p1"/>
          <p:cNvSpPr/>
          <p:nvPr/>
        </p:nvSpPr>
        <p:spPr>
          <a:xfrm>
            <a:off x="385200" y="1203120"/>
            <a:ext cx="10856880" cy="1589040"/>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rgbClr val="111827"/>
                </a:solidFill>
                <a:latin typeface="Arial"/>
                <a:ea typeface="Arial"/>
                <a:cs typeface="Arial"/>
                <a:sym typeface="Arial"/>
              </a:rPr>
              <a:t>Contrôle qualité patient en protonthérapie PBS par analyse des fichiers log et calcul de dose indépendant Monte Carlo</a:t>
            </a:r>
            <a:endParaRPr b="0" i="0" sz="2800" u="none" cap="none" strike="noStrike">
              <a:solidFill>
                <a:srgbClr val="000000"/>
              </a:solidFill>
              <a:latin typeface="Arial"/>
              <a:ea typeface="Arial"/>
              <a:cs typeface="Arial"/>
              <a:sym typeface="Arial"/>
            </a:endParaRPr>
          </a:p>
        </p:txBody>
      </p:sp>
      <p:sp>
        <p:nvSpPr>
          <p:cNvPr id="70" name="Google Shape;70;p1"/>
          <p:cNvSpPr/>
          <p:nvPr/>
        </p:nvSpPr>
        <p:spPr>
          <a:xfrm>
            <a:off x="459360" y="2576520"/>
            <a:ext cx="7223400" cy="699480"/>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500"/>
              <a:buFont typeface="Arial"/>
              <a:buNone/>
            </a:pPr>
            <a:r>
              <a:rPr b="1" i="0" lang="en-US" sz="1500" u="none" cap="none" strike="noStrike">
                <a:solidFill>
                  <a:srgbClr val="8F8F8F"/>
                </a:solidFill>
                <a:latin typeface="Arial"/>
                <a:ea typeface="Arial"/>
                <a:cs typeface="Arial"/>
                <a:sym typeface="Arial"/>
              </a:rPr>
              <a:t>Développement d'une solution Open Source (LEA) d'analyse des log-files du ProteusOne (IBA) et de recalcule de dose basée sur IDEAL 2.0</a:t>
            </a:r>
            <a:endParaRPr b="0" i="0" sz="1500" u="none" cap="none" strike="noStrike">
              <a:solidFill>
                <a:srgbClr val="000000"/>
              </a:solidFill>
              <a:latin typeface="Arial"/>
              <a:ea typeface="Arial"/>
              <a:cs typeface="Arial"/>
              <a:sym typeface="Arial"/>
            </a:endParaRPr>
          </a:p>
        </p:txBody>
      </p:sp>
      <p:sp>
        <p:nvSpPr>
          <p:cNvPr id="71" name="Google Shape;71;p1"/>
          <p:cNvSpPr/>
          <p:nvPr/>
        </p:nvSpPr>
        <p:spPr>
          <a:xfrm>
            <a:off x="574551" y="5277950"/>
            <a:ext cx="5315814" cy="319680"/>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1" i="0" lang="en-US" sz="1800" u="sng" cap="none" strike="noStrike">
                <a:solidFill>
                  <a:srgbClr val="0B1F3A"/>
                </a:solidFill>
                <a:latin typeface="Arial"/>
                <a:ea typeface="Arial"/>
                <a:cs typeface="Arial"/>
                <a:sym typeface="Arial"/>
              </a:rPr>
              <a:t>Noam Baron</a:t>
            </a:r>
            <a:r>
              <a:rPr b="1" i="0" lang="en-US" sz="1800" u="none" cap="none" strike="noStrike">
                <a:solidFill>
                  <a:srgbClr val="0B1F3A"/>
                </a:solidFill>
                <a:latin typeface="Arial"/>
                <a:ea typeface="Arial"/>
                <a:cs typeface="Arial"/>
                <a:sym typeface="Arial"/>
              </a:rPr>
              <a:t>, Yasmine Ali et Marie Vidal</a:t>
            </a:r>
            <a:endParaRPr b="0" i="0" sz="1800" u="none" cap="none" strike="noStrike">
              <a:solidFill>
                <a:srgbClr val="000000"/>
              </a:solidFill>
              <a:latin typeface="Arial"/>
              <a:ea typeface="Arial"/>
              <a:cs typeface="Arial"/>
              <a:sym typeface="Arial"/>
            </a:endParaRPr>
          </a:p>
        </p:txBody>
      </p:sp>
      <p:sp>
        <p:nvSpPr>
          <p:cNvPr id="72" name="Google Shape;72;p1"/>
          <p:cNvSpPr/>
          <p:nvPr/>
        </p:nvSpPr>
        <p:spPr>
          <a:xfrm>
            <a:off x="667440" y="5596200"/>
            <a:ext cx="5668920" cy="228240"/>
          </a:xfrm>
          <a:custGeom>
            <a:rect b="b" l="l" r="r" t="t"/>
            <a:pathLst>
              <a:path extrusionOk="0" h="21600" w="21600">
                <a:moveTo>
                  <a:pt x="0" y="0"/>
                </a:moveTo>
                <a:lnTo>
                  <a:pt x="21600" y="0"/>
                </a:lnTo>
                <a:lnTo>
                  <a:pt x="21600" y="21600"/>
                </a:lnTo>
                <a:lnTo>
                  <a:pt x="0" y="21600"/>
                </a:lnTo>
                <a:close/>
              </a:path>
            </a:pathLst>
          </a:custGeom>
          <a:noFill/>
          <a:ln>
            <a:noFill/>
          </a:ln>
        </p:spPr>
      </p:sp>
      <p:pic>
        <p:nvPicPr>
          <p:cNvPr id="73" name="Google Shape;73;p1"/>
          <p:cNvPicPr preferRelativeResize="0"/>
          <p:nvPr/>
        </p:nvPicPr>
        <p:blipFill rotWithShape="1">
          <a:blip r:embed="rId3">
            <a:alphaModFix/>
          </a:blip>
          <a:srcRect b="0" l="0" r="0" t="0"/>
          <a:stretch/>
        </p:blipFill>
        <p:spPr>
          <a:xfrm>
            <a:off x="552960" y="3427920"/>
            <a:ext cx="3562200" cy="1714680"/>
          </a:xfrm>
          <a:prstGeom prst="rect">
            <a:avLst/>
          </a:prstGeom>
          <a:noFill/>
          <a:ln cap="flat" cmpd="sng" w="12600">
            <a:solidFill>
              <a:srgbClr val="FFFFFF"/>
            </a:solidFill>
            <a:prstDash val="solid"/>
            <a:round/>
            <a:headEnd len="sm" w="sm" type="none"/>
            <a:tailEnd len="sm" w="sm" type="none"/>
          </a:ln>
        </p:spPr>
      </p:pic>
      <p:sp>
        <p:nvSpPr>
          <p:cNvPr id="74" name="Google Shape;74;p1"/>
          <p:cNvSpPr/>
          <p:nvPr/>
        </p:nvSpPr>
        <p:spPr>
          <a:xfrm>
            <a:off x="552240" y="5626440"/>
            <a:ext cx="7131960" cy="164160"/>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rPr lang="en-US">
                <a:solidFill>
                  <a:srgbClr val="6B7280"/>
                </a:solidFill>
              </a:rPr>
              <a:t>Assemblée Générale du Groupement de Recherche Mi2B - 2026 </a:t>
            </a:r>
            <a:endParaRPr b="0" i="0" sz="1400" u="none" cap="none" strike="noStrike">
              <a:solidFill>
                <a:srgbClr val="000000"/>
              </a:solidFill>
              <a:latin typeface="Arial"/>
              <a:ea typeface="Arial"/>
              <a:cs typeface="Arial"/>
              <a:sym typeface="Arial"/>
            </a:endParaRPr>
          </a:p>
        </p:txBody>
      </p:sp>
      <p:pic>
        <p:nvPicPr>
          <p:cNvPr id="75" name="Google Shape;75;p1" title="Illustration_GdRMi2B_Logo.png"/>
          <p:cNvPicPr preferRelativeResize="0"/>
          <p:nvPr/>
        </p:nvPicPr>
        <p:blipFill rotWithShape="1">
          <a:blip r:embed="rId4">
            <a:alphaModFix/>
          </a:blip>
          <a:srcRect b="49144" l="63798" r="237" t="2362"/>
          <a:stretch/>
        </p:blipFill>
        <p:spPr>
          <a:xfrm>
            <a:off x="4583601" y="3490900"/>
            <a:ext cx="4384824" cy="124712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07" name="Shape 307"/>
        <p:cNvGrpSpPr/>
        <p:nvPr/>
      </p:nvGrpSpPr>
      <p:grpSpPr>
        <a:xfrm>
          <a:off x="0" y="0"/>
          <a:ext cx="0" cy="0"/>
          <a:chOff x="0" y="0"/>
          <a:chExt cx="0" cy="0"/>
        </a:xfrm>
      </p:grpSpPr>
      <p:pic>
        <p:nvPicPr>
          <p:cNvPr id="308" name="Google Shape;308;g3efa3b0a8aa_1_61" title="beamline_reconstruction_spot_geometry.png"/>
          <p:cNvPicPr preferRelativeResize="0"/>
          <p:nvPr/>
        </p:nvPicPr>
        <p:blipFill rotWithShape="1">
          <a:blip r:embed="rId3">
            <a:alphaModFix/>
          </a:blip>
          <a:srcRect b="0" l="0" r="0" t="0"/>
          <a:stretch/>
        </p:blipFill>
        <p:spPr>
          <a:xfrm>
            <a:off x="474065" y="1309713"/>
            <a:ext cx="10922281" cy="5066488"/>
          </a:xfrm>
          <a:prstGeom prst="rect">
            <a:avLst/>
          </a:prstGeom>
          <a:noFill/>
          <a:ln>
            <a:noFill/>
          </a:ln>
        </p:spPr>
      </p:pic>
      <p:sp>
        <p:nvSpPr>
          <p:cNvPr id="309" name="Google Shape;309;g3efa3b0a8aa_1_61"/>
          <p:cNvSpPr/>
          <p:nvPr/>
        </p:nvSpPr>
        <p:spPr>
          <a:xfrm>
            <a:off x="-300" y="-850"/>
            <a:ext cx="12192012" cy="548694"/>
          </a:xfrm>
          <a:custGeom>
            <a:rect b="b" l="l" r="r" t="t"/>
            <a:pathLst>
              <a:path extrusionOk="0" h="21600" w="21600">
                <a:moveTo>
                  <a:pt x="0" y="0"/>
                </a:moveTo>
                <a:lnTo>
                  <a:pt x="21600" y="0"/>
                </a:lnTo>
                <a:lnTo>
                  <a:pt x="21600" y="21600"/>
                </a:lnTo>
                <a:lnTo>
                  <a:pt x="0" y="21600"/>
                </a:lnTo>
                <a:close/>
              </a:path>
            </a:pathLst>
          </a:custGeom>
          <a:solidFill>
            <a:srgbClr val="1C7B79"/>
          </a:solidFill>
          <a:ln cap="flat" cmpd="sng" w="12600">
            <a:solidFill>
              <a:srgbClr val="1C7B79"/>
            </a:solidFill>
            <a:prstDash val="solid"/>
            <a:round/>
            <a:headEnd len="sm" w="sm" type="none"/>
            <a:tailEnd len="sm" w="sm" type="none"/>
          </a:ln>
        </p:spPr>
      </p:sp>
      <p:sp>
        <p:nvSpPr>
          <p:cNvPr id="310" name="Google Shape;310;g3efa3b0a8aa_1_61"/>
          <p:cNvSpPr/>
          <p:nvPr/>
        </p:nvSpPr>
        <p:spPr>
          <a:xfrm>
            <a:off x="320040" y="457200"/>
            <a:ext cx="11429640" cy="383778"/>
          </a:xfrm>
          <a:custGeom>
            <a:rect b="b" l="l" r="r" t="t"/>
            <a:pathLst>
              <a:path extrusionOk="0" h="21600" w="21600">
                <a:moveTo>
                  <a:pt x="0" y="0"/>
                </a:moveTo>
                <a:lnTo>
                  <a:pt x="21600" y="0"/>
                </a:lnTo>
                <a:lnTo>
                  <a:pt x="21600" y="21600"/>
                </a:lnTo>
                <a:lnTo>
                  <a:pt x="0" y="21600"/>
                </a:lnTo>
                <a:close/>
              </a:path>
            </a:pathLst>
          </a:custGeom>
          <a:noFill/>
          <a:ln>
            <a:noFill/>
          </a:ln>
        </p:spPr>
      </p:sp>
      <p:cxnSp>
        <p:nvCxnSpPr>
          <p:cNvPr id="311" name="Google Shape;311;g3efa3b0a8aa_1_61"/>
          <p:cNvCxnSpPr/>
          <p:nvPr/>
        </p:nvCxnSpPr>
        <p:spPr>
          <a:xfrm>
            <a:off x="320040" y="1100160"/>
            <a:ext cx="11521800" cy="600"/>
          </a:xfrm>
          <a:prstGeom prst="straightConnector1">
            <a:avLst/>
          </a:prstGeom>
          <a:noFill/>
          <a:ln cap="flat" cmpd="sng" w="12600">
            <a:solidFill>
              <a:srgbClr val="D6DEE8"/>
            </a:solidFill>
            <a:prstDash val="solid"/>
            <a:round/>
            <a:headEnd len="sm" w="sm" type="none"/>
            <a:tailEnd len="sm" w="sm" type="none"/>
          </a:ln>
        </p:spPr>
      </p:cxnSp>
      <p:cxnSp>
        <p:nvCxnSpPr>
          <p:cNvPr id="312" name="Google Shape;312;g3efa3b0a8aa_1_61"/>
          <p:cNvCxnSpPr/>
          <p:nvPr/>
        </p:nvCxnSpPr>
        <p:spPr>
          <a:xfrm>
            <a:off x="320040" y="6528600"/>
            <a:ext cx="11521800" cy="600"/>
          </a:xfrm>
          <a:prstGeom prst="straightConnector1">
            <a:avLst/>
          </a:prstGeom>
          <a:noFill/>
          <a:ln cap="flat" cmpd="sng" w="12600">
            <a:solidFill>
              <a:srgbClr val="E5E7EB"/>
            </a:solidFill>
            <a:prstDash val="solid"/>
            <a:round/>
            <a:headEnd len="sm" w="sm" type="none"/>
            <a:tailEnd len="sm" w="sm" type="none"/>
          </a:ln>
        </p:spPr>
      </p:cxnSp>
      <p:sp>
        <p:nvSpPr>
          <p:cNvPr id="313" name="Google Shape;313;g3efa3b0a8aa_1_61"/>
          <p:cNvSpPr/>
          <p:nvPr/>
        </p:nvSpPr>
        <p:spPr>
          <a:xfrm>
            <a:off x="11521440" y="6583680"/>
            <a:ext cx="365418" cy="164160"/>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0" lIns="0" spcFirstLastPara="1" rIns="0" wrap="square" tIns="0">
            <a:noAutofit/>
          </a:bodyPr>
          <a:lstStyle/>
          <a:p>
            <a:pPr indent="0" lvl="0" marL="0" marR="0" rtl="0" algn="r">
              <a:lnSpc>
                <a:spcPct val="100000"/>
              </a:lnSpc>
              <a:spcBef>
                <a:spcPts val="0"/>
              </a:spcBef>
              <a:spcAft>
                <a:spcPts val="0"/>
              </a:spcAft>
              <a:buClr>
                <a:srgbClr val="000000"/>
              </a:buClr>
              <a:buSzPts val="1250"/>
              <a:buFont typeface="Arial"/>
              <a:buNone/>
            </a:pPr>
            <a:r>
              <a:rPr lang="en-US" sz="1250">
                <a:solidFill>
                  <a:srgbClr val="6B7280"/>
                </a:solidFill>
              </a:rPr>
              <a:t>9</a:t>
            </a:r>
            <a:endParaRPr b="0" i="0" sz="1250" u="none" cap="none" strike="noStrike">
              <a:solidFill>
                <a:srgbClr val="000000"/>
              </a:solidFill>
              <a:latin typeface="Arial"/>
              <a:ea typeface="Arial"/>
              <a:cs typeface="Arial"/>
              <a:sym typeface="Arial"/>
            </a:endParaRPr>
          </a:p>
        </p:txBody>
      </p:sp>
      <p:sp>
        <p:nvSpPr>
          <p:cNvPr id="314" name="Google Shape;314;g3efa3b0a8aa_1_61"/>
          <p:cNvSpPr/>
          <p:nvPr/>
        </p:nvSpPr>
        <p:spPr>
          <a:xfrm>
            <a:off x="185760" y="727920"/>
            <a:ext cx="438480" cy="438480"/>
          </a:xfrm>
          <a:custGeom>
            <a:rect b="b" l="l" r="r" t="t"/>
            <a:pathLst>
              <a:path extrusionOk="0" h="21600" w="21600">
                <a:moveTo>
                  <a:pt x="0" y="10800"/>
                </a:moveTo>
                <a:close/>
              </a:path>
            </a:pathLst>
          </a:custGeom>
          <a:solidFill>
            <a:srgbClr val="1C7B79"/>
          </a:solidFill>
          <a:ln cap="flat" cmpd="sng" w="12600">
            <a:solidFill>
              <a:srgbClr val="0E7C7B"/>
            </a:solidFill>
            <a:prstDash val="solid"/>
            <a:round/>
            <a:headEnd len="sm" w="sm" type="none"/>
            <a:tailEnd len="sm" w="sm" type="none"/>
          </a:ln>
        </p:spPr>
      </p:sp>
      <p:sp>
        <p:nvSpPr>
          <p:cNvPr id="315" name="Google Shape;315;g3efa3b0a8aa_1_61"/>
          <p:cNvSpPr/>
          <p:nvPr/>
        </p:nvSpPr>
        <p:spPr>
          <a:xfrm>
            <a:off x="185760" y="846360"/>
            <a:ext cx="438480" cy="200880"/>
          </a:xfrm>
          <a:custGeom>
            <a:rect b="b" l="l" r="r" t="t"/>
            <a:pathLst>
              <a:path extrusionOk="0" h="21600" w="21600">
                <a:moveTo>
                  <a:pt x="0" y="0"/>
                </a:moveTo>
                <a:lnTo>
                  <a:pt x="21600" y="0"/>
                </a:lnTo>
                <a:lnTo>
                  <a:pt x="21600" y="21600"/>
                </a:lnTo>
                <a:lnTo>
                  <a:pt x="0" y="21600"/>
                </a:lnTo>
                <a:close/>
              </a:path>
            </a:pathLst>
          </a:custGeom>
          <a:noFill/>
          <a:ln>
            <a:noFill/>
          </a:ln>
        </p:spPr>
        <p:txBody>
          <a:bodyPr anchorCtr="1" anchor="ctr" bIns="0" lIns="0" spcFirstLastPara="1" rIns="0" wrap="square" tIns="0">
            <a:noAutofit/>
          </a:bodyPr>
          <a:lstStyle/>
          <a:p>
            <a:pPr indent="0" lvl="0" marL="0" marR="0" rtl="0" algn="ctr">
              <a:lnSpc>
                <a:spcPct val="100000"/>
              </a:lnSpc>
              <a:spcBef>
                <a:spcPts val="0"/>
              </a:spcBef>
              <a:spcAft>
                <a:spcPts val="0"/>
              </a:spcAft>
              <a:buClr>
                <a:srgbClr val="000000"/>
              </a:buClr>
              <a:buSzPts val="1300"/>
              <a:buFont typeface="Arial"/>
              <a:buNone/>
            </a:pPr>
            <a:r>
              <a:rPr b="1" i="0" lang="en-US" sz="1300" u="none" cap="none" strike="noStrike">
                <a:solidFill>
                  <a:srgbClr val="FFFFFF"/>
                </a:solidFill>
                <a:latin typeface="Arial"/>
                <a:ea typeface="Arial"/>
                <a:cs typeface="Arial"/>
                <a:sym typeface="Arial"/>
              </a:rPr>
              <a:t>2</a:t>
            </a:r>
            <a:endParaRPr b="0" i="0" sz="1300" u="none" cap="none" strike="noStrike">
              <a:solidFill>
                <a:srgbClr val="000000"/>
              </a:solidFill>
              <a:latin typeface="Arial"/>
              <a:ea typeface="Arial"/>
              <a:cs typeface="Arial"/>
              <a:sym typeface="Arial"/>
            </a:endParaRPr>
          </a:p>
        </p:txBody>
      </p:sp>
      <p:sp>
        <p:nvSpPr>
          <p:cNvPr id="316" name="Google Shape;316;g3efa3b0a8aa_1_61"/>
          <p:cNvSpPr/>
          <p:nvPr/>
        </p:nvSpPr>
        <p:spPr>
          <a:xfrm>
            <a:off x="320054" y="755175"/>
            <a:ext cx="6293376" cy="402138"/>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300"/>
              <a:buFont typeface="Arial"/>
              <a:buNone/>
            </a:pPr>
            <a:r>
              <a:rPr b="1" i="0" lang="en-US" sz="2000" u="none" cap="none" strike="noStrike">
                <a:solidFill>
                  <a:srgbClr val="1C7B79"/>
                </a:solidFill>
                <a:latin typeface="Play"/>
                <a:ea typeface="Play"/>
                <a:cs typeface="Play"/>
                <a:sym typeface="Play"/>
              </a:rPr>
              <a:t>Méthode de reconstruction des positions de spots </a:t>
            </a:r>
            <a:endParaRPr b="1" i="0" sz="2000" u="none" cap="none" strike="noStrike">
              <a:solidFill>
                <a:srgbClr val="1C7B79"/>
              </a:solidFill>
              <a:latin typeface="Play"/>
              <a:ea typeface="Play"/>
              <a:cs typeface="Play"/>
              <a:sym typeface="Play"/>
            </a:endParaRPr>
          </a:p>
        </p:txBody>
      </p:sp>
      <p:sp>
        <p:nvSpPr>
          <p:cNvPr id="317" name="Google Shape;317;g3efa3b0a8aa_1_61"/>
          <p:cNvSpPr/>
          <p:nvPr/>
        </p:nvSpPr>
        <p:spPr>
          <a:xfrm>
            <a:off x="282970" y="105898"/>
            <a:ext cx="3117258" cy="312822"/>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600"/>
              <a:buFont typeface="Arial"/>
              <a:buNone/>
            </a:pPr>
            <a:r>
              <a:rPr b="1" i="0" lang="en-US" sz="1600" u="none" cap="none" strike="noStrike">
                <a:solidFill>
                  <a:srgbClr val="F2F2F2"/>
                </a:solidFill>
                <a:latin typeface="Play"/>
                <a:ea typeface="Play"/>
                <a:cs typeface="Play"/>
                <a:sym typeface="Play"/>
              </a:rPr>
              <a:t>MATÉRIEL ET M</a:t>
            </a:r>
            <a:r>
              <a:rPr b="1" i="0" lang="en-US" sz="1600" u="none" cap="none" strike="noStrike">
                <a:solidFill>
                  <a:schemeClr val="lt1"/>
                </a:solidFill>
                <a:latin typeface="Play"/>
                <a:ea typeface="Play"/>
                <a:cs typeface="Play"/>
                <a:sym typeface="Play"/>
              </a:rPr>
              <a:t>ÉTHODES</a:t>
            </a:r>
            <a:endParaRPr b="1" i="0" sz="1600" u="none" cap="none" strike="noStrike">
              <a:solidFill>
                <a:srgbClr val="F2F2F2"/>
              </a:solidFill>
              <a:latin typeface="Play"/>
              <a:ea typeface="Play"/>
              <a:cs typeface="Play"/>
              <a:sym typeface="Play"/>
            </a:endParaRPr>
          </a:p>
        </p:txBody>
      </p:sp>
      <p:pic>
        <p:nvPicPr>
          <p:cNvPr id="318" name="Google Shape;318;g3efa3b0a8aa_1_61" title="Capture d’écran du 2026-06-27 15-41-36.png"/>
          <p:cNvPicPr preferRelativeResize="0"/>
          <p:nvPr/>
        </p:nvPicPr>
        <p:blipFill rotWithShape="1">
          <a:blip r:embed="rId4">
            <a:alphaModFix/>
          </a:blip>
          <a:srcRect b="0" l="0" r="0" t="0"/>
          <a:stretch/>
        </p:blipFill>
        <p:spPr>
          <a:xfrm>
            <a:off x="764250" y="2555934"/>
            <a:ext cx="3916126" cy="903725"/>
          </a:xfrm>
          <a:prstGeom prst="rect">
            <a:avLst/>
          </a:prstGeom>
          <a:noFill/>
          <a:ln>
            <a:noFill/>
          </a:ln>
        </p:spPr>
      </p:pic>
      <p:pic>
        <p:nvPicPr>
          <p:cNvPr id="319" name="Google Shape;319;g3efa3b0a8aa_1_61" title="Capture d’écran du 2026-06-27 15-41-53.png"/>
          <p:cNvPicPr preferRelativeResize="0"/>
          <p:nvPr/>
        </p:nvPicPr>
        <p:blipFill rotWithShape="1">
          <a:blip r:embed="rId5">
            <a:alphaModFix/>
          </a:blip>
          <a:srcRect b="0" l="0" r="0" t="0"/>
          <a:stretch/>
        </p:blipFill>
        <p:spPr>
          <a:xfrm>
            <a:off x="764247" y="1644829"/>
            <a:ext cx="5218826" cy="990650"/>
          </a:xfrm>
          <a:prstGeom prst="rect">
            <a:avLst/>
          </a:prstGeom>
          <a:noFill/>
          <a:ln>
            <a:noFill/>
          </a:ln>
        </p:spPr>
      </p:pic>
      <p:sp>
        <p:nvSpPr>
          <p:cNvPr id="320" name="Google Shape;320;g3efa3b0a8aa_1_61"/>
          <p:cNvSpPr/>
          <p:nvPr/>
        </p:nvSpPr>
        <p:spPr>
          <a:xfrm>
            <a:off x="320040" y="6583680"/>
            <a:ext cx="7131942" cy="164160"/>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900"/>
              <a:buFont typeface="Arial"/>
              <a:buNone/>
            </a:pPr>
            <a:r>
              <a:rPr lang="en-US" sz="900">
                <a:solidFill>
                  <a:srgbClr val="6B7280"/>
                </a:solidFill>
              </a:rPr>
              <a:t>AG Mi2B</a:t>
            </a:r>
            <a:endParaRPr b="0" i="0" sz="900" u="none" cap="none" strike="noStrik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25" name="Shape 325"/>
        <p:cNvGrpSpPr/>
        <p:nvPr/>
      </p:nvGrpSpPr>
      <p:grpSpPr>
        <a:xfrm>
          <a:off x="0" y="0"/>
          <a:ext cx="0" cy="0"/>
          <a:chOff x="0" y="0"/>
          <a:chExt cx="0" cy="0"/>
        </a:xfrm>
      </p:grpSpPr>
      <p:sp>
        <p:nvSpPr>
          <p:cNvPr id="326" name="Google Shape;326;g3efa3b0a8aa_1_79"/>
          <p:cNvSpPr/>
          <p:nvPr/>
        </p:nvSpPr>
        <p:spPr>
          <a:xfrm>
            <a:off x="-300" y="-850"/>
            <a:ext cx="12192012" cy="548694"/>
          </a:xfrm>
          <a:custGeom>
            <a:rect b="b" l="l" r="r" t="t"/>
            <a:pathLst>
              <a:path extrusionOk="0" h="21600" w="21600">
                <a:moveTo>
                  <a:pt x="0" y="0"/>
                </a:moveTo>
                <a:lnTo>
                  <a:pt x="21600" y="0"/>
                </a:lnTo>
                <a:lnTo>
                  <a:pt x="21600" y="21600"/>
                </a:lnTo>
                <a:lnTo>
                  <a:pt x="0" y="21600"/>
                </a:lnTo>
                <a:close/>
              </a:path>
            </a:pathLst>
          </a:custGeom>
          <a:solidFill>
            <a:srgbClr val="1C7B79"/>
          </a:solidFill>
          <a:ln cap="flat" cmpd="sng" w="12600">
            <a:solidFill>
              <a:srgbClr val="1C7B79"/>
            </a:solidFill>
            <a:prstDash val="solid"/>
            <a:round/>
            <a:headEnd len="sm" w="sm" type="none"/>
            <a:tailEnd len="sm" w="sm" type="none"/>
          </a:ln>
        </p:spPr>
      </p:sp>
      <p:sp>
        <p:nvSpPr>
          <p:cNvPr id="327" name="Google Shape;327;g3efa3b0a8aa_1_79"/>
          <p:cNvSpPr/>
          <p:nvPr/>
        </p:nvSpPr>
        <p:spPr>
          <a:xfrm>
            <a:off x="320040" y="462738"/>
            <a:ext cx="11429640" cy="383778"/>
          </a:xfrm>
          <a:custGeom>
            <a:rect b="b" l="l" r="r" t="t"/>
            <a:pathLst>
              <a:path extrusionOk="0" h="21600" w="21600">
                <a:moveTo>
                  <a:pt x="0" y="0"/>
                </a:moveTo>
                <a:lnTo>
                  <a:pt x="21600" y="0"/>
                </a:lnTo>
                <a:lnTo>
                  <a:pt x="21600" y="21600"/>
                </a:lnTo>
                <a:lnTo>
                  <a:pt x="0" y="21600"/>
                </a:lnTo>
                <a:close/>
              </a:path>
            </a:pathLst>
          </a:custGeom>
          <a:noFill/>
          <a:ln>
            <a:noFill/>
          </a:ln>
        </p:spPr>
      </p:sp>
      <p:cxnSp>
        <p:nvCxnSpPr>
          <p:cNvPr id="328" name="Google Shape;328;g3efa3b0a8aa_1_79"/>
          <p:cNvCxnSpPr/>
          <p:nvPr/>
        </p:nvCxnSpPr>
        <p:spPr>
          <a:xfrm>
            <a:off x="320040" y="1100160"/>
            <a:ext cx="11521800" cy="600"/>
          </a:xfrm>
          <a:prstGeom prst="straightConnector1">
            <a:avLst/>
          </a:prstGeom>
          <a:noFill/>
          <a:ln cap="flat" cmpd="sng" w="12600">
            <a:solidFill>
              <a:srgbClr val="D6DEE8"/>
            </a:solidFill>
            <a:prstDash val="solid"/>
            <a:round/>
            <a:headEnd len="sm" w="sm" type="none"/>
            <a:tailEnd len="sm" w="sm" type="none"/>
          </a:ln>
        </p:spPr>
      </p:cxnSp>
      <p:cxnSp>
        <p:nvCxnSpPr>
          <p:cNvPr id="329" name="Google Shape;329;g3efa3b0a8aa_1_79"/>
          <p:cNvCxnSpPr/>
          <p:nvPr/>
        </p:nvCxnSpPr>
        <p:spPr>
          <a:xfrm>
            <a:off x="320040" y="6528600"/>
            <a:ext cx="11521800" cy="600"/>
          </a:xfrm>
          <a:prstGeom prst="straightConnector1">
            <a:avLst/>
          </a:prstGeom>
          <a:noFill/>
          <a:ln cap="flat" cmpd="sng" w="12600">
            <a:solidFill>
              <a:srgbClr val="E5E7EB"/>
            </a:solidFill>
            <a:prstDash val="solid"/>
            <a:round/>
            <a:headEnd len="sm" w="sm" type="none"/>
            <a:tailEnd len="sm" w="sm" type="none"/>
          </a:ln>
        </p:spPr>
      </p:cxnSp>
      <p:sp>
        <p:nvSpPr>
          <p:cNvPr id="330" name="Google Shape;330;g3efa3b0a8aa_1_79"/>
          <p:cNvSpPr/>
          <p:nvPr/>
        </p:nvSpPr>
        <p:spPr>
          <a:xfrm>
            <a:off x="11521440" y="6583680"/>
            <a:ext cx="365418" cy="164160"/>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0" lIns="0" spcFirstLastPara="1" rIns="0" wrap="square" tIns="0">
            <a:noAutofit/>
          </a:bodyPr>
          <a:lstStyle/>
          <a:p>
            <a:pPr indent="0" lvl="0" marL="0" marR="0" rtl="0" algn="r">
              <a:lnSpc>
                <a:spcPct val="100000"/>
              </a:lnSpc>
              <a:spcBef>
                <a:spcPts val="0"/>
              </a:spcBef>
              <a:spcAft>
                <a:spcPts val="0"/>
              </a:spcAft>
              <a:buClr>
                <a:srgbClr val="000000"/>
              </a:buClr>
              <a:buSzPts val="1250"/>
              <a:buFont typeface="Arial"/>
              <a:buNone/>
            </a:pPr>
            <a:r>
              <a:rPr lang="en-US" sz="1250">
                <a:solidFill>
                  <a:srgbClr val="6B7280"/>
                </a:solidFill>
              </a:rPr>
              <a:t>10</a:t>
            </a:r>
            <a:endParaRPr b="0" i="0" sz="1250" u="none" cap="none" strike="noStrike">
              <a:solidFill>
                <a:srgbClr val="000000"/>
              </a:solidFill>
              <a:latin typeface="Arial"/>
              <a:ea typeface="Arial"/>
              <a:cs typeface="Arial"/>
              <a:sym typeface="Arial"/>
            </a:endParaRPr>
          </a:p>
        </p:txBody>
      </p:sp>
      <p:sp>
        <p:nvSpPr>
          <p:cNvPr id="331" name="Google Shape;331;g3efa3b0a8aa_1_79"/>
          <p:cNvSpPr/>
          <p:nvPr/>
        </p:nvSpPr>
        <p:spPr>
          <a:xfrm>
            <a:off x="185760" y="727920"/>
            <a:ext cx="438480" cy="438480"/>
          </a:xfrm>
          <a:custGeom>
            <a:rect b="b" l="l" r="r" t="t"/>
            <a:pathLst>
              <a:path extrusionOk="0" h="21600" w="21600">
                <a:moveTo>
                  <a:pt x="0" y="10800"/>
                </a:moveTo>
                <a:close/>
              </a:path>
            </a:pathLst>
          </a:custGeom>
          <a:solidFill>
            <a:srgbClr val="1C7B79"/>
          </a:solidFill>
          <a:ln cap="flat" cmpd="sng" w="12600">
            <a:solidFill>
              <a:srgbClr val="0E7C7B"/>
            </a:solidFill>
            <a:prstDash val="solid"/>
            <a:round/>
            <a:headEnd len="sm" w="sm" type="none"/>
            <a:tailEnd len="sm" w="sm" type="none"/>
          </a:ln>
        </p:spPr>
      </p:sp>
      <p:sp>
        <p:nvSpPr>
          <p:cNvPr id="332" name="Google Shape;332;g3efa3b0a8aa_1_79"/>
          <p:cNvSpPr/>
          <p:nvPr/>
        </p:nvSpPr>
        <p:spPr>
          <a:xfrm>
            <a:off x="185760" y="846360"/>
            <a:ext cx="438480" cy="200880"/>
          </a:xfrm>
          <a:custGeom>
            <a:rect b="b" l="l" r="r" t="t"/>
            <a:pathLst>
              <a:path extrusionOk="0" h="21600" w="21600">
                <a:moveTo>
                  <a:pt x="0" y="0"/>
                </a:moveTo>
                <a:lnTo>
                  <a:pt x="21600" y="0"/>
                </a:lnTo>
                <a:lnTo>
                  <a:pt x="21600" y="21600"/>
                </a:lnTo>
                <a:lnTo>
                  <a:pt x="0" y="21600"/>
                </a:lnTo>
                <a:close/>
              </a:path>
            </a:pathLst>
          </a:custGeom>
          <a:noFill/>
          <a:ln>
            <a:noFill/>
          </a:ln>
        </p:spPr>
        <p:txBody>
          <a:bodyPr anchorCtr="1" anchor="ctr" bIns="0" lIns="0" spcFirstLastPara="1" rIns="0" wrap="square" tIns="0">
            <a:noAutofit/>
          </a:bodyPr>
          <a:lstStyle/>
          <a:p>
            <a:pPr indent="0" lvl="0" marL="0" marR="0" rtl="0" algn="ctr">
              <a:lnSpc>
                <a:spcPct val="100000"/>
              </a:lnSpc>
              <a:spcBef>
                <a:spcPts val="0"/>
              </a:spcBef>
              <a:spcAft>
                <a:spcPts val="0"/>
              </a:spcAft>
              <a:buClr>
                <a:srgbClr val="000000"/>
              </a:buClr>
              <a:buSzPts val="1300"/>
              <a:buFont typeface="Arial"/>
              <a:buNone/>
            </a:pPr>
            <a:r>
              <a:rPr b="1" i="0" lang="en-US" sz="1300" u="none" cap="none" strike="noStrike">
                <a:solidFill>
                  <a:srgbClr val="FFFFFF"/>
                </a:solidFill>
                <a:latin typeface="Arial"/>
                <a:ea typeface="Arial"/>
                <a:cs typeface="Arial"/>
                <a:sym typeface="Arial"/>
              </a:rPr>
              <a:t>2</a:t>
            </a:r>
            <a:endParaRPr b="0" i="0" sz="1300" u="none" cap="none" strike="noStrike">
              <a:solidFill>
                <a:srgbClr val="000000"/>
              </a:solidFill>
              <a:latin typeface="Arial"/>
              <a:ea typeface="Arial"/>
              <a:cs typeface="Arial"/>
              <a:sym typeface="Arial"/>
            </a:endParaRPr>
          </a:p>
        </p:txBody>
      </p:sp>
      <p:sp>
        <p:nvSpPr>
          <p:cNvPr id="333" name="Google Shape;333;g3efa3b0a8aa_1_79"/>
          <p:cNvSpPr/>
          <p:nvPr/>
        </p:nvSpPr>
        <p:spPr>
          <a:xfrm>
            <a:off x="320054" y="755175"/>
            <a:ext cx="6293376" cy="402138"/>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300"/>
              <a:buFont typeface="Arial"/>
              <a:buNone/>
            </a:pPr>
            <a:r>
              <a:rPr b="1" i="0" lang="en-US" sz="2000" u="none" cap="none" strike="noStrike">
                <a:solidFill>
                  <a:srgbClr val="1C7B79"/>
                </a:solidFill>
                <a:latin typeface="Play"/>
                <a:ea typeface="Play"/>
                <a:cs typeface="Play"/>
                <a:sym typeface="Play"/>
              </a:rPr>
              <a:t>Méthode de reconstruction des positions de spots </a:t>
            </a:r>
            <a:endParaRPr b="1" i="0" sz="2000" u="none" cap="none" strike="noStrike">
              <a:solidFill>
                <a:srgbClr val="1C7B79"/>
              </a:solidFill>
              <a:latin typeface="Play"/>
              <a:ea typeface="Play"/>
              <a:cs typeface="Play"/>
              <a:sym typeface="Play"/>
            </a:endParaRPr>
          </a:p>
        </p:txBody>
      </p:sp>
      <p:sp>
        <p:nvSpPr>
          <p:cNvPr id="334" name="Google Shape;334;g3efa3b0a8aa_1_79"/>
          <p:cNvSpPr/>
          <p:nvPr/>
        </p:nvSpPr>
        <p:spPr>
          <a:xfrm>
            <a:off x="282970" y="105898"/>
            <a:ext cx="3117258" cy="312822"/>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600"/>
              <a:buFont typeface="Arial"/>
              <a:buNone/>
            </a:pPr>
            <a:r>
              <a:rPr b="1" i="0" lang="en-US" sz="1600" u="none" cap="none" strike="noStrike">
                <a:solidFill>
                  <a:srgbClr val="F2F2F2"/>
                </a:solidFill>
                <a:latin typeface="Play"/>
                <a:ea typeface="Play"/>
                <a:cs typeface="Play"/>
                <a:sym typeface="Play"/>
              </a:rPr>
              <a:t>MATÉRIEL ET M</a:t>
            </a:r>
            <a:r>
              <a:rPr b="1" i="0" lang="en-US" sz="1600" u="none" cap="none" strike="noStrike">
                <a:solidFill>
                  <a:schemeClr val="lt1"/>
                </a:solidFill>
                <a:latin typeface="Play"/>
                <a:ea typeface="Play"/>
                <a:cs typeface="Play"/>
                <a:sym typeface="Play"/>
              </a:rPr>
              <a:t>ÉTHODES</a:t>
            </a:r>
            <a:endParaRPr b="1" i="0" sz="1600" u="none" cap="none" strike="noStrike">
              <a:solidFill>
                <a:srgbClr val="F2F2F2"/>
              </a:solidFill>
              <a:latin typeface="Play"/>
              <a:ea typeface="Play"/>
              <a:cs typeface="Play"/>
              <a:sym typeface="Play"/>
            </a:endParaRPr>
          </a:p>
        </p:txBody>
      </p:sp>
      <p:pic>
        <p:nvPicPr>
          <p:cNvPr id="335" name="Google Shape;335;g3efa3b0a8aa_1_79" title="beamline_reconstruction_spot_geometry.png"/>
          <p:cNvPicPr preferRelativeResize="0"/>
          <p:nvPr/>
        </p:nvPicPr>
        <p:blipFill rotWithShape="1">
          <a:blip r:embed="rId3">
            <a:alphaModFix/>
          </a:blip>
          <a:srcRect b="0" l="0" r="0" t="0"/>
          <a:stretch/>
        </p:blipFill>
        <p:spPr>
          <a:xfrm>
            <a:off x="474065" y="1309713"/>
            <a:ext cx="10922281" cy="5066488"/>
          </a:xfrm>
          <a:prstGeom prst="rect">
            <a:avLst/>
          </a:prstGeom>
          <a:noFill/>
          <a:ln>
            <a:noFill/>
          </a:ln>
        </p:spPr>
      </p:pic>
      <p:pic>
        <p:nvPicPr>
          <p:cNvPr id="336" name="Google Shape;336;g3efa3b0a8aa_1_79" title="Capture d’écran du 2026-06-27 15-51-15.png"/>
          <p:cNvPicPr preferRelativeResize="0"/>
          <p:nvPr/>
        </p:nvPicPr>
        <p:blipFill rotWithShape="1">
          <a:blip r:embed="rId4">
            <a:alphaModFix/>
          </a:blip>
          <a:srcRect b="0" l="0" r="0" t="0"/>
          <a:stretch/>
        </p:blipFill>
        <p:spPr>
          <a:xfrm>
            <a:off x="878200" y="1997150"/>
            <a:ext cx="4927150" cy="1142750"/>
          </a:xfrm>
          <a:prstGeom prst="rect">
            <a:avLst/>
          </a:prstGeom>
          <a:noFill/>
          <a:ln>
            <a:noFill/>
          </a:ln>
        </p:spPr>
      </p:pic>
      <p:pic>
        <p:nvPicPr>
          <p:cNvPr id="337" name="Google Shape;337;g3efa3b0a8aa_1_79" title="B1_L006_spots_current_layer_20260627_162137.png"/>
          <p:cNvPicPr preferRelativeResize="0"/>
          <p:nvPr/>
        </p:nvPicPr>
        <p:blipFill rotWithShape="1">
          <a:blip r:embed="rId5">
            <a:alphaModFix/>
          </a:blip>
          <a:srcRect b="84106" l="78073" r="1937" t="5223"/>
          <a:stretch/>
        </p:blipFill>
        <p:spPr>
          <a:xfrm>
            <a:off x="358525" y="1238400"/>
            <a:ext cx="1588025" cy="854524"/>
          </a:xfrm>
          <a:prstGeom prst="rect">
            <a:avLst/>
          </a:prstGeom>
          <a:noFill/>
          <a:ln>
            <a:noFill/>
          </a:ln>
        </p:spPr>
      </p:pic>
      <p:sp>
        <p:nvSpPr>
          <p:cNvPr id="338" name="Google Shape;338;g3efa3b0a8aa_1_79"/>
          <p:cNvSpPr/>
          <p:nvPr/>
        </p:nvSpPr>
        <p:spPr>
          <a:xfrm>
            <a:off x="320040" y="6583680"/>
            <a:ext cx="7131942" cy="164160"/>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900"/>
              <a:buFont typeface="Arial"/>
              <a:buNone/>
            </a:pPr>
            <a:r>
              <a:rPr lang="en-US" sz="900">
                <a:solidFill>
                  <a:srgbClr val="6B7280"/>
                </a:solidFill>
              </a:rPr>
              <a:t>AG Mi2B</a:t>
            </a:r>
            <a:endParaRPr b="0" i="0" sz="900" u="none" cap="none" strike="noStrik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43" name="Shape 343"/>
        <p:cNvGrpSpPr/>
        <p:nvPr/>
      </p:nvGrpSpPr>
      <p:grpSpPr>
        <a:xfrm>
          <a:off x="0" y="0"/>
          <a:ext cx="0" cy="0"/>
          <a:chOff x="0" y="0"/>
          <a:chExt cx="0" cy="0"/>
        </a:xfrm>
      </p:grpSpPr>
      <p:sp>
        <p:nvSpPr>
          <p:cNvPr id="344" name="Google Shape;344;p9"/>
          <p:cNvSpPr/>
          <p:nvPr/>
        </p:nvSpPr>
        <p:spPr>
          <a:xfrm>
            <a:off x="249725" y="1963650"/>
            <a:ext cx="11403450" cy="2843208"/>
          </a:xfrm>
          <a:custGeom>
            <a:rect b="b" l="l" r="r" t="t"/>
            <a:pathLst>
              <a:path extrusionOk="0" h="21600" w="21600">
                <a:moveTo>
                  <a:pt x="0" y="0"/>
                </a:moveTo>
                <a:lnTo>
                  <a:pt x="21600" y="0"/>
                </a:lnTo>
                <a:lnTo>
                  <a:pt x="21600" y="21600"/>
                </a:lnTo>
                <a:lnTo>
                  <a:pt x="0" y="21600"/>
                </a:lnTo>
                <a:close/>
              </a:path>
            </a:pathLst>
          </a:custGeom>
          <a:noFill/>
          <a:ln cap="flat" cmpd="sng" w="9525">
            <a:solidFill>
              <a:srgbClr val="CBD5E1"/>
            </a:solidFill>
            <a:prstDash val="solid"/>
            <a:round/>
            <a:headEnd len="sm" w="sm" type="none"/>
            <a:tailEnd len="sm" w="sm" type="none"/>
          </a:ln>
        </p:spPr>
      </p:sp>
      <p:sp>
        <p:nvSpPr>
          <p:cNvPr id="345" name="Google Shape;345;p9"/>
          <p:cNvSpPr txBox="1"/>
          <p:nvPr/>
        </p:nvSpPr>
        <p:spPr>
          <a:xfrm>
            <a:off x="9484783" y="4287007"/>
            <a:ext cx="365400" cy="351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000000"/>
                </a:solidFill>
                <a:highlight>
                  <a:schemeClr val="lt1"/>
                </a:highlight>
                <a:latin typeface="Play"/>
                <a:ea typeface="Play"/>
                <a:cs typeface="Play"/>
                <a:sym typeface="Play"/>
              </a:rPr>
              <a:t>50</a:t>
            </a:r>
            <a:endParaRPr b="0" i="0" sz="1200" u="none" cap="none" strike="noStrike">
              <a:solidFill>
                <a:srgbClr val="000000"/>
              </a:solidFill>
              <a:highlight>
                <a:schemeClr val="lt1"/>
              </a:highlight>
              <a:latin typeface="Play"/>
              <a:ea typeface="Play"/>
              <a:cs typeface="Play"/>
              <a:sym typeface="Play"/>
            </a:endParaRPr>
          </a:p>
        </p:txBody>
      </p:sp>
      <p:pic>
        <p:nvPicPr>
          <p:cNvPr id="346" name="Google Shape;346;p9" title="hist_mu_relative_error_pct.png"/>
          <p:cNvPicPr preferRelativeResize="0"/>
          <p:nvPr/>
        </p:nvPicPr>
        <p:blipFill rotWithShape="1">
          <a:blip r:embed="rId3">
            <a:alphaModFix/>
          </a:blip>
          <a:srcRect b="0" l="0" r="0" t="0"/>
          <a:stretch/>
        </p:blipFill>
        <p:spPr>
          <a:xfrm>
            <a:off x="6557000" y="2102050"/>
            <a:ext cx="3986923" cy="2550014"/>
          </a:xfrm>
          <a:prstGeom prst="rect">
            <a:avLst/>
          </a:prstGeom>
          <a:noFill/>
          <a:ln>
            <a:noFill/>
          </a:ln>
        </p:spPr>
      </p:pic>
      <p:sp>
        <p:nvSpPr>
          <p:cNvPr id="347" name="Google Shape;347;p9"/>
          <p:cNvSpPr/>
          <p:nvPr/>
        </p:nvSpPr>
        <p:spPr>
          <a:xfrm>
            <a:off x="8179660" y="4482775"/>
            <a:ext cx="1098000" cy="2001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8" name="Google Shape;348;p9"/>
          <p:cNvSpPr/>
          <p:nvPr/>
        </p:nvSpPr>
        <p:spPr>
          <a:xfrm>
            <a:off x="0" y="-18720"/>
            <a:ext cx="12191400" cy="568800"/>
          </a:xfrm>
          <a:custGeom>
            <a:rect b="b" l="l" r="r" t="t"/>
            <a:pathLst>
              <a:path extrusionOk="0" h="21600" w="21600">
                <a:moveTo>
                  <a:pt x="0" y="0"/>
                </a:moveTo>
                <a:lnTo>
                  <a:pt x="21600" y="0"/>
                </a:lnTo>
                <a:lnTo>
                  <a:pt x="21600" y="21600"/>
                </a:lnTo>
                <a:lnTo>
                  <a:pt x="0" y="21600"/>
                </a:lnTo>
                <a:close/>
              </a:path>
            </a:pathLst>
          </a:custGeom>
          <a:solidFill>
            <a:srgbClr val="EF8C39"/>
          </a:solidFill>
          <a:ln cap="flat" cmpd="sng" w="12600">
            <a:solidFill>
              <a:srgbClr val="EF8C39"/>
            </a:solidFill>
            <a:prstDash val="solid"/>
            <a:round/>
            <a:headEnd len="sm" w="sm" type="none"/>
            <a:tailEnd len="sm" w="sm" type="none"/>
          </a:ln>
        </p:spPr>
      </p:sp>
      <p:sp>
        <p:nvSpPr>
          <p:cNvPr id="349" name="Google Shape;349;p9"/>
          <p:cNvSpPr/>
          <p:nvPr/>
        </p:nvSpPr>
        <p:spPr>
          <a:xfrm>
            <a:off x="320040" y="184320"/>
            <a:ext cx="2011338" cy="164160"/>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400"/>
              <a:buFont typeface="Arial"/>
              <a:buNone/>
            </a:pPr>
            <a:r>
              <a:rPr b="1" i="0" lang="en-US" sz="1600" u="none" cap="none" strike="noStrike">
                <a:solidFill>
                  <a:srgbClr val="FFFFFF"/>
                </a:solidFill>
                <a:latin typeface="Play"/>
                <a:ea typeface="Play"/>
                <a:cs typeface="Play"/>
                <a:sym typeface="Play"/>
              </a:rPr>
              <a:t>R</a:t>
            </a:r>
            <a:r>
              <a:rPr b="1" i="0" lang="en-US" sz="1600" u="none" cap="none" strike="noStrike">
                <a:solidFill>
                  <a:srgbClr val="F2F2F2"/>
                </a:solidFill>
                <a:latin typeface="Play"/>
                <a:ea typeface="Play"/>
                <a:cs typeface="Play"/>
                <a:sym typeface="Play"/>
              </a:rPr>
              <a:t>É</a:t>
            </a:r>
            <a:r>
              <a:rPr b="1" i="0" lang="en-US" sz="1600" u="none" cap="none" strike="noStrike">
                <a:solidFill>
                  <a:srgbClr val="FFFFFF"/>
                </a:solidFill>
                <a:latin typeface="Play"/>
                <a:ea typeface="Play"/>
                <a:cs typeface="Play"/>
                <a:sym typeface="Play"/>
              </a:rPr>
              <a:t>SULTATS</a:t>
            </a:r>
            <a:endParaRPr b="0" i="0" sz="1600" u="none" cap="none" strike="noStrike">
              <a:solidFill>
                <a:srgbClr val="000000"/>
              </a:solidFill>
              <a:latin typeface="Play"/>
              <a:ea typeface="Play"/>
              <a:cs typeface="Play"/>
              <a:sym typeface="Play"/>
            </a:endParaRPr>
          </a:p>
        </p:txBody>
      </p:sp>
      <p:sp>
        <p:nvSpPr>
          <p:cNvPr id="350" name="Google Shape;350;p9"/>
          <p:cNvSpPr/>
          <p:nvPr/>
        </p:nvSpPr>
        <p:spPr>
          <a:xfrm>
            <a:off x="249725" y="1108183"/>
            <a:ext cx="1682672" cy="737049"/>
          </a:xfrm>
          <a:custGeom>
            <a:rect b="b" l="l" r="r" t="t"/>
            <a:pathLst>
              <a:path extrusionOk="0" h="2338" w="5335">
                <a:moveTo>
                  <a:pt x="152" y="0"/>
                </a:moveTo>
                <a:cubicBezTo>
                  <a:pt x="76" y="0"/>
                  <a:pt x="0" y="76"/>
                  <a:pt x="0" y="152"/>
                </a:cubicBezTo>
                <a:lnTo>
                  <a:pt x="0" y="2184"/>
                </a:lnTo>
                <a:cubicBezTo>
                  <a:pt x="0" y="2260"/>
                  <a:pt x="76" y="2337"/>
                  <a:pt x="152" y="2337"/>
                </a:cubicBezTo>
                <a:lnTo>
                  <a:pt x="5181" y="2337"/>
                </a:lnTo>
                <a:cubicBezTo>
                  <a:pt x="5257" y="2337"/>
                  <a:pt x="5334" y="2260"/>
                  <a:pt x="5334" y="2184"/>
                </a:cubicBezTo>
                <a:lnTo>
                  <a:pt x="5334" y="152"/>
                </a:lnTo>
                <a:cubicBezTo>
                  <a:pt x="5334" y="76"/>
                  <a:pt x="5257" y="0"/>
                  <a:pt x="5181" y="0"/>
                </a:cubicBezTo>
                <a:lnTo>
                  <a:pt x="152" y="0"/>
                </a:lnTo>
              </a:path>
            </a:pathLst>
          </a:custGeom>
          <a:solidFill>
            <a:srgbClr val="F8FAFC"/>
          </a:solidFill>
          <a:ln cap="flat" cmpd="sng" w="9525">
            <a:solidFill>
              <a:srgbClr val="D9E2EC"/>
            </a:solidFill>
            <a:prstDash val="solid"/>
            <a:round/>
            <a:headEnd len="sm" w="sm" type="none"/>
            <a:tailEnd len="sm" w="sm" type="none"/>
          </a:ln>
        </p:spPr>
        <p:txBody>
          <a:bodyPr anchorCtr="0" anchor="ctr" bIns="80125" lIns="80125" spcFirstLastPara="1" rIns="80125" wrap="square" tIns="80125">
            <a:noAutofit/>
          </a:bodyPr>
          <a:lstStyle/>
          <a:p>
            <a:pPr indent="0" lvl="0" marL="0" marR="0" rtl="0" algn="l">
              <a:lnSpc>
                <a:spcPct val="100000"/>
              </a:lnSpc>
              <a:spcBef>
                <a:spcPts val="0"/>
              </a:spcBef>
              <a:spcAft>
                <a:spcPts val="0"/>
              </a:spcAft>
              <a:buClr>
                <a:srgbClr val="000000"/>
              </a:buClr>
              <a:buSzPts val="1227"/>
              <a:buFont typeface="Arial"/>
              <a:buNone/>
            </a:pPr>
            <a:r>
              <a:t/>
            </a:r>
            <a:endParaRPr b="0" i="0" sz="1227" u="none" cap="none" strike="noStrike">
              <a:solidFill>
                <a:srgbClr val="000000"/>
              </a:solidFill>
              <a:latin typeface="Arial"/>
              <a:ea typeface="Arial"/>
              <a:cs typeface="Arial"/>
              <a:sym typeface="Arial"/>
            </a:endParaRPr>
          </a:p>
        </p:txBody>
      </p:sp>
      <p:sp>
        <p:nvSpPr>
          <p:cNvPr id="351" name="Google Shape;351;p9"/>
          <p:cNvSpPr/>
          <p:nvPr/>
        </p:nvSpPr>
        <p:spPr>
          <a:xfrm>
            <a:off x="345959" y="1212304"/>
            <a:ext cx="1490238" cy="272268"/>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39450" lIns="78875" spcFirstLastPara="1" rIns="78875" wrap="square" tIns="39450">
            <a:noAutofit/>
          </a:bodyPr>
          <a:lstStyle/>
          <a:p>
            <a:pPr indent="0" lvl="0" marL="0" marR="0" rtl="0" algn="l">
              <a:lnSpc>
                <a:spcPct val="100000"/>
              </a:lnSpc>
              <a:spcBef>
                <a:spcPts val="0"/>
              </a:spcBef>
              <a:spcAft>
                <a:spcPts val="0"/>
              </a:spcAft>
              <a:buClr>
                <a:srgbClr val="000000"/>
              </a:buClr>
              <a:buSzPts val="2279"/>
              <a:buFont typeface="Arial"/>
              <a:buNone/>
            </a:pPr>
            <a:r>
              <a:rPr b="1" i="0" lang="en-US" sz="2279" u="none" cap="none" strike="noStrike">
                <a:solidFill>
                  <a:srgbClr val="2364D2"/>
                </a:solidFill>
                <a:latin typeface="Play"/>
                <a:ea typeface="Play"/>
                <a:cs typeface="Play"/>
                <a:sym typeface="Play"/>
              </a:rPr>
              <a:t>505</a:t>
            </a:r>
            <a:endParaRPr b="0" i="0" sz="2279" u="none" cap="none" strike="noStrike">
              <a:solidFill>
                <a:srgbClr val="000000"/>
              </a:solidFill>
              <a:latin typeface="Arial"/>
              <a:ea typeface="Arial"/>
              <a:cs typeface="Arial"/>
              <a:sym typeface="Arial"/>
            </a:endParaRPr>
          </a:p>
        </p:txBody>
      </p:sp>
      <p:sp>
        <p:nvSpPr>
          <p:cNvPr id="352" name="Google Shape;352;p9"/>
          <p:cNvSpPr/>
          <p:nvPr/>
        </p:nvSpPr>
        <p:spPr>
          <a:xfrm>
            <a:off x="345959" y="1548961"/>
            <a:ext cx="1490238" cy="200070"/>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39450" lIns="78875" spcFirstLastPara="1" rIns="78875" wrap="square" tIns="39450">
            <a:noAutofit/>
          </a:bodyPr>
          <a:lstStyle/>
          <a:p>
            <a:pPr indent="0" lvl="0" marL="0" marR="0" rtl="0" algn="l">
              <a:lnSpc>
                <a:spcPct val="100000"/>
              </a:lnSpc>
              <a:spcBef>
                <a:spcPts val="0"/>
              </a:spcBef>
              <a:spcAft>
                <a:spcPts val="0"/>
              </a:spcAft>
              <a:buClr>
                <a:srgbClr val="000000"/>
              </a:buClr>
              <a:buSzPts val="920"/>
              <a:buFont typeface="Arial"/>
              <a:buNone/>
            </a:pPr>
            <a:r>
              <a:rPr b="1" i="0" lang="en-US" sz="920" u="none" cap="none" strike="noStrike">
                <a:solidFill>
                  <a:srgbClr val="5B677A"/>
                </a:solidFill>
                <a:latin typeface="Arial"/>
                <a:ea typeface="Arial"/>
                <a:cs typeface="Arial"/>
                <a:sym typeface="Arial"/>
              </a:rPr>
              <a:t>Faisceaux analysés</a:t>
            </a:r>
            <a:endParaRPr b="1" i="0" sz="920" u="none" cap="none" strike="noStrike">
              <a:solidFill>
                <a:srgbClr val="000000"/>
              </a:solidFill>
              <a:latin typeface="Arial"/>
              <a:ea typeface="Arial"/>
              <a:cs typeface="Arial"/>
              <a:sym typeface="Arial"/>
            </a:endParaRPr>
          </a:p>
        </p:txBody>
      </p:sp>
      <p:sp>
        <p:nvSpPr>
          <p:cNvPr id="353" name="Google Shape;353;p9"/>
          <p:cNvSpPr/>
          <p:nvPr/>
        </p:nvSpPr>
        <p:spPr>
          <a:xfrm>
            <a:off x="2133076" y="1108183"/>
            <a:ext cx="1682672" cy="737049"/>
          </a:xfrm>
          <a:custGeom>
            <a:rect b="b" l="l" r="r" t="t"/>
            <a:pathLst>
              <a:path extrusionOk="0" h="2338" w="5335">
                <a:moveTo>
                  <a:pt x="152" y="0"/>
                </a:moveTo>
                <a:cubicBezTo>
                  <a:pt x="76" y="0"/>
                  <a:pt x="0" y="76"/>
                  <a:pt x="0" y="152"/>
                </a:cubicBezTo>
                <a:lnTo>
                  <a:pt x="0" y="2184"/>
                </a:lnTo>
                <a:cubicBezTo>
                  <a:pt x="0" y="2260"/>
                  <a:pt x="76" y="2337"/>
                  <a:pt x="152" y="2337"/>
                </a:cubicBezTo>
                <a:lnTo>
                  <a:pt x="5181" y="2337"/>
                </a:lnTo>
                <a:cubicBezTo>
                  <a:pt x="5257" y="2337"/>
                  <a:pt x="5334" y="2260"/>
                  <a:pt x="5334" y="2184"/>
                </a:cubicBezTo>
                <a:lnTo>
                  <a:pt x="5334" y="152"/>
                </a:lnTo>
                <a:cubicBezTo>
                  <a:pt x="5334" y="76"/>
                  <a:pt x="5257" y="0"/>
                  <a:pt x="5181" y="0"/>
                </a:cubicBezTo>
                <a:lnTo>
                  <a:pt x="152" y="0"/>
                </a:lnTo>
              </a:path>
            </a:pathLst>
          </a:custGeom>
          <a:solidFill>
            <a:srgbClr val="F8FAFC"/>
          </a:solidFill>
          <a:ln cap="flat" cmpd="sng" w="9525">
            <a:solidFill>
              <a:srgbClr val="D9E2EC"/>
            </a:solidFill>
            <a:prstDash val="solid"/>
            <a:round/>
            <a:headEnd len="sm" w="sm" type="none"/>
            <a:tailEnd len="sm" w="sm" type="none"/>
          </a:ln>
        </p:spPr>
        <p:txBody>
          <a:bodyPr anchorCtr="0" anchor="ctr" bIns="80125" lIns="80125" spcFirstLastPara="1" rIns="80125" wrap="square" tIns="80125">
            <a:noAutofit/>
          </a:bodyPr>
          <a:lstStyle/>
          <a:p>
            <a:pPr indent="0" lvl="0" marL="0" marR="0" rtl="0" algn="l">
              <a:lnSpc>
                <a:spcPct val="100000"/>
              </a:lnSpc>
              <a:spcBef>
                <a:spcPts val="0"/>
              </a:spcBef>
              <a:spcAft>
                <a:spcPts val="0"/>
              </a:spcAft>
              <a:buClr>
                <a:srgbClr val="000000"/>
              </a:buClr>
              <a:buSzPts val="1227"/>
              <a:buFont typeface="Arial"/>
              <a:buNone/>
            </a:pPr>
            <a:r>
              <a:t/>
            </a:r>
            <a:endParaRPr b="0" i="0" sz="1227" u="none" cap="none" strike="noStrike">
              <a:solidFill>
                <a:srgbClr val="000000"/>
              </a:solidFill>
              <a:latin typeface="Arial"/>
              <a:ea typeface="Arial"/>
              <a:cs typeface="Arial"/>
              <a:sym typeface="Arial"/>
            </a:endParaRPr>
          </a:p>
        </p:txBody>
      </p:sp>
      <p:sp>
        <p:nvSpPr>
          <p:cNvPr id="354" name="Google Shape;354;p9"/>
          <p:cNvSpPr/>
          <p:nvPr/>
        </p:nvSpPr>
        <p:spPr>
          <a:xfrm>
            <a:off x="2229310" y="1212304"/>
            <a:ext cx="1490238" cy="272268"/>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39450" lIns="78875" spcFirstLastPara="1" rIns="78875" wrap="square" tIns="39450">
            <a:noAutofit/>
          </a:bodyPr>
          <a:lstStyle/>
          <a:p>
            <a:pPr indent="0" lvl="0" marL="0" marR="0" rtl="0" algn="l">
              <a:lnSpc>
                <a:spcPct val="100000"/>
              </a:lnSpc>
              <a:spcBef>
                <a:spcPts val="0"/>
              </a:spcBef>
              <a:spcAft>
                <a:spcPts val="0"/>
              </a:spcAft>
              <a:buClr>
                <a:srgbClr val="000000"/>
              </a:buClr>
              <a:buSzPts val="1841"/>
              <a:buFont typeface="Arial"/>
              <a:buNone/>
            </a:pPr>
            <a:r>
              <a:rPr b="1" i="0" lang="en-US" sz="1841" u="none" cap="none" strike="noStrike">
                <a:solidFill>
                  <a:srgbClr val="0E7C7B"/>
                </a:solidFill>
                <a:latin typeface="Play"/>
                <a:ea typeface="Play"/>
                <a:cs typeface="Play"/>
                <a:sym typeface="Play"/>
              </a:rPr>
              <a:t>534,024</a:t>
            </a:r>
            <a:endParaRPr b="0" i="0" sz="1841" u="none" cap="none" strike="noStrike">
              <a:solidFill>
                <a:srgbClr val="000000"/>
              </a:solidFill>
              <a:latin typeface="Arial"/>
              <a:ea typeface="Arial"/>
              <a:cs typeface="Arial"/>
              <a:sym typeface="Arial"/>
            </a:endParaRPr>
          </a:p>
        </p:txBody>
      </p:sp>
      <p:sp>
        <p:nvSpPr>
          <p:cNvPr id="355" name="Google Shape;355;p9"/>
          <p:cNvSpPr/>
          <p:nvPr/>
        </p:nvSpPr>
        <p:spPr>
          <a:xfrm>
            <a:off x="2229310" y="1548961"/>
            <a:ext cx="1490238" cy="200070"/>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39450" lIns="78875" spcFirstLastPara="1" rIns="78875" wrap="square" tIns="39450">
            <a:noAutofit/>
          </a:bodyPr>
          <a:lstStyle/>
          <a:p>
            <a:pPr indent="0" lvl="0" marL="0" marR="0" rtl="0" algn="l">
              <a:lnSpc>
                <a:spcPct val="100000"/>
              </a:lnSpc>
              <a:spcBef>
                <a:spcPts val="0"/>
              </a:spcBef>
              <a:spcAft>
                <a:spcPts val="0"/>
              </a:spcAft>
              <a:buClr>
                <a:srgbClr val="000000"/>
              </a:buClr>
              <a:buSzPts val="920"/>
              <a:buFont typeface="Arial"/>
              <a:buNone/>
            </a:pPr>
            <a:r>
              <a:rPr b="1" i="0" lang="en-US" sz="920" u="none" cap="none" strike="noStrike">
                <a:solidFill>
                  <a:srgbClr val="5B677A"/>
                </a:solidFill>
                <a:latin typeface="Arial"/>
                <a:ea typeface="Arial"/>
                <a:cs typeface="Arial"/>
                <a:sym typeface="Arial"/>
              </a:rPr>
              <a:t>spots reconstruits</a:t>
            </a:r>
            <a:endParaRPr b="1" i="0" sz="920" u="none" cap="none" strike="noStrike">
              <a:solidFill>
                <a:srgbClr val="000000"/>
              </a:solidFill>
              <a:latin typeface="Arial"/>
              <a:ea typeface="Arial"/>
              <a:cs typeface="Arial"/>
              <a:sym typeface="Arial"/>
            </a:endParaRPr>
          </a:p>
        </p:txBody>
      </p:sp>
      <p:sp>
        <p:nvSpPr>
          <p:cNvPr id="356" name="Google Shape;356;p9"/>
          <p:cNvSpPr/>
          <p:nvPr/>
        </p:nvSpPr>
        <p:spPr>
          <a:xfrm>
            <a:off x="4016427" y="1108183"/>
            <a:ext cx="2243689" cy="737049"/>
          </a:xfrm>
          <a:custGeom>
            <a:rect b="b" l="l" r="r" t="t"/>
            <a:pathLst>
              <a:path extrusionOk="0" h="2338" w="7113">
                <a:moveTo>
                  <a:pt x="152" y="0"/>
                </a:moveTo>
                <a:cubicBezTo>
                  <a:pt x="76" y="0"/>
                  <a:pt x="0" y="76"/>
                  <a:pt x="0" y="152"/>
                </a:cubicBezTo>
                <a:lnTo>
                  <a:pt x="0" y="2184"/>
                </a:lnTo>
                <a:cubicBezTo>
                  <a:pt x="0" y="2260"/>
                  <a:pt x="76" y="2337"/>
                  <a:pt x="152" y="2337"/>
                </a:cubicBezTo>
                <a:lnTo>
                  <a:pt x="6959" y="2337"/>
                </a:lnTo>
                <a:cubicBezTo>
                  <a:pt x="7035" y="2337"/>
                  <a:pt x="7112" y="2260"/>
                  <a:pt x="7112" y="2184"/>
                </a:cubicBezTo>
                <a:lnTo>
                  <a:pt x="7112" y="152"/>
                </a:lnTo>
                <a:cubicBezTo>
                  <a:pt x="7112" y="76"/>
                  <a:pt x="7035" y="0"/>
                  <a:pt x="6959" y="0"/>
                </a:cubicBezTo>
                <a:lnTo>
                  <a:pt x="152" y="0"/>
                </a:lnTo>
              </a:path>
            </a:pathLst>
          </a:custGeom>
          <a:solidFill>
            <a:srgbClr val="F8FAFC"/>
          </a:solidFill>
          <a:ln cap="flat" cmpd="sng" w="9525">
            <a:solidFill>
              <a:srgbClr val="D9E2EC"/>
            </a:solidFill>
            <a:prstDash val="solid"/>
            <a:round/>
            <a:headEnd len="sm" w="sm" type="none"/>
            <a:tailEnd len="sm" w="sm" type="none"/>
          </a:ln>
        </p:spPr>
        <p:txBody>
          <a:bodyPr anchorCtr="0" anchor="ctr" bIns="80125" lIns="80125" spcFirstLastPara="1" rIns="80125" wrap="square" tIns="80125">
            <a:noAutofit/>
          </a:bodyPr>
          <a:lstStyle/>
          <a:p>
            <a:pPr indent="0" lvl="0" marL="0" marR="0" rtl="0" algn="l">
              <a:lnSpc>
                <a:spcPct val="100000"/>
              </a:lnSpc>
              <a:spcBef>
                <a:spcPts val="0"/>
              </a:spcBef>
              <a:spcAft>
                <a:spcPts val="0"/>
              </a:spcAft>
              <a:buClr>
                <a:srgbClr val="000000"/>
              </a:buClr>
              <a:buSzPts val="1227"/>
              <a:buFont typeface="Arial"/>
              <a:buNone/>
            </a:pPr>
            <a:r>
              <a:t/>
            </a:r>
            <a:endParaRPr b="0" i="0" sz="1227" u="none" cap="none" strike="noStrike">
              <a:solidFill>
                <a:srgbClr val="000000"/>
              </a:solidFill>
              <a:latin typeface="Arial"/>
              <a:ea typeface="Arial"/>
              <a:cs typeface="Arial"/>
              <a:sym typeface="Arial"/>
            </a:endParaRPr>
          </a:p>
        </p:txBody>
      </p:sp>
      <p:sp>
        <p:nvSpPr>
          <p:cNvPr id="357" name="Google Shape;357;p9"/>
          <p:cNvSpPr/>
          <p:nvPr/>
        </p:nvSpPr>
        <p:spPr>
          <a:xfrm>
            <a:off x="4000275" y="1212300"/>
            <a:ext cx="2243700" cy="272268"/>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39450" lIns="78875" spcFirstLastPara="1" rIns="78875" wrap="square" tIns="39450">
            <a:noAutofit/>
          </a:bodyPr>
          <a:lstStyle/>
          <a:p>
            <a:pPr indent="0" lvl="0" marL="0" marR="0" rtl="0" algn="l">
              <a:lnSpc>
                <a:spcPct val="100000"/>
              </a:lnSpc>
              <a:spcBef>
                <a:spcPts val="0"/>
              </a:spcBef>
              <a:spcAft>
                <a:spcPts val="0"/>
              </a:spcAft>
              <a:buClr>
                <a:srgbClr val="000000"/>
              </a:buClr>
              <a:buSzPts val="1402"/>
              <a:buFont typeface="Arial"/>
              <a:buNone/>
            </a:pPr>
            <a:r>
              <a:rPr b="1" lang="en-US" sz="2002">
                <a:solidFill>
                  <a:srgbClr val="F28C28"/>
                </a:solidFill>
                <a:latin typeface="Play"/>
                <a:ea typeface="Play"/>
                <a:cs typeface="Play"/>
                <a:sym typeface="Play"/>
              </a:rPr>
              <a:t>𝜇</a:t>
            </a:r>
            <a:r>
              <a:rPr b="1" lang="en-US" sz="1402">
                <a:solidFill>
                  <a:srgbClr val="F28C28"/>
                </a:solidFill>
                <a:latin typeface="Play"/>
                <a:ea typeface="Play"/>
                <a:cs typeface="Play"/>
                <a:sym typeface="Play"/>
              </a:rPr>
              <a:t> = </a:t>
            </a:r>
            <a:r>
              <a:rPr b="1" i="0" lang="en-US" sz="1402" u="none" cap="none" strike="noStrike">
                <a:solidFill>
                  <a:srgbClr val="F28C28"/>
                </a:solidFill>
                <a:latin typeface="Play"/>
                <a:ea typeface="Play"/>
                <a:cs typeface="Play"/>
                <a:sym typeface="Play"/>
              </a:rPr>
              <a:t>0.229 </a:t>
            </a:r>
            <a:r>
              <a:rPr b="1" lang="en-US" sz="1402">
                <a:solidFill>
                  <a:srgbClr val="F28C28"/>
                </a:solidFill>
                <a:latin typeface="Play"/>
                <a:ea typeface="Play"/>
                <a:cs typeface="Play"/>
                <a:sym typeface="Play"/>
              </a:rPr>
              <a:t>; </a:t>
            </a:r>
            <a:r>
              <a:rPr b="1" lang="en-US" sz="1802">
                <a:solidFill>
                  <a:srgbClr val="F28C28"/>
                </a:solidFill>
                <a:latin typeface="Play"/>
                <a:ea typeface="Play"/>
                <a:cs typeface="Play"/>
                <a:sym typeface="Play"/>
              </a:rPr>
              <a:t>σ</a:t>
            </a:r>
            <a:r>
              <a:rPr b="1" lang="en-US" sz="1402">
                <a:solidFill>
                  <a:srgbClr val="F28C28"/>
                </a:solidFill>
                <a:latin typeface="Play"/>
                <a:ea typeface="Play"/>
                <a:cs typeface="Play"/>
                <a:sym typeface="Play"/>
              </a:rPr>
              <a:t> = </a:t>
            </a:r>
            <a:r>
              <a:rPr b="1" i="0" lang="en-US" sz="1402" u="none" cap="none" strike="noStrike">
                <a:solidFill>
                  <a:srgbClr val="F28C28"/>
                </a:solidFill>
                <a:latin typeface="Play"/>
                <a:ea typeface="Play"/>
                <a:cs typeface="Play"/>
                <a:sym typeface="Play"/>
              </a:rPr>
              <a:t>0.148 mm</a:t>
            </a:r>
            <a:endParaRPr b="0" i="0" sz="1402" u="none" cap="none" strike="noStrike">
              <a:solidFill>
                <a:srgbClr val="000000"/>
              </a:solidFill>
              <a:latin typeface="Arial"/>
              <a:ea typeface="Arial"/>
              <a:cs typeface="Arial"/>
              <a:sym typeface="Arial"/>
            </a:endParaRPr>
          </a:p>
        </p:txBody>
      </p:sp>
      <p:sp>
        <p:nvSpPr>
          <p:cNvPr id="358" name="Google Shape;358;p9"/>
          <p:cNvSpPr/>
          <p:nvPr/>
        </p:nvSpPr>
        <p:spPr>
          <a:xfrm>
            <a:off x="4112661" y="1548961"/>
            <a:ext cx="2051190" cy="200070"/>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39450" lIns="78875" spcFirstLastPara="1" rIns="78875" wrap="square" tIns="39450">
            <a:noAutofit/>
          </a:bodyPr>
          <a:lstStyle/>
          <a:p>
            <a:pPr indent="0" lvl="0" marL="0" marR="0" rtl="0" algn="l">
              <a:lnSpc>
                <a:spcPct val="100000"/>
              </a:lnSpc>
              <a:spcBef>
                <a:spcPts val="0"/>
              </a:spcBef>
              <a:spcAft>
                <a:spcPts val="0"/>
              </a:spcAft>
              <a:buClr>
                <a:srgbClr val="000000"/>
              </a:buClr>
              <a:buSzPts val="920"/>
              <a:buFont typeface="Arial"/>
              <a:buNone/>
            </a:pPr>
            <a:r>
              <a:rPr b="1" i="0" lang="en-US" sz="920" u="none" cap="none" strike="noStrike">
                <a:solidFill>
                  <a:srgbClr val="5B677A"/>
                </a:solidFill>
                <a:latin typeface="Arial"/>
                <a:ea typeface="Arial"/>
                <a:cs typeface="Arial"/>
                <a:sym typeface="Arial"/>
              </a:rPr>
              <a:t>Erreur moyenne dans le plan </a:t>
            </a:r>
            <a:endParaRPr b="1" i="0" sz="920" u="none" cap="none" strike="noStrike">
              <a:solidFill>
                <a:srgbClr val="000000"/>
              </a:solidFill>
              <a:latin typeface="Arial"/>
              <a:ea typeface="Arial"/>
              <a:cs typeface="Arial"/>
              <a:sym typeface="Arial"/>
            </a:endParaRPr>
          </a:p>
        </p:txBody>
      </p:sp>
      <p:sp>
        <p:nvSpPr>
          <p:cNvPr id="359" name="Google Shape;359;p9"/>
          <p:cNvSpPr/>
          <p:nvPr/>
        </p:nvSpPr>
        <p:spPr>
          <a:xfrm>
            <a:off x="6460776" y="1108183"/>
            <a:ext cx="2323807" cy="737049"/>
          </a:xfrm>
          <a:custGeom>
            <a:rect b="b" l="l" r="r" t="t"/>
            <a:pathLst>
              <a:path extrusionOk="0" h="2338" w="7366">
                <a:moveTo>
                  <a:pt x="152" y="0"/>
                </a:moveTo>
                <a:cubicBezTo>
                  <a:pt x="76" y="0"/>
                  <a:pt x="0" y="76"/>
                  <a:pt x="0" y="152"/>
                </a:cubicBezTo>
                <a:lnTo>
                  <a:pt x="0" y="2184"/>
                </a:lnTo>
                <a:cubicBezTo>
                  <a:pt x="0" y="2260"/>
                  <a:pt x="76" y="2337"/>
                  <a:pt x="152" y="2337"/>
                </a:cubicBezTo>
                <a:lnTo>
                  <a:pt x="7213" y="2337"/>
                </a:lnTo>
                <a:cubicBezTo>
                  <a:pt x="7289" y="2337"/>
                  <a:pt x="7365" y="2260"/>
                  <a:pt x="7365" y="2184"/>
                </a:cubicBezTo>
                <a:lnTo>
                  <a:pt x="7365" y="152"/>
                </a:lnTo>
                <a:cubicBezTo>
                  <a:pt x="7365" y="76"/>
                  <a:pt x="7289" y="0"/>
                  <a:pt x="7213" y="0"/>
                </a:cubicBezTo>
                <a:lnTo>
                  <a:pt x="152" y="0"/>
                </a:lnTo>
              </a:path>
            </a:pathLst>
          </a:custGeom>
          <a:solidFill>
            <a:srgbClr val="F8FAFC"/>
          </a:solidFill>
          <a:ln cap="flat" cmpd="sng" w="9525">
            <a:solidFill>
              <a:srgbClr val="D9E2EC"/>
            </a:solidFill>
            <a:prstDash val="solid"/>
            <a:round/>
            <a:headEnd len="sm" w="sm" type="none"/>
            <a:tailEnd len="sm" w="sm" type="none"/>
          </a:ln>
        </p:spPr>
        <p:txBody>
          <a:bodyPr anchorCtr="0" anchor="ctr" bIns="80125" lIns="80125" spcFirstLastPara="1" rIns="80125" wrap="square" tIns="80125">
            <a:noAutofit/>
          </a:bodyPr>
          <a:lstStyle/>
          <a:p>
            <a:pPr indent="0" lvl="0" marL="0" marR="0" rtl="0" algn="l">
              <a:lnSpc>
                <a:spcPct val="100000"/>
              </a:lnSpc>
              <a:spcBef>
                <a:spcPts val="0"/>
              </a:spcBef>
              <a:spcAft>
                <a:spcPts val="0"/>
              </a:spcAft>
              <a:buClr>
                <a:srgbClr val="000000"/>
              </a:buClr>
              <a:buSzPts val="1227"/>
              <a:buFont typeface="Arial"/>
              <a:buNone/>
            </a:pPr>
            <a:r>
              <a:t/>
            </a:r>
            <a:endParaRPr b="0" i="0" sz="1227" u="none" cap="none" strike="noStrike">
              <a:solidFill>
                <a:srgbClr val="000000"/>
              </a:solidFill>
              <a:latin typeface="Arial"/>
              <a:ea typeface="Arial"/>
              <a:cs typeface="Arial"/>
              <a:sym typeface="Arial"/>
            </a:endParaRPr>
          </a:p>
        </p:txBody>
      </p:sp>
      <p:sp>
        <p:nvSpPr>
          <p:cNvPr id="360" name="Google Shape;360;p9"/>
          <p:cNvSpPr/>
          <p:nvPr/>
        </p:nvSpPr>
        <p:spPr>
          <a:xfrm>
            <a:off x="6557010" y="1212304"/>
            <a:ext cx="2131326" cy="272268"/>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39450" lIns="78875" spcFirstLastPara="1" rIns="78875" wrap="square" tIns="39450">
            <a:noAutofit/>
          </a:bodyPr>
          <a:lstStyle/>
          <a:p>
            <a:pPr indent="0" lvl="0" marL="0" marR="0" rtl="0" algn="l">
              <a:lnSpc>
                <a:spcPct val="100000"/>
              </a:lnSpc>
              <a:spcBef>
                <a:spcPts val="0"/>
              </a:spcBef>
              <a:spcAft>
                <a:spcPts val="0"/>
              </a:spcAft>
              <a:buClr>
                <a:srgbClr val="000000"/>
              </a:buClr>
              <a:buSzPts val="1578"/>
              <a:buFont typeface="Arial"/>
              <a:buNone/>
            </a:pPr>
            <a:r>
              <a:rPr b="1" lang="en-US" sz="2002">
                <a:solidFill>
                  <a:srgbClr val="14A76C"/>
                </a:solidFill>
                <a:latin typeface="Play"/>
                <a:ea typeface="Play"/>
                <a:cs typeface="Play"/>
                <a:sym typeface="Play"/>
              </a:rPr>
              <a:t>𝜇</a:t>
            </a:r>
            <a:r>
              <a:rPr lang="en-US">
                <a:solidFill>
                  <a:srgbClr val="14A76C"/>
                </a:solidFill>
              </a:rPr>
              <a:t> = </a:t>
            </a:r>
            <a:r>
              <a:rPr b="1" i="0" lang="en-US" sz="1578" u="none" cap="none" strike="noStrike">
                <a:solidFill>
                  <a:srgbClr val="14A76C"/>
                </a:solidFill>
                <a:latin typeface="Play"/>
                <a:ea typeface="Play"/>
                <a:cs typeface="Play"/>
                <a:sym typeface="Play"/>
              </a:rPr>
              <a:t>0.65 </a:t>
            </a:r>
            <a:r>
              <a:rPr b="1" lang="en-US" sz="1578">
                <a:solidFill>
                  <a:srgbClr val="14A76C"/>
                </a:solidFill>
                <a:latin typeface="Play"/>
                <a:ea typeface="Play"/>
                <a:cs typeface="Play"/>
                <a:sym typeface="Play"/>
              </a:rPr>
              <a:t>; </a:t>
            </a:r>
            <a:r>
              <a:rPr b="1" lang="en-US" sz="1802">
                <a:solidFill>
                  <a:srgbClr val="14A76C"/>
                </a:solidFill>
                <a:latin typeface="Play"/>
                <a:ea typeface="Play"/>
                <a:cs typeface="Play"/>
                <a:sym typeface="Play"/>
              </a:rPr>
              <a:t>σ</a:t>
            </a:r>
            <a:r>
              <a:rPr b="1" lang="en-US" sz="1578">
                <a:solidFill>
                  <a:srgbClr val="14A76C"/>
                </a:solidFill>
                <a:latin typeface="Play"/>
                <a:ea typeface="Play"/>
                <a:cs typeface="Play"/>
                <a:sym typeface="Play"/>
              </a:rPr>
              <a:t>=</a:t>
            </a:r>
            <a:r>
              <a:rPr b="1" i="0" lang="en-US" sz="1578" u="none" cap="none" strike="noStrike">
                <a:solidFill>
                  <a:srgbClr val="14A76C"/>
                </a:solidFill>
                <a:latin typeface="Play"/>
                <a:ea typeface="Play"/>
                <a:cs typeface="Play"/>
                <a:sym typeface="Play"/>
              </a:rPr>
              <a:t> 2.29%</a:t>
            </a:r>
            <a:endParaRPr b="0" i="0" sz="1578" u="none" cap="none" strike="noStrike">
              <a:solidFill>
                <a:srgbClr val="14A76C"/>
              </a:solidFill>
              <a:latin typeface="Arial"/>
              <a:ea typeface="Arial"/>
              <a:cs typeface="Arial"/>
              <a:sym typeface="Arial"/>
            </a:endParaRPr>
          </a:p>
        </p:txBody>
      </p:sp>
      <p:sp>
        <p:nvSpPr>
          <p:cNvPr id="361" name="Google Shape;361;p9"/>
          <p:cNvSpPr/>
          <p:nvPr/>
        </p:nvSpPr>
        <p:spPr>
          <a:xfrm>
            <a:off x="6557010" y="1548961"/>
            <a:ext cx="2131326" cy="200070"/>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39450" lIns="78875" spcFirstLastPara="1" rIns="78875" wrap="square" tIns="39450">
            <a:noAutofit/>
          </a:bodyPr>
          <a:lstStyle/>
          <a:p>
            <a:pPr indent="0" lvl="0" marL="0" marR="0" rtl="0" algn="l">
              <a:lnSpc>
                <a:spcPct val="100000"/>
              </a:lnSpc>
              <a:spcBef>
                <a:spcPts val="0"/>
              </a:spcBef>
              <a:spcAft>
                <a:spcPts val="0"/>
              </a:spcAft>
              <a:buClr>
                <a:srgbClr val="000000"/>
              </a:buClr>
              <a:buSzPts val="920"/>
              <a:buFont typeface="Arial"/>
              <a:buNone/>
            </a:pPr>
            <a:r>
              <a:rPr b="1" i="0" lang="en-US" sz="920" u="none" cap="none" strike="noStrike">
                <a:solidFill>
                  <a:srgbClr val="5B677A"/>
                </a:solidFill>
                <a:latin typeface="Arial"/>
                <a:ea typeface="Arial"/>
                <a:cs typeface="Arial"/>
                <a:sym typeface="Arial"/>
              </a:rPr>
              <a:t>erreur relative moyenne des poids des spots </a:t>
            </a:r>
            <a:endParaRPr b="1" i="0" sz="920" u="none" cap="none" strike="noStrike">
              <a:solidFill>
                <a:srgbClr val="000000"/>
              </a:solidFill>
              <a:latin typeface="Arial"/>
              <a:ea typeface="Arial"/>
              <a:cs typeface="Arial"/>
              <a:sym typeface="Arial"/>
            </a:endParaRPr>
          </a:p>
        </p:txBody>
      </p:sp>
      <p:sp>
        <p:nvSpPr>
          <p:cNvPr id="362" name="Google Shape;362;p9"/>
          <p:cNvSpPr/>
          <p:nvPr/>
        </p:nvSpPr>
        <p:spPr>
          <a:xfrm>
            <a:off x="320050" y="674400"/>
            <a:ext cx="9667674" cy="435510"/>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dk1"/>
              </a:buClr>
              <a:buSzPts val="1496"/>
              <a:buFont typeface="Arial"/>
              <a:buNone/>
            </a:pPr>
            <a:r>
              <a:rPr b="1" i="0" lang="en-US" sz="2000" u="none" cap="none" strike="noStrike">
                <a:solidFill>
                  <a:srgbClr val="F28C28"/>
                </a:solidFill>
                <a:latin typeface="Play"/>
                <a:ea typeface="Play"/>
                <a:cs typeface="Play"/>
                <a:sym typeface="Play"/>
              </a:rPr>
              <a:t>Précision de la reconstruction des spots </a:t>
            </a:r>
            <a:endParaRPr b="1" i="0" sz="2000" u="none" cap="none" strike="noStrike">
              <a:solidFill>
                <a:srgbClr val="F28C28"/>
              </a:solidFill>
              <a:latin typeface="Play"/>
              <a:ea typeface="Play"/>
              <a:cs typeface="Play"/>
              <a:sym typeface="Play"/>
            </a:endParaRPr>
          </a:p>
        </p:txBody>
      </p:sp>
      <p:cxnSp>
        <p:nvCxnSpPr>
          <p:cNvPr id="363" name="Google Shape;363;p9"/>
          <p:cNvCxnSpPr/>
          <p:nvPr/>
        </p:nvCxnSpPr>
        <p:spPr>
          <a:xfrm>
            <a:off x="320040" y="6528600"/>
            <a:ext cx="11521800" cy="720"/>
          </a:xfrm>
          <a:prstGeom prst="straightConnector1">
            <a:avLst/>
          </a:prstGeom>
          <a:noFill/>
          <a:ln cap="flat" cmpd="sng" w="12600">
            <a:solidFill>
              <a:srgbClr val="E5E7EB"/>
            </a:solidFill>
            <a:prstDash val="solid"/>
            <a:round/>
            <a:headEnd len="sm" w="sm" type="none"/>
            <a:tailEnd len="sm" w="sm" type="none"/>
          </a:ln>
        </p:spPr>
      </p:cxnSp>
      <p:sp>
        <p:nvSpPr>
          <p:cNvPr id="364" name="Google Shape;364;p9"/>
          <p:cNvSpPr/>
          <p:nvPr/>
        </p:nvSpPr>
        <p:spPr>
          <a:xfrm>
            <a:off x="11521440" y="6583680"/>
            <a:ext cx="365400" cy="164160"/>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0" lIns="0" spcFirstLastPara="1" rIns="0" wrap="square" tIns="0">
            <a:noAutofit/>
          </a:bodyPr>
          <a:lstStyle/>
          <a:p>
            <a:pPr indent="0" lvl="0" marL="0" marR="0" rtl="0" algn="r">
              <a:lnSpc>
                <a:spcPct val="100000"/>
              </a:lnSpc>
              <a:spcBef>
                <a:spcPts val="0"/>
              </a:spcBef>
              <a:spcAft>
                <a:spcPts val="0"/>
              </a:spcAft>
              <a:buClr>
                <a:srgbClr val="000000"/>
              </a:buClr>
              <a:buSzPts val="1250"/>
              <a:buFont typeface="Arial"/>
              <a:buNone/>
            </a:pPr>
            <a:r>
              <a:rPr lang="en-US" sz="1250">
                <a:solidFill>
                  <a:srgbClr val="6B7280"/>
                </a:solidFill>
              </a:rPr>
              <a:t>11</a:t>
            </a:r>
            <a:endParaRPr b="0" i="0" sz="1250" u="none" cap="none" strike="noStrike">
              <a:solidFill>
                <a:srgbClr val="000000"/>
              </a:solidFill>
              <a:latin typeface="Arial"/>
              <a:ea typeface="Arial"/>
              <a:cs typeface="Arial"/>
              <a:sym typeface="Arial"/>
            </a:endParaRPr>
          </a:p>
        </p:txBody>
      </p:sp>
      <p:sp>
        <p:nvSpPr>
          <p:cNvPr id="365" name="Google Shape;365;p9"/>
          <p:cNvSpPr/>
          <p:nvPr/>
        </p:nvSpPr>
        <p:spPr>
          <a:xfrm>
            <a:off x="2354725" y="4855973"/>
            <a:ext cx="8155088" cy="1680006"/>
          </a:xfrm>
          <a:custGeom>
            <a:rect b="b" l="l" r="r" t="t"/>
            <a:pathLst>
              <a:path extrusionOk="0" h="7240" w="12574">
                <a:moveTo>
                  <a:pt x="203" y="0"/>
                </a:moveTo>
                <a:cubicBezTo>
                  <a:pt x="101" y="0"/>
                  <a:pt x="0" y="101"/>
                  <a:pt x="0" y="203"/>
                </a:cubicBezTo>
                <a:lnTo>
                  <a:pt x="0" y="7035"/>
                </a:lnTo>
                <a:cubicBezTo>
                  <a:pt x="0" y="7137"/>
                  <a:pt x="101" y="7239"/>
                  <a:pt x="203" y="7239"/>
                </a:cubicBezTo>
                <a:lnTo>
                  <a:pt x="12369" y="7239"/>
                </a:lnTo>
                <a:cubicBezTo>
                  <a:pt x="12471" y="7239"/>
                  <a:pt x="12573" y="7137"/>
                  <a:pt x="12573" y="7035"/>
                </a:cubicBezTo>
                <a:lnTo>
                  <a:pt x="12573" y="203"/>
                </a:lnTo>
                <a:cubicBezTo>
                  <a:pt x="12573" y="101"/>
                  <a:pt x="12471" y="0"/>
                  <a:pt x="12369" y="0"/>
                </a:cubicBezTo>
                <a:lnTo>
                  <a:pt x="203" y="0"/>
                </a:lnTo>
              </a:path>
            </a:pathLst>
          </a:custGeom>
          <a:solidFill>
            <a:srgbClr val="F8FAFC"/>
          </a:solidFill>
          <a:ln cap="flat" cmpd="sng" w="12600">
            <a:solidFill>
              <a:srgbClr val="D9E2E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6" name="Google Shape;366;p9"/>
          <p:cNvSpPr/>
          <p:nvPr/>
        </p:nvSpPr>
        <p:spPr>
          <a:xfrm>
            <a:off x="2805150" y="4845944"/>
            <a:ext cx="2464128" cy="341982"/>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758"/>
              <a:buFont typeface="Arial"/>
              <a:buNone/>
            </a:pPr>
            <a:r>
              <a:rPr b="1" i="0" lang="en-US" sz="1758" u="none" cap="none" strike="noStrike">
                <a:solidFill>
                  <a:srgbClr val="0B1F3A"/>
                </a:solidFill>
                <a:latin typeface="Play"/>
                <a:ea typeface="Play"/>
                <a:cs typeface="Play"/>
                <a:sym typeface="Play"/>
              </a:rPr>
              <a:t>Interprétation</a:t>
            </a:r>
            <a:endParaRPr b="0" i="0" sz="1758" u="none" cap="none" strike="noStrike">
              <a:solidFill>
                <a:srgbClr val="000000"/>
              </a:solidFill>
              <a:latin typeface="Play"/>
              <a:ea typeface="Play"/>
              <a:cs typeface="Play"/>
              <a:sym typeface="Play"/>
            </a:endParaRPr>
          </a:p>
        </p:txBody>
      </p:sp>
      <p:sp>
        <p:nvSpPr>
          <p:cNvPr id="367" name="Google Shape;367;p9"/>
          <p:cNvSpPr/>
          <p:nvPr/>
        </p:nvSpPr>
        <p:spPr>
          <a:xfrm>
            <a:off x="5335190" y="6310258"/>
            <a:ext cx="91098" cy="91098"/>
          </a:xfrm>
          <a:custGeom>
            <a:rect b="b" l="l" r="r" t="t"/>
            <a:pathLst>
              <a:path extrusionOk="0" h="21600" w="21600">
                <a:moveTo>
                  <a:pt x="0" y="10800"/>
                </a:moveTo>
                <a:close/>
              </a:path>
            </a:pathLst>
          </a:custGeom>
          <a:solidFill>
            <a:srgbClr val="2364D2"/>
          </a:solidFill>
          <a:ln cap="flat" cmpd="sng" w="12600">
            <a:solidFill>
              <a:srgbClr val="2364D2"/>
            </a:solidFill>
            <a:prstDash val="solid"/>
            <a:round/>
            <a:headEnd len="sm" w="sm" type="none"/>
            <a:tailEnd len="sm" w="sm" type="none"/>
          </a:ln>
        </p:spPr>
      </p:sp>
      <p:sp>
        <p:nvSpPr>
          <p:cNvPr id="368" name="Google Shape;368;p9"/>
          <p:cNvSpPr/>
          <p:nvPr/>
        </p:nvSpPr>
        <p:spPr>
          <a:xfrm>
            <a:off x="3284429" y="5253879"/>
            <a:ext cx="7045218" cy="350838"/>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400" lIns="400" spcFirstLastPara="1" rIns="400" wrap="square" tIns="400">
            <a:noAutofit/>
          </a:bodyPr>
          <a:lstStyle/>
          <a:p>
            <a:pPr indent="0" lvl="0" marL="0" marR="0" rtl="0" algn="l">
              <a:lnSpc>
                <a:spcPct val="100000"/>
              </a:lnSpc>
              <a:spcBef>
                <a:spcPts val="0"/>
              </a:spcBef>
              <a:spcAft>
                <a:spcPts val="0"/>
              </a:spcAft>
              <a:buClr>
                <a:srgbClr val="000000"/>
              </a:buClr>
              <a:buSzPts val="1348"/>
              <a:buFont typeface="Arial"/>
              <a:buNone/>
            </a:pPr>
            <a:r>
              <a:rPr b="0" i="0" lang="en-US" sz="1348" u="none" cap="none" strike="noStrike">
                <a:solidFill>
                  <a:srgbClr val="EF8C39"/>
                </a:solidFill>
                <a:latin typeface="Play"/>
                <a:ea typeface="Play"/>
                <a:cs typeface="Play"/>
                <a:sym typeface="Play"/>
              </a:rPr>
              <a:t>Précision sub-millimétrique</a:t>
            </a:r>
            <a:r>
              <a:rPr b="0" i="0" lang="en-US" sz="1348" u="none" cap="none" strike="noStrike">
                <a:solidFill>
                  <a:srgbClr val="111827"/>
                </a:solidFill>
                <a:latin typeface="Play"/>
                <a:ea typeface="Play"/>
                <a:cs typeface="Play"/>
                <a:sym typeface="Play"/>
              </a:rPr>
              <a:t> pour la position des spots</a:t>
            </a:r>
            <a:endParaRPr b="0" i="0" sz="1348" u="none" cap="none" strike="noStrike">
              <a:solidFill>
                <a:srgbClr val="000000"/>
              </a:solidFill>
              <a:latin typeface="Play"/>
              <a:ea typeface="Play"/>
              <a:cs typeface="Play"/>
              <a:sym typeface="Play"/>
            </a:endParaRPr>
          </a:p>
        </p:txBody>
      </p:sp>
      <p:sp>
        <p:nvSpPr>
          <p:cNvPr id="369" name="Google Shape;369;p9"/>
          <p:cNvSpPr/>
          <p:nvPr/>
        </p:nvSpPr>
        <p:spPr>
          <a:xfrm>
            <a:off x="5335190" y="6676018"/>
            <a:ext cx="91098" cy="91098"/>
          </a:xfrm>
          <a:custGeom>
            <a:rect b="b" l="l" r="r" t="t"/>
            <a:pathLst>
              <a:path extrusionOk="0" h="21600" w="21600">
                <a:moveTo>
                  <a:pt x="0" y="10800"/>
                </a:moveTo>
                <a:close/>
              </a:path>
            </a:pathLst>
          </a:custGeom>
          <a:solidFill>
            <a:srgbClr val="2364D2"/>
          </a:solidFill>
          <a:ln cap="flat" cmpd="sng" w="12600">
            <a:solidFill>
              <a:srgbClr val="2364D2"/>
            </a:solidFill>
            <a:prstDash val="solid"/>
            <a:round/>
            <a:headEnd len="sm" w="sm" type="none"/>
            <a:tailEnd len="sm" w="sm" type="none"/>
          </a:ln>
        </p:spPr>
      </p:sp>
      <p:sp>
        <p:nvSpPr>
          <p:cNvPr id="370" name="Google Shape;370;p9"/>
          <p:cNvSpPr/>
          <p:nvPr/>
        </p:nvSpPr>
        <p:spPr>
          <a:xfrm>
            <a:off x="3334573" y="5598855"/>
            <a:ext cx="7045218" cy="555552"/>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400" lIns="400" spcFirstLastPara="1" rIns="400" wrap="square" tIns="400">
            <a:noAutofit/>
          </a:bodyPr>
          <a:lstStyle/>
          <a:p>
            <a:pPr indent="0" lvl="0" marL="0" marR="0" rtl="0" algn="l">
              <a:lnSpc>
                <a:spcPct val="100000"/>
              </a:lnSpc>
              <a:spcBef>
                <a:spcPts val="0"/>
              </a:spcBef>
              <a:spcAft>
                <a:spcPts val="0"/>
              </a:spcAft>
              <a:buClr>
                <a:srgbClr val="000000"/>
              </a:buClr>
              <a:buSzPts val="1348"/>
              <a:buFont typeface="Arial"/>
              <a:buNone/>
            </a:pPr>
            <a:r>
              <a:rPr b="0" i="0" lang="en-US" sz="1348" u="none" cap="none" strike="noStrike">
                <a:solidFill>
                  <a:srgbClr val="111827"/>
                </a:solidFill>
                <a:latin typeface="Play"/>
                <a:ea typeface="Play"/>
                <a:cs typeface="Play"/>
                <a:sym typeface="Play"/>
              </a:rPr>
              <a:t>95% des spots ont une erreur de délivrance des UM inférieure à </a:t>
            </a:r>
            <a:r>
              <a:rPr b="1" i="0" lang="en-US" sz="1348" u="none" cap="none" strike="noStrike">
                <a:solidFill>
                  <a:srgbClr val="14A76C"/>
                </a:solidFill>
                <a:latin typeface="Play"/>
                <a:ea typeface="Play"/>
                <a:cs typeface="Play"/>
                <a:sym typeface="Play"/>
              </a:rPr>
              <a:t>1.54%</a:t>
            </a:r>
            <a:endParaRPr b="1" i="0" sz="1348" u="none" cap="none" strike="noStrike">
              <a:solidFill>
                <a:srgbClr val="14A76C"/>
              </a:solidFill>
              <a:latin typeface="Play"/>
              <a:ea typeface="Play"/>
              <a:cs typeface="Play"/>
              <a:sym typeface="Play"/>
            </a:endParaRPr>
          </a:p>
          <a:p>
            <a:pPr indent="457200" lvl="0" marL="914400" marR="0" rtl="0" algn="l">
              <a:lnSpc>
                <a:spcPct val="100000"/>
              </a:lnSpc>
              <a:spcBef>
                <a:spcPts val="0"/>
              </a:spcBef>
              <a:spcAft>
                <a:spcPts val="0"/>
              </a:spcAft>
              <a:buClr>
                <a:srgbClr val="000000"/>
              </a:buClr>
              <a:buSzPts val="1348"/>
              <a:buFont typeface="Arial"/>
              <a:buNone/>
            </a:pPr>
            <a:r>
              <a:rPr b="1" i="0" lang="en-US" sz="1348" u="none" cap="none" strike="noStrike">
                <a:solidFill>
                  <a:srgbClr val="14A76C"/>
                </a:solidFill>
                <a:latin typeface="Play"/>
                <a:ea typeface="Play"/>
                <a:cs typeface="Play"/>
                <a:sym typeface="Play"/>
              </a:rPr>
              <a:t>p95(|𝚫MU|)/MU : 1.54%</a:t>
            </a:r>
            <a:endParaRPr b="1" i="0" sz="1348" u="none" cap="none" strike="noStrike">
              <a:solidFill>
                <a:srgbClr val="14A76C"/>
              </a:solidFill>
              <a:latin typeface="Play"/>
              <a:ea typeface="Play"/>
              <a:cs typeface="Play"/>
              <a:sym typeface="Play"/>
            </a:endParaRPr>
          </a:p>
        </p:txBody>
      </p:sp>
      <p:sp>
        <p:nvSpPr>
          <p:cNvPr id="371" name="Google Shape;371;p9"/>
          <p:cNvSpPr/>
          <p:nvPr/>
        </p:nvSpPr>
        <p:spPr>
          <a:xfrm>
            <a:off x="6249590" y="-1705591"/>
            <a:ext cx="91098" cy="91098"/>
          </a:xfrm>
          <a:custGeom>
            <a:rect b="b" l="l" r="r" t="t"/>
            <a:pathLst>
              <a:path extrusionOk="0" h="21600" w="21600">
                <a:moveTo>
                  <a:pt x="0" y="10800"/>
                </a:moveTo>
                <a:close/>
              </a:path>
            </a:pathLst>
          </a:custGeom>
          <a:solidFill>
            <a:srgbClr val="2364D2"/>
          </a:solidFill>
          <a:ln cap="flat" cmpd="sng" w="12600">
            <a:solidFill>
              <a:srgbClr val="2364D2"/>
            </a:solidFill>
            <a:prstDash val="solid"/>
            <a:round/>
            <a:headEnd len="sm" w="sm" type="none"/>
            <a:tailEnd len="sm" w="sm" type="none"/>
          </a:ln>
        </p:spPr>
      </p:sp>
      <p:sp>
        <p:nvSpPr>
          <p:cNvPr id="372" name="Google Shape;372;p9"/>
          <p:cNvSpPr/>
          <p:nvPr/>
        </p:nvSpPr>
        <p:spPr>
          <a:xfrm>
            <a:off x="6249590" y="-1108710"/>
            <a:ext cx="91098" cy="91098"/>
          </a:xfrm>
          <a:custGeom>
            <a:rect b="b" l="l" r="r" t="t"/>
            <a:pathLst>
              <a:path extrusionOk="0" h="21600" w="21600">
                <a:moveTo>
                  <a:pt x="0" y="10800"/>
                </a:moveTo>
                <a:close/>
              </a:path>
            </a:pathLst>
          </a:custGeom>
          <a:solidFill>
            <a:srgbClr val="2364D2"/>
          </a:solidFill>
          <a:ln cap="flat" cmpd="sng" w="12600">
            <a:solidFill>
              <a:srgbClr val="2364D2"/>
            </a:solidFill>
            <a:prstDash val="solid"/>
            <a:round/>
            <a:headEnd len="sm" w="sm" type="none"/>
            <a:tailEnd len="sm" w="sm" type="none"/>
          </a:ln>
        </p:spPr>
      </p:sp>
      <p:sp>
        <p:nvSpPr>
          <p:cNvPr id="373" name="Google Shape;373;p9"/>
          <p:cNvSpPr/>
          <p:nvPr/>
        </p:nvSpPr>
        <p:spPr>
          <a:xfrm>
            <a:off x="3334575" y="6161930"/>
            <a:ext cx="7045218" cy="435510"/>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400" lIns="400" spcFirstLastPara="1" rIns="400" wrap="square" tIns="400">
            <a:noAutofit/>
          </a:bodyPr>
          <a:lstStyle/>
          <a:p>
            <a:pPr indent="0" lvl="0" marL="0" marR="0" rtl="0" algn="l">
              <a:lnSpc>
                <a:spcPct val="100000"/>
              </a:lnSpc>
              <a:spcBef>
                <a:spcPts val="0"/>
              </a:spcBef>
              <a:spcAft>
                <a:spcPts val="0"/>
              </a:spcAft>
              <a:buClr>
                <a:srgbClr val="000000"/>
              </a:buClr>
              <a:buSzPts val="1348"/>
              <a:buFont typeface="Arial"/>
              <a:buNone/>
            </a:pPr>
            <a:r>
              <a:rPr b="0" i="0" lang="en-US" sz="1348" u="none" cap="none" strike="noStrike">
                <a:solidFill>
                  <a:srgbClr val="111827"/>
                </a:solidFill>
                <a:latin typeface="Play"/>
                <a:ea typeface="Play"/>
                <a:cs typeface="Play"/>
                <a:sym typeface="Play"/>
              </a:rPr>
              <a:t>Moyenne des écart global par couche de </a:t>
            </a:r>
            <a:r>
              <a:rPr b="1" i="0" lang="en-US" sz="1348" u="none" cap="none" strike="noStrike">
                <a:solidFill>
                  <a:srgbClr val="14A76C"/>
                </a:solidFill>
                <a:latin typeface="Play"/>
                <a:ea typeface="Play"/>
                <a:cs typeface="Play"/>
                <a:sym typeface="Play"/>
              </a:rPr>
              <a:t>0.38%</a:t>
            </a:r>
            <a:r>
              <a:rPr b="0" i="0" lang="en-US" sz="1348" u="none" cap="none" strike="noStrike">
                <a:solidFill>
                  <a:srgbClr val="111827"/>
                </a:solidFill>
                <a:latin typeface="Play"/>
                <a:ea typeface="Play"/>
                <a:cs typeface="Play"/>
                <a:sym typeface="Play"/>
              </a:rPr>
              <a:t>  </a:t>
            </a:r>
            <a:endParaRPr b="0" i="0" sz="1348" u="none" cap="none" strike="noStrike">
              <a:solidFill>
                <a:srgbClr val="111827"/>
              </a:solidFill>
              <a:latin typeface="Play"/>
              <a:ea typeface="Play"/>
              <a:cs typeface="Play"/>
              <a:sym typeface="Play"/>
            </a:endParaRPr>
          </a:p>
          <a:p>
            <a:pPr indent="0" lvl="0" marL="0" marR="0" rtl="0" algn="ctr">
              <a:lnSpc>
                <a:spcPct val="100000"/>
              </a:lnSpc>
              <a:spcBef>
                <a:spcPts val="0"/>
              </a:spcBef>
              <a:spcAft>
                <a:spcPts val="0"/>
              </a:spcAft>
              <a:buClr>
                <a:srgbClr val="000000"/>
              </a:buClr>
              <a:buSzPts val="1348"/>
              <a:buFont typeface="Arial"/>
              <a:buNone/>
            </a:pPr>
            <a:r>
              <a:t/>
            </a:r>
            <a:endParaRPr b="1" i="0" sz="1348" u="none" cap="none" strike="noStrike">
              <a:solidFill>
                <a:srgbClr val="0E7C7B"/>
              </a:solidFill>
              <a:latin typeface="Play"/>
              <a:ea typeface="Play"/>
              <a:cs typeface="Play"/>
              <a:sym typeface="Play"/>
            </a:endParaRPr>
          </a:p>
        </p:txBody>
      </p:sp>
      <p:pic>
        <p:nvPicPr>
          <p:cNvPr id="374" name="Google Shape;374;p9" title="hist_dx_error_mm.png"/>
          <p:cNvPicPr preferRelativeResize="0"/>
          <p:nvPr/>
        </p:nvPicPr>
        <p:blipFill rotWithShape="1">
          <a:blip r:embed="rId4">
            <a:alphaModFix/>
          </a:blip>
          <a:srcRect b="0" l="0" r="0" t="0"/>
          <a:stretch/>
        </p:blipFill>
        <p:spPr>
          <a:xfrm>
            <a:off x="830533" y="2149241"/>
            <a:ext cx="3986910" cy="2549994"/>
          </a:xfrm>
          <a:prstGeom prst="rect">
            <a:avLst/>
          </a:prstGeom>
          <a:noFill/>
          <a:ln>
            <a:noFill/>
          </a:ln>
        </p:spPr>
      </p:pic>
      <p:sp>
        <p:nvSpPr>
          <p:cNvPr id="375" name="Google Shape;375;p9"/>
          <p:cNvSpPr txBox="1"/>
          <p:nvPr/>
        </p:nvSpPr>
        <p:spPr>
          <a:xfrm>
            <a:off x="2101367" y="4426643"/>
            <a:ext cx="1810200" cy="495600"/>
          </a:xfrm>
          <a:prstGeom prst="rect">
            <a:avLst/>
          </a:prstGeom>
          <a:noFill/>
          <a:ln>
            <a:noFill/>
          </a:ln>
        </p:spPr>
        <p:txBody>
          <a:bodyPr anchorCtr="0" anchor="t" bIns="97325" lIns="97325" spcFirstLastPara="1" rIns="97325" wrap="square" tIns="97325">
            <a:noAutofit/>
          </a:bodyPr>
          <a:lstStyle/>
          <a:p>
            <a:pPr indent="0" lvl="0" marL="0" marR="0" rtl="0" algn="l">
              <a:lnSpc>
                <a:spcPct val="100000"/>
              </a:lnSpc>
              <a:spcBef>
                <a:spcPts val="0"/>
              </a:spcBef>
              <a:spcAft>
                <a:spcPts val="0"/>
              </a:spcAft>
              <a:buClr>
                <a:srgbClr val="000000"/>
              </a:buClr>
              <a:buSzPts val="1384"/>
              <a:buFont typeface="Arial"/>
              <a:buNone/>
            </a:pPr>
            <a:r>
              <a:rPr b="1" i="0" lang="en-US" sz="1384" u="none" cap="none" strike="noStrike">
                <a:solidFill>
                  <a:srgbClr val="000000"/>
                </a:solidFill>
                <a:highlight>
                  <a:schemeClr val="lt1"/>
                </a:highlight>
                <a:latin typeface="Play"/>
                <a:ea typeface="Play"/>
                <a:cs typeface="Play"/>
                <a:sym typeface="Play"/>
              </a:rPr>
              <a:t>erreur dx (mm)</a:t>
            </a:r>
            <a:endParaRPr b="1" i="0" sz="1384" u="none" cap="none" strike="noStrike">
              <a:solidFill>
                <a:srgbClr val="000000"/>
              </a:solidFill>
              <a:highlight>
                <a:schemeClr val="lt1"/>
              </a:highlight>
              <a:latin typeface="Play"/>
              <a:ea typeface="Play"/>
              <a:cs typeface="Play"/>
              <a:sym typeface="Play"/>
            </a:endParaRPr>
          </a:p>
        </p:txBody>
      </p:sp>
      <p:sp>
        <p:nvSpPr>
          <p:cNvPr id="376" name="Google Shape;376;p9"/>
          <p:cNvSpPr txBox="1"/>
          <p:nvPr/>
        </p:nvSpPr>
        <p:spPr>
          <a:xfrm rot="-5400000">
            <a:off x="1576" y="2999129"/>
            <a:ext cx="1810200" cy="495600"/>
          </a:xfrm>
          <a:prstGeom prst="rect">
            <a:avLst/>
          </a:prstGeom>
          <a:noFill/>
          <a:ln>
            <a:noFill/>
          </a:ln>
        </p:spPr>
        <p:txBody>
          <a:bodyPr anchorCtr="0" anchor="t" bIns="97325" lIns="97325" spcFirstLastPara="1" rIns="97325" wrap="square" tIns="97325">
            <a:noAutofit/>
          </a:bodyPr>
          <a:lstStyle/>
          <a:p>
            <a:pPr indent="0" lvl="0" marL="0" marR="0" rtl="0" algn="l">
              <a:lnSpc>
                <a:spcPct val="100000"/>
              </a:lnSpc>
              <a:spcBef>
                <a:spcPts val="0"/>
              </a:spcBef>
              <a:spcAft>
                <a:spcPts val="0"/>
              </a:spcAft>
              <a:buClr>
                <a:srgbClr val="000000"/>
              </a:buClr>
              <a:buSzPts val="1384"/>
              <a:buFont typeface="Arial"/>
              <a:buNone/>
            </a:pPr>
            <a:r>
              <a:rPr b="1" i="0" lang="en-US" sz="1384" u="none" cap="none" strike="noStrike">
                <a:solidFill>
                  <a:srgbClr val="000000"/>
                </a:solidFill>
                <a:highlight>
                  <a:schemeClr val="lt1"/>
                </a:highlight>
                <a:latin typeface="Play"/>
                <a:ea typeface="Play"/>
                <a:cs typeface="Play"/>
                <a:sym typeface="Play"/>
              </a:rPr>
              <a:t>Nb spots (%)</a:t>
            </a:r>
            <a:endParaRPr b="1" i="0" sz="1384" u="none" cap="none" strike="noStrike">
              <a:solidFill>
                <a:srgbClr val="000000"/>
              </a:solidFill>
              <a:highlight>
                <a:schemeClr val="lt1"/>
              </a:highlight>
              <a:latin typeface="Play"/>
              <a:ea typeface="Play"/>
              <a:cs typeface="Play"/>
              <a:sym typeface="Play"/>
            </a:endParaRPr>
          </a:p>
        </p:txBody>
      </p:sp>
      <p:sp>
        <p:nvSpPr>
          <p:cNvPr id="377" name="Google Shape;377;p9"/>
          <p:cNvSpPr txBox="1"/>
          <p:nvPr/>
        </p:nvSpPr>
        <p:spPr>
          <a:xfrm>
            <a:off x="1474376" y="2019175"/>
            <a:ext cx="4113600" cy="495600"/>
          </a:xfrm>
          <a:prstGeom prst="rect">
            <a:avLst/>
          </a:prstGeom>
          <a:noFill/>
          <a:ln>
            <a:noFill/>
          </a:ln>
        </p:spPr>
        <p:txBody>
          <a:bodyPr anchorCtr="0" anchor="t" bIns="97325" lIns="97325" spcFirstLastPara="1" rIns="97325" wrap="square" tIns="97325">
            <a:noAutofit/>
          </a:bodyPr>
          <a:lstStyle/>
          <a:p>
            <a:pPr indent="0" lvl="0" marL="0" marR="0" rtl="0" algn="l">
              <a:lnSpc>
                <a:spcPct val="100000"/>
              </a:lnSpc>
              <a:spcBef>
                <a:spcPts val="0"/>
              </a:spcBef>
              <a:spcAft>
                <a:spcPts val="0"/>
              </a:spcAft>
              <a:buClr>
                <a:srgbClr val="000000"/>
              </a:buClr>
              <a:buSzPts val="1171"/>
              <a:buFont typeface="Arial"/>
              <a:buNone/>
            </a:pPr>
            <a:r>
              <a:rPr b="1" i="0" lang="en-US" sz="1171" u="none" cap="none" strike="noStrike">
                <a:solidFill>
                  <a:srgbClr val="000000"/>
                </a:solidFill>
                <a:highlight>
                  <a:schemeClr val="lt1"/>
                </a:highlight>
                <a:latin typeface="Play"/>
                <a:ea typeface="Play"/>
                <a:cs typeface="Play"/>
                <a:sym typeface="Play"/>
              </a:rPr>
              <a:t>Erreur de position des spots en X</a:t>
            </a:r>
            <a:endParaRPr b="1" i="0" sz="1171" u="none" cap="none" strike="noStrike">
              <a:solidFill>
                <a:srgbClr val="000000"/>
              </a:solidFill>
              <a:highlight>
                <a:schemeClr val="lt1"/>
              </a:highlight>
              <a:latin typeface="Play"/>
              <a:ea typeface="Play"/>
              <a:cs typeface="Play"/>
              <a:sym typeface="Play"/>
            </a:endParaRPr>
          </a:p>
        </p:txBody>
      </p:sp>
      <p:sp>
        <p:nvSpPr>
          <p:cNvPr id="378" name="Google Shape;378;p9"/>
          <p:cNvSpPr txBox="1"/>
          <p:nvPr/>
        </p:nvSpPr>
        <p:spPr>
          <a:xfrm>
            <a:off x="7310637" y="1979610"/>
            <a:ext cx="4113600" cy="495600"/>
          </a:xfrm>
          <a:prstGeom prst="rect">
            <a:avLst/>
          </a:prstGeom>
          <a:noFill/>
          <a:ln>
            <a:noFill/>
          </a:ln>
        </p:spPr>
        <p:txBody>
          <a:bodyPr anchorCtr="0" anchor="t" bIns="97325" lIns="97325" spcFirstLastPara="1" rIns="97325" wrap="square" tIns="97325">
            <a:noAutofit/>
          </a:bodyPr>
          <a:lstStyle/>
          <a:p>
            <a:pPr indent="0" lvl="0" marL="0" marR="0" rtl="0" algn="l">
              <a:lnSpc>
                <a:spcPct val="100000"/>
              </a:lnSpc>
              <a:spcBef>
                <a:spcPts val="0"/>
              </a:spcBef>
              <a:spcAft>
                <a:spcPts val="0"/>
              </a:spcAft>
              <a:buClr>
                <a:srgbClr val="000000"/>
              </a:buClr>
              <a:buSzPts val="1171"/>
              <a:buFont typeface="Arial"/>
              <a:buNone/>
            </a:pPr>
            <a:r>
              <a:rPr b="1" i="0" lang="en-US" sz="1171" u="none" cap="none" strike="noStrike">
                <a:solidFill>
                  <a:srgbClr val="000000"/>
                </a:solidFill>
                <a:highlight>
                  <a:schemeClr val="lt1"/>
                </a:highlight>
                <a:latin typeface="Play"/>
                <a:ea typeface="Play"/>
                <a:cs typeface="Play"/>
                <a:sym typeface="Play"/>
              </a:rPr>
              <a:t>Erreur relative de poids des spots </a:t>
            </a:r>
            <a:endParaRPr b="1" i="0" sz="1171" u="none" cap="none" strike="noStrike">
              <a:solidFill>
                <a:srgbClr val="000000"/>
              </a:solidFill>
              <a:highlight>
                <a:schemeClr val="lt1"/>
              </a:highlight>
              <a:latin typeface="Play"/>
              <a:ea typeface="Play"/>
              <a:cs typeface="Play"/>
              <a:sym typeface="Play"/>
            </a:endParaRPr>
          </a:p>
        </p:txBody>
      </p:sp>
      <p:sp>
        <p:nvSpPr>
          <p:cNvPr id="379" name="Google Shape;379;p9"/>
          <p:cNvSpPr txBox="1"/>
          <p:nvPr/>
        </p:nvSpPr>
        <p:spPr>
          <a:xfrm rot="-5400000">
            <a:off x="5579248" y="2874625"/>
            <a:ext cx="1810200" cy="495600"/>
          </a:xfrm>
          <a:prstGeom prst="rect">
            <a:avLst/>
          </a:prstGeom>
          <a:noFill/>
          <a:ln>
            <a:noFill/>
          </a:ln>
        </p:spPr>
        <p:txBody>
          <a:bodyPr anchorCtr="0" anchor="t" bIns="97325" lIns="97325" spcFirstLastPara="1" rIns="97325" wrap="square" tIns="97325">
            <a:noAutofit/>
          </a:bodyPr>
          <a:lstStyle/>
          <a:p>
            <a:pPr indent="0" lvl="0" marL="0" marR="0" rtl="0" algn="l">
              <a:lnSpc>
                <a:spcPct val="100000"/>
              </a:lnSpc>
              <a:spcBef>
                <a:spcPts val="0"/>
              </a:spcBef>
              <a:spcAft>
                <a:spcPts val="0"/>
              </a:spcAft>
              <a:buClr>
                <a:srgbClr val="000000"/>
              </a:buClr>
              <a:buSzPts val="1384"/>
              <a:buFont typeface="Arial"/>
              <a:buNone/>
            </a:pPr>
            <a:r>
              <a:rPr b="1" i="0" lang="en-US" sz="1384" u="none" cap="none" strike="noStrike">
                <a:solidFill>
                  <a:srgbClr val="000000"/>
                </a:solidFill>
                <a:highlight>
                  <a:schemeClr val="lt1"/>
                </a:highlight>
                <a:latin typeface="Play"/>
                <a:ea typeface="Play"/>
                <a:cs typeface="Play"/>
                <a:sym typeface="Play"/>
              </a:rPr>
              <a:t>Nb spots (%)</a:t>
            </a:r>
            <a:endParaRPr b="1" i="0" sz="1384" u="none" cap="none" strike="noStrike">
              <a:solidFill>
                <a:srgbClr val="000000"/>
              </a:solidFill>
              <a:highlight>
                <a:schemeClr val="lt1"/>
              </a:highlight>
              <a:latin typeface="Play"/>
              <a:ea typeface="Play"/>
              <a:cs typeface="Play"/>
              <a:sym typeface="Play"/>
            </a:endParaRPr>
          </a:p>
          <a:p>
            <a:pPr indent="0" lvl="0" marL="0" marR="0" rtl="0" algn="l">
              <a:lnSpc>
                <a:spcPct val="100000"/>
              </a:lnSpc>
              <a:spcBef>
                <a:spcPts val="0"/>
              </a:spcBef>
              <a:spcAft>
                <a:spcPts val="0"/>
              </a:spcAft>
              <a:buClr>
                <a:srgbClr val="000000"/>
              </a:buClr>
              <a:buSzPts val="1384"/>
              <a:buFont typeface="Arial"/>
              <a:buNone/>
            </a:pPr>
            <a:r>
              <a:rPr b="1" i="0" lang="en-US" sz="1384" u="none" cap="none" strike="noStrike">
                <a:solidFill>
                  <a:schemeClr val="lt1"/>
                </a:solidFill>
                <a:highlight>
                  <a:schemeClr val="lt1"/>
                </a:highlight>
                <a:latin typeface="Play"/>
                <a:ea typeface="Play"/>
                <a:cs typeface="Play"/>
                <a:sym typeface="Play"/>
              </a:rPr>
              <a:t>00000000000000</a:t>
            </a:r>
            <a:endParaRPr b="1" i="0" sz="1384" u="none" cap="none" strike="noStrike">
              <a:solidFill>
                <a:schemeClr val="lt1"/>
              </a:solidFill>
              <a:highlight>
                <a:schemeClr val="lt1"/>
              </a:highlight>
              <a:latin typeface="Play"/>
              <a:ea typeface="Play"/>
              <a:cs typeface="Play"/>
              <a:sym typeface="Play"/>
            </a:endParaRPr>
          </a:p>
        </p:txBody>
      </p:sp>
      <p:sp>
        <p:nvSpPr>
          <p:cNvPr id="380" name="Google Shape;380;p9"/>
          <p:cNvSpPr txBox="1"/>
          <p:nvPr/>
        </p:nvSpPr>
        <p:spPr>
          <a:xfrm>
            <a:off x="6559037" y="2751967"/>
            <a:ext cx="365400" cy="351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000000"/>
                </a:solidFill>
                <a:highlight>
                  <a:schemeClr val="lt1"/>
                </a:highlight>
                <a:latin typeface="Play"/>
                <a:ea typeface="Play"/>
                <a:cs typeface="Play"/>
                <a:sym typeface="Play"/>
              </a:rPr>
              <a:t>40</a:t>
            </a:r>
            <a:endParaRPr b="0" i="0" sz="1200" u="none" cap="none" strike="noStrike">
              <a:solidFill>
                <a:srgbClr val="000000"/>
              </a:solidFill>
              <a:highlight>
                <a:schemeClr val="lt1"/>
              </a:highlight>
              <a:latin typeface="Play"/>
              <a:ea typeface="Play"/>
              <a:cs typeface="Play"/>
              <a:sym typeface="Play"/>
            </a:endParaRPr>
          </a:p>
        </p:txBody>
      </p:sp>
      <p:sp>
        <p:nvSpPr>
          <p:cNvPr id="381" name="Google Shape;381;p9"/>
          <p:cNvSpPr txBox="1"/>
          <p:nvPr/>
        </p:nvSpPr>
        <p:spPr>
          <a:xfrm>
            <a:off x="6570875" y="2402294"/>
            <a:ext cx="365400" cy="351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000000"/>
                </a:solidFill>
                <a:highlight>
                  <a:schemeClr val="lt1"/>
                </a:highlight>
                <a:latin typeface="Play"/>
                <a:ea typeface="Play"/>
                <a:cs typeface="Play"/>
                <a:sym typeface="Play"/>
              </a:rPr>
              <a:t>50</a:t>
            </a:r>
            <a:endParaRPr b="0" i="0" sz="1200" u="none" cap="none" strike="noStrike">
              <a:solidFill>
                <a:srgbClr val="000000"/>
              </a:solidFill>
              <a:highlight>
                <a:schemeClr val="lt1"/>
              </a:highlight>
              <a:latin typeface="Play"/>
              <a:ea typeface="Play"/>
              <a:cs typeface="Play"/>
              <a:sym typeface="Play"/>
            </a:endParaRPr>
          </a:p>
        </p:txBody>
      </p:sp>
      <p:sp>
        <p:nvSpPr>
          <p:cNvPr id="382" name="Google Shape;382;p9"/>
          <p:cNvSpPr txBox="1"/>
          <p:nvPr/>
        </p:nvSpPr>
        <p:spPr>
          <a:xfrm>
            <a:off x="6567909" y="3100086"/>
            <a:ext cx="365400" cy="351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000000"/>
                </a:solidFill>
                <a:highlight>
                  <a:schemeClr val="lt1"/>
                </a:highlight>
                <a:latin typeface="Play"/>
                <a:ea typeface="Play"/>
                <a:cs typeface="Play"/>
                <a:sym typeface="Play"/>
              </a:rPr>
              <a:t>30</a:t>
            </a:r>
            <a:endParaRPr b="0" i="0" sz="1200" u="none" cap="none" strike="noStrike">
              <a:solidFill>
                <a:srgbClr val="000000"/>
              </a:solidFill>
              <a:highlight>
                <a:schemeClr val="lt1"/>
              </a:highlight>
              <a:latin typeface="Play"/>
              <a:ea typeface="Play"/>
              <a:cs typeface="Play"/>
              <a:sym typeface="Play"/>
            </a:endParaRPr>
          </a:p>
        </p:txBody>
      </p:sp>
      <p:sp>
        <p:nvSpPr>
          <p:cNvPr id="383" name="Google Shape;383;p9"/>
          <p:cNvSpPr txBox="1"/>
          <p:nvPr/>
        </p:nvSpPr>
        <p:spPr>
          <a:xfrm>
            <a:off x="6565648" y="3465776"/>
            <a:ext cx="365400" cy="351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000000"/>
                </a:solidFill>
                <a:highlight>
                  <a:schemeClr val="lt1"/>
                </a:highlight>
                <a:latin typeface="Play"/>
                <a:ea typeface="Play"/>
                <a:cs typeface="Play"/>
                <a:sym typeface="Play"/>
              </a:rPr>
              <a:t>20</a:t>
            </a:r>
            <a:endParaRPr b="0" i="0" sz="1200" u="none" cap="none" strike="noStrike">
              <a:solidFill>
                <a:srgbClr val="000000"/>
              </a:solidFill>
              <a:highlight>
                <a:schemeClr val="lt1"/>
              </a:highlight>
              <a:latin typeface="Play"/>
              <a:ea typeface="Play"/>
              <a:cs typeface="Play"/>
              <a:sym typeface="Play"/>
            </a:endParaRPr>
          </a:p>
        </p:txBody>
      </p:sp>
      <p:sp>
        <p:nvSpPr>
          <p:cNvPr id="384" name="Google Shape;384;p9"/>
          <p:cNvSpPr txBox="1"/>
          <p:nvPr/>
        </p:nvSpPr>
        <p:spPr>
          <a:xfrm>
            <a:off x="6565821" y="3807632"/>
            <a:ext cx="365400" cy="351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000000"/>
                </a:solidFill>
                <a:highlight>
                  <a:schemeClr val="lt1"/>
                </a:highlight>
                <a:latin typeface="Play"/>
                <a:ea typeface="Play"/>
                <a:cs typeface="Play"/>
                <a:sym typeface="Play"/>
              </a:rPr>
              <a:t>10</a:t>
            </a:r>
            <a:endParaRPr b="0" i="0" sz="1200" u="none" cap="none" strike="noStrike">
              <a:solidFill>
                <a:srgbClr val="000000"/>
              </a:solidFill>
              <a:highlight>
                <a:schemeClr val="lt1"/>
              </a:highlight>
              <a:latin typeface="Play"/>
              <a:ea typeface="Play"/>
              <a:cs typeface="Play"/>
              <a:sym typeface="Play"/>
            </a:endParaRPr>
          </a:p>
        </p:txBody>
      </p:sp>
      <p:sp>
        <p:nvSpPr>
          <p:cNvPr id="385" name="Google Shape;385;p9"/>
          <p:cNvSpPr txBox="1"/>
          <p:nvPr/>
        </p:nvSpPr>
        <p:spPr>
          <a:xfrm>
            <a:off x="7029816" y="4299119"/>
            <a:ext cx="461400" cy="351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000000"/>
                </a:solidFill>
                <a:highlight>
                  <a:schemeClr val="lt1"/>
                </a:highlight>
                <a:latin typeface="Play"/>
                <a:ea typeface="Play"/>
                <a:cs typeface="Play"/>
                <a:sym typeface="Play"/>
              </a:rPr>
              <a:t>-75</a:t>
            </a:r>
            <a:endParaRPr b="0" i="0" sz="1200" u="none" cap="none" strike="noStrike">
              <a:solidFill>
                <a:srgbClr val="000000"/>
              </a:solidFill>
              <a:highlight>
                <a:schemeClr val="lt1"/>
              </a:highlight>
              <a:latin typeface="Play"/>
              <a:ea typeface="Play"/>
              <a:cs typeface="Play"/>
              <a:sym typeface="Play"/>
            </a:endParaRPr>
          </a:p>
        </p:txBody>
      </p:sp>
      <p:sp>
        <p:nvSpPr>
          <p:cNvPr id="386" name="Google Shape;386;p9"/>
          <p:cNvSpPr txBox="1"/>
          <p:nvPr/>
        </p:nvSpPr>
        <p:spPr>
          <a:xfrm>
            <a:off x="9958816" y="4284027"/>
            <a:ext cx="461400" cy="351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000000"/>
                </a:solidFill>
                <a:highlight>
                  <a:schemeClr val="lt1"/>
                </a:highlight>
                <a:latin typeface="Play"/>
                <a:ea typeface="Play"/>
                <a:cs typeface="Play"/>
                <a:sym typeface="Play"/>
              </a:rPr>
              <a:t>75</a:t>
            </a:r>
            <a:endParaRPr b="0" i="0" sz="1200" u="none" cap="none" strike="noStrike">
              <a:solidFill>
                <a:srgbClr val="000000"/>
              </a:solidFill>
              <a:highlight>
                <a:schemeClr val="lt1"/>
              </a:highlight>
              <a:latin typeface="Play"/>
              <a:ea typeface="Play"/>
              <a:cs typeface="Play"/>
              <a:sym typeface="Play"/>
            </a:endParaRPr>
          </a:p>
        </p:txBody>
      </p:sp>
      <p:sp>
        <p:nvSpPr>
          <p:cNvPr id="387" name="Google Shape;387;p9"/>
          <p:cNvSpPr txBox="1"/>
          <p:nvPr/>
        </p:nvSpPr>
        <p:spPr>
          <a:xfrm>
            <a:off x="7499386" y="4288975"/>
            <a:ext cx="461400" cy="351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000000"/>
                </a:solidFill>
                <a:highlight>
                  <a:schemeClr val="lt1"/>
                </a:highlight>
                <a:latin typeface="Play"/>
                <a:ea typeface="Play"/>
                <a:cs typeface="Play"/>
                <a:sym typeface="Play"/>
              </a:rPr>
              <a:t>-50</a:t>
            </a:r>
            <a:endParaRPr b="0" i="0" sz="1200" u="none" cap="none" strike="noStrike">
              <a:solidFill>
                <a:srgbClr val="000000"/>
              </a:solidFill>
              <a:highlight>
                <a:schemeClr val="lt1"/>
              </a:highlight>
              <a:latin typeface="Play"/>
              <a:ea typeface="Play"/>
              <a:cs typeface="Play"/>
              <a:sym typeface="Play"/>
            </a:endParaRPr>
          </a:p>
        </p:txBody>
      </p:sp>
      <p:sp>
        <p:nvSpPr>
          <p:cNvPr id="388" name="Google Shape;388;p9"/>
          <p:cNvSpPr txBox="1"/>
          <p:nvPr/>
        </p:nvSpPr>
        <p:spPr>
          <a:xfrm>
            <a:off x="7976873" y="4278337"/>
            <a:ext cx="461400" cy="351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000000"/>
                </a:solidFill>
                <a:highlight>
                  <a:schemeClr val="lt1"/>
                </a:highlight>
                <a:latin typeface="Play"/>
                <a:ea typeface="Play"/>
                <a:cs typeface="Play"/>
                <a:sym typeface="Play"/>
              </a:rPr>
              <a:t>-25</a:t>
            </a:r>
            <a:endParaRPr b="0" i="0" sz="1200" u="none" cap="none" strike="noStrike">
              <a:solidFill>
                <a:srgbClr val="000000"/>
              </a:solidFill>
              <a:highlight>
                <a:schemeClr val="lt1"/>
              </a:highlight>
              <a:latin typeface="Play"/>
              <a:ea typeface="Play"/>
              <a:cs typeface="Play"/>
              <a:sym typeface="Play"/>
            </a:endParaRPr>
          </a:p>
        </p:txBody>
      </p:sp>
      <p:sp>
        <p:nvSpPr>
          <p:cNvPr id="389" name="Google Shape;389;p9"/>
          <p:cNvSpPr txBox="1"/>
          <p:nvPr/>
        </p:nvSpPr>
        <p:spPr>
          <a:xfrm>
            <a:off x="8548200" y="4289644"/>
            <a:ext cx="271800" cy="342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0D0D0D"/>
                </a:solidFill>
                <a:highlight>
                  <a:schemeClr val="lt1"/>
                </a:highlight>
                <a:latin typeface="Play"/>
                <a:ea typeface="Play"/>
                <a:cs typeface="Play"/>
                <a:sym typeface="Play"/>
              </a:rPr>
              <a:t>0</a:t>
            </a:r>
            <a:endParaRPr b="0" i="0" sz="1200" u="none" cap="none" strike="noStrike">
              <a:solidFill>
                <a:srgbClr val="0D0D0D"/>
              </a:solidFill>
              <a:highlight>
                <a:schemeClr val="lt1"/>
              </a:highlight>
              <a:latin typeface="Play"/>
              <a:ea typeface="Play"/>
              <a:cs typeface="Play"/>
              <a:sym typeface="Play"/>
            </a:endParaRPr>
          </a:p>
        </p:txBody>
      </p:sp>
      <p:sp>
        <p:nvSpPr>
          <p:cNvPr id="390" name="Google Shape;390;p9"/>
          <p:cNvSpPr txBox="1"/>
          <p:nvPr/>
        </p:nvSpPr>
        <p:spPr>
          <a:xfrm>
            <a:off x="8999141" y="4298624"/>
            <a:ext cx="461400" cy="351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000000"/>
                </a:solidFill>
                <a:highlight>
                  <a:schemeClr val="lt1"/>
                </a:highlight>
                <a:latin typeface="Play"/>
                <a:ea typeface="Play"/>
                <a:cs typeface="Play"/>
                <a:sym typeface="Play"/>
              </a:rPr>
              <a:t>25</a:t>
            </a:r>
            <a:endParaRPr b="0" i="0" sz="1200" u="none" cap="none" strike="noStrike">
              <a:solidFill>
                <a:srgbClr val="000000"/>
              </a:solidFill>
              <a:highlight>
                <a:schemeClr val="lt1"/>
              </a:highlight>
              <a:latin typeface="Play"/>
              <a:ea typeface="Play"/>
              <a:cs typeface="Play"/>
              <a:sym typeface="Play"/>
            </a:endParaRPr>
          </a:p>
        </p:txBody>
      </p:sp>
      <p:sp>
        <p:nvSpPr>
          <p:cNvPr id="391" name="Google Shape;391;p9"/>
          <p:cNvSpPr txBox="1"/>
          <p:nvPr/>
        </p:nvSpPr>
        <p:spPr>
          <a:xfrm>
            <a:off x="7656926" y="4476928"/>
            <a:ext cx="2608200" cy="495600"/>
          </a:xfrm>
          <a:prstGeom prst="rect">
            <a:avLst/>
          </a:prstGeom>
          <a:noFill/>
          <a:ln>
            <a:noFill/>
          </a:ln>
        </p:spPr>
        <p:txBody>
          <a:bodyPr anchorCtr="0" anchor="t" bIns="97325" lIns="97325" spcFirstLastPara="1" rIns="97325" wrap="square" tIns="97325">
            <a:noAutofit/>
          </a:bodyPr>
          <a:lstStyle/>
          <a:p>
            <a:pPr indent="0" lvl="0" marL="0" marR="0" rtl="0" algn="l">
              <a:lnSpc>
                <a:spcPct val="100000"/>
              </a:lnSpc>
              <a:spcBef>
                <a:spcPts val="0"/>
              </a:spcBef>
              <a:spcAft>
                <a:spcPts val="0"/>
              </a:spcAft>
              <a:buClr>
                <a:srgbClr val="000000"/>
              </a:buClr>
              <a:buSzPts val="1384"/>
              <a:buFont typeface="Arial"/>
              <a:buNone/>
            </a:pPr>
            <a:r>
              <a:rPr b="1" i="0" lang="en-US" sz="1384" u="none" cap="none" strike="noStrike">
                <a:solidFill>
                  <a:srgbClr val="000000"/>
                </a:solidFill>
                <a:highlight>
                  <a:schemeClr val="lt1"/>
                </a:highlight>
                <a:latin typeface="Play"/>
                <a:ea typeface="Play"/>
                <a:cs typeface="Play"/>
                <a:sym typeface="Play"/>
              </a:rPr>
              <a:t>erreur du poids du spot  (%)</a:t>
            </a:r>
            <a:endParaRPr b="1" i="0" sz="1384" u="none" cap="none" strike="noStrike">
              <a:solidFill>
                <a:srgbClr val="000000"/>
              </a:solidFill>
              <a:highlight>
                <a:schemeClr val="lt1"/>
              </a:highlight>
              <a:latin typeface="Play"/>
              <a:ea typeface="Play"/>
              <a:cs typeface="Play"/>
              <a:sym typeface="Play"/>
            </a:endParaRPr>
          </a:p>
        </p:txBody>
      </p:sp>
      <p:sp>
        <p:nvSpPr>
          <p:cNvPr id="392" name="Google Shape;392;p9"/>
          <p:cNvSpPr txBox="1"/>
          <p:nvPr/>
        </p:nvSpPr>
        <p:spPr>
          <a:xfrm>
            <a:off x="9472394" y="4288039"/>
            <a:ext cx="393600" cy="342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0D0D0D"/>
                </a:solidFill>
                <a:highlight>
                  <a:schemeClr val="lt1"/>
                </a:highlight>
                <a:latin typeface="Play"/>
                <a:ea typeface="Play"/>
                <a:cs typeface="Play"/>
                <a:sym typeface="Play"/>
              </a:rPr>
              <a:t>50</a:t>
            </a:r>
            <a:endParaRPr b="0" i="0" sz="1200" u="none" cap="none" strike="noStrike">
              <a:solidFill>
                <a:srgbClr val="0D0D0D"/>
              </a:solidFill>
              <a:highlight>
                <a:schemeClr val="lt1"/>
              </a:highlight>
              <a:latin typeface="Play"/>
              <a:ea typeface="Play"/>
              <a:cs typeface="Play"/>
              <a:sym typeface="Play"/>
            </a:endParaRPr>
          </a:p>
        </p:txBody>
      </p:sp>
      <p:sp>
        <p:nvSpPr>
          <p:cNvPr id="393" name="Google Shape;393;p9"/>
          <p:cNvSpPr txBox="1"/>
          <p:nvPr/>
        </p:nvSpPr>
        <p:spPr>
          <a:xfrm>
            <a:off x="2748919" y="4320996"/>
            <a:ext cx="515100" cy="342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rgbClr val="0D0D0D"/>
                </a:solidFill>
                <a:highlight>
                  <a:schemeClr val="lt1"/>
                </a:highlight>
                <a:latin typeface="Play"/>
                <a:ea typeface="Play"/>
                <a:cs typeface="Play"/>
                <a:sym typeface="Play"/>
              </a:rPr>
              <a:t>0.00</a:t>
            </a:r>
            <a:endParaRPr b="0" i="0" sz="1100" u="none" cap="none" strike="noStrike">
              <a:solidFill>
                <a:srgbClr val="0D0D0D"/>
              </a:solidFill>
              <a:highlight>
                <a:schemeClr val="lt1"/>
              </a:highlight>
              <a:latin typeface="Play"/>
              <a:ea typeface="Play"/>
              <a:cs typeface="Play"/>
              <a:sym typeface="Play"/>
            </a:endParaRPr>
          </a:p>
        </p:txBody>
      </p:sp>
      <p:sp>
        <p:nvSpPr>
          <p:cNvPr id="394" name="Google Shape;394;p9"/>
          <p:cNvSpPr txBox="1"/>
          <p:nvPr/>
        </p:nvSpPr>
        <p:spPr>
          <a:xfrm>
            <a:off x="2314880" y="4324817"/>
            <a:ext cx="515100" cy="342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rgbClr val="0D0D0D"/>
                </a:solidFill>
                <a:highlight>
                  <a:schemeClr val="lt1"/>
                </a:highlight>
                <a:latin typeface="Play"/>
                <a:ea typeface="Play"/>
                <a:cs typeface="Play"/>
                <a:sym typeface="Play"/>
              </a:rPr>
              <a:t>-0.25</a:t>
            </a:r>
            <a:endParaRPr b="0" i="0" sz="1100" u="none" cap="none" strike="noStrike">
              <a:solidFill>
                <a:srgbClr val="0D0D0D"/>
              </a:solidFill>
              <a:highlight>
                <a:schemeClr val="lt1"/>
              </a:highlight>
              <a:latin typeface="Play"/>
              <a:ea typeface="Play"/>
              <a:cs typeface="Play"/>
              <a:sym typeface="Play"/>
            </a:endParaRPr>
          </a:p>
        </p:txBody>
      </p:sp>
      <p:sp>
        <p:nvSpPr>
          <p:cNvPr id="395" name="Google Shape;395;p9"/>
          <p:cNvSpPr txBox="1"/>
          <p:nvPr/>
        </p:nvSpPr>
        <p:spPr>
          <a:xfrm>
            <a:off x="1868335" y="4337324"/>
            <a:ext cx="515100" cy="342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rgbClr val="0D0D0D"/>
                </a:solidFill>
                <a:highlight>
                  <a:schemeClr val="lt1"/>
                </a:highlight>
                <a:latin typeface="Play"/>
                <a:ea typeface="Play"/>
                <a:cs typeface="Play"/>
                <a:sym typeface="Play"/>
              </a:rPr>
              <a:t>-0.50</a:t>
            </a:r>
            <a:endParaRPr b="0" i="0" sz="1100" u="none" cap="none" strike="noStrike">
              <a:solidFill>
                <a:srgbClr val="0D0D0D"/>
              </a:solidFill>
              <a:highlight>
                <a:schemeClr val="lt1"/>
              </a:highlight>
              <a:latin typeface="Play"/>
              <a:ea typeface="Play"/>
              <a:cs typeface="Play"/>
              <a:sym typeface="Play"/>
            </a:endParaRPr>
          </a:p>
        </p:txBody>
      </p:sp>
      <p:sp>
        <p:nvSpPr>
          <p:cNvPr id="396" name="Google Shape;396;p9"/>
          <p:cNvSpPr txBox="1"/>
          <p:nvPr/>
        </p:nvSpPr>
        <p:spPr>
          <a:xfrm>
            <a:off x="1477607" y="4330724"/>
            <a:ext cx="515100" cy="342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rgbClr val="0D0D0D"/>
                </a:solidFill>
                <a:highlight>
                  <a:schemeClr val="lt1"/>
                </a:highlight>
                <a:latin typeface="Play"/>
                <a:ea typeface="Play"/>
                <a:cs typeface="Play"/>
                <a:sym typeface="Play"/>
              </a:rPr>
              <a:t>-0.75</a:t>
            </a:r>
            <a:endParaRPr b="0" i="0" sz="1100" u="none" cap="none" strike="noStrike">
              <a:solidFill>
                <a:srgbClr val="0D0D0D"/>
              </a:solidFill>
              <a:highlight>
                <a:schemeClr val="lt1"/>
              </a:highlight>
              <a:latin typeface="Play"/>
              <a:ea typeface="Play"/>
              <a:cs typeface="Play"/>
              <a:sym typeface="Play"/>
            </a:endParaRPr>
          </a:p>
        </p:txBody>
      </p:sp>
      <p:sp>
        <p:nvSpPr>
          <p:cNvPr id="397" name="Google Shape;397;p9"/>
          <p:cNvSpPr txBox="1"/>
          <p:nvPr/>
        </p:nvSpPr>
        <p:spPr>
          <a:xfrm>
            <a:off x="1077383" y="4324933"/>
            <a:ext cx="515100" cy="342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rgbClr val="0D0D0D"/>
                </a:solidFill>
                <a:highlight>
                  <a:schemeClr val="lt1"/>
                </a:highlight>
                <a:latin typeface="Play"/>
                <a:ea typeface="Play"/>
                <a:cs typeface="Play"/>
                <a:sym typeface="Play"/>
              </a:rPr>
              <a:t>-1.00</a:t>
            </a:r>
            <a:endParaRPr b="0" i="0" sz="1100" u="none" cap="none" strike="noStrike">
              <a:solidFill>
                <a:srgbClr val="0D0D0D"/>
              </a:solidFill>
              <a:highlight>
                <a:schemeClr val="lt1"/>
              </a:highlight>
              <a:latin typeface="Play"/>
              <a:ea typeface="Play"/>
              <a:cs typeface="Play"/>
              <a:sym typeface="Play"/>
            </a:endParaRPr>
          </a:p>
        </p:txBody>
      </p:sp>
      <p:sp>
        <p:nvSpPr>
          <p:cNvPr id="398" name="Google Shape;398;p9"/>
          <p:cNvSpPr txBox="1"/>
          <p:nvPr/>
        </p:nvSpPr>
        <p:spPr>
          <a:xfrm>
            <a:off x="4367417" y="4323891"/>
            <a:ext cx="515100" cy="342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rgbClr val="0D0D0D"/>
                </a:solidFill>
                <a:highlight>
                  <a:schemeClr val="lt1"/>
                </a:highlight>
                <a:latin typeface="Play"/>
                <a:ea typeface="Play"/>
                <a:cs typeface="Play"/>
                <a:sym typeface="Play"/>
              </a:rPr>
              <a:t>1.00</a:t>
            </a:r>
            <a:endParaRPr b="0" i="0" sz="1100" u="none" cap="none" strike="noStrike">
              <a:solidFill>
                <a:srgbClr val="0D0D0D"/>
              </a:solidFill>
              <a:highlight>
                <a:schemeClr val="lt1"/>
              </a:highlight>
              <a:latin typeface="Play"/>
              <a:ea typeface="Play"/>
              <a:cs typeface="Play"/>
              <a:sym typeface="Play"/>
            </a:endParaRPr>
          </a:p>
        </p:txBody>
      </p:sp>
      <p:sp>
        <p:nvSpPr>
          <p:cNvPr id="399" name="Google Shape;399;p9"/>
          <p:cNvSpPr txBox="1"/>
          <p:nvPr/>
        </p:nvSpPr>
        <p:spPr>
          <a:xfrm>
            <a:off x="3934304" y="4323891"/>
            <a:ext cx="515100" cy="342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rgbClr val="0D0D0D"/>
                </a:solidFill>
                <a:highlight>
                  <a:schemeClr val="lt1"/>
                </a:highlight>
                <a:latin typeface="Play"/>
                <a:ea typeface="Play"/>
                <a:cs typeface="Play"/>
                <a:sym typeface="Play"/>
              </a:rPr>
              <a:t>0.75</a:t>
            </a:r>
            <a:endParaRPr b="0" i="0" sz="1100" u="none" cap="none" strike="noStrike">
              <a:solidFill>
                <a:srgbClr val="0D0D0D"/>
              </a:solidFill>
              <a:highlight>
                <a:schemeClr val="lt1"/>
              </a:highlight>
              <a:latin typeface="Play"/>
              <a:ea typeface="Play"/>
              <a:cs typeface="Play"/>
              <a:sym typeface="Play"/>
            </a:endParaRPr>
          </a:p>
        </p:txBody>
      </p:sp>
      <p:sp>
        <p:nvSpPr>
          <p:cNvPr id="400" name="Google Shape;400;p9"/>
          <p:cNvSpPr txBox="1"/>
          <p:nvPr/>
        </p:nvSpPr>
        <p:spPr>
          <a:xfrm>
            <a:off x="3545661" y="4324817"/>
            <a:ext cx="515100" cy="342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rgbClr val="0D0D0D"/>
                </a:solidFill>
                <a:highlight>
                  <a:schemeClr val="lt1"/>
                </a:highlight>
                <a:latin typeface="Play"/>
                <a:ea typeface="Play"/>
                <a:cs typeface="Play"/>
                <a:sym typeface="Play"/>
              </a:rPr>
              <a:t>0.50</a:t>
            </a:r>
            <a:endParaRPr b="0" i="0" sz="1100" u="none" cap="none" strike="noStrike">
              <a:solidFill>
                <a:srgbClr val="0D0D0D"/>
              </a:solidFill>
              <a:highlight>
                <a:schemeClr val="lt1"/>
              </a:highlight>
              <a:latin typeface="Play"/>
              <a:ea typeface="Play"/>
              <a:cs typeface="Play"/>
              <a:sym typeface="Play"/>
            </a:endParaRPr>
          </a:p>
        </p:txBody>
      </p:sp>
      <p:sp>
        <p:nvSpPr>
          <p:cNvPr id="401" name="Google Shape;401;p9"/>
          <p:cNvSpPr txBox="1"/>
          <p:nvPr/>
        </p:nvSpPr>
        <p:spPr>
          <a:xfrm>
            <a:off x="850052" y="2187229"/>
            <a:ext cx="515100" cy="342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rgbClr val="0D0D0D"/>
                </a:solidFill>
                <a:highlight>
                  <a:schemeClr val="lt1"/>
                </a:highlight>
                <a:latin typeface="Play"/>
                <a:ea typeface="Play"/>
                <a:cs typeface="Play"/>
                <a:sym typeface="Play"/>
              </a:rPr>
              <a:t>14</a:t>
            </a:r>
            <a:endParaRPr b="0" i="0" sz="1100" u="none" cap="none" strike="noStrike">
              <a:solidFill>
                <a:srgbClr val="0D0D0D"/>
              </a:solidFill>
              <a:highlight>
                <a:schemeClr val="lt1"/>
              </a:highlight>
              <a:latin typeface="Play"/>
              <a:ea typeface="Play"/>
              <a:cs typeface="Play"/>
              <a:sym typeface="Play"/>
            </a:endParaRPr>
          </a:p>
        </p:txBody>
      </p:sp>
      <p:sp>
        <p:nvSpPr>
          <p:cNvPr id="402" name="Google Shape;402;p9"/>
          <p:cNvSpPr txBox="1"/>
          <p:nvPr/>
        </p:nvSpPr>
        <p:spPr>
          <a:xfrm>
            <a:off x="3164661" y="4322849"/>
            <a:ext cx="515100" cy="342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rgbClr val="0D0D0D"/>
                </a:solidFill>
                <a:highlight>
                  <a:schemeClr val="lt1"/>
                </a:highlight>
                <a:latin typeface="Play"/>
                <a:ea typeface="Play"/>
                <a:cs typeface="Play"/>
                <a:sym typeface="Play"/>
              </a:rPr>
              <a:t>0.25</a:t>
            </a:r>
            <a:endParaRPr b="0" i="0" sz="1100" u="none" cap="none" strike="noStrike">
              <a:solidFill>
                <a:srgbClr val="0D0D0D"/>
              </a:solidFill>
              <a:highlight>
                <a:schemeClr val="lt1"/>
              </a:highlight>
              <a:latin typeface="Play"/>
              <a:ea typeface="Play"/>
              <a:cs typeface="Play"/>
              <a:sym typeface="Play"/>
            </a:endParaRPr>
          </a:p>
        </p:txBody>
      </p:sp>
      <p:sp>
        <p:nvSpPr>
          <p:cNvPr id="403" name="Google Shape;403;p9"/>
          <p:cNvSpPr txBox="1"/>
          <p:nvPr/>
        </p:nvSpPr>
        <p:spPr>
          <a:xfrm>
            <a:off x="854591" y="2481713"/>
            <a:ext cx="515100" cy="342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rgbClr val="0D0D0D"/>
                </a:solidFill>
                <a:highlight>
                  <a:schemeClr val="lt1"/>
                </a:highlight>
                <a:latin typeface="Play"/>
                <a:ea typeface="Play"/>
                <a:cs typeface="Play"/>
                <a:sym typeface="Play"/>
              </a:rPr>
              <a:t>12</a:t>
            </a:r>
            <a:endParaRPr b="0" i="0" sz="1100" u="none" cap="none" strike="noStrike">
              <a:solidFill>
                <a:srgbClr val="0D0D0D"/>
              </a:solidFill>
              <a:highlight>
                <a:schemeClr val="lt1"/>
              </a:highlight>
              <a:latin typeface="Play"/>
              <a:ea typeface="Play"/>
              <a:cs typeface="Play"/>
              <a:sym typeface="Play"/>
            </a:endParaRPr>
          </a:p>
        </p:txBody>
      </p:sp>
      <p:sp>
        <p:nvSpPr>
          <p:cNvPr id="404" name="Google Shape;404;p9"/>
          <p:cNvSpPr txBox="1"/>
          <p:nvPr/>
        </p:nvSpPr>
        <p:spPr>
          <a:xfrm>
            <a:off x="854591" y="2772758"/>
            <a:ext cx="515100" cy="342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rgbClr val="0D0D0D"/>
                </a:solidFill>
                <a:highlight>
                  <a:schemeClr val="lt1"/>
                </a:highlight>
                <a:latin typeface="Play"/>
                <a:ea typeface="Play"/>
                <a:cs typeface="Play"/>
                <a:sym typeface="Play"/>
              </a:rPr>
              <a:t>10</a:t>
            </a:r>
            <a:endParaRPr b="0" i="0" sz="1100" u="none" cap="none" strike="noStrike">
              <a:solidFill>
                <a:srgbClr val="0D0D0D"/>
              </a:solidFill>
              <a:highlight>
                <a:schemeClr val="lt1"/>
              </a:highlight>
              <a:latin typeface="Play"/>
              <a:ea typeface="Play"/>
              <a:cs typeface="Play"/>
              <a:sym typeface="Play"/>
            </a:endParaRPr>
          </a:p>
        </p:txBody>
      </p:sp>
      <p:sp>
        <p:nvSpPr>
          <p:cNvPr id="405" name="Google Shape;405;p9"/>
          <p:cNvSpPr txBox="1"/>
          <p:nvPr/>
        </p:nvSpPr>
        <p:spPr>
          <a:xfrm>
            <a:off x="934229" y="3062703"/>
            <a:ext cx="515100" cy="342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rgbClr val="0D0D0D"/>
                </a:solidFill>
                <a:highlight>
                  <a:schemeClr val="lt1"/>
                </a:highlight>
                <a:latin typeface="Play"/>
                <a:ea typeface="Play"/>
                <a:cs typeface="Play"/>
                <a:sym typeface="Play"/>
              </a:rPr>
              <a:t>8</a:t>
            </a:r>
            <a:endParaRPr b="0" i="0" sz="1100" u="none" cap="none" strike="noStrike">
              <a:solidFill>
                <a:srgbClr val="0D0D0D"/>
              </a:solidFill>
              <a:highlight>
                <a:schemeClr val="lt1"/>
              </a:highlight>
              <a:latin typeface="Play"/>
              <a:ea typeface="Play"/>
              <a:cs typeface="Play"/>
              <a:sym typeface="Play"/>
            </a:endParaRPr>
          </a:p>
        </p:txBody>
      </p:sp>
      <p:sp>
        <p:nvSpPr>
          <p:cNvPr id="406" name="Google Shape;406;p9"/>
          <p:cNvSpPr txBox="1"/>
          <p:nvPr/>
        </p:nvSpPr>
        <p:spPr>
          <a:xfrm>
            <a:off x="934229" y="3336005"/>
            <a:ext cx="515100" cy="342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rgbClr val="0D0D0D"/>
                </a:solidFill>
                <a:highlight>
                  <a:schemeClr val="lt1"/>
                </a:highlight>
                <a:latin typeface="Play"/>
                <a:ea typeface="Play"/>
                <a:cs typeface="Play"/>
                <a:sym typeface="Play"/>
              </a:rPr>
              <a:t>6</a:t>
            </a:r>
            <a:endParaRPr b="0" i="0" sz="1100" u="none" cap="none" strike="noStrike">
              <a:solidFill>
                <a:srgbClr val="0D0D0D"/>
              </a:solidFill>
              <a:highlight>
                <a:schemeClr val="lt1"/>
              </a:highlight>
              <a:latin typeface="Play"/>
              <a:ea typeface="Play"/>
              <a:cs typeface="Play"/>
              <a:sym typeface="Play"/>
            </a:endParaRPr>
          </a:p>
        </p:txBody>
      </p:sp>
      <p:sp>
        <p:nvSpPr>
          <p:cNvPr id="407" name="Google Shape;407;p9"/>
          <p:cNvSpPr txBox="1"/>
          <p:nvPr/>
        </p:nvSpPr>
        <p:spPr>
          <a:xfrm>
            <a:off x="930791" y="3637367"/>
            <a:ext cx="515100" cy="342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rgbClr val="0D0D0D"/>
                </a:solidFill>
                <a:highlight>
                  <a:schemeClr val="lt1"/>
                </a:highlight>
                <a:latin typeface="Play"/>
                <a:ea typeface="Play"/>
                <a:cs typeface="Play"/>
                <a:sym typeface="Play"/>
              </a:rPr>
              <a:t>4</a:t>
            </a:r>
            <a:endParaRPr b="0" i="0" sz="1100" u="none" cap="none" strike="noStrike">
              <a:solidFill>
                <a:srgbClr val="0D0D0D"/>
              </a:solidFill>
              <a:highlight>
                <a:schemeClr val="lt1"/>
              </a:highlight>
              <a:latin typeface="Play"/>
              <a:ea typeface="Play"/>
              <a:cs typeface="Play"/>
              <a:sym typeface="Play"/>
            </a:endParaRPr>
          </a:p>
        </p:txBody>
      </p:sp>
      <p:sp>
        <p:nvSpPr>
          <p:cNvPr id="408" name="Google Shape;408;p9"/>
          <p:cNvSpPr txBox="1"/>
          <p:nvPr/>
        </p:nvSpPr>
        <p:spPr>
          <a:xfrm>
            <a:off x="927352" y="3921535"/>
            <a:ext cx="515100" cy="342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rgbClr val="0D0D0D"/>
                </a:solidFill>
                <a:highlight>
                  <a:schemeClr val="lt1"/>
                </a:highlight>
                <a:latin typeface="Play"/>
                <a:ea typeface="Play"/>
                <a:cs typeface="Play"/>
                <a:sym typeface="Play"/>
              </a:rPr>
              <a:t>2</a:t>
            </a:r>
            <a:endParaRPr b="0" i="0" sz="1100" u="none" cap="none" strike="noStrike">
              <a:solidFill>
                <a:srgbClr val="0D0D0D"/>
              </a:solidFill>
              <a:highlight>
                <a:schemeClr val="lt1"/>
              </a:highlight>
              <a:latin typeface="Play"/>
              <a:ea typeface="Play"/>
              <a:cs typeface="Play"/>
              <a:sym typeface="Play"/>
            </a:endParaRPr>
          </a:p>
        </p:txBody>
      </p:sp>
      <p:sp>
        <p:nvSpPr>
          <p:cNvPr id="409" name="Google Shape;409;p9"/>
          <p:cNvSpPr txBox="1"/>
          <p:nvPr/>
        </p:nvSpPr>
        <p:spPr>
          <a:xfrm>
            <a:off x="944545" y="4226335"/>
            <a:ext cx="515100" cy="342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rgbClr val="0D0D0D"/>
                </a:solidFill>
                <a:highlight>
                  <a:schemeClr val="lt1"/>
                </a:highlight>
                <a:latin typeface="Play"/>
                <a:ea typeface="Play"/>
                <a:cs typeface="Play"/>
                <a:sym typeface="Play"/>
              </a:rPr>
              <a:t>0</a:t>
            </a:r>
            <a:endParaRPr b="0" i="0" sz="1100" u="none" cap="none" strike="noStrike">
              <a:solidFill>
                <a:srgbClr val="0D0D0D"/>
              </a:solidFill>
              <a:highlight>
                <a:schemeClr val="lt1"/>
              </a:highlight>
              <a:latin typeface="Play"/>
              <a:ea typeface="Play"/>
              <a:cs typeface="Play"/>
              <a:sym typeface="Play"/>
            </a:endParaRPr>
          </a:p>
        </p:txBody>
      </p:sp>
      <p:sp>
        <p:nvSpPr>
          <p:cNvPr id="410" name="Google Shape;410;p9"/>
          <p:cNvSpPr/>
          <p:nvPr/>
        </p:nvSpPr>
        <p:spPr>
          <a:xfrm>
            <a:off x="320040" y="6583680"/>
            <a:ext cx="7131942" cy="164160"/>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900"/>
              <a:buFont typeface="Arial"/>
              <a:buNone/>
            </a:pPr>
            <a:r>
              <a:rPr lang="en-US" sz="900">
                <a:solidFill>
                  <a:srgbClr val="6B7280"/>
                </a:solidFill>
              </a:rPr>
              <a:t>AG Mi2B</a:t>
            </a:r>
            <a:endParaRPr b="0" i="0" sz="900" u="none" cap="none" strike="noStrik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15" name="Shape 415"/>
        <p:cNvGrpSpPr/>
        <p:nvPr/>
      </p:nvGrpSpPr>
      <p:grpSpPr>
        <a:xfrm>
          <a:off x="0" y="0"/>
          <a:ext cx="0" cy="0"/>
          <a:chOff x="0" y="0"/>
          <a:chExt cx="0" cy="0"/>
        </a:xfrm>
      </p:grpSpPr>
      <p:sp>
        <p:nvSpPr>
          <p:cNvPr id="416" name="Google Shape;416;p10"/>
          <p:cNvSpPr/>
          <p:nvPr/>
        </p:nvSpPr>
        <p:spPr>
          <a:xfrm>
            <a:off x="66325" y="1890312"/>
            <a:ext cx="5256215" cy="4576295"/>
          </a:xfrm>
          <a:custGeom>
            <a:rect b="b" l="l" r="r" t="t"/>
            <a:pathLst>
              <a:path extrusionOk="0" h="7240" w="12574">
                <a:moveTo>
                  <a:pt x="203" y="0"/>
                </a:moveTo>
                <a:cubicBezTo>
                  <a:pt x="101" y="0"/>
                  <a:pt x="0" y="101"/>
                  <a:pt x="0" y="203"/>
                </a:cubicBezTo>
                <a:lnTo>
                  <a:pt x="0" y="7035"/>
                </a:lnTo>
                <a:cubicBezTo>
                  <a:pt x="0" y="7137"/>
                  <a:pt x="101" y="7239"/>
                  <a:pt x="203" y="7239"/>
                </a:cubicBezTo>
                <a:lnTo>
                  <a:pt x="12369" y="7239"/>
                </a:lnTo>
                <a:cubicBezTo>
                  <a:pt x="12471" y="7239"/>
                  <a:pt x="12573" y="7137"/>
                  <a:pt x="12573" y="7035"/>
                </a:cubicBezTo>
                <a:lnTo>
                  <a:pt x="12573" y="203"/>
                </a:lnTo>
                <a:cubicBezTo>
                  <a:pt x="12573" y="101"/>
                  <a:pt x="12471" y="0"/>
                  <a:pt x="12369" y="0"/>
                </a:cubicBezTo>
                <a:lnTo>
                  <a:pt x="203" y="0"/>
                </a:lnTo>
              </a:path>
            </a:pathLst>
          </a:custGeom>
          <a:solidFill>
            <a:srgbClr val="F8FAFC"/>
          </a:solidFill>
          <a:ln cap="flat" cmpd="sng" w="12600">
            <a:solidFill>
              <a:srgbClr val="D9E2E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7" name="Google Shape;417;p10"/>
          <p:cNvSpPr/>
          <p:nvPr/>
        </p:nvSpPr>
        <p:spPr>
          <a:xfrm>
            <a:off x="5774049" y="1981650"/>
            <a:ext cx="4982699" cy="3377532"/>
          </a:xfrm>
          <a:custGeom>
            <a:rect b="b" l="l" r="r" t="t"/>
            <a:pathLst>
              <a:path extrusionOk="0" h="7240" w="12574">
                <a:moveTo>
                  <a:pt x="203" y="0"/>
                </a:moveTo>
                <a:cubicBezTo>
                  <a:pt x="101" y="0"/>
                  <a:pt x="0" y="101"/>
                  <a:pt x="0" y="203"/>
                </a:cubicBezTo>
                <a:lnTo>
                  <a:pt x="0" y="7035"/>
                </a:lnTo>
                <a:cubicBezTo>
                  <a:pt x="0" y="7137"/>
                  <a:pt x="101" y="7239"/>
                  <a:pt x="203" y="7239"/>
                </a:cubicBezTo>
                <a:lnTo>
                  <a:pt x="12369" y="7239"/>
                </a:lnTo>
                <a:cubicBezTo>
                  <a:pt x="12471" y="7239"/>
                  <a:pt x="12573" y="7137"/>
                  <a:pt x="12573" y="7035"/>
                </a:cubicBezTo>
                <a:lnTo>
                  <a:pt x="12573" y="203"/>
                </a:lnTo>
                <a:cubicBezTo>
                  <a:pt x="12573" y="101"/>
                  <a:pt x="12471" y="0"/>
                  <a:pt x="12369" y="0"/>
                </a:cubicBezTo>
                <a:lnTo>
                  <a:pt x="203" y="0"/>
                </a:lnTo>
              </a:path>
            </a:pathLst>
          </a:custGeom>
          <a:solidFill>
            <a:srgbClr val="F8FAFC"/>
          </a:solidFill>
          <a:ln cap="flat" cmpd="sng" w="12600">
            <a:solidFill>
              <a:srgbClr val="D9E2E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8" name="Google Shape;418;p10"/>
          <p:cNvSpPr/>
          <p:nvPr/>
        </p:nvSpPr>
        <p:spPr>
          <a:xfrm>
            <a:off x="0" y="-18720"/>
            <a:ext cx="12191418" cy="568782"/>
          </a:xfrm>
          <a:custGeom>
            <a:rect b="b" l="l" r="r" t="t"/>
            <a:pathLst>
              <a:path extrusionOk="0" h="21600" w="21600">
                <a:moveTo>
                  <a:pt x="0" y="0"/>
                </a:moveTo>
                <a:lnTo>
                  <a:pt x="21600" y="0"/>
                </a:lnTo>
                <a:lnTo>
                  <a:pt x="21600" y="21600"/>
                </a:lnTo>
                <a:lnTo>
                  <a:pt x="0" y="21600"/>
                </a:lnTo>
                <a:close/>
              </a:path>
            </a:pathLst>
          </a:custGeom>
          <a:solidFill>
            <a:srgbClr val="EF8C39"/>
          </a:solidFill>
          <a:ln cap="flat" cmpd="sng" w="12600">
            <a:solidFill>
              <a:srgbClr val="EF8C39"/>
            </a:solidFill>
            <a:prstDash val="solid"/>
            <a:round/>
            <a:headEnd len="sm" w="sm" type="none"/>
            <a:tailEnd len="sm" w="sm" type="none"/>
          </a:ln>
        </p:spPr>
      </p:sp>
      <p:sp>
        <p:nvSpPr>
          <p:cNvPr id="419" name="Google Shape;419;p10"/>
          <p:cNvSpPr/>
          <p:nvPr/>
        </p:nvSpPr>
        <p:spPr>
          <a:xfrm>
            <a:off x="6314302" y="3722810"/>
            <a:ext cx="91098" cy="91098"/>
          </a:xfrm>
          <a:custGeom>
            <a:rect b="b" l="l" r="r" t="t"/>
            <a:pathLst>
              <a:path extrusionOk="0" h="21600" w="21600">
                <a:moveTo>
                  <a:pt x="0" y="10800"/>
                </a:moveTo>
                <a:close/>
              </a:path>
            </a:pathLst>
          </a:custGeom>
          <a:solidFill>
            <a:srgbClr val="2364D2"/>
          </a:solidFill>
          <a:ln cap="flat" cmpd="sng" w="12600">
            <a:solidFill>
              <a:srgbClr val="2364D2"/>
            </a:solidFill>
            <a:prstDash val="solid"/>
            <a:round/>
            <a:headEnd len="sm" w="sm" type="none"/>
            <a:tailEnd len="sm" w="sm" type="none"/>
          </a:ln>
        </p:spPr>
      </p:sp>
      <p:sp>
        <p:nvSpPr>
          <p:cNvPr id="420" name="Google Shape;420;p10"/>
          <p:cNvSpPr/>
          <p:nvPr/>
        </p:nvSpPr>
        <p:spPr>
          <a:xfrm>
            <a:off x="6314302" y="4088570"/>
            <a:ext cx="91098" cy="91098"/>
          </a:xfrm>
          <a:custGeom>
            <a:rect b="b" l="l" r="r" t="t"/>
            <a:pathLst>
              <a:path extrusionOk="0" h="21600" w="21600">
                <a:moveTo>
                  <a:pt x="0" y="10800"/>
                </a:moveTo>
                <a:close/>
              </a:path>
            </a:pathLst>
          </a:custGeom>
          <a:solidFill>
            <a:srgbClr val="2364D2"/>
          </a:solidFill>
          <a:ln cap="flat" cmpd="sng" w="12600">
            <a:solidFill>
              <a:srgbClr val="2364D2"/>
            </a:solidFill>
            <a:prstDash val="solid"/>
            <a:round/>
            <a:headEnd len="sm" w="sm" type="none"/>
            <a:tailEnd len="sm" w="sm" type="none"/>
          </a:ln>
        </p:spPr>
      </p:sp>
      <p:sp>
        <p:nvSpPr>
          <p:cNvPr id="421" name="Google Shape;421;p10"/>
          <p:cNvSpPr/>
          <p:nvPr/>
        </p:nvSpPr>
        <p:spPr>
          <a:xfrm>
            <a:off x="6036565" y="4632518"/>
            <a:ext cx="91098" cy="91098"/>
          </a:xfrm>
          <a:custGeom>
            <a:rect b="b" l="l" r="r" t="t"/>
            <a:pathLst>
              <a:path extrusionOk="0" h="21600" w="21600">
                <a:moveTo>
                  <a:pt x="0" y="10800"/>
                </a:moveTo>
                <a:close/>
              </a:path>
            </a:pathLst>
          </a:custGeom>
          <a:solidFill>
            <a:srgbClr val="2364D2"/>
          </a:solidFill>
          <a:ln cap="flat" cmpd="sng" w="12600">
            <a:solidFill>
              <a:srgbClr val="2364D2"/>
            </a:solidFill>
            <a:prstDash val="solid"/>
            <a:round/>
            <a:headEnd len="sm" w="sm" type="none"/>
            <a:tailEnd len="sm" w="sm" type="none"/>
          </a:ln>
        </p:spPr>
      </p:sp>
      <p:sp>
        <p:nvSpPr>
          <p:cNvPr id="422" name="Google Shape;422;p10"/>
          <p:cNvSpPr/>
          <p:nvPr/>
        </p:nvSpPr>
        <p:spPr>
          <a:xfrm>
            <a:off x="6036565" y="4998277"/>
            <a:ext cx="91098" cy="91098"/>
          </a:xfrm>
          <a:custGeom>
            <a:rect b="b" l="l" r="r" t="t"/>
            <a:pathLst>
              <a:path extrusionOk="0" h="21600" w="21600">
                <a:moveTo>
                  <a:pt x="0" y="10800"/>
                </a:moveTo>
                <a:close/>
              </a:path>
            </a:pathLst>
          </a:custGeom>
          <a:solidFill>
            <a:srgbClr val="2364D2"/>
          </a:solidFill>
          <a:ln cap="flat" cmpd="sng" w="12600">
            <a:solidFill>
              <a:srgbClr val="2364D2"/>
            </a:solidFill>
            <a:prstDash val="solid"/>
            <a:round/>
            <a:headEnd len="sm" w="sm" type="none"/>
            <a:tailEnd len="sm" w="sm" type="none"/>
          </a:ln>
        </p:spPr>
      </p:sp>
      <p:cxnSp>
        <p:nvCxnSpPr>
          <p:cNvPr id="423" name="Google Shape;423;p10"/>
          <p:cNvCxnSpPr/>
          <p:nvPr/>
        </p:nvCxnSpPr>
        <p:spPr>
          <a:xfrm>
            <a:off x="320040" y="6528600"/>
            <a:ext cx="11521800" cy="600"/>
          </a:xfrm>
          <a:prstGeom prst="straightConnector1">
            <a:avLst/>
          </a:prstGeom>
          <a:noFill/>
          <a:ln cap="flat" cmpd="sng" w="12600">
            <a:solidFill>
              <a:srgbClr val="E5E7EB"/>
            </a:solidFill>
            <a:prstDash val="solid"/>
            <a:round/>
            <a:headEnd len="sm" w="sm" type="none"/>
            <a:tailEnd len="sm" w="sm" type="none"/>
          </a:ln>
        </p:spPr>
      </p:cxnSp>
      <p:sp>
        <p:nvSpPr>
          <p:cNvPr id="424" name="Google Shape;424;p10"/>
          <p:cNvSpPr/>
          <p:nvPr/>
        </p:nvSpPr>
        <p:spPr>
          <a:xfrm>
            <a:off x="11521440" y="6583680"/>
            <a:ext cx="365418" cy="164160"/>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0" lIns="0" spcFirstLastPara="1" rIns="0" wrap="square" tIns="0">
            <a:noAutofit/>
          </a:bodyPr>
          <a:lstStyle/>
          <a:p>
            <a:pPr indent="0" lvl="0" marL="0" marR="0" rtl="0" algn="r">
              <a:lnSpc>
                <a:spcPct val="100000"/>
              </a:lnSpc>
              <a:spcBef>
                <a:spcPts val="0"/>
              </a:spcBef>
              <a:spcAft>
                <a:spcPts val="0"/>
              </a:spcAft>
              <a:buClr>
                <a:srgbClr val="000000"/>
              </a:buClr>
              <a:buSzPts val="1250"/>
              <a:buFont typeface="Arial"/>
              <a:buNone/>
            </a:pPr>
            <a:r>
              <a:rPr lang="en-US" sz="1250">
                <a:solidFill>
                  <a:srgbClr val="6B7280"/>
                </a:solidFill>
              </a:rPr>
              <a:t>12</a:t>
            </a:r>
            <a:endParaRPr b="0" i="0" sz="1250" u="none" cap="none" strike="noStrike">
              <a:solidFill>
                <a:srgbClr val="000000"/>
              </a:solidFill>
              <a:latin typeface="Arial"/>
              <a:ea typeface="Arial"/>
              <a:cs typeface="Arial"/>
              <a:sym typeface="Arial"/>
            </a:endParaRPr>
          </a:p>
        </p:txBody>
      </p:sp>
      <p:graphicFrame>
        <p:nvGraphicFramePr>
          <p:cNvPr id="425" name="Google Shape;425;p10"/>
          <p:cNvGraphicFramePr/>
          <p:nvPr/>
        </p:nvGraphicFramePr>
        <p:xfrm>
          <a:off x="5888274" y="2574138"/>
          <a:ext cx="3000000" cy="3000000"/>
        </p:xfrm>
        <a:graphic>
          <a:graphicData uri="http://schemas.openxmlformats.org/drawingml/2006/table">
            <a:tbl>
              <a:tblPr>
                <a:noFill/>
                <a:tableStyleId>{9EC912DF-C372-4B71-84DC-8A2488B4B7FA}</a:tableStyleId>
              </a:tblPr>
              <a:tblGrid>
                <a:gridCol w="1016075"/>
                <a:gridCol w="1222750"/>
                <a:gridCol w="1271075"/>
                <a:gridCol w="1233625"/>
              </a:tblGrid>
              <a:tr h="341050">
                <a:tc>
                  <a:txBody>
                    <a:bodyPr/>
                    <a:lstStyle/>
                    <a:p>
                      <a:pPr indent="0" lvl="0" marL="0" marR="0" rtl="0" algn="ctr">
                        <a:lnSpc>
                          <a:spcPct val="100000"/>
                        </a:lnSpc>
                        <a:spcBef>
                          <a:spcPts val="0"/>
                        </a:spcBef>
                        <a:spcAft>
                          <a:spcPts val="0"/>
                        </a:spcAft>
                        <a:buClr>
                          <a:schemeClr val="dk1"/>
                        </a:buClr>
                        <a:buSzPts val="1100"/>
                        <a:buFont typeface="Arial"/>
                        <a:buNone/>
                      </a:pPr>
                      <a:r>
                        <a:rPr b="1" lang="en-US" sz="1700" u="none" cap="none" strike="noStrike">
                          <a:solidFill>
                            <a:srgbClr val="0D0D0D"/>
                          </a:solidFill>
                          <a:latin typeface="Play"/>
                          <a:ea typeface="Play"/>
                          <a:cs typeface="Play"/>
                          <a:sym typeface="Play"/>
                        </a:rPr>
                        <a:t>Ɣ 3D</a:t>
                      </a:r>
                      <a:endParaRPr b="1" sz="1700" u="none" cap="none" strike="noStrike">
                        <a:latin typeface="Play"/>
                        <a:ea typeface="Play"/>
                        <a:cs typeface="Play"/>
                        <a:sym typeface="Play"/>
                      </a:endParaRPr>
                    </a:p>
                  </a:txBody>
                  <a:tcPr marT="91425" marB="91425" marR="91425" marL="91425" anchor="ctr">
                    <a:lnL cap="flat" cmpd="sng" w="9525">
                      <a:solidFill>
                        <a:srgbClr val="8F8F8F"/>
                      </a:solidFill>
                      <a:prstDash val="solid"/>
                      <a:round/>
                      <a:headEnd len="sm" w="sm" type="none"/>
                      <a:tailEnd len="sm" w="sm" type="none"/>
                    </a:lnL>
                    <a:lnR cap="flat" cmpd="sng" w="9525">
                      <a:solidFill>
                        <a:srgbClr val="8F8F8F"/>
                      </a:solidFill>
                      <a:prstDash val="solid"/>
                      <a:round/>
                      <a:headEnd len="sm" w="sm" type="none"/>
                      <a:tailEnd len="sm" w="sm" type="none"/>
                    </a:lnR>
                    <a:lnT cap="flat" cmpd="sng" w="9525">
                      <a:solidFill>
                        <a:srgbClr val="8F8F8F"/>
                      </a:solidFill>
                      <a:prstDash val="solid"/>
                      <a:round/>
                      <a:headEnd len="sm" w="sm" type="none"/>
                      <a:tailEnd len="sm" w="sm" type="none"/>
                    </a:lnT>
                    <a:lnB cap="flat" cmpd="sng" w="9525">
                      <a:solidFill>
                        <a:srgbClr val="8F8F8F"/>
                      </a:solidFill>
                      <a:prstDash val="solid"/>
                      <a:round/>
                      <a:headEnd len="sm" w="sm" type="none"/>
                      <a:tailEnd len="sm" w="sm" type="none"/>
                    </a:lnB>
                    <a:solidFill>
                      <a:srgbClr val="8F8F8F"/>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US" sz="1200" u="none" cap="none" strike="noStrike">
                          <a:solidFill>
                            <a:srgbClr val="0D0D0D"/>
                          </a:solidFill>
                          <a:latin typeface="Play"/>
                          <a:ea typeface="Play"/>
                          <a:cs typeface="Play"/>
                          <a:sym typeface="Play"/>
                        </a:rPr>
                        <a:t>TPS/IDC</a:t>
                      </a:r>
                      <a:endParaRPr b="1" sz="1200" u="none" cap="none" strike="noStrike">
                        <a:solidFill>
                          <a:srgbClr val="0D0D0D"/>
                        </a:solidFill>
                        <a:latin typeface="Play"/>
                        <a:ea typeface="Play"/>
                        <a:cs typeface="Play"/>
                        <a:sym typeface="Play"/>
                      </a:endParaRPr>
                    </a:p>
                  </a:txBody>
                  <a:tcPr marT="91425" marB="91425" marR="91425" marL="91425" anchor="ctr">
                    <a:lnL cap="flat" cmpd="sng" w="9525">
                      <a:solidFill>
                        <a:srgbClr val="8F8F8F"/>
                      </a:solidFill>
                      <a:prstDash val="solid"/>
                      <a:round/>
                      <a:headEnd len="sm" w="sm" type="none"/>
                      <a:tailEnd len="sm" w="sm" type="none"/>
                    </a:lnL>
                    <a:lnR cap="flat" cmpd="sng" w="9525">
                      <a:solidFill>
                        <a:srgbClr val="8F8F8F"/>
                      </a:solidFill>
                      <a:prstDash val="solid"/>
                      <a:round/>
                      <a:headEnd len="sm" w="sm" type="none"/>
                      <a:tailEnd len="sm" w="sm" type="none"/>
                    </a:lnR>
                    <a:lnT cap="flat" cmpd="sng" w="9525">
                      <a:solidFill>
                        <a:srgbClr val="8F8F8F"/>
                      </a:solidFill>
                      <a:prstDash val="solid"/>
                      <a:round/>
                      <a:headEnd len="sm" w="sm" type="none"/>
                      <a:tailEnd len="sm" w="sm" type="none"/>
                    </a:lnT>
                    <a:lnB cap="flat" cmpd="sng" w="9525">
                      <a:solidFill>
                        <a:srgbClr val="8F8F8F"/>
                      </a:solidFill>
                      <a:prstDash val="solid"/>
                      <a:round/>
                      <a:headEnd len="sm" w="sm" type="none"/>
                      <a:tailEnd len="sm" w="sm" type="none"/>
                    </a:lnB>
                    <a:solidFill>
                      <a:srgbClr val="8F8F8F"/>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US" sz="1200" u="none" cap="none" strike="noStrike">
                          <a:solidFill>
                            <a:srgbClr val="0D0D0D"/>
                          </a:solidFill>
                          <a:latin typeface="Play"/>
                          <a:ea typeface="Play"/>
                          <a:cs typeface="Play"/>
                          <a:sym typeface="Play"/>
                        </a:rPr>
                        <a:t>TPS/LOG</a:t>
                      </a:r>
                      <a:endParaRPr b="1" sz="1200" u="none" cap="none" strike="noStrike">
                        <a:solidFill>
                          <a:srgbClr val="0D0D0D"/>
                        </a:solidFill>
                        <a:latin typeface="Play"/>
                        <a:ea typeface="Play"/>
                        <a:cs typeface="Play"/>
                        <a:sym typeface="Play"/>
                      </a:endParaRPr>
                    </a:p>
                  </a:txBody>
                  <a:tcPr marT="91425" marB="91425" marR="91425" marL="91425" anchor="ctr">
                    <a:lnL cap="flat" cmpd="sng" w="9525">
                      <a:solidFill>
                        <a:srgbClr val="8F8F8F"/>
                      </a:solidFill>
                      <a:prstDash val="solid"/>
                      <a:round/>
                      <a:headEnd len="sm" w="sm" type="none"/>
                      <a:tailEnd len="sm" w="sm" type="none"/>
                    </a:lnL>
                    <a:lnR cap="flat" cmpd="sng" w="9525">
                      <a:solidFill>
                        <a:srgbClr val="8F8F8F"/>
                      </a:solidFill>
                      <a:prstDash val="solid"/>
                      <a:round/>
                      <a:headEnd len="sm" w="sm" type="none"/>
                      <a:tailEnd len="sm" w="sm" type="none"/>
                    </a:lnR>
                    <a:lnT cap="flat" cmpd="sng" w="9525">
                      <a:solidFill>
                        <a:srgbClr val="8F8F8F"/>
                      </a:solidFill>
                      <a:prstDash val="solid"/>
                      <a:round/>
                      <a:headEnd len="sm" w="sm" type="none"/>
                      <a:tailEnd len="sm" w="sm" type="none"/>
                    </a:lnT>
                    <a:lnB cap="flat" cmpd="sng" w="9525">
                      <a:solidFill>
                        <a:srgbClr val="8F8F8F"/>
                      </a:solidFill>
                      <a:prstDash val="solid"/>
                      <a:round/>
                      <a:headEnd len="sm" w="sm" type="none"/>
                      <a:tailEnd len="sm" w="sm" type="none"/>
                    </a:lnB>
                    <a:solidFill>
                      <a:srgbClr val="8F8F8F"/>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US" sz="1200" u="none" cap="none" strike="noStrike">
                          <a:solidFill>
                            <a:srgbClr val="0D0D0D"/>
                          </a:solidFill>
                          <a:latin typeface="Play"/>
                          <a:ea typeface="Play"/>
                          <a:cs typeface="Play"/>
                          <a:sym typeface="Play"/>
                        </a:rPr>
                        <a:t>IDC/LOG</a:t>
                      </a:r>
                      <a:endParaRPr b="1" sz="1200" u="none" cap="none" strike="noStrike">
                        <a:solidFill>
                          <a:srgbClr val="0D0D0D"/>
                        </a:solidFill>
                        <a:latin typeface="Play"/>
                        <a:ea typeface="Play"/>
                        <a:cs typeface="Play"/>
                        <a:sym typeface="Play"/>
                      </a:endParaRPr>
                    </a:p>
                  </a:txBody>
                  <a:tcPr marT="91425" marB="91425" marR="91425" marL="91425" anchor="ctr">
                    <a:lnL cap="flat" cmpd="sng" w="9525">
                      <a:solidFill>
                        <a:srgbClr val="8F8F8F"/>
                      </a:solidFill>
                      <a:prstDash val="solid"/>
                      <a:round/>
                      <a:headEnd len="sm" w="sm" type="none"/>
                      <a:tailEnd len="sm" w="sm" type="none"/>
                    </a:lnL>
                    <a:lnR cap="flat" cmpd="sng" w="9525">
                      <a:solidFill>
                        <a:srgbClr val="8F8F8F"/>
                      </a:solidFill>
                      <a:prstDash val="solid"/>
                      <a:round/>
                      <a:headEnd len="sm" w="sm" type="none"/>
                      <a:tailEnd len="sm" w="sm" type="none"/>
                    </a:lnR>
                    <a:lnT cap="flat" cmpd="sng" w="9525">
                      <a:solidFill>
                        <a:srgbClr val="8F8F8F"/>
                      </a:solidFill>
                      <a:prstDash val="solid"/>
                      <a:round/>
                      <a:headEnd len="sm" w="sm" type="none"/>
                      <a:tailEnd len="sm" w="sm" type="none"/>
                    </a:lnT>
                    <a:lnB cap="flat" cmpd="sng" w="9525">
                      <a:solidFill>
                        <a:srgbClr val="8F8F8F"/>
                      </a:solidFill>
                      <a:prstDash val="solid"/>
                      <a:round/>
                      <a:headEnd len="sm" w="sm" type="none"/>
                      <a:tailEnd len="sm" w="sm" type="none"/>
                    </a:lnB>
                    <a:solidFill>
                      <a:srgbClr val="8F8F8F"/>
                    </a:solidFill>
                  </a:tcPr>
                </a:tc>
              </a:tr>
              <a:tr h="545725">
                <a:tc>
                  <a:txBody>
                    <a:bodyPr/>
                    <a:lstStyle/>
                    <a:p>
                      <a:pPr indent="0" lvl="0" marL="0" marR="0" rtl="0" algn="ctr">
                        <a:lnSpc>
                          <a:spcPct val="100000"/>
                        </a:lnSpc>
                        <a:spcBef>
                          <a:spcPts val="0"/>
                        </a:spcBef>
                        <a:spcAft>
                          <a:spcPts val="0"/>
                        </a:spcAft>
                        <a:buClr>
                          <a:srgbClr val="000000"/>
                        </a:buClr>
                        <a:buSzPts val="1800"/>
                        <a:buFont typeface="Arial"/>
                        <a:buNone/>
                      </a:pPr>
                      <a:r>
                        <a:rPr b="1" lang="en-US" sz="1200" u="none" cap="none" strike="noStrike">
                          <a:solidFill>
                            <a:srgbClr val="0D0D0D"/>
                          </a:solidFill>
                          <a:latin typeface="Play"/>
                          <a:ea typeface="Play"/>
                          <a:cs typeface="Play"/>
                          <a:sym typeface="Play"/>
                        </a:rPr>
                        <a:t>PATIENT 1</a:t>
                      </a:r>
                      <a:endParaRPr b="1" sz="1200" u="none" cap="none" strike="noStrike">
                        <a:solidFill>
                          <a:srgbClr val="0D0D0D"/>
                        </a:solidFill>
                        <a:latin typeface="Play"/>
                        <a:ea typeface="Play"/>
                        <a:cs typeface="Play"/>
                        <a:sym typeface="Play"/>
                      </a:endParaRPr>
                    </a:p>
                  </a:txBody>
                  <a:tcPr marT="91425" marB="91425" marR="91425" marL="91425" anchor="ctr">
                    <a:lnL cap="flat" cmpd="sng" w="9525">
                      <a:solidFill>
                        <a:srgbClr val="8F8F8F"/>
                      </a:solidFill>
                      <a:prstDash val="solid"/>
                      <a:round/>
                      <a:headEnd len="sm" w="sm" type="none"/>
                      <a:tailEnd len="sm" w="sm" type="none"/>
                    </a:lnL>
                    <a:lnR cap="flat" cmpd="sng" w="9525">
                      <a:solidFill>
                        <a:srgbClr val="8F8F8F"/>
                      </a:solidFill>
                      <a:prstDash val="solid"/>
                      <a:round/>
                      <a:headEnd len="sm" w="sm" type="none"/>
                      <a:tailEnd len="sm" w="sm" type="none"/>
                    </a:lnR>
                    <a:lnT cap="flat" cmpd="sng" w="9525">
                      <a:solidFill>
                        <a:srgbClr val="8F8F8F"/>
                      </a:solidFill>
                      <a:prstDash val="solid"/>
                      <a:round/>
                      <a:headEnd len="sm" w="sm" type="none"/>
                      <a:tailEnd len="sm" w="sm" type="none"/>
                    </a:lnT>
                    <a:lnB cap="flat" cmpd="sng" w="9525">
                      <a:solidFill>
                        <a:srgbClr val="8F8F8F"/>
                      </a:solidFill>
                      <a:prstDash val="solid"/>
                      <a:round/>
                      <a:headEnd len="sm" w="sm" type="none"/>
                      <a:tailEnd len="sm" w="sm" type="none"/>
                    </a:lnB>
                    <a:solidFill>
                      <a:srgbClr val="8F8F8F"/>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b="1" lang="en-US" sz="1200" u="none" cap="none" strike="noStrike">
                          <a:solidFill>
                            <a:srgbClr val="0D0D0D"/>
                          </a:solidFill>
                          <a:latin typeface="Play"/>
                          <a:ea typeface="Play"/>
                          <a:cs typeface="Play"/>
                          <a:sym typeface="Play"/>
                        </a:rPr>
                        <a:t>100 %</a:t>
                      </a:r>
                      <a:endParaRPr b="1" sz="1200" u="none" cap="none" strike="noStrike">
                        <a:solidFill>
                          <a:srgbClr val="0D0D0D"/>
                        </a:solidFill>
                        <a:latin typeface="Play"/>
                        <a:ea typeface="Play"/>
                        <a:cs typeface="Play"/>
                        <a:sym typeface="Play"/>
                      </a:endParaRPr>
                    </a:p>
                  </a:txBody>
                  <a:tcPr marT="91425" marB="91425" marR="91425" marL="91425" anchor="ctr">
                    <a:lnL cap="flat" cmpd="sng" w="9525">
                      <a:solidFill>
                        <a:srgbClr val="8F8F8F"/>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8F8F8F"/>
                      </a:solidFill>
                      <a:prstDash val="solid"/>
                      <a:round/>
                      <a:headEnd len="sm" w="sm" type="none"/>
                      <a:tailEnd len="sm" w="sm" type="none"/>
                    </a:lnT>
                    <a:lnB cap="flat" cmpd="sng" w="9525">
                      <a:solidFill>
                        <a:srgbClr val="9E9E9E"/>
                      </a:solidFill>
                      <a:prstDash val="solid"/>
                      <a:round/>
                      <a:headEnd len="sm" w="sm" type="none"/>
                      <a:tailEnd len="sm" w="sm" type="none"/>
                    </a:lnB>
                    <a:solidFill>
                      <a:srgbClr val="B6D7A8"/>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b="1" lang="en-US" sz="1200" u="none" cap="none" strike="noStrike">
                          <a:solidFill>
                            <a:srgbClr val="0D0D0D"/>
                          </a:solidFill>
                          <a:latin typeface="Play"/>
                          <a:ea typeface="Play"/>
                          <a:cs typeface="Play"/>
                          <a:sym typeface="Play"/>
                        </a:rPr>
                        <a:t>100 %</a:t>
                      </a:r>
                      <a:endParaRPr b="1" sz="1200" u="none" cap="none" strike="noStrike">
                        <a:solidFill>
                          <a:srgbClr val="0D0D0D"/>
                        </a:solidFill>
                        <a:latin typeface="Play"/>
                        <a:ea typeface="Play"/>
                        <a:cs typeface="Play"/>
                        <a:sym typeface="Play"/>
                      </a:endParaRPr>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8F8F8F"/>
                      </a:solidFill>
                      <a:prstDash val="solid"/>
                      <a:round/>
                      <a:headEnd len="sm" w="sm" type="none"/>
                      <a:tailEnd len="sm" w="sm" type="none"/>
                    </a:lnT>
                    <a:lnB cap="flat" cmpd="sng" w="9525">
                      <a:solidFill>
                        <a:srgbClr val="9E9E9E"/>
                      </a:solidFill>
                      <a:prstDash val="solid"/>
                      <a:round/>
                      <a:headEnd len="sm" w="sm" type="none"/>
                      <a:tailEnd len="sm" w="sm" type="none"/>
                    </a:lnB>
                    <a:solidFill>
                      <a:srgbClr val="B6D7A8"/>
                    </a:solidFill>
                  </a:tcPr>
                </a:tc>
                <a:tc>
                  <a:txBody>
                    <a:bodyPr/>
                    <a:lstStyle/>
                    <a:p>
                      <a:pPr indent="0" lvl="0" marL="0" marR="0" rtl="0" algn="ctr">
                        <a:lnSpc>
                          <a:spcPct val="100000"/>
                        </a:lnSpc>
                        <a:spcBef>
                          <a:spcPts val="0"/>
                        </a:spcBef>
                        <a:spcAft>
                          <a:spcPts val="0"/>
                        </a:spcAft>
                        <a:buClr>
                          <a:schemeClr val="dk1"/>
                        </a:buClr>
                        <a:buSzPts val="1100"/>
                        <a:buFont typeface="Arial"/>
                        <a:buNone/>
                      </a:pPr>
                      <a:r>
                        <a:rPr b="1" lang="en-US" sz="1200" u="none" cap="none" strike="noStrike">
                          <a:solidFill>
                            <a:srgbClr val="0D0D0D"/>
                          </a:solidFill>
                          <a:latin typeface="Play"/>
                          <a:ea typeface="Play"/>
                          <a:cs typeface="Play"/>
                          <a:sym typeface="Play"/>
                        </a:rPr>
                        <a:t>100 %</a:t>
                      </a:r>
                      <a:endParaRPr b="1" sz="1200" u="none" cap="none" strike="noStrike">
                        <a:solidFill>
                          <a:srgbClr val="0D0D0D"/>
                        </a:solidFill>
                        <a:latin typeface="Play"/>
                        <a:ea typeface="Play"/>
                        <a:cs typeface="Play"/>
                        <a:sym typeface="Play"/>
                      </a:endParaRPr>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8F8F8F"/>
                      </a:solidFill>
                      <a:prstDash val="solid"/>
                      <a:round/>
                      <a:headEnd len="sm" w="sm" type="none"/>
                      <a:tailEnd len="sm" w="sm" type="none"/>
                    </a:lnT>
                    <a:lnB cap="flat" cmpd="sng" w="9525">
                      <a:solidFill>
                        <a:srgbClr val="9E9E9E"/>
                      </a:solidFill>
                      <a:prstDash val="solid"/>
                      <a:round/>
                      <a:headEnd len="sm" w="sm" type="none"/>
                      <a:tailEnd len="sm" w="sm" type="none"/>
                    </a:lnB>
                    <a:solidFill>
                      <a:srgbClr val="B6D7A8"/>
                    </a:solidFill>
                  </a:tcPr>
                </a:tc>
              </a:tr>
              <a:tr h="545725">
                <a:tc>
                  <a:txBody>
                    <a:bodyPr/>
                    <a:lstStyle/>
                    <a:p>
                      <a:pPr indent="0" lvl="0" marL="0" marR="0" rtl="0" algn="ctr">
                        <a:lnSpc>
                          <a:spcPct val="100000"/>
                        </a:lnSpc>
                        <a:spcBef>
                          <a:spcPts val="0"/>
                        </a:spcBef>
                        <a:spcAft>
                          <a:spcPts val="0"/>
                        </a:spcAft>
                        <a:buClr>
                          <a:srgbClr val="000000"/>
                        </a:buClr>
                        <a:buSzPts val="1800"/>
                        <a:buFont typeface="Arial"/>
                        <a:buNone/>
                      </a:pPr>
                      <a:r>
                        <a:rPr b="1" lang="en-US" sz="1200" u="none" cap="none" strike="noStrike">
                          <a:solidFill>
                            <a:srgbClr val="0D0D0D"/>
                          </a:solidFill>
                          <a:latin typeface="Play"/>
                          <a:ea typeface="Play"/>
                          <a:cs typeface="Play"/>
                          <a:sym typeface="Play"/>
                        </a:rPr>
                        <a:t>PATIENT 2</a:t>
                      </a:r>
                      <a:endParaRPr b="1" sz="1200" u="none" cap="none" strike="noStrike">
                        <a:solidFill>
                          <a:srgbClr val="0D0D0D"/>
                        </a:solidFill>
                        <a:latin typeface="Play"/>
                        <a:ea typeface="Play"/>
                        <a:cs typeface="Play"/>
                        <a:sym typeface="Play"/>
                      </a:endParaRPr>
                    </a:p>
                  </a:txBody>
                  <a:tcPr marT="91425" marB="91425" marR="91425" marL="91425" anchor="ctr">
                    <a:lnL cap="flat" cmpd="sng" w="9525">
                      <a:solidFill>
                        <a:srgbClr val="8F8F8F"/>
                      </a:solidFill>
                      <a:prstDash val="solid"/>
                      <a:round/>
                      <a:headEnd len="sm" w="sm" type="none"/>
                      <a:tailEnd len="sm" w="sm" type="none"/>
                    </a:lnL>
                    <a:lnR cap="flat" cmpd="sng" w="9525">
                      <a:solidFill>
                        <a:srgbClr val="8F8F8F"/>
                      </a:solidFill>
                      <a:prstDash val="solid"/>
                      <a:round/>
                      <a:headEnd len="sm" w="sm" type="none"/>
                      <a:tailEnd len="sm" w="sm" type="none"/>
                    </a:lnR>
                    <a:lnT cap="flat" cmpd="sng" w="9525">
                      <a:solidFill>
                        <a:srgbClr val="8F8F8F"/>
                      </a:solidFill>
                      <a:prstDash val="solid"/>
                      <a:round/>
                      <a:headEnd len="sm" w="sm" type="none"/>
                      <a:tailEnd len="sm" w="sm" type="none"/>
                    </a:lnT>
                    <a:lnB cap="flat" cmpd="sng" w="9525">
                      <a:solidFill>
                        <a:srgbClr val="8F8F8F"/>
                      </a:solidFill>
                      <a:prstDash val="solid"/>
                      <a:round/>
                      <a:headEnd len="sm" w="sm" type="none"/>
                      <a:tailEnd len="sm" w="sm" type="none"/>
                    </a:lnB>
                    <a:solidFill>
                      <a:srgbClr val="8F8F8F"/>
                    </a:solidFill>
                  </a:tcPr>
                </a:tc>
                <a:tc>
                  <a:txBody>
                    <a:bodyPr/>
                    <a:lstStyle/>
                    <a:p>
                      <a:pPr indent="0" lvl="0" marL="0" marR="0" rtl="0" algn="ctr">
                        <a:lnSpc>
                          <a:spcPct val="100000"/>
                        </a:lnSpc>
                        <a:spcBef>
                          <a:spcPts val="0"/>
                        </a:spcBef>
                        <a:spcAft>
                          <a:spcPts val="0"/>
                        </a:spcAft>
                        <a:buClr>
                          <a:schemeClr val="dk1"/>
                        </a:buClr>
                        <a:buSzPts val="1800"/>
                        <a:buFont typeface="Arial"/>
                        <a:buNone/>
                      </a:pPr>
                      <a:r>
                        <a:rPr b="1" lang="en-US" sz="1200" u="none" cap="none" strike="noStrike">
                          <a:solidFill>
                            <a:srgbClr val="0D0D0D"/>
                          </a:solidFill>
                          <a:latin typeface="Play"/>
                          <a:ea typeface="Play"/>
                          <a:cs typeface="Play"/>
                          <a:sym typeface="Play"/>
                        </a:rPr>
                        <a:t>93.21 %</a:t>
                      </a:r>
                      <a:endParaRPr b="1" sz="1200" u="none" cap="none" strike="noStrike">
                        <a:solidFill>
                          <a:srgbClr val="0D0D0D"/>
                        </a:solidFill>
                        <a:latin typeface="Play"/>
                        <a:ea typeface="Play"/>
                        <a:cs typeface="Play"/>
                        <a:sym typeface="Play"/>
                      </a:endParaRPr>
                    </a:p>
                  </a:txBody>
                  <a:tcPr marT="91425" marB="91425" marR="91425" marL="91425" anchor="ctr">
                    <a:lnL cap="flat" cmpd="sng" w="9525">
                      <a:solidFill>
                        <a:srgbClr val="8F8F8F"/>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FFE599"/>
                    </a:solidFill>
                  </a:tcPr>
                </a:tc>
                <a:tc>
                  <a:txBody>
                    <a:bodyPr/>
                    <a:lstStyle/>
                    <a:p>
                      <a:pPr indent="0" lvl="0" marL="0" marR="0" rtl="0" algn="ctr">
                        <a:lnSpc>
                          <a:spcPct val="100000"/>
                        </a:lnSpc>
                        <a:spcBef>
                          <a:spcPts val="0"/>
                        </a:spcBef>
                        <a:spcAft>
                          <a:spcPts val="0"/>
                        </a:spcAft>
                        <a:buClr>
                          <a:schemeClr val="dk1"/>
                        </a:buClr>
                        <a:buSzPts val="1800"/>
                        <a:buFont typeface="Arial"/>
                        <a:buNone/>
                      </a:pPr>
                      <a:r>
                        <a:rPr b="1" lang="en-US" sz="1200" u="none" cap="none" strike="noStrike">
                          <a:solidFill>
                            <a:srgbClr val="0D0D0D"/>
                          </a:solidFill>
                          <a:latin typeface="Play"/>
                          <a:ea typeface="Play"/>
                          <a:cs typeface="Play"/>
                          <a:sym typeface="Play"/>
                        </a:rPr>
                        <a:t>96.13 %</a:t>
                      </a:r>
                      <a:endParaRPr b="1" sz="1200" u="none" cap="none" strike="noStrike">
                        <a:solidFill>
                          <a:srgbClr val="0D0D0D"/>
                        </a:solidFill>
                        <a:latin typeface="Play"/>
                        <a:ea typeface="Play"/>
                        <a:cs typeface="Play"/>
                        <a:sym typeface="Play"/>
                      </a:endParaRPr>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B6D7A8"/>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b="1" lang="en-US" sz="1200" u="none" cap="none" strike="noStrike">
                          <a:solidFill>
                            <a:srgbClr val="0D0D0D"/>
                          </a:solidFill>
                          <a:latin typeface="Play"/>
                          <a:ea typeface="Play"/>
                          <a:cs typeface="Play"/>
                          <a:sym typeface="Play"/>
                        </a:rPr>
                        <a:t>100 %</a:t>
                      </a:r>
                      <a:endParaRPr b="1" sz="1200" u="none" cap="none" strike="noStrike">
                        <a:solidFill>
                          <a:srgbClr val="0D0D0D"/>
                        </a:solidFill>
                        <a:latin typeface="Play"/>
                        <a:ea typeface="Play"/>
                        <a:cs typeface="Play"/>
                        <a:sym typeface="Play"/>
                      </a:endParaRPr>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B6D7A8"/>
                    </a:solidFill>
                  </a:tcPr>
                </a:tc>
              </a:tr>
              <a:tr h="545725">
                <a:tc>
                  <a:txBody>
                    <a:bodyPr/>
                    <a:lstStyle/>
                    <a:p>
                      <a:pPr indent="0" lvl="0" marL="0" marR="0" rtl="0" algn="ctr">
                        <a:lnSpc>
                          <a:spcPct val="100000"/>
                        </a:lnSpc>
                        <a:spcBef>
                          <a:spcPts val="0"/>
                        </a:spcBef>
                        <a:spcAft>
                          <a:spcPts val="0"/>
                        </a:spcAft>
                        <a:buClr>
                          <a:srgbClr val="000000"/>
                        </a:buClr>
                        <a:buSzPts val="1800"/>
                        <a:buFont typeface="Arial"/>
                        <a:buNone/>
                      </a:pPr>
                      <a:r>
                        <a:rPr b="1" lang="en-US" sz="1200" u="none" cap="none" strike="noStrike">
                          <a:solidFill>
                            <a:srgbClr val="0D0D0D"/>
                          </a:solidFill>
                          <a:latin typeface="Play"/>
                          <a:ea typeface="Play"/>
                          <a:cs typeface="Play"/>
                          <a:sym typeface="Play"/>
                        </a:rPr>
                        <a:t>PATIENT 3</a:t>
                      </a:r>
                      <a:endParaRPr b="1" sz="1200" u="none" cap="none" strike="noStrike">
                        <a:solidFill>
                          <a:srgbClr val="0D0D0D"/>
                        </a:solidFill>
                        <a:latin typeface="Play"/>
                        <a:ea typeface="Play"/>
                        <a:cs typeface="Play"/>
                        <a:sym typeface="Play"/>
                      </a:endParaRPr>
                    </a:p>
                  </a:txBody>
                  <a:tcPr marT="91425" marB="91425" marR="91425" marL="91425" anchor="ctr">
                    <a:lnL cap="flat" cmpd="sng" w="9525">
                      <a:solidFill>
                        <a:srgbClr val="8F8F8F"/>
                      </a:solidFill>
                      <a:prstDash val="solid"/>
                      <a:round/>
                      <a:headEnd len="sm" w="sm" type="none"/>
                      <a:tailEnd len="sm" w="sm" type="none"/>
                    </a:lnL>
                    <a:lnR cap="flat" cmpd="sng" w="9525">
                      <a:solidFill>
                        <a:srgbClr val="8F8F8F"/>
                      </a:solidFill>
                      <a:prstDash val="solid"/>
                      <a:round/>
                      <a:headEnd len="sm" w="sm" type="none"/>
                      <a:tailEnd len="sm" w="sm" type="none"/>
                    </a:lnR>
                    <a:lnT cap="flat" cmpd="sng" w="9525">
                      <a:solidFill>
                        <a:srgbClr val="8F8F8F"/>
                      </a:solidFill>
                      <a:prstDash val="solid"/>
                      <a:round/>
                      <a:headEnd len="sm" w="sm" type="none"/>
                      <a:tailEnd len="sm" w="sm" type="none"/>
                    </a:lnT>
                    <a:lnB cap="flat" cmpd="sng" w="9525">
                      <a:solidFill>
                        <a:srgbClr val="8F8F8F"/>
                      </a:solidFill>
                      <a:prstDash val="solid"/>
                      <a:round/>
                      <a:headEnd len="sm" w="sm" type="none"/>
                      <a:tailEnd len="sm" w="sm" type="none"/>
                    </a:lnB>
                    <a:solidFill>
                      <a:srgbClr val="8F8F8F"/>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b="1" lang="en-US" sz="1200" u="none" cap="none" strike="noStrike">
                          <a:solidFill>
                            <a:srgbClr val="0D0D0D"/>
                          </a:solidFill>
                          <a:latin typeface="Play"/>
                          <a:ea typeface="Play"/>
                          <a:cs typeface="Play"/>
                          <a:sym typeface="Play"/>
                        </a:rPr>
                        <a:t>98.08 %</a:t>
                      </a:r>
                      <a:endParaRPr b="1" sz="1200" u="none" cap="none" strike="noStrike">
                        <a:solidFill>
                          <a:srgbClr val="0D0D0D"/>
                        </a:solidFill>
                        <a:latin typeface="Play"/>
                        <a:ea typeface="Play"/>
                        <a:cs typeface="Play"/>
                        <a:sym typeface="Play"/>
                      </a:endParaRPr>
                    </a:p>
                  </a:txBody>
                  <a:tcPr marT="91425" marB="91425" marR="91425" marL="91425" anchor="ctr">
                    <a:lnL cap="flat" cmpd="sng" w="9525">
                      <a:solidFill>
                        <a:srgbClr val="8F8F8F"/>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B6D7A8"/>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b="1" lang="en-US" sz="1200" u="none" cap="none" strike="noStrike">
                          <a:solidFill>
                            <a:srgbClr val="0D0D0D"/>
                          </a:solidFill>
                          <a:latin typeface="Play"/>
                          <a:ea typeface="Play"/>
                          <a:cs typeface="Play"/>
                          <a:sym typeface="Play"/>
                        </a:rPr>
                        <a:t>98.44 % </a:t>
                      </a:r>
                      <a:endParaRPr b="1" sz="1200" u="none" cap="none" strike="noStrike">
                        <a:solidFill>
                          <a:srgbClr val="0D0D0D"/>
                        </a:solidFill>
                        <a:latin typeface="Play"/>
                        <a:ea typeface="Play"/>
                        <a:cs typeface="Play"/>
                        <a:sym typeface="Play"/>
                      </a:endParaRPr>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B6D7A8"/>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b="1" lang="en-US" sz="1200" u="none" cap="none" strike="noStrike">
                          <a:solidFill>
                            <a:srgbClr val="0D0D0D"/>
                          </a:solidFill>
                          <a:latin typeface="Play"/>
                          <a:ea typeface="Play"/>
                          <a:cs typeface="Play"/>
                          <a:sym typeface="Play"/>
                        </a:rPr>
                        <a:t>100 %</a:t>
                      </a:r>
                      <a:endParaRPr b="1" sz="1200" u="none" cap="none" strike="noStrike">
                        <a:solidFill>
                          <a:srgbClr val="0D0D0D"/>
                        </a:solidFill>
                        <a:latin typeface="Play"/>
                        <a:ea typeface="Play"/>
                        <a:cs typeface="Play"/>
                        <a:sym typeface="Play"/>
                      </a:endParaRPr>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B6D7A8"/>
                    </a:solidFill>
                  </a:tcPr>
                </a:tc>
              </a:tr>
              <a:tr h="545725">
                <a:tc>
                  <a:txBody>
                    <a:bodyPr/>
                    <a:lstStyle/>
                    <a:p>
                      <a:pPr indent="0" lvl="0" marL="0" marR="0" rtl="0" algn="ctr">
                        <a:lnSpc>
                          <a:spcPct val="100000"/>
                        </a:lnSpc>
                        <a:spcBef>
                          <a:spcPts val="0"/>
                        </a:spcBef>
                        <a:spcAft>
                          <a:spcPts val="0"/>
                        </a:spcAft>
                        <a:buClr>
                          <a:srgbClr val="000000"/>
                        </a:buClr>
                        <a:buSzPts val="1800"/>
                        <a:buFont typeface="Arial"/>
                        <a:buNone/>
                      </a:pPr>
                      <a:r>
                        <a:rPr b="1" lang="en-US" sz="1200" u="none" cap="none" strike="noStrike">
                          <a:solidFill>
                            <a:srgbClr val="0D0D0D"/>
                          </a:solidFill>
                          <a:latin typeface="Play"/>
                          <a:ea typeface="Play"/>
                          <a:cs typeface="Play"/>
                          <a:sym typeface="Play"/>
                        </a:rPr>
                        <a:t>PATIENT 4</a:t>
                      </a:r>
                      <a:endParaRPr b="1" sz="1200" u="none" cap="none" strike="noStrike">
                        <a:solidFill>
                          <a:srgbClr val="0D0D0D"/>
                        </a:solidFill>
                        <a:latin typeface="Play"/>
                        <a:ea typeface="Play"/>
                        <a:cs typeface="Play"/>
                        <a:sym typeface="Play"/>
                      </a:endParaRPr>
                    </a:p>
                  </a:txBody>
                  <a:tcPr marT="91425" marB="91425" marR="91425" marL="91425" anchor="ctr">
                    <a:lnL cap="flat" cmpd="sng" w="9525">
                      <a:solidFill>
                        <a:srgbClr val="8F8F8F"/>
                      </a:solidFill>
                      <a:prstDash val="solid"/>
                      <a:round/>
                      <a:headEnd len="sm" w="sm" type="none"/>
                      <a:tailEnd len="sm" w="sm" type="none"/>
                    </a:lnL>
                    <a:lnR cap="flat" cmpd="sng" w="9525">
                      <a:solidFill>
                        <a:srgbClr val="8F8F8F"/>
                      </a:solidFill>
                      <a:prstDash val="solid"/>
                      <a:round/>
                      <a:headEnd len="sm" w="sm" type="none"/>
                      <a:tailEnd len="sm" w="sm" type="none"/>
                    </a:lnR>
                    <a:lnT cap="flat" cmpd="sng" w="9525">
                      <a:solidFill>
                        <a:srgbClr val="8F8F8F"/>
                      </a:solidFill>
                      <a:prstDash val="solid"/>
                      <a:round/>
                      <a:headEnd len="sm" w="sm" type="none"/>
                      <a:tailEnd len="sm" w="sm" type="none"/>
                    </a:lnT>
                    <a:lnB cap="flat" cmpd="sng" w="9525">
                      <a:solidFill>
                        <a:srgbClr val="8F8F8F"/>
                      </a:solidFill>
                      <a:prstDash val="solid"/>
                      <a:round/>
                      <a:headEnd len="sm" w="sm" type="none"/>
                      <a:tailEnd len="sm" w="sm" type="none"/>
                    </a:lnB>
                    <a:solidFill>
                      <a:srgbClr val="8F8F8F"/>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b="1" lang="en-US" sz="1200" u="none" cap="none" strike="noStrike">
                          <a:solidFill>
                            <a:srgbClr val="0D0D0D"/>
                          </a:solidFill>
                          <a:latin typeface="Play"/>
                          <a:ea typeface="Play"/>
                          <a:cs typeface="Play"/>
                          <a:sym typeface="Play"/>
                        </a:rPr>
                        <a:t>99.43 % </a:t>
                      </a:r>
                      <a:endParaRPr b="1" sz="1200" u="none" cap="none" strike="noStrike">
                        <a:solidFill>
                          <a:srgbClr val="0D0D0D"/>
                        </a:solidFill>
                        <a:latin typeface="Play"/>
                        <a:ea typeface="Play"/>
                        <a:cs typeface="Play"/>
                        <a:sym typeface="Play"/>
                      </a:endParaRPr>
                    </a:p>
                  </a:txBody>
                  <a:tcPr marT="91425" marB="91425" marR="91425" marL="91425" anchor="ctr">
                    <a:lnL cap="flat" cmpd="sng" w="9525">
                      <a:solidFill>
                        <a:srgbClr val="8F8F8F"/>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B6D7A8"/>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b="1" lang="en-US" sz="1200" u="none" cap="none" strike="noStrike">
                          <a:solidFill>
                            <a:srgbClr val="0D0D0D"/>
                          </a:solidFill>
                          <a:latin typeface="Play"/>
                          <a:ea typeface="Play"/>
                          <a:cs typeface="Play"/>
                          <a:sym typeface="Play"/>
                        </a:rPr>
                        <a:t>98.98 %</a:t>
                      </a:r>
                      <a:endParaRPr b="1" sz="1200" u="none" cap="none" strike="noStrike">
                        <a:solidFill>
                          <a:srgbClr val="0D0D0D"/>
                        </a:solidFill>
                        <a:latin typeface="Play"/>
                        <a:ea typeface="Play"/>
                        <a:cs typeface="Play"/>
                        <a:sym typeface="Play"/>
                      </a:endParaRPr>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B6D7A8"/>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b="1" lang="en-US" sz="1200" u="none" cap="none" strike="noStrike">
                          <a:solidFill>
                            <a:srgbClr val="0D0D0D"/>
                          </a:solidFill>
                          <a:latin typeface="Play"/>
                          <a:ea typeface="Play"/>
                          <a:cs typeface="Play"/>
                          <a:sym typeface="Play"/>
                        </a:rPr>
                        <a:t>100 % </a:t>
                      </a:r>
                      <a:endParaRPr b="1" sz="1200" u="none" cap="none" strike="noStrike">
                        <a:solidFill>
                          <a:srgbClr val="0D0D0D"/>
                        </a:solidFill>
                        <a:latin typeface="Play"/>
                        <a:ea typeface="Play"/>
                        <a:cs typeface="Play"/>
                        <a:sym typeface="Play"/>
                      </a:endParaRPr>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B6D7A8"/>
                    </a:solidFill>
                  </a:tcPr>
                </a:tc>
              </a:tr>
            </a:tbl>
          </a:graphicData>
        </a:graphic>
      </p:graphicFrame>
      <p:sp>
        <p:nvSpPr>
          <p:cNvPr id="426" name="Google Shape;426;p10"/>
          <p:cNvSpPr/>
          <p:nvPr/>
        </p:nvSpPr>
        <p:spPr>
          <a:xfrm>
            <a:off x="320040" y="184320"/>
            <a:ext cx="2011338" cy="164160"/>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400"/>
              <a:buFont typeface="Arial"/>
              <a:buNone/>
            </a:pPr>
            <a:r>
              <a:rPr b="1" i="0" lang="en-US" sz="1600" u="none" cap="none" strike="noStrike">
                <a:solidFill>
                  <a:srgbClr val="FFFFFF"/>
                </a:solidFill>
                <a:latin typeface="Play"/>
                <a:ea typeface="Play"/>
                <a:cs typeface="Play"/>
                <a:sym typeface="Play"/>
              </a:rPr>
              <a:t>R</a:t>
            </a:r>
            <a:r>
              <a:rPr b="1" i="0" lang="en-US" sz="1600" u="none" cap="none" strike="noStrike">
                <a:solidFill>
                  <a:srgbClr val="F2F2F2"/>
                </a:solidFill>
                <a:latin typeface="Play"/>
                <a:ea typeface="Play"/>
                <a:cs typeface="Play"/>
                <a:sym typeface="Play"/>
              </a:rPr>
              <a:t>É</a:t>
            </a:r>
            <a:r>
              <a:rPr b="1" i="0" lang="en-US" sz="1600" u="none" cap="none" strike="noStrike">
                <a:solidFill>
                  <a:srgbClr val="FFFFFF"/>
                </a:solidFill>
                <a:latin typeface="Play"/>
                <a:ea typeface="Play"/>
                <a:cs typeface="Play"/>
                <a:sym typeface="Play"/>
              </a:rPr>
              <a:t>SULTATS</a:t>
            </a:r>
            <a:endParaRPr b="0" i="0" sz="1600" u="none" cap="none" strike="noStrike">
              <a:solidFill>
                <a:srgbClr val="000000"/>
              </a:solidFill>
              <a:latin typeface="Play"/>
              <a:ea typeface="Play"/>
              <a:cs typeface="Play"/>
              <a:sym typeface="Play"/>
            </a:endParaRPr>
          </a:p>
        </p:txBody>
      </p:sp>
      <p:sp>
        <p:nvSpPr>
          <p:cNvPr id="427" name="Google Shape;427;p10"/>
          <p:cNvSpPr/>
          <p:nvPr/>
        </p:nvSpPr>
        <p:spPr>
          <a:xfrm>
            <a:off x="437155" y="1081859"/>
            <a:ext cx="1776235" cy="778034"/>
          </a:xfrm>
          <a:custGeom>
            <a:rect b="b" l="l" r="r" t="t"/>
            <a:pathLst>
              <a:path extrusionOk="0" h="2338" w="5335">
                <a:moveTo>
                  <a:pt x="152" y="0"/>
                </a:moveTo>
                <a:cubicBezTo>
                  <a:pt x="76" y="0"/>
                  <a:pt x="0" y="76"/>
                  <a:pt x="0" y="152"/>
                </a:cubicBezTo>
                <a:lnTo>
                  <a:pt x="0" y="2184"/>
                </a:lnTo>
                <a:cubicBezTo>
                  <a:pt x="0" y="2260"/>
                  <a:pt x="76" y="2337"/>
                  <a:pt x="152" y="2337"/>
                </a:cubicBezTo>
                <a:lnTo>
                  <a:pt x="5181" y="2337"/>
                </a:lnTo>
                <a:cubicBezTo>
                  <a:pt x="5257" y="2337"/>
                  <a:pt x="5334" y="2260"/>
                  <a:pt x="5334" y="2184"/>
                </a:cubicBezTo>
                <a:lnTo>
                  <a:pt x="5334" y="152"/>
                </a:lnTo>
                <a:cubicBezTo>
                  <a:pt x="5334" y="76"/>
                  <a:pt x="5257" y="0"/>
                  <a:pt x="5181" y="0"/>
                </a:cubicBezTo>
                <a:lnTo>
                  <a:pt x="152" y="0"/>
                </a:lnTo>
              </a:path>
            </a:pathLst>
          </a:custGeom>
          <a:solidFill>
            <a:srgbClr val="F8FAFC"/>
          </a:solidFill>
          <a:ln cap="flat" cmpd="sng" w="9525">
            <a:solidFill>
              <a:srgbClr val="D9E2EC"/>
            </a:solidFill>
            <a:prstDash val="solid"/>
            <a:round/>
            <a:headEnd len="sm" w="sm" type="none"/>
            <a:tailEnd len="sm" w="sm" type="none"/>
          </a:ln>
        </p:spPr>
        <p:txBody>
          <a:bodyPr anchorCtr="0" anchor="ctr" bIns="84575" lIns="84575" spcFirstLastPara="1" rIns="84575" wrap="square" tIns="84575">
            <a:noAutofit/>
          </a:bodyPr>
          <a:lstStyle/>
          <a:p>
            <a:pPr indent="0" lvl="0" marL="0" marR="0" rtl="0" algn="l">
              <a:lnSpc>
                <a:spcPct val="100000"/>
              </a:lnSpc>
              <a:spcBef>
                <a:spcPts val="0"/>
              </a:spcBef>
              <a:spcAft>
                <a:spcPts val="0"/>
              </a:spcAft>
              <a:buClr>
                <a:srgbClr val="000000"/>
              </a:buClr>
              <a:buSzPts val="1295"/>
              <a:buFont typeface="Arial"/>
              <a:buNone/>
            </a:pPr>
            <a:r>
              <a:t/>
            </a:r>
            <a:endParaRPr b="0" i="0" sz="1295" u="none" cap="none" strike="noStrike">
              <a:solidFill>
                <a:srgbClr val="000000"/>
              </a:solidFill>
              <a:latin typeface="Arial"/>
              <a:ea typeface="Arial"/>
              <a:cs typeface="Arial"/>
              <a:sym typeface="Arial"/>
            </a:endParaRPr>
          </a:p>
        </p:txBody>
      </p:sp>
      <p:sp>
        <p:nvSpPr>
          <p:cNvPr id="428" name="Google Shape;428;p10"/>
          <p:cNvSpPr/>
          <p:nvPr/>
        </p:nvSpPr>
        <p:spPr>
          <a:xfrm>
            <a:off x="538740" y="1184347"/>
            <a:ext cx="535896" cy="287442"/>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41625" lIns="83275" spcFirstLastPara="1" rIns="83275" wrap="square" tIns="41625">
            <a:noAutofit/>
          </a:bodyPr>
          <a:lstStyle/>
          <a:p>
            <a:pPr indent="0" lvl="0" marL="0" marR="0" rtl="0" algn="l">
              <a:lnSpc>
                <a:spcPct val="100000"/>
              </a:lnSpc>
              <a:spcBef>
                <a:spcPts val="0"/>
              </a:spcBef>
              <a:spcAft>
                <a:spcPts val="0"/>
              </a:spcAft>
              <a:buClr>
                <a:srgbClr val="000000"/>
              </a:buClr>
              <a:buSzPts val="2405"/>
              <a:buFont typeface="Arial"/>
              <a:buNone/>
            </a:pPr>
            <a:r>
              <a:rPr b="1" i="0" lang="en-US" sz="2405" u="none" cap="none" strike="noStrike">
                <a:solidFill>
                  <a:srgbClr val="2364D2"/>
                </a:solidFill>
                <a:latin typeface="Play"/>
                <a:ea typeface="Play"/>
                <a:cs typeface="Play"/>
                <a:sym typeface="Play"/>
              </a:rPr>
              <a:t>4</a:t>
            </a:r>
            <a:endParaRPr b="0" i="0" sz="2405" u="none" cap="none" strike="noStrike">
              <a:solidFill>
                <a:srgbClr val="000000"/>
              </a:solidFill>
              <a:latin typeface="Arial"/>
              <a:ea typeface="Arial"/>
              <a:cs typeface="Arial"/>
              <a:sym typeface="Arial"/>
            </a:endParaRPr>
          </a:p>
        </p:txBody>
      </p:sp>
      <p:sp>
        <p:nvSpPr>
          <p:cNvPr id="429" name="Google Shape;429;p10"/>
          <p:cNvSpPr/>
          <p:nvPr/>
        </p:nvSpPr>
        <p:spPr>
          <a:xfrm>
            <a:off x="538740" y="1441172"/>
            <a:ext cx="1573074" cy="355428"/>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41625" lIns="83275" spcFirstLastPara="1" rIns="83275" wrap="square" tIns="41625">
            <a:noAutofit/>
          </a:bodyPr>
          <a:lstStyle/>
          <a:p>
            <a:pPr indent="0" lvl="0" marL="0" marR="0" rtl="0" algn="l">
              <a:lnSpc>
                <a:spcPct val="100000"/>
              </a:lnSpc>
              <a:spcBef>
                <a:spcPts val="0"/>
              </a:spcBef>
              <a:spcAft>
                <a:spcPts val="0"/>
              </a:spcAft>
              <a:buClr>
                <a:srgbClr val="000000"/>
              </a:buClr>
              <a:buSzPts val="971"/>
              <a:buFont typeface="Arial"/>
              <a:buNone/>
            </a:pPr>
            <a:r>
              <a:rPr b="1" i="0" lang="en-US" sz="971" u="none" cap="none" strike="noStrike">
                <a:solidFill>
                  <a:srgbClr val="5B677A"/>
                </a:solidFill>
                <a:latin typeface="Arial"/>
                <a:ea typeface="Arial"/>
                <a:cs typeface="Arial"/>
                <a:sym typeface="Arial"/>
              </a:rPr>
              <a:t>Patients analysés</a:t>
            </a:r>
            <a:endParaRPr b="1" i="0" sz="971" u="none" cap="none" strike="noStrike">
              <a:solidFill>
                <a:srgbClr val="5B677A"/>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71"/>
              <a:buFont typeface="Arial"/>
              <a:buNone/>
            </a:pPr>
            <a:r>
              <a:rPr b="1" i="0" lang="en-US" sz="971" u="none" cap="none" strike="noStrike">
                <a:solidFill>
                  <a:srgbClr val="5B677A"/>
                </a:solidFill>
                <a:latin typeface="Arial"/>
                <a:ea typeface="Arial"/>
                <a:cs typeface="Arial"/>
                <a:sym typeface="Arial"/>
              </a:rPr>
              <a:t>Base de crâne </a:t>
            </a:r>
            <a:endParaRPr b="1" i="0" sz="971" u="none" cap="none" strike="noStrike">
              <a:solidFill>
                <a:srgbClr val="5B677A"/>
              </a:solidFill>
              <a:latin typeface="Arial"/>
              <a:ea typeface="Arial"/>
              <a:cs typeface="Arial"/>
              <a:sym typeface="Arial"/>
            </a:endParaRPr>
          </a:p>
        </p:txBody>
      </p:sp>
      <p:sp>
        <p:nvSpPr>
          <p:cNvPr id="430" name="Google Shape;430;p10"/>
          <p:cNvSpPr/>
          <p:nvPr/>
        </p:nvSpPr>
        <p:spPr>
          <a:xfrm>
            <a:off x="2425230" y="1081844"/>
            <a:ext cx="1776235" cy="778045"/>
          </a:xfrm>
          <a:custGeom>
            <a:rect b="b" l="l" r="r" t="t"/>
            <a:pathLst>
              <a:path extrusionOk="0" h="2338" w="5335">
                <a:moveTo>
                  <a:pt x="152" y="0"/>
                </a:moveTo>
                <a:cubicBezTo>
                  <a:pt x="76" y="0"/>
                  <a:pt x="0" y="76"/>
                  <a:pt x="0" y="152"/>
                </a:cubicBezTo>
                <a:lnTo>
                  <a:pt x="0" y="2184"/>
                </a:lnTo>
                <a:cubicBezTo>
                  <a:pt x="0" y="2260"/>
                  <a:pt x="76" y="2337"/>
                  <a:pt x="152" y="2337"/>
                </a:cubicBezTo>
                <a:lnTo>
                  <a:pt x="5181" y="2337"/>
                </a:lnTo>
                <a:cubicBezTo>
                  <a:pt x="5257" y="2337"/>
                  <a:pt x="5334" y="2260"/>
                  <a:pt x="5334" y="2184"/>
                </a:cubicBezTo>
                <a:lnTo>
                  <a:pt x="5334" y="152"/>
                </a:lnTo>
                <a:cubicBezTo>
                  <a:pt x="5334" y="76"/>
                  <a:pt x="5257" y="0"/>
                  <a:pt x="5181" y="0"/>
                </a:cubicBezTo>
                <a:lnTo>
                  <a:pt x="152" y="0"/>
                </a:lnTo>
              </a:path>
            </a:pathLst>
          </a:custGeom>
          <a:solidFill>
            <a:srgbClr val="F8FAFC"/>
          </a:solidFill>
          <a:ln cap="flat" cmpd="sng" w="9525">
            <a:solidFill>
              <a:srgbClr val="D9E2EC"/>
            </a:solidFill>
            <a:prstDash val="solid"/>
            <a:round/>
            <a:headEnd len="sm" w="sm" type="none"/>
            <a:tailEnd len="sm" w="sm" type="none"/>
          </a:ln>
        </p:spPr>
        <p:txBody>
          <a:bodyPr anchorCtr="0" anchor="ctr" bIns="84575" lIns="84575" spcFirstLastPara="1" rIns="84575" wrap="square" tIns="84575">
            <a:noAutofit/>
          </a:bodyPr>
          <a:lstStyle/>
          <a:p>
            <a:pPr indent="0" lvl="0" marL="0" marR="0" rtl="0" algn="l">
              <a:lnSpc>
                <a:spcPct val="100000"/>
              </a:lnSpc>
              <a:spcBef>
                <a:spcPts val="0"/>
              </a:spcBef>
              <a:spcAft>
                <a:spcPts val="0"/>
              </a:spcAft>
              <a:buClr>
                <a:srgbClr val="000000"/>
              </a:buClr>
              <a:buSzPts val="1295"/>
              <a:buFont typeface="Arial"/>
              <a:buNone/>
            </a:pPr>
            <a:r>
              <a:t/>
            </a:r>
            <a:endParaRPr b="0" i="0" sz="1295" u="none" cap="none" strike="noStrike">
              <a:solidFill>
                <a:srgbClr val="000000"/>
              </a:solidFill>
              <a:latin typeface="Arial"/>
              <a:ea typeface="Arial"/>
              <a:cs typeface="Arial"/>
              <a:sym typeface="Arial"/>
            </a:endParaRPr>
          </a:p>
        </p:txBody>
      </p:sp>
      <p:sp>
        <p:nvSpPr>
          <p:cNvPr id="431" name="Google Shape;431;p10"/>
          <p:cNvSpPr/>
          <p:nvPr/>
        </p:nvSpPr>
        <p:spPr>
          <a:xfrm>
            <a:off x="2517151" y="1177244"/>
            <a:ext cx="535896" cy="287442"/>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41625" lIns="83275" spcFirstLastPara="1" rIns="83275" wrap="square" tIns="41625">
            <a:noAutofit/>
          </a:bodyPr>
          <a:lstStyle/>
          <a:p>
            <a:pPr indent="0" lvl="0" marL="0" marR="0" rtl="0" algn="l">
              <a:lnSpc>
                <a:spcPct val="100000"/>
              </a:lnSpc>
              <a:spcBef>
                <a:spcPts val="0"/>
              </a:spcBef>
              <a:spcAft>
                <a:spcPts val="0"/>
              </a:spcAft>
              <a:buClr>
                <a:srgbClr val="000000"/>
              </a:buClr>
              <a:buSzPts val="2405"/>
              <a:buFont typeface="Arial"/>
              <a:buNone/>
            </a:pPr>
            <a:r>
              <a:rPr b="1" i="0" lang="en-US" sz="2405" u="none" cap="none" strike="noStrike">
                <a:solidFill>
                  <a:srgbClr val="0E7C7B"/>
                </a:solidFill>
                <a:latin typeface="Play"/>
                <a:ea typeface="Play"/>
                <a:cs typeface="Play"/>
                <a:sym typeface="Play"/>
              </a:rPr>
              <a:t>12</a:t>
            </a:r>
            <a:endParaRPr b="0" i="0" sz="2405" u="none" cap="none" strike="noStrike">
              <a:solidFill>
                <a:srgbClr val="000000"/>
              </a:solidFill>
              <a:latin typeface="Arial"/>
              <a:ea typeface="Arial"/>
              <a:cs typeface="Arial"/>
              <a:sym typeface="Arial"/>
            </a:endParaRPr>
          </a:p>
        </p:txBody>
      </p:sp>
      <p:sp>
        <p:nvSpPr>
          <p:cNvPr id="432" name="Google Shape;432;p10"/>
          <p:cNvSpPr/>
          <p:nvPr/>
        </p:nvSpPr>
        <p:spPr>
          <a:xfrm>
            <a:off x="2509819" y="1513309"/>
            <a:ext cx="1776222" cy="355428"/>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41625" lIns="83275" spcFirstLastPara="1" rIns="83275" wrap="square" tIns="41625">
            <a:noAutofit/>
          </a:bodyPr>
          <a:lstStyle/>
          <a:p>
            <a:pPr indent="0" lvl="0" marL="0" marR="0" rtl="0" algn="l">
              <a:lnSpc>
                <a:spcPct val="100000"/>
              </a:lnSpc>
              <a:spcBef>
                <a:spcPts val="0"/>
              </a:spcBef>
              <a:spcAft>
                <a:spcPts val="0"/>
              </a:spcAft>
              <a:buClr>
                <a:srgbClr val="000000"/>
              </a:buClr>
              <a:buSzPts val="971"/>
              <a:buFont typeface="Arial"/>
              <a:buNone/>
            </a:pPr>
            <a:r>
              <a:rPr b="1" i="0" lang="en-US" sz="971" u="none" cap="none" strike="noStrike">
                <a:solidFill>
                  <a:srgbClr val="5B677A"/>
                </a:solidFill>
                <a:latin typeface="Arial"/>
                <a:ea typeface="Arial"/>
                <a:cs typeface="Arial"/>
                <a:sym typeface="Arial"/>
              </a:rPr>
              <a:t>Comparisons (B1, B2, TOTAL)</a:t>
            </a:r>
            <a:endParaRPr b="1" i="0" sz="971" u="none" cap="none" strike="noStrike">
              <a:solidFill>
                <a:srgbClr val="000000"/>
              </a:solidFill>
              <a:latin typeface="Arial"/>
              <a:ea typeface="Arial"/>
              <a:cs typeface="Arial"/>
              <a:sym typeface="Arial"/>
            </a:endParaRPr>
          </a:p>
        </p:txBody>
      </p:sp>
      <p:sp>
        <p:nvSpPr>
          <p:cNvPr id="433" name="Google Shape;433;p10"/>
          <p:cNvSpPr/>
          <p:nvPr/>
        </p:nvSpPr>
        <p:spPr>
          <a:xfrm>
            <a:off x="4455581" y="1081844"/>
            <a:ext cx="2368433" cy="778045"/>
          </a:xfrm>
          <a:custGeom>
            <a:rect b="b" l="l" r="r" t="t"/>
            <a:pathLst>
              <a:path extrusionOk="0" h="2338" w="7113">
                <a:moveTo>
                  <a:pt x="152" y="0"/>
                </a:moveTo>
                <a:cubicBezTo>
                  <a:pt x="76" y="0"/>
                  <a:pt x="0" y="76"/>
                  <a:pt x="0" y="152"/>
                </a:cubicBezTo>
                <a:lnTo>
                  <a:pt x="0" y="2184"/>
                </a:lnTo>
                <a:cubicBezTo>
                  <a:pt x="0" y="2260"/>
                  <a:pt x="76" y="2337"/>
                  <a:pt x="152" y="2337"/>
                </a:cubicBezTo>
                <a:lnTo>
                  <a:pt x="6959" y="2337"/>
                </a:lnTo>
                <a:cubicBezTo>
                  <a:pt x="7035" y="2337"/>
                  <a:pt x="7112" y="2260"/>
                  <a:pt x="7112" y="2184"/>
                </a:cubicBezTo>
                <a:lnTo>
                  <a:pt x="7112" y="152"/>
                </a:lnTo>
                <a:cubicBezTo>
                  <a:pt x="7112" y="76"/>
                  <a:pt x="7035" y="0"/>
                  <a:pt x="6959" y="0"/>
                </a:cubicBezTo>
                <a:lnTo>
                  <a:pt x="152" y="0"/>
                </a:lnTo>
              </a:path>
            </a:pathLst>
          </a:custGeom>
          <a:solidFill>
            <a:srgbClr val="F8FAFC"/>
          </a:solidFill>
          <a:ln cap="flat" cmpd="sng" w="9525">
            <a:solidFill>
              <a:srgbClr val="D9E2EC"/>
            </a:solidFill>
            <a:prstDash val="solid"/>
            <a:round/>
            <a:headEnd len="sm" w="sm" type="none"/>
            <a:tailEnd len="sm" w="sm" type="none"/>
          </a:ln>
        </p:spPr>
        <p:txBody>
          <a:bodyPr anchorCtr="0" anchor="ctr" bIns="84575" lIns="84575" spcFirstLastPara="1" rIns="84575" wrap="square" tIns="84575">
            <a:noAutofit/>
          </a:bodyPr>
          <a:lstStyle/>
          <a:p>
            <a:pPr indent="0" lvl="0" marL="0" marR="0" rtl="0" algn="l">
              <a:lnSpc>
                <a:spcPct val="100000"/>
              </a:lnSpc>
              <a:spcBef>
                <a:spcPts val="0"/>
              </a:spcBef>
              <a:spcAft>
                <a:spcPts val="0"/>
              </a:spcAft>
              <a:buClr>
                <a:srgbClr val="000000"/>
              </a:buClr>
              <a:buSzPts val="1295"/>
              <a:buFont typeface="Arial"/>
              <a:buNone/>
            </a:pPr>
            <a:r>
              <a:t/>
            </a:r>
            <a:endParaRPr b="0" i="0" sz="1295" u="none" cap="none" strike="noStrike">
              <a:solidFill>
                <a:srgbClr val="000000"/>
              </a:solidFill>
              <a:latin typeface="Arial"/>
              <a:ea typeface="Arial"/>
              <a:cs typeface="Arial"/>
              <a:sym typeface="Arial"/>
            </a:endParaRPr>
          </a:p>
        </p:txBody>
      </p:sp>
      <p:sp>
        <p:nvSpPr>
          <p:cNvPr id="434" name="Google Shape;434;p10"/>
          <p:cNvSpPr/>
          <p:nvPr/>
        </p:nvSpPr>
        <p:spPr>
          <a:xfrm>
            <a:off x="4495561" y="1188567"/>
            <a:ext cx="1901610" cy="211194"/>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41625" lIns="83275" spcFirstLastPara="1" rIns="83275" wrap="square" tIns="41625">
            <a:noAutofit/>
          </a:bodyPr>
          <a:lstStyle/>
          <a:p>
            <a:pPr indent="0" lvl="0" marL="0" marR="0" rtl="0" algn="l">
              <a:lnSpc>
                <a:spcPct val="100000"/>
              </a:lnSpc>
              <a:spcBef>
                <a:spcPts val="0"/>
              </a:spcBef>
              <a:spcAft>
                <a:spcPts val="0"/>
              </a:spcAft>
              <a:buClr>
                <a:srgbClr val="000000"/>
              </a:buClr>
              <a:buSzPts val="2220"/>
              <a:buFont typeface="Arial"/>
              <a:buNone/>
            </a:pPr>
            <a:r>
              <a:rPr b="1" i="0" lang="en-US" sz="2220" u="none" cap="none" strike="noStrike">
                <a:solidFill>
                  <a:srgbClr val="F28C28"/>
                </a:solidFill>
                <a:latin typeface="Play"/>
                <a:ea typeface="Play"/>
                <a:cs typeface="Play"/>
                <a:sym typeface="Play"/>
              </a:rPr>
              <a:t>(3% ; 3mm)</a:t>
            </a:r>
            <a:endParaRPr b="0" i="0" sz="2220" u="none" cap="none" strike="noStrike">
              <a:solidFill>
                <a:srgbClr val="000000"/>
              </a:solidFill>
              <a:latin typeface="Arial"/>
              <a:ea typeface="Arial"/>
              <a:cs typeface="Arial"/>
              <a:sym typeface="Arial"/>
            </a:endParaRPr>
          </a:p>
        </p:txBody>
      </p:sp>
      <p:sp>
        <p:nvSpPr>
          <p:cNvPr id="435" name="Google Shape;435;p10"/>
          <p:cNvSpPr/>
          <p:nvPr/>
        </p:nvSpPr>
        <p:spPr>
          <a:xfrm>
            <a:off x="4514875" y="1543285"/>
            <a:ext cx="2249856" cy="287442"/>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41625" lIns="83275" spcFirstLastPara="1" rIns="83275" wrap="square" tIns="41625">
            <a:noAutofit/>
          </a:bodyPr>
          <a:lstStyle/>
          <a:p>
            <a:pPr indent="0" lvl="0" marL="0" marR="0" rtl="0" algn="l">
              <a:lnSpc>
                <a:spcPct val="100000"/>
              </a:lnSpc>
              <a:spcBef>
                <a:spcPts val="0"/>
              </a:spcBef>
              <a:spcAft>
                <a:spcPts val="0"/>
              </a:spcAft>
              <a:buClr>
                <a:srgbClr val="000000"/>
              </a:buClr>
              <a:buSzPts val="971"/>
              <a:buFont typeface="Arial"/>
              <a:buNone/>
            </a:pPr>
            <a:r>
              <a:rPr b="1" i="0" lang="en-US" sz="971" u="none" cap="none" strike="noStrike">
                <a:solidFill>
                  <a:srgbClr val="5B677A"/>
                </a:solidFill>
                <a:latin typeface="Arial"/>
                <a:ea typeface="Arial"/>
                <a:cs typeface="Arial"/>
                <a:sym typeface="Arial"/>
              </a:rPr>
              <a:t>paramètre du Gamma Index 3D </a:t>
            </a:r>
            <a:endParaRPr b="1" i="0" sz="971" u="none" cap="none" strike="noStrike">
              <a:solidFill>
                <a:srgbClr val="000000"/>
              </a:solidFill>
              <a:latin typeface="Arial"/>
              <a:ea typeface="Arial"/>
              <a:cs typeface="Arial"/>
              <a:sym typeface="Arial"/>
            </a:endParaRPr>
          </a:p>
        </p:txBody>
      </p:sp>
      <p:sp>
        <p:nvSpPr>
          <p:cNvPr id="436" name="Google Shape;436;p10"/>
          <p:cNvSpPr/>
          <p:nvPr/>
        </p:nvSpPr>
        <p:spPr>
          <a:xfrm>
            <a:off x="6993561" y="1081855"/>
            <a:ext cx="2453025" cy="778045"/>
          </a:xfrm>
          <a:custGeom>
            <a:rect b="b" l="l" r="r" t="t"/>
            <a:pathLst>
              <a:path extrusionOk="0" h="2338" w="7366">
                <a:moveTo>
                  <a:pt x="152" y="0"/>
                </a:moveTo>
                <a:cubicBezTo>
                  <a:pt x="76" y="0"/>
                  <a:pt x="0" y="76"/>
                  <a:pt x="0" y="152"/>
                </a:cubicBezTo>
                <a:lnTo>
                  <a:pt x="0" y="2184"/>
                </a:lnTo>
                <a:cubicBezTo>
                  <a:pt x="0" y="2260"/>
                  <a:pt x="76" y="2337"/>
                  <a:pt x="152" y="2337"/>
                </a:cubicBezTo>
                <a:lnTo>
                  <a:pt x="7213" y="2337"/>
                </a:lnTo>
                <a:cubicBezTo>
                  <a:pt x="7289" y="2337"/>
                  <a:pt x="7365" y="2260"/>
                  <a:pt x="7365" y="2184"/>
                </a:cubicBezTo>
                <a:lnTo>
                  <a:pt x="7365" y="152"/>
                </a:lnTo>
                <a:cubicBezTo>
                  <a:pt x="7365" y="76"/>
                  <a:pt x="7289" y="0"/>
                  <a:pt x="7213" y="0"/>
                </a:cubicBezTo>
                <a:lnTo>
                  <a:pt x="152" y="0"/>
                </a:lnTo>
              </a:path>
            </a:pathLst>
          </a:custGeom>
          <a:solidFill>
            <a:srgbClr val="F8FAFC"/>
          </a:solidFill>
          <a:ln cap="flat" cmpd="sng" w="9525">
            <a:solidFill>
              <a:srgbClr val="D9E2EC"/>
            </a:solidFill>
            <a:prstDash val="solid"/>
            <a:round/>
            <a:headEnd len="sm" w="sm" type="none"/>
            <a:tailEnd len="sm" w="sm" type="none"/>
          </a:ln>
        </p:spPr>
        <p:txBody>
          <a:bodyPr anchorCtr="0" anchor="ctr" bIns="84575" lIns="84575" spcFirstLastPara="1" rIns="84575" wrap="square" tIns="84575">
            <a:noAutofit/>
          </a:bodyPr>
          <a:lstStyle/>
          <a:p>
            <a:pPr indent="0" lvl="0" marL="0" marR="0" rtl="0" algn="l">
              <a:lnSpc>
                <a:spcPct val="100000"/>
              </a:lnSpc>
              <a:spcBef>
                <a:spcPts val="0"/>
              </a:spcBef>
              <a:spcAft>
                <a:spcPts val="0"/>
              </a:spcAft>
              <a:buClr>
                <a:srgbClr val="000000"/>
              </a:buClr>
              <a:buSzPts val="1295"/>
              <a:buFont typeface="Arial"/>
              <a:buNone/>
            </a:pPr>
            <a:r>
              <a:t/>
            </a:r>
            <a:endParaRPr b="0" i="0" sz="1295" u="none" cap="none" strike="noStrike">
              <a:solidFill>
                <a:srgbClr val="000000"/>
              </a:solidFill>
              <a:latin typeface="Arial"/>
              <a:ea typeface="Arial"/>
              <a:cs typeface="Arial"/>
              <a:sym typeface="Arial"/>
            </a:endParaRPr>
          </a:p>
        </p:txBody>
      </p:sp>
      <p:sp>
        <p:nvSpPr>
          <p:cNvPr id="437" name="Google Shape;437;p10"/>
          <p:cNvSpPr/>
          <p:nvPr/>
        </p:nvSpPr>
        <p:spPr>
          <a:xfrm>
            <a:off x="7135110" y="1184346"/>
            <a:ext cx="2249856" cy="287442"/>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41625" lIns="83275" spcFirstLastPara="1" rIns="83275" wrap="square" tIns="41625">
            <a:noAutofit/>
          </a:bodyPr>
          <a:lstStyle/>
          <a:p>
            <a:pPr indent="0" lvl="0" marL="0" marR="0" rtl="0" algn="l">
              <a:lnSpc>
                <a:spcPct val="100000"/>
              </a:lnSpc>
              <a:spcBef>
                <a:spcPts val="0"/>
              </a:spcBef>
              <a:spcAft>
                <a:spcPts val="0"/>
              </a:spcAft>
              <a:buClr>
                <a:srgbClr val="000000"/>
              </a:buClr>
              <a:buSzPts val="1943"/>
              <a:buFont typeface="Arial"/>
              <a:buNone/>
            </a:pPr>
            <a:r>
              <a:rPr b="1" i="0" lang="en-US" sz="1943" u="none" cap="none" strike="noStrike">
                <a:solidFill>
                  <a:srgbClr val="14A76C"/>
                </a:solidFill>
                <a:latin typeface="Play"/>
                <a:ea typeface="Play"/>
                <a:cs typeface="Play"/>
                <a:sym typeface="Play"/>
              </a:rPr>
              <a:t>Dose &gt; Dmax/10</a:t>
            </a:r>
            <a:endParaRPr b="0" i="0" sz="1943" u="none" cap="none" strike="noStrike">
              <a:solidFill>
                <a:srgbClr val="000000"/>
              </a:solidFill>
              <a:latin typeface="Arial"/>
              <a:ea typeface="Arial"/>
              <a:cs typeface="Arial"/>
              <a:sym typeface="Arial"/>
            </a:endParaRPr>
          </a:p>
        </p:txBody>
      </p:sp>
      <p:sp>
        <p:nvSpPr>
          <p:cNvPr id="438" name="Google Shape;438;p10"/>
          <p:cNvSpPr/>
          <p:nvPr/>
        </p:nvSpPr>
        <p:spPr>
          <a:xfrm>
            <a:off x="7078113" y="1585413"/>
            <a:ext cx="1125252" cy="151902"/>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41625" lIns="83275" spcFirstLastPara="1" rIns="83275" wrap="square" tIns="41625">
            <a:noAutofit/>
          </a:bodyPr>
          <a:lstStyle/>
          <a:p>
            <a:pPr indent="0" lvl="0" marL="0" marR="0" rtl="0" algn="l">
              <a:lnSpc>
                <a:spcPct val="100000"/>
              </a:lnSpc>
              <a:spcBef>
                <a:spcPts val="0"/>
              </a:spcBef>
              <a:spcAft>
                <a:spcPts val="0"/>
              </a:spcAft>
              <a:buClr>
                <a:srgbClr val="000000"/>
              </a:buClr>
              <a:buSzPts val="971"/>
              <a:buFont typeface="Arial"/>
              <a:buNone/>
            </a:pPr>
            <a:r>
              <a:rPr b="1" i="0" lang="en-US" sz="971" u="none" cap="none" strike="noStrike">
                <a:solidFill>
                  <a:srgbClr val="5B677A"/>
                </a:solidFill>
                <a:latin typeface="Arial"/>
                <a:ea typeface="Arial"/>
                <a:cs typeface="Arial"/>
                <a:sym typeface="Arial"/>
              </a:rPr>
              <a:t>Voxels évalués </a:t>
            </a:r>
            <a:endParaRPr b="1" i="0" sz="971" u="none" cap="none" strike="noStrike">
              <a:solidFill>
                <a:srgbClr val="000000"/>
              </a:solidFill>
              <a:latin typeface="Arial"/>
              <a:ea typeface="Arial"/>
              <a:cs typeface="Arial"/>
              <a:sym typeface="Arial"/>
            </a:endParaRPr>
          </a:p>
        </p:txBody>
      </p:sp>
      <p:sp>
        <p:nvSpPr>
          <p:cNvPr id="439" name="Google Shape;439;p10"/>
          <p:cNvSpPr txBox="1"/>
          <p:nvPr/>
        </p:nvSpPr>
        <p:spPr>
          <a:xfrm>
            <a:off x="320050" y="611425"/>
            <a:ext cx="7964700" cy="740400"/>
          </a:xfrm>
          <a:prstGeom prst="rect">
            <a:avLst/>
          </a:prstGeom>
          <a:noFill/>
          <a:ln>
            <a:noFill/>
          </a:ln>
        </p:spPr>
        <p:txBody>
          <a:bodyPr anchorCtr="0" anchor="t" bIns="84575" lIns="84575" spcFirstLastPara="1" rIns="84575" wrap="square" tIns="84575">
            <a:spAutoFit/>
          </a:bodyPr>
          <a:lstStyle/>
          <a:p>
            <a:pPr indent="0" lvl="0" marL="0" marR="0" rtl="0" algn="l">
              <a:lnSpc>
                <a:spcPct val="100000"/>
              </a:lnSpc>
              <a:spcBef>
                <a:spcPts val="0"/>
              </a:spcBef>
              <a:spcAft>
                <a:spcPts val="0"/>
              </a:spcAft>
              <a:buClr>
                <a:srgbClr val="000000"/>
              </a:buClr>
              <a:buSzPts val="1850"/>
              <a:buFont typeface="Arial"/>
              <a:buNone/>
            </a:pPr>
            <a:r>
              <a:rPr b="1" i="0" lang="en-US" sz="1850" u="none" cap="none" strike="noStrike">
                <a:solidFill>
                  <a:schemeClr val="accent6"/>
                </a:solidFill>
                <a:latin typeface="Arial"/>
                <a:ea typeface="Arial"/>
                <a:cs typeface="Arial"/>
                <a:sym typeface="Arial"/>
              </a:rPr>
              <a:t>Précision du calcul dosimétrique : Gamma Index 3D</a:t>
            </a:r>
            <a:endParaRPr b="1" i="0" sz="1850" u="none" cap="none" strike="noStrike">
              <a:solidFill>
                <a:schemeClr val="accent6"/>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50"/>
              <a:buFont typeface="Arial"/>
              <a:buNone/>
            </a:pPr>
            <a:r>
              <a:t/>
            </a:r>
            <a:endParaRPr b="1" i="0" sz="1850" u="none" cap="none" strike="noStrike">
              <a:solidFill>
                <a:schemeClr val="accent6"/>
              </a:solidFill>
              <a:latin typeface="Arial"/>
              <a:ea typeface="Arial"/>
              <a:cs typeface="Arial"/>
              <a:sym typeface="Arial"/>
            </a:endParaRPr>
          </a:p>
        </p:txBody>
      </p:sp>
      <p:sp>
        <p:nvSpPr>
          <p:cNvPr id="440" name="Google Shape;440;p10"/>
          <p:cNvSpPr/>
          <p:nvPr/>
        </p:nvSpPr>
        <p:spPr>
          <a:xfrm>
            <a:off x="5461750" y="5510075"/>
            <a:ext cx="6059694" cy="1257298"/>
          </a:xfrm>
          <a:custGeom>
            <a:rect b="b" l="l" r="r" t="t"/>
            <a:pathLst>
              <a:path extrusionOk="0" h="7240" w="12574">
                <a:moveTo>
                  <a:pt x="203" y="0"/>
                </a:moveTo>
                <a:cubicBezTo>
                  <a:pt x="101" y="0"/>
                  <a:pt x="0" y="101"/>
                  <a:pt x="0" y="203"/>
                </a:cubicBezTo>
                <a:lnTo>
                  <a:pt x="0" y="7035"/>
                </a:lnTo>
                <a:cubicBezTo>
                  <a:pt x="0" y="7137"/>
                  <a:pt x="101" y="7239"/>
                  <a:pt x="203" y="7239"/>
                </a:cubicBezTo>
                <a:lnTo>
                  <a:pt x="12369" y="7239"/>
                </a:lnTo>
                <a:cubicBezTo>
                  <a:pt x="12471" y="7239"/>
                  <a:pt x="12573" y="7137"/>
                  <a:pt x="12573" y="7035"/>
                </a:cubicBezTo>
                <a:lnTo>
                  <a:pt x="12573" y="203"/>
                </a:lnTo>
                <a:cubicBezTo>
                  <a:pt x="12573" y="101"/>
                  <a:pt x="12471" y="0"/>
                  <a:pt x="12369" y="0"/>
                </a:cubicBezTo>
                <a:lnTo>
                  <a:pt x="203" y="0"/>
                </a:lnTo>
              </a:path>
            </a:pathLst>
          </a:custGeom>
          <a:solidFill>
            <a:srgbClr val="F3F3F3"/>
          </a:solidFill>
          <a:ln cap="flat" cmpd="sng" w="14500">
            <a:solidFill>
              <a:srgbClr val="D9E2EC"/>
            </a:solidFill>
            <a:prstDash val="solid"/>
            <a:round/>
            <a:headEnd len="sm" w="sm" type="none"/>
            <a:tailEnd len="sm" w="sm" type="none"/>
          </a:ln>
        </p:spPr>
        <p:txBody>
          <a:bodyPr anchorCtr="0" anchor="t" bIns="105150" lIns="105150" spcFirstLastPara="1" rIns="105150" wrap="square" tIns="105150">
            <a:noAutofit/>
          </a:bodyPr>
          <a:lstStyle/>
          <a:p>
            <a:pPr indent="0" lvl="0" marL="0" marR="0" rtl="0" algn="l">
              <a:lnSpc>
                <a:spcPct val="100000"/>
              </a:lnSpc>
              <a:spcBef>
                <a:spcPts val="0"/>
              </a:spcBef>
              <a:spcAft>
                <a:spcPts val="0"/>
              </a:spcAft>
              <a:buClr>
                <a:schemeClr val="dk1"/>
              </a:buClr>
              <a:buSzPts val="1758"/>
              <a:buFont typeface="Arial"/>
              <a:buNone/>
            </a:pPr>
            <a:r>
              <a:rPr b="1" i="0" lang="en-US" sz="1758" u="none" cap="none" strike="noStrike">
                <a:solidFill>
                  <a:srgbClr val="0B1F3A"/>
                </a:solidFill>
                <a:latin typeface="Play"/>
                <a:ea typeface="Play"/>
                <a:cs typeface="Play"/>
                <a:sym typeface="Play"/>
              </a:rPr>
              <a:t>Interprétation</a:t>
            </a:r>
            <a:br>
              <a:rPr b="1" i="0" lang="en-US" sz="1758" u="none" cap="none" strike="noStrike">
                <a:solidFill>
                  <a:srgbClr val="0B1F3A"/>
                </a:solidFill>
                <a:latin typeface="Play"/>
                <a:ea typeface="Play"/>
                <a:cs typeface="Play"/>
                <a:sym typeface="Play"/>
              </a:rPr>
            </a:br>
            <a:endParaRPr b="1" i="0" sz="658" u="none" cap="none" strike="noStrike">
              <a:solidFill>
                <a:srgbClr val="666666"/>
              </a:solidFill>
              <a:latin typeface="Play"/>
              <a:ea typeface="Play"/>
              <a:cs typeface="Play"/>
              <a:sym typeface="Play"/>
            </a:endParaRPr>
          </a:p>
          <a:p>
            <a:pPr indent="0" lvl="0" marL="0" marR="0" rtl="0" algn="l">
              <a:lnSpc>
                <a:spcPct val="100000"/>
              </a:lnSpc>
              <a:spcBef>
                <a:spcPts val="0"/>
              </a:spcBef>
              <a:spcAft>
                <a:spcPts val="0"/>
              </a:spcAft>
              <a:buClr>
                <a:schemeClr val="dk1"/>
              </a:buClr>
              <a:buSzPts val="1758"/>
              <a:buFont typeface="Arial"/>
              <a:buNone/>
            </a:pPr>
            <a:r>
              <a:rPr b="1" i="0" lang="en-US" sz="1300" u="none" cap="none" strike="noStrike">
                <a:solidFill>
                  <a:srgbClr val="6AA84F"/>
                </a:solidFill>
                <a:latin typeface="Play"/>
                <a:ea typeface="Play"/>
                <a:cs typeface="Play"/>
                <a:sym typeface="Play"/>
              </a:rPr>
              <a:t>Bonne adéquation TPS/IDC/LOG,</a:t>
            </a:r>
            <a:endParaRPr b="1" i="0" sz="1300" u="none" cap="none" strike="noStrike">
              <a:solidFill>
                <a:srgbClr val="6AA84F"/>
              </a:solidFill>
              <a:latin typeface="Play"/>
              <a:ea typeface="Play"/>
              <a:cs typeface="Play"/>
              <a:sym typeface="Play"/>
            </a:endParaRPr>
          </a:p>
          <a:p>
            <a:pPr indent="0" lvl="0" marL="0" marR="0" rtl="0" algn="l">
              <a:lnSpc>
                <a:spcPct val="100000"/>
              </a:lnSpc>
              <a:spcBef>
                <a:spcPts val="0"/>
              </a:spcBef>
              <a:spcAft>
                <a:spcPts val="0"/>
              </a:spcAft>
              <a:buClr>
                <a:schemeClr val="dk1"/>
              </a:buClr>
              <a:buSzPts val="1758"/>
              <a:buFont typeface="Arial"/>
              <a:buNone/>
            </a:pPr>
            <a:r>
              <a:rPr b="1" i="0" lang="en-US" sz="1300" u="none" cap="none" strike="noStrike">
                <a:solidFill>
                  <a:srgbClr val="666666"/>
                </a:solidFill>
                <a:latin typeface="Play"/>
                <a:ea typeface="Play"/>
                <a:cs typeface="Play"/>
                <a:sym typeface="Play"/>
              </a:rPr>
              <a:t>Différence notamment en </a:t>
            </a:r>
            <a:r>
              <a:rPr b="1" lang="en-US" sz="1300">
                <a:solidFill>
                  <a:srgbClr val="666666"/>
                </a:solidFill>
                <a:latin typeface="Play"/>
                <a:ea typeface="Play"/>
                <a:cs typeface="Play"/>
                <a:sym typeface="Play"/>
              </a:rPr>
              <a:t>TPS</a:t>
            </a:r>
            <a:r>
              <a:rPr b="1" i="0" lang="en-US" sz="1300" u="none" cap="none" strike="noStrike">
                <a:solidFill>
                  <a:srgbClr val="666666"/>
                </a:solidFill>
                <a:latin typeface="Play"/>
                <a:ea typeface="Play"/>
                <a:cs typeface="Play"/>
                <a:sym typeface="Play"/>
              </a:rPr>
              <a:t>/</a:t>
            </a:r>
            <a:r>
              <a:rPr b="1" lang="en-US" sz="1300">
                <a:solidFill>
                  <a:srgbClr val="666666"/>
                </a:solidFill>
                <a:latin typeface="Play"/>
                <a:ea typeface="Play"/>
                <a:cs typeface="Play"/>
                <a:sym typeface="Play"/>
              </a:rPr>
              <a:t>IDC</a:t>
            </a:r>
            <a:r>
              <a:rPr b="1" i="0" lang="en-US" sz="1300" u="none" cap="none" strike="noStrike">
                <a:solidFill>
                  <a:srgbClr val="666666"/>
                </a:solidFill>
                <a:latin typeface="Play"/>
                <a:ea typeface="Play"/>
                <a:cs typeface="Play"/>
                <a:sym typeface="Play"/>
              </a:rPr>
              <a:t> =&gt; impact global de l’algorithme de calcul</a:t>
            </a:r>
            <a:endParaRPr b="1" i="0" sz="1300" u="none" cap="none" strike="noStrike">
              <a:solidFill>
                <a:srgbClr val="666666"/>
              </a:solidFill>
              <a:latin typeface="Play"/>
              <a:ea typeface="Play"/>
              <a:cs typeface="Play"/>
              <a:sym typeface="Play"/>
            </a:endParaRPr>
          </a:p>
          <a:p>
            <a:pPr indent="0" lvl="0" marL="0" marR="0" rtl="0" algn="l">
              <a:lnSpc>
                <a:spcPct val="100000"/>
              </a:lnSpc>
              <a:spcBef>
                <a:spcPts val="0"/>
              </a:spcBef>
              <a:spcAft>
                <a:spcPts val="0"/>
              </a:spcAft>
              <a:buClr>
                <a:schemeClr val="dk1"/>
              </a:buClr>
              <a:buSzPts val="1758"/>
              <a:buFont typeface="Arial"/>
              <a:buNone/>
            </a:pPr>
            <a:br>
              <a:rPr b="1" i="0" lang="en-US" sz="1958" u="none" cap="none" strike="noStrike">
                <a:solidFill>
                  <a:srgbClr val="0B1F3A"/>
                </a:solidFill>
                <a:latin typeface="Play"/>
                <a:ea typeface="Play"/>
                <a:cs typeface="Play"/>
                <a:sym typeface="Play"/>
              </a:rPr>
            </a:br>
            <a:endParaRPr b="0" i="0" sz="1958" u="none" cap="none" strike="noStrike">
              <a:solidFill>
                <a:schemeClr val="dk1"/>
              </a:solidFill>
              <a:latin typeface="Play"/>
              <a:ea typeface="Play"/>
              <a:cs typeface="Play"/>
              <a:sym typeface="Play"/>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441" name="Google Shape;441;p10" title="DOSIMETRY_CURRENT_TPS_LOG_TOTAL_S185_20260612_092940.png"/>
          <p:cNvPicPr preferRelativeResize="0"/>
          <p:nvPr/>
        </p:nvPicPr>
        <p:blipFill rotWithShape="1">
          <a:blip r:embed="rId3">
            <a:alphaModFix/>
          </a:blip>
          <a:srcRect b="53352" l="0" r="2363" t="0"/>
          <a:stretch/>
        </p:blipFill>
        <p:spPr>
          <a:xfrm>
            <a:off x="118197" y="2159825"/>
            <a:ext cx="5079455" cy="2162488"/>
          </a:xfrm>
          <a:prstGeom prst="rect">
            <a:avLst/>
          </a:prstGeom>
          <a:noFill/>
          <a:ln>
            <a:noFill/>
          </a:ln>
        </p:spPr>
      </p:pic>
      <p:pic>
        <p:nvPicPr>
          <p:cNvPr id="442" name="Google Shape;442;p10" title="DOSIMETRY_CURRENT_TPS_LOG_TOTAL_S185_20260612_092940.png"/>
          <p:cNvPicPr preferRelativeResize="0"/>
          <p:nvPr/>
        </p:nvPicPr>
        <p:blipFill rotWithShape="1">
          <a:blip r:embed="rId3">
            <a:alphaModFix/>
          </a:blip>
          <a:srcRect b="0" l="0" r="1342" t="54093"/>
          <a:stretch/>
        </p:blipFill>
        <p:spPr>
          <a:xfrm>
            <a:off x="118184" y="4259244"/>
            <a:ext cx="5126426" cy="2125705"/>
          </a:xfrm>
          <a:prstGeom prst="rect">
            <a:avLst/>
          </a:prstGeom>
          <a:noFill/>
          <a:ln>
            <a:noFill/>
          </a:ln>
        </p:spPr>
      </p:pic>
      <p:sp>
        <p:nvSpPr>
          <p:cNvPr id="443" name="Google Shape;443;p10"/>
          <p:cNvSpPr txBox="1"/>
          <p:nvPr/>
        </p:nvSpPr>
        <p:spPr>
          <a:xfrm>
            <a:off x="5820863" y="2005338"/>
            <a:ext cx="5388300" cy="568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300"/>
              <a:buFont typeface="Arial"/>
              <a:buNone/>
            </a:pPr>
            <a:r>
              <a:rPr b="1" i="0" lang="en-US" sz="1300" u="none" cap="none" strike="noStrike">
                <a:solidFill>
                  <a:srgbClr val="000000"/>
                </a:solidFill>
                <a:latin typeface="Play"/>
                <a:ea typeface="Play"/>
                <a:cs typeface="Play"/>
                <a:sym typeface="Play"/>
              </a:rPr>
              <a:t>IDC = recalcul du plan TPS avec LEA</a:t>
            </a:r>
            <a:endParaRPr b="1" i="0" sz="1300" u="none" cap="none" strike="noStrike">
              <a:solidFill>
                <a:srgbClr val="000000"/>
              </a:solidFill>
              <a:latin typeface="Play"/>
              <a:ea typeface="Play"/>
              <a:cs typeface="Play"/>
              <a:sym typeface="Play"/>
            </a:endParaRPr>
          </a:p>
          <a:p>
            <a:pPr indent="0" lvl="0" marL="0" marR="0" rtl="0" algn="l">
              <a:lnSpc>
                <a:spcPct val="100000"/>
              </a:lnSpc>
              <a:spcBef>
                <a:spcPts val="0"/>
              </a:spcBef>
              <a:spcAft>
                <a:spcPts val="0"/>
              </a:spcAft>
              <a:buClr>
                <a:srgbClr val="000000"/>
              </a:buClr>
              <a:buSzPts val="1300"/>
              <a:buFont typeface="Arial"/>
              <a:buNone/>
            </a:pPr>
            <a:r>
              <a:rPr b="1" i="0" lang="en-US" sz="1300" u="none" cap="none" strike="noStrike">
                <a:solidFill>
                  <a:srgbClr val="000000"/>
                </a:solidFill>
                <a:latin typeface="Play"/>
                <a:ea typeface="Play"/>
                <a:cs typeface="Play"/>
                <a:sym typeface="Play"/>
              </a:rPr>
              <a:t>LOG = recalcul du plan généré à partir des logs avec LEA</a:t>
            </a:r>
            <a:endParaRPr b="1" i="0" sz="1300" u="none" cap="none" strike="noStrike">
              <a:solidFill>
                <a:srgbClr val="000000"/>
              </a:solidFill>
              <a:latin typeface="Play"/>
              <a:ea typeface="Play"/>
              <a:cs typeface="Play"/>
              <a:sym typeface="Play"/>
            </a:endParaRPr>
          </a:p>
        </p:txBody>
      </p:sp>
      <p:sp>
        <p:nvSpPr>
          <p:cNvPr id="444" name="Google Shape;444;p10"/>
          <p:cNvSpPr txBox="1"/>
          <p:nvPr/>
        </p:nvSpPr>
        <p:spPr>
          <a:xfrm>
            <a:off x="368900" y="1806595"/>
            <a:ext cx="4445700" cy="355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500"/>
              <a:buFont typeface="Arial"/>
              <a:buNone/>
            </a:pPr>
            <a:r>
              <a:rPr b="1" i="0" lang="en-US" sz="1500" u="none" cap="none" strike="noStrike">
                <a:solidFill>
                  <a:srgbClr val="000000"/>
                </a:solidFill>
                <a:latin typeface="Play"/>
                <a:ea typeface="Play"/>
                <a:cs typeface="Play"/>
                <a:sym typeface="Play"/>
              </a:rPr>
              <a:t>Distribution de dose TOTAL du patient 3</a:t>
            </a:r>
            <a:br>
              <a:rPr b="1" i="0" lang="en-US" sz="1500" u="none" cap="none" strike="noStrike">
                <a:solidFill>
                  <a:srgbClr val="000000"/>
                </a:solidFill>
                <a:latin typeface="Play"/>
                <a:ea typeface="Play"/>
                <a:cs typeface="Play"/>
                <a:sym typeface="Play"/>
              </a:rPr>
            </a:br>
            <a:endParaRPr b="1" i="0" sz="1500" u="none" cap="none" strike="noStrike">
              <a:solidFill>
                <a:srgbClr val="000000"/>
              </a:solidFill>
              <a:latin typeface="Play"/>
              <a:ea typeface="Play"/>
              <a:cs typeface="Play"/>
              <a:sym typeface="Play"/>
            </a:endParaRPr>
          </a:p>
        </p:txBody>
      </p:sp>
      <p:sp>
        <p:nvSpPr>
          <p:cNvPr id="445" name="Google Shape;445;p10"/>
          <p:cNvSpPr txBox="1"/>
          <p:nvPr/>
        </p:nvSpPr>
        <p:spPr>
          <a:xfrm>
            <a:off x="393375" y="2031550"/>
            <a:ext cx="1776300" cy="445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b="1" i="0" lang="en-US" sz="1100" u="none" cap="none" strike="noStrike">
                <a:solidFill>
                  <a:srgbClr val="000000"/>
                </a:solidFill>
                <a:highlight>
                  <a:schemeClr val="lt1"/>
                </a:highlight>
                <a:latin typeface="Play"/>
                <a:ea typeface="Play"/>
                <a:cs typeface="Play"/>
                <a:sym typeface="Play"/>
              </a:rPr>
              <a:t>TPS Dose | TOTAL </a:t>
            </a:r>
            <a:endParaRPr b="1" i="0" sz="1100" u="none" cap="none" strike="noStrike">
              <a:solidFill>
                <a:srgbClr val="000000"/>
              </a:solidFill>
              <a:highlight>
                <a:schemeClr val="lt1"/>
              </a:highlight>
              <a:latin typeface="Play"/>
              <a:ea typeface="Play"/>
              <a:cs typeface="Play"/>
              <a:sym typeface="Play"/>
            </a:endParaRPr>
          </a:p>
        </p:txBody>
      </p:sp>
      <p:sp>
        <p:nvSpPr>
          <p:cNvPr id="446" name="Google Shape;446;p10"/>
          <p:cNvSpPr txBox="1"/>
          <p:nvPr/>
        </p:nvSpPr>
        <p:spPr>
          <a:xfrm>
            <a:off x="3129750" y="2031550"/>
            <a:ext cx="1862100" cy="445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b="1" i="0" lang="en-US" sz="1100" u="none" cap="none" strike="noStrike">
                <a:solidFill>
                  <a:srgbClr val="000000"/>
                </a:solidFill>
                <a:highlight>
                  <a:schemeClr val="lt1"/>
                </a:highlight>
                <a:latin typeface="Play"/>
                <a:ea typeface="Play"/>
                <a:cs typeface="Play"/>
                <a:sym typeface="Play"/>
              </a:rPr>
              <a:t>LOG Dose | TOTAL </a:t>
            </a:r>
            <a:endParaRPr b="1" i="0" sz="1100" u="none" cap="none" strike="noStrike">
              <a:solidFill>
                <a:srgbClr val="000000"/>
              </a:solidFill>
              <a:highlight>
                <a:schemeClr val="lt1"/>
              </a:highlight>
              <a:latin typeface="Play"/>
              <a:ea typeface="Play"/>
              <a:cs typeface="Play"/>
              <a:sym typeface="Play"/>
            </a:endParaRPr>
          </a:p>
        </p:txBody>
      </p:sp>
      <p:sp>
        <p:nvSpPr>
          <p:cNvPr id="447" name="Google Shape;447;p10"/>
          <p:cNvSpPr txBox="1"/>
          <p:nvPr/>
        </p:nvSpPr>
        <p:spPr>
          <a:xfrm>
            <a:off x="103424" y="4136350"/>
            <a:ext cx="2266500" cy="445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b="1" i="0" lang="en-US" sz="1100" u="none" cap="none" strike="noStrike">
                <a:solidFill>
                  <a:srgbClr val="000000"/>
                </a:solidFill>
                <a:highlight>
                  <a:schemeClr val="lt1"/>
                </a:highlight>
                <a:latin typeface="Play"/>
                <a:ea typeface="Play"/>
                <a:cs typeface="Play"/>
                <a:sym typeface="Play"/>
              </a:rPr>
              <a:t>DD map (LOG - TPS)| TOTAL </a:t>
            </a:r>
            <a:endParaRPr b="1" i="0" sz="1100" u="none" cap="none" strike="noStrike">
              <a:solidFill>
                <a:srgbClr val="000000"/>
              </a:solidFill>
              <a:highlight>
                <a:schemeClr val="lt1"/>
              </a:highlight>
              <a:latin typeface="Play"/>
              <a:ea typeface="Play"/>
              <a:cs typeface="Play"/>
              <a:sym typeface="Play"/>
            </a:endParaRPr>
          </a:p>
        </p:txBody>
      </p:sp>
      <p:sp>
        <p:nvSpPr>
          <p:cNvPr id="448" name="Google Shape;448;p10"/>
          <p:cNvSpPr txBox="1"/>
          <p:nvPr/>
        </p:nvSpPr>
        <p:spPr>
          <a:xfrm>
            <a:off x="2671975" y="4122600"/>
            <a:ext cx="2600100" cy="445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b="1" i="0" lang="en-US" sz="1100" u="none" cap="none" strike="noStrike">
                <a:solidFill>
                  <a:srgbClr val="000000"/>
                </a:solidFill>
                <a:highlight>
                  <a:schemeClr val="lt1"/>
                </a:highlight>
                <a:latin typeface="Play"/>
                <a:ea typeface="Play"/>
                <a:cs typeface="Play"/>
                <a:sym typeface="Play"/>
              </a:rPr>
              <a:t>Gamma 3D map (TPS ref )| TOTAL </a:t>
            </a:r>
            <a:endParaRPr b="1" i="0" sz="1100" u="none" cap="none" strike="noStrike">
              <a:solidFill>
                <a:srgbClr val="000000"/>
              </a:solidFill>
              <a:highlight>
                <a:schemeClr val="lt1"/>
              </a:highlight>
              <a:latin typeface="Play"/>
              <a:ea typeface="Play"/>
              <a:cs typeface="Play"/>
              <a:sym typeface="Play"/>
            </a:endParaRPr>
          </a:p>
        </p:txBody>
      </p:sp>
      <p:sp>
        <p:nvSpPr>
          <p:cNvPr id="449" name="Google Shape;449;p10"/>
          <p:cNvSpPr/>
          <p:nvPr/>
        </p:nvSpPr>
        <p:spPr>
          <a:xfrm>
            <a:off x="320040" y="6583680"/>
            <a:ext cx="7131942" cy="164160"/>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900"/>
              <a:buFont typeface="Arial"/>
              <a:buNone/>
            </a:pPr>
            <a:r>
              <a:rPr lang="en-US" sz="900">
                <a:solidFill>
                  <a:srgbClr val="6B7280"/>
                </a:solidFill>
              </a:rPr>
              <a:t>AG Mi2B</a:t>
            </a:r>
            <a:endParaRPr b="0" i="0" sz="900" u="none" cap="none" strike="noStrike">
              <a:solidFill>
                <a:srgbClr val="00000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54" name="Shape 454"/>
        <p:cNvGrpSpPr/>
        <p:nvPr/>
      </p:nvGrpSpPr>
      <p:grpSpPr>
        <a:xfrm>
          <a:off x="0" y="0"/>
          <a:ext cx="0" cy="0"/>
          <a:chOff x="0" y="0"/>
          <a:chExt cx="0" cy="0"/>
        </a:xfrm>
      </p:grpSpPr>
      <p:pic>
        <p:nvPicPr>
          <p:cNvPr id="455" name="Google Shape;455;p12" title="DOSIMETRY_DVH_CURRENT_TPS_LOG_TOTAL_20260611_130552.png"/>
          <p:cNvPicPr preferRelativeResize="0"/>
          <p:nvPr/>
        </p:nvPicPr>
        <p:blipFill rotWithShape="1">
          <a:blip r:embed="rId3">
            <a:alphaModFix/>
          </a:blip>
          <a:srcRect b="32401" l="0" r="0" t="45108"/>
          <a:stretch/>
        </p:blipFill>
        <p:spPr>
          <a:xfrm>
            <a:off x="197307" y="1166924"/>
            <a:ext cx="5604177" cy="3389952"/>
          </a:xfrm>
          <a:prstGeom prst="rect">
            <a:avLst/>
          </a:prstGeom>
          <a:noFill/>
          <a:ln>
            <a:noFill/>
          </a:ln>
        </p:spPr>
      </p:pic>
      <p:sp>
        <p:nvSpPr>
          <p:cNvPr id="456" name="Google Shape;456;p12"/>
          <p:cNvSpPr/>
          <p:nvPr/>
        </p:nvSpPr>
        <p:spPr>
          <a:xfrm>
            <a:off x="575" y="-11145"/>
            <a:ext cx="12191418" cy="568782"/>
          </a:xfrm>
          <a:custGeom>
            <a:rect b="b" l="l" r="r" t="t"/>
            <a:pathLst>
              <a:path extrusionOk="0" h="21600" w="21600">
                <a:moveTo>
                  <a:pt x="0" y="0"/>
                </a:moveTo>
                <a:lnTo>
                  <a:pt x="21600" y="0"/>
                </a:lnTo>
                <a:lnTo>
                  <a:pt x="21600" y="21600"/>
                </a:lnTo>
                <a:lnTo>
                  <a:pt x="0" y="21600"/>
                </a:lnTo>
                <a:close/>
              </a:path>
            </a:pathLst>
          </a:custGeom>
          <a:solidFill>
            <a:srgbClr val="EF8C39"/>
          </a:solidFill>
          <a:ln cap="flat" cmpd="sng" w="12600">
            <a:solidFill>
              <a:srgbClr val="EF8C39"/>
            </a:solidFill>
            <a:prstDash val="solid"/>
            <a:round/>
            <a:headEnd len="sm" w="sm" type="none"/>
            <a:tailEnd len="sm" w="sm" type="none"/>
          </a:ln>
        </p:spPr>
      </p:sp>
      <p:sp>
        <p:nvSpPr>
          <p:cNvPr id="457" name="Google Shape;457;p12"/>
          <p:cNvSpPr/>
          <p:nvPr/>
        </p:nvSpPr>
        <p:spPr>
          <a:xfrm>
            <a:off x="5767800" y="1324675"/>
            <a:ext cx="5902330" cy="3443453"/>
          </a:xfrm>
          <a:custGeom>
            <a:rect b="b" l="l" r="r" t="t"/>
            <a:pathLst>
              <a:path extrusionOk="0" h="7240" w="12574">
                <a:moveTo>
                  <a:pt x="203" y="0"/>
                </a:moveTo>
                <a:cubicBezTo>
                  <a:pt x="101" y="0"/>
                  <a:pt x="0" y="101"/>
                  <a:pt x="0" y="203"/>
                </a:cubicBezTo>
                <a:lnTo>
                  <a:pt x="0" y="7035"/>
                </a:lnTo>
                <a:cubicBezTo>
                  <a:pt x="0" y="7137"/>
                  <a:pt x="101" y="7239"/>
                  <a:pt x="203" y="7239"/>
                </a:cubicBezTo>
                <a:lnTo>
                  <a:pt x="12369" y="7239"/>
                </a:lnTo>
                <a:cubicBezTo>
                  <a:pt x="12471" y="7239"/>
                  <a:pt x="12573" y="7137"/>
                  <a:pt x="12573" y="7035"/>
                </a:cubicBezTo>
                <a:lnTo>
                  <a:pt x="12573" y="203"/>
                </a:lnTo>
                <a:cubicBezTo>
                  <a:pt x="12573" y="101"/>
                  <a:pt x="12471" y="0"/>
                  <a:pt x="12369" y="0"/>
                </a:cubicBezTo>
                <a:lnTo>
                  <a:pt x="203" y="0"/>
                </a:lnTo>
              </a:path>
            </a:pathLst>
          </a:custGeom>
          <a:solidFill>
            <a:srgbClr val="F8FAFC"/>
          </a:solidFill>
          <a:ln cap="flat" cmpd="sng" w="14500">
            <a:solidFill>
              <a:srgbClr val="D9E2EC"/>
            </a:solidFill>
            <a:prstDash val="solid"/>
            <a:round/>
            <a:headEnd len="sm" w="sm" type="none"/>
            <a:tailEnd len="sm" w="sm" type="none"/>
          </a:ln>
        </p:spPr>
        <p:txBody>
          <a:bodyPr anchorCtr="0" anchor="ctr" bIns="105150" lIns="105150" spcFirstLastPara="1" rIns="105150" wrap="square" tIns="10515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458" name="Google Shape;458;p12"/>
          <p:cNvCxnSpPr/>
          <p:nvPr/>
        </p:nvCxnSpPr>
        <p:spPr>
          <a:xfrm flipH="1" rot="10800000">
            <a:off x="5753075" y="6536650"/>
            <a:ext cx="6089400" cy="37200"/>
          </a:xfrm>
          <a:prstGeom prst="straightConnector1">
            <a:avLst/>
          </a:prstGeom>
          <a:noFill/>
          <a:ln cap="flat" cmpd="sng" w="12600">
            <a:solidFill>
              <a:srgbClr val="E5E7EB"/>
            </a:solidFill>
            <a:prstDash val="solid"/>
            <a:round/>
            <a:headEnd len="sm" w="sm" type="none"/>
            <a:tailEnd len="sm" w="sm" type="none"/>
          </a:ln>
        </p:spPr>
      </p:cxnSp>
      <p:sp>
        <p:nvSpPr>
          <p:cNvPr id="459" name="Google Shape;459;p12"/>
          <p:cNvSpPr/>
          <p:nvPr/>
        </p:nvSpPr>
        <p:spPr>
          <a:xfrm>
            <a:off x="11522015" y="6591255"/>
            <a:ext cx="365418" cy="164160"/>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0" lIns="0" spcFirstLastPara="1" rIns="0" wrap="square" tIns="0">
            <a:noAutofit/>
          </a:bodyPr>
          <a:lstStyle/>
          <a:p>
            <a:pPr indent="0" lvl="0" marL="0" marR="0" rtl="0" algn="r">
              <a:lnSpc>
                <a:spcPct val="100000"/>
              </a:lnSpc>
              <a:spcBef>
                <a:spcPts val="0"/>
              </a:spcBef>
              <a:spcAft>
                <a:spcPts val="0"/>
              </a:spcAft>
              <a:buClr>
                <a:srgbClr val="000000"/>
              </a:buClr>
              <a:buSzPts val="1250"/>
              <a:buFont typeface="Arial"/>
              <a:buNone/>
            </a:pPr>
            <a:r>
              <a:rPr lang="en-US" sz="1250">
                <a:solidFill>
                  <a:srgbClr val="6B7280"/>
                </a:solidFill>
              </a:rPr>
              <a:t>13</a:t>
            </a:r>
            <a:endParaRPr b="0" i="0" sz="1250" u="none" cap="none" strike="noStrike">
              <a:solidFill>
                <a:srgbClr val="000000"/>
              </a:solidFill>
              <a:latin typeface="Arial"/>
              <a:ea typeface="Arial"/>
              <a:cs typeface="Arial"/>
              <a:sym typeface="Arial"/>
            </a:endParaRPr>
          </a:p>
        </p:txBody>
      </p:sp>
      <p:pic>
        <p:nvPicPr>
          <p:cNvPr id="460" name="Google Shape;460;p12" title="DOSIMETRY_DVH_CURRENT_TPS_LOG_TOTAL_20260611_130552.png"/>
          <p:cNvPicPr preferRelativeResize="0"/>
          <p:nvPr/>
        </p:nvPicPr>
        <p:blipFill rotWithShape="1">
          <a:blip r:embed="rId3">
            <a:alphaModFix/>
          </a:blip>
          <a:srcRect b="21723" l="33528" r="28557" t="69151"/>
          <a:stretch/>
        </p:blipFill>
        <p:spPr>
          <a:xfrm>
            <a:off x="1819775" y="4435094"/>
            <a:ext cx="2878462" cy="741750"/>
          </a:xfrm>
          <a:prstGeom prst="rect">
            <a:avLst/>
          </a:prstGeom>
          <a:noFill/>
          <a:ln>
            <a:noFill/>
          </a:ln>
        </p:spPr>
      </p:pic>
      <p:cxnSp>
        <p:nvCxnSpPr>
          <p:cNvPr id="461" name="Google Shape;461;p12"/>
          <p:cNvCxnSpPr/>
          <p:nvPr/>
        </p:nvCxnSpPr>
        <p:spPr>
          <a:xfrm>
            <a:off x="1953371" y="4876223"/>
            <a:ext cx="359100" cy="0"/>
          </a:xfrm>
          <a:prstGeom prst="straightConnector1">
            <a:avLst/>
          </a:prstGeom>
          <a:noFill/>
          <a:ln cap="flat" cmpd="sng" w="22575">
            <a:solidFill>
              <a:schemeClr val="dk1"/>
            </a:solidFill>
            <a:prstDash val="solid"/>
            <a:round/>
            <a:headEnd len="sm" w="sm" type="none"/>
            <a:tailEnd len="sm" w="sm" type="none"/>
          </a:ln>
        </p:spPr>
      </p:cxnSp>
      <p:cxnSp>
        <p:nvCxnSpPr>
          <p:cNvPr id="462" name="Google Shape;462;p12"/>
          <p:cNvCxnSpPr/>
          <p:nvPr/>
        </p:nvCxnSpPr>
        <p:spPr>
          <a:xfrm flipH="1" rot="10800000">
            <a:off x="2686506" y="4872456"/>
            <a:ext cx="364200" cy="7500"/>
          </a:xfrm>
          <a:prstGeom prst="straightConnector1">
            <a:avLst/>
          </a:prstGeom>
          <a:noFill/>
          <a:ln cap="flat" cmpd="sng" w="33875">
            <a:solidFill>
              <a:schemeClr val="dk1"/>
            </a:solidFill>
            <a:prstDash val="dash"/>
            <a:round/>
            <a:headEnd len="sm" w="sm" type="none"/>
            <a:tailEnd len="sm" w="sm" type="none"/>
          </a:ln>
        </p:spPr>
      </p:cxnSp>
      <p:sp>
        <p:nvSpPr>
          <p:cNvPr id="463" name="Google Shape;463;p12"/>
          <p:cNvSpPr/>
          <p:nvPr/>
        </p:nvSpPr>
        <p:spPr>
          <a:xfrm>
            <a:off x="3544890" y="4856411"/>
            <a:ext cx="364200" cy="34500"/>
          </a:xfrm>
          <a:prstGeom prst="rect">
            <a:avLst/>
          </a:prstGeom>
          <a:solidFill>
            <a:schemeClr val="lt1"/>
          </a:solidFill>
          <a:ln cap="flat" cmpd="sng" w="11275">
            <a:solidFill>
              <a:schemeClr val="lt1"/>
            </a:solidFill>
            <a:prstDash val="solid"/>
            <a:round/>
            <a:headEnd len="sm" w="sm" type="none"/>
            <a:tailEnd len="sm" w="sm" type="none"/>
          </a:ln>
        </p:spPr>
        <p:txBody>
          <a:bodyPr anchorCtr="0" anchor="ctr" bIns="108375" lIns="108375" spcFirstLastPara="1" rIns="108375" wrap="square" tIns="108375">
            <a:noAutofit/>
          </a:bodyPr>
          <a:lstStyle/>
          <a:p>
            <a:pPr indent="0" lvl="0" marL="0" marR="0" rtl="0" algn="ctr">
              <a:lnSpc>
                <a:spcPct val="100000"/>
              </a:lnSpc>
              <a:spcBef>
                <a:spcPts val="0"/>
              </a:spcBef>
              <a:spcAft>
                <a:spcPts val="0"/>
              </a:spcAft>
              <a:buClr>
                <a:srgbClr val="000000"/>
              </a:buClr>
              <a:buSzPts val="1660"/>
              <a:buFont typeface="Arial"/>
              <a:buNone/>
            </a:pPr>
            <a:r>
              <a:t/>
            </a:r>
            <a:endParaRPr b="0" i="0" sz="1660" u="none" cap="none" strike="noStrike">
              <a:solidFill>
                <a:srgbClr val="000000"/>
              </a:solidFill>
              <a:latin typeface="Arial"/>
              <a:ea typeface="Arial"/>
              <a:cs typeface="Arial"/>
              <a:sym typeface="Arial"/>
            </a:endParaRPr>
          </a:p>
        </p:txBody>
      </p:sp>
      <p:cxnSp>
        <p:nvCxnSpPr>
          <p:cNvPr id="464" name="Google Shape;464;p12"/>
          <p:cNvCxnSpPr/>
          <p:nvPr/>
        </p:nvCxnSpPr>
        <p:spPr>
          <a:xfrm flipH="1" rot="10800000">
            <a:off x="3583754" y="4874172"/>
            <a:ext cx="310500" cy="1500"/>
          </a:xfrm>
          <a:prstGeom prst="straightConnector1">
            <a:avLst/>
          </a:prstGeom>
          <a:noFill/>
          <a:ln cap="flat" cmpd="sng" w="33875">
            <a:solidFill>
              <a:schemeClr val="dk1"/>
            </a:solidFill>
            <a:prstDash val="dot"/>
            <a:round/>
            <a:headEnd len="sm" w="sm" type="none"/>
            <a:tailEnd len="sm" w="sm" type="none"/>
          </a:ln>
        </p:spPr>
      </p:cxnSp>
      <p:pic>
        <p:nvPicPr>
          <p:cNvPr id="465" name="Google Shape;465;p12" title="DOSIMETRY_DVH_CURRENT_TPS_LOG_TOTAL_20260611_130443.png"/>
          <p:cNvPicPr preferRelativeResize="0"/>
          <p:nvPr/>
        </p:nvPicPr>
        <p:blipFill rotWithShape="1">
          <a:blip r:embed="rId3">
            <a:alphaModFix/>
          </a:blip>
          <a:srcRect b="5163" l="4694" r="74968" t="83413"/>
          <a:stretch/>
        </p:blipFill>
        <p:spPr>
          <a:xfrm>
            <a:off x="552457" y="5265110"/>
            <a:ext cx="2102961" cy="1150438"/>
          </a:xfrm>
          <a:prstGeom prst="rect">
            <a:avLst/>
          </a:prstGeom>
          <a:noFill/>
          <a:ln>
            <a:noFill/>
          </a:ln>
        </p:spPr>
      </p:pic>
      <p:pic>
        <p:nvPicPr>
          <p:cNvPr id="466" name="Google Shape;466;p12" title="DOSIMETRY_DVH_CURRENT_TPS_LOG_TOTAL_20260611_130443.png"/>
          <p:cNvPicPr preferRelativeResize="0"/>
          <p:nvPr/>
        </p:nvPicPr>
        <p:blipFill rotWithShape="1">
          <a:blip r:embed="rId3">
            <a:alphaModFix/>
          </a:blip>
          <a:srcRect b="7146" l="54273" r="31542" t="83168"/>
          <a:stretch/>
        </p:blipFill>
        <p:spPr>
          <a:xfrm>
            <a:off x="3696131" y="5383467"/>
            <a:ext cx="1374051" cy="913715"/>
          </a:xfrm>
          <a:prstGeom prst="rect">
            <a:avLst/>
          </a:prstGeom>
          <a:noFill/>
          <a:ln>
            <a:noFill/>
          </a:ln>
        </p:spPr>
      </p:pic>
      <p:sp>
        <p:nvSpPr>
          <p:cNvPr id="467" name="Google Shape;467;p12"/>
          <p:cNvSpPr txBox="1"/>
          <p:nvPr/>
        </p:nvSpPr>
        <p:spPr>
          <a:xfrm>
            <a:off x="849917" y="5082775"/>
            <a:ext cx="1611600" cy="305100"/>
          </a:xfrm>
          <a:prstGeom prst="rect">
            <a:avLst/>
          </a:prstGeom>
          <a:noFill/>
          <a:ln>
            <a:noFill/>
          </a:ln>
        </p:spPr>
        <p:txBody>
          <a:bodyPr anchorCtr="0" anchor="ctr" bIns="108350" lIns="108350" spcFirstLastPara="1" rIns="108350" wrap="square" tIns="108350">
            <a:noAutofit/>
          </a:bodyPr>
          <a:lstStyle/>
          <a:p>
            <a:pPr indent="0" lvl="0" marL="0" marR="0" rtl="0" algn="l">
              <a:lnSpc>
                <a:spcPct val="100000"/>
              </a:lnSpc>
              <a:spcBef>
                <a:spcPts val="0"/>
              </a:spcBef>
              <a:spcAft>
                <a:spcPts val="0"/>
              </a:spcAft>
              <a:buClr>
                <a:srgbClr val="000000"/>
              </a:buClr>
              <a:buSzPts val="1304"/>
              <a:buFont typeface="Arial"/>
              <a:buNone/>
            </a:pPr>
            <a:r>
              <a:rPr b="0" i="0" lang="en-US" sz="1304" u="none" cap="none" strike="noStrike">
                <a:solidFill>
                  <a:srgbClr val="000000"/>
                </a:solidFill>
                <a:latin typeface="Play"/>
                <a:ea typeface="Play"/>
                <a:cs typeface="Play"/>
                <a:sym typeface="Play"/>
              </a:rPr>
              <a:t>Volume cible</a:t>
            </a:r>
            <a:endParaRPr b="0" i="0" sz="1304" u="none" cap="none" strike="noStrike">
              <a:solidFill>
                <a:srgbClr val="000000"/>
              </a:solidFill>
              <a:latin typeface="Play"/>
              <a:ea typeface="Play"/>
              <a:cs typeface="Play"/>
              <a:sym typeface="Play"/>
            </a:endParaRPr>
          </a:p>
        </p:txBody>
      </p:sp>
      <p:sp>
        <p:nvSpPr>
          <p:cNvPr id="468" name="Google Shape;468;p12"/>
          <p:cNvSpPr txBox="1"/>
          <p:nvPr/>
        </p:nvSpPr>
        <p:spPr>
          <a:xfrm>
            <a:off x="3929376" y="5084225"/>
            <a:ext cx="589800" cy="285900"/>
          </a:xfrm>
          <a:prstGeom prst="rect">
            <a:avLst/>
          </a:prstGeom>
          <a:noFill/>
          <a:ln>
            <a:noFill/>
          </a:ln>
        </p:spPr>
        <p:txBody>
          <a:bodyPr anchorCtr="0" anchor="ctr" bIns="101500" lIns="101500" spcFirstLastPara="1" rIns="101500" wrap="square" tIns="101500">
            <a:noAutofit/>
          </a:bodyPr>
          <a:lstStyle/>
          <a:p>
            <a:pPr indent="0" lvl="0" marL="0" marR="0" rtl="0" algn="l">
              <a:lnSpc>
                <a:spcPct val="100000"/>
              </a:lnSpc>
              <a:spcBef>
                <a:spcPts val="0"/>
              </a:spcBef>
              <a:spcAft>
                <a:spcPts val="0"/>
              </a:spcAft>
              <a:buClr>
                <a:srgbClr val="000000"/>
              </a:buClr>
              <a:buSzPts val="1221"/>
              <a:buFont typeface="Arial"/>
              <a:buNone/>
            </a:pPr>
            <a:r>
              <a:rPr b="0" i="0" lang="en-US" sz="1221" u="none" cap="none" strike="noStrike">
                <a:solidFill>
                  <a:srgbClr val="000000"/>
                </a:solidFill>
                <a:latin typeface="Play"/>
                <a:ea typeface="Play"/>
                <a:cs typeface="Play"/>
                <a:sym typeface="Play"/>
              </a:rPr>
              <a:t>OAR</a:t>
            </a:r>
            <a:endParaRPr b="0" i="0" sz="1221" u="none" cap="none" strike="noStrike">
              <a:solidFill>
                <a:srgbClr val="000000"/>
              </a:solidFill>
              <a:latin typeface="Play"/>
              <a:ea typeface="Play"/>
              <a:cs typeface="Play"/>
              <a:sym typeface="Play"/>
            </a:endParaRPr>
          </a:p>
        </p:txBody>
      </p:sp>
      <p:sp>
        <p:nvSpPr>
          <p:cNvPr id="469" name="Google Shape;469;p12"/>
          <p:cNvSpPr txBox="1"/>
          <p:nvPr/>
        </p:nvSpPr>
        <p:spPr>
          <a:xfrm>
            <a:off x="2715564" y="4567241"/>
            <a:ext cx="1179000" cy="246300"/>
          </a:xfrm>
          <a:prstGeom prst="rect">
            <a:avLst/>
          </a:prstGeom>
          <a:noFill/>
          <a:ln>
            <a:noFill/>
          </a:ln>
        </p:spPr>
        <p:txBody>
          <a:bodyPr anchorCtr="0" anchor="ctr" bIns="87450" lIns="87450" spcFirstLastPara="1" rIns="87450" wrap="square" tIns="87450">
            <a:noAutofit/>
          </a:bodyPr>
          <a:lstStyle/>
          <a:p>
            <a:pPr indent="0" lvl="0" marL="0" marR="0" rtl="0" algn="ctr">
              <a:lnSpc>
                <a:spcPct val="100000"/>
              </a:lnSpc>
              <a:spcBef>
                <a:spcPts val="0"/>
              </a:spcBef>
              <a:spcAft>
                <a:spcPts val="0"/>
              </a:spcAft>
              <a:buClr>
                <a:srgbClr val="000000"/>
              </a:buClr>
              <a:buSzPts val="1052"/>
              <a:buFont typeface="Arial"/>
              <a:buNone/>
            </a:pPr>
            <a:r>
              <a:rPr b="0" i="0" lang="en-US" sz="1052" u="none" cap="none" strike="noStrike">
                <a:solidFill>
                  <a:srgbClr val="000000"/>
                </a:solidFill>
                <a:latin typeface="Play"/>
                <a:ea typeface="Play"/>
                <a:cs typeface="Play"/>
                <a:sym typeface="Play"/>
              </a:rPr>
              <a:t>Modalités</a:t>
            </a:r>
            <a:endParaRPr b="0" i="0" sz="1052" u="none" cap="none" strike="noStrike">
              <a:solidFill>
                <a:srgbClr val="000000"/>
              </a:solidFill>
              <a:latin typeface="Play"/>
              <a:ea typeface="Play"/>
              <a:cs typeface="Play"/>
              <a:sym typeface="Play"/>
            </a:endParaRPr>
          </a:p>
        </p:txBody>
      </p:sp>
      <p:graphicFrame>
        <p:nvGraphicFramePr>
          <p:cNvPr id="470" name="Google Shape;470;p12"/>
          <p:cNvGraphicFramePr/>
          <p:nvPr/>
        </p:nvGraphicFramePr>
        <p:xfrm>
          <a:off x="5936417" y="1460480"/>
          <a:ext cx="3000000" cy="3000000"/>
        </p:xfrm>
        <a:graphic>
          <a:graphicData uri="http://schemas.openxmlformats.org/drawingml/2006/table">
            <a:tbl>
              <a:tblPr>
                <a:noFill/>
                <a:tableStyleId>{307C8AF6-0EC2-4FFA-BF38-20070E71C9B2}</a:tableStyleId>
              </a:tblPr>
              <a:tblGrid>
                <a:gridCol w="1265375"/>
                <a:gridCol w="1064650"/>
                <a:gridCol w="1064650"/>
                <a:gridCol w="947275"/>
                <a:gridCol w="976025"/>
              </a:tblGrid>
              <a:tr h="434800">
                <a:tc>
                  <a:txBody>
                    <a:bodyPr/>
                    <a:lstStyle/>
                    <a:p>
                      <a:pPr indent="0" lvl="0" marL="0" marR="0" rtl="0" algn="ctr">
                        <a:lnSpc>
                          <a:spcPct val="115000"/>
                        </a:lnSpc>
                        <a:spcBef>
                          <a:spcPts val="0"/>
                        </a:spcBef>
                        <a:spcAft>
                          <a:spcPts val="0"/>
                        </a:spcAft>
                        <a:buClr>
                          <a:srgbClr val="000000"/>
                        </a:buClr>
                        <a:buSzPts val="1500"/>
                        <a:buFont typeface="Arial"/>
                        <a:buNone/>
                      </a:pPr>
                      <a:r>
                        <a:rPr b="1" lang="en-US" sz="1500" u="none" cap="none" strike="noStrike">
                          <a:latin typeface="Play"/>
                          <a:ea typeface="Play"/>
                          <a:cs typeface="Play"/>
                          <a:sym typeface="Play"/>
                        </a:rPr>
                        <a:t>Structure</a:t>
                      </a:r>
                      <a:endParaRPr b="1" sz="1500" u="none" cap="none" strike="noStrike">
                        <a:latin typeface="Play"/>
                        <a:ea typeface="Play"/>
                        <a:cs typeface="Play"/>
                        <a:sym typeface="Play"/>
                      </a:endParaRPr>
                    </a:p>
                  </a:txBody>
                  <a:tcPr marT="91425" marB="91425" marR="91425" marL="91425">
                    <a:solidFill>
                      <a:srgbClr val="666666"/>
                    </a:solidFill>
                  </a:tcPr>
                </a:tc>
                <a:tc>
                  <a:txBody>
                    <a:bodyPr/>
                    <a:lstStyle/>
                    <a:p>
                      <a:pPr indent="0" lvl="0" marL="0" marR="0" rtl="0" algn="l">
                        <a:lnSpc>
                          <a:spcPct val="115000"/>
                        </a:lnSpc>
                        <a:spcBef>
                          <a:spcPts val="0"/>
                        </a:spcBef>
                        <a:spcAft>
                          <a:spcPts val="0"/>
                        </a:spcAft>
                        <a:buClr>
                          <a:srgbClr val="000000"/>
                        </a:buClr>
                        <a:buSzPts val="1500"/>
                        <a:buFont typeface="Arial"/>
                        <a:buNone/>
                      </a:pPr>
                      <a:r>
                        <a:rPr b="1" lang="en-US" sz="1500" u="none" cap="none" strike="noStrike">
                          <a:latin typeface="Play"/>
                          <a:ea typeface="Play"/>
                          <a:cs typeface="Play"/>
                          <a:sym typeface="Play"/>
                        </a:rPr>
                        <a:t>Type</a:t>
                      </a:r>
                      <a:endParaRPr b="1" sz="1500" u="none" cap="none" strike="noStrike">
                        <a:latin typeface="Play"/>
                        <a:ea typeface="Play"/>
                        <a:cs typeface="Play"/>
                        <a:sym typeface="Play"/>
                      </a:endParaRPr>
                    </a:p>
                  </a:txBody>
                  <a:tcPr marT="91425" marB="91425" marR="91425" marL="91425">
                    <a:solidFill>
                      <a:srgbClr val="8F8F8F"/>
                    </a:solidFill>
                  </a:tcPr>
                </a:tc>
                <a:tc>
                  <a:txBody>
                    <a:bodyPr/>
                    <a:lstStyle/>
                    <a:p>
                      <a:pPr indent="0" lvl="0" marL="0" marR="0" rtl="0" algn="l">
                        <a:lnSpc>
                          <a:spcPct val="115000"/>
                        </a:lnSpc>
                        <a:spcBef>
                          <a:spcPts val="0"/>
                        </a:spcBef>
                        <a:spcAft>
                          <a:spcPts val="0"/>
                        </a:spcAft>
                        <a:buClr>
                          <a:srgbClr val="000000"/>
                        </a:buClr>
                        <a:buSzPts val="1500"/>
                        <a:buFont typeface="Arial"/>
                        <a:buNone/>
                      </a:pPr>
                      <a:r>
                        <a:rPr b="1" lang="en-US" sz="1500" u="none" cap="none" strike="noStrike">
                          <a:latin typeface="Play"/>
                          <a:ea typeface="Play"/>
                          <a:cs typeface="Play"/>
                          <a:sym typeface="Play"/>
                        </a:rPr>
                        <a:t>Δ Dmean</a:t>
                      </a:r>
                      <a:endParaRPr b="1" sz="1500" u="none" cap="none" strike="noStrike">
                        <a:latin typeface="Play"/>
                        <a:ea typeface="Play"/>
                        <a:cs typeface="Play"/>
                        <a:sym typeface="Play"/>
                      </a:endParaRPr>
                    </a:p>
                  </a:txBody>
                  <a:tcPr marT="91425" marB="91425" marR="91425" marL="91425">
                    <a:solidFill>
                      <a:srgbClr val="8F8F8F"/>
                    </a:solidFill>
                  </a:tcPr>
                </a:tc>
                <a:tc>
                  <a:txBody>
                    <a:bodyPr/>
                    <a:lstStyle/>
                    <a:p>
                      <a:pPr indent="0" lvl="0" marL="0" marR="0" rtl="0" algn="l">
                        <a:lnSpc>
                          <a:spcPct val="115000"/>
                        </a:lnSpc>
                        <a:spcBef>
                          <a:spcPts val="0"/>
                        </a:spcBef>
                        <a:spcAft>
                          <a:spcPts val="0"/>
                        </a:spcAft>
                        <a:buClr>
                          <a:srgbClr val="000000"/>
                        </a:buClr>
                        <a:buSzPts val="1500"/>
                        <a:buFont typeface="Arial"/>
                        <a:buNone/>
                      </a:pPr>
                      <a:r>
                        <a:rPr b="1" lang="en-US" sz="1500" u="none" cap="none" strike="noStrike">
                          <a:latin typeface="Play"/>
                          <a:ea typeface="Play"/>
                          <a:cs typeface="Play"/>
                          <a:sym typeface="Play"/>
                        </a:rPr>
                        <a:t>Δ D95</a:t>
                      </a:r>
                      <a:endParaRPr b="1" sz="1500" u="none" cap="none" strike="noStrike">
                        <a:latin typeface="Play"/>
                        <a:ea typeface="Play"/>
                        <a:cs typeface="Play"/>
                        <a:sym typeface="Play"/>
                      </a:endParaRPr>
                    </a:p>
                  </a:txBody>
                  <a:tcPr marT="91425" marB="91425" marR="91425" marL="91425">
                    <a:solidFill>
                      <a:srgbClr val="8F8F8F"/>
                    </a:solidFill>
                  </a:tcPr>
                </a:tc>
                <a:tc>
                  <a:txBody>
                    <a:bodyPr/>
                    <a:lstStyle/>
                    <a:p>
                      <a:pPr indent="0" lvl="0" marL="0" marR="0" rtl="0" algn="l">
                        <a:lnSpc>
                          <a:spcPct val="115000"/>
                        </a:lnSpc>
                        <a:spcBef>
                          <a:spcPts val="0"/>
                        </a:spcBef>
                        <a:spcAft>
                          <a:spcPts val="0"/>
                        </a:spcAft>
                        <a:buClr>
                          <a:srgbClr val="000000"/>
                        </a:buClr>
                        <a:buSzPts val="1500"/>
                        <a:buFont typeface="Arial"/>
                        <a:buNone/>
                      </a:pPr>
                      <a:r>
                        <a:rPr b="1" lang="en-US" sz="1500" u="none" cap="none" strike="noStrike">
                          <a:latin typeface="Play"/>
                          <a:ea typeface="Play"/>
                          <a:cs typeface="Play"/>
                          <a:sym typeface="Play"/>
                        </a:rPr>
                        <a:t>Δ D2</a:t>
                      </a:r>
                      <a:endParaRPr b="1" sz="1500" u="none" cap="none" strike="noStrike">
                        <a:latin typeface="Play"/>
                        <a:ea typeface="Play"/>
                        <a:cs typeface="Play"/>
                        <a:sym typeface="Play"/>
                      </a:endParaRPr>
                    </a:p>
                  </a:txBody>
                  <a:tcPr marT="91425" marB="91425" marR="91425" marL="91425">
                    <a:solidFill>
                      <a:srgbClr val="8F8F8F"/>
                    </a:solidFill>
                  </a:tcPr>
                </a:tc>
              </a:tr>
              <a:tr h="570550">
                <a:tc>
                  <a:txBody>
                    <a:bodyPr/>
                    <a:lstStyle/>
                    <a:p>
                      <a:pPr indent="0" lvl="0" marL="0" marR="0" rtl="0" algn="l">
                        <a:lnSpc>
                          <a:spcPct val="100000"/>
                        </a:lnSpc>
                        <a:spcBef>
                          <a:spcPts val="0"/>
                        </a:spcBef>
                        <a:spcAft>
                          <a:spcPts val="0"/>
                        </a:spcAft>
                        <a:buClr>
                          <a:srgbClr val="000000"/>
                        </a:buClr>
                        <a:buSzPts val="1400"/>
                        <a:buFont typeface="Arial"/>
                        <a:buNone/>
                      </a:pPr>
                      <a:r>
                        <a:rPr b="1" lang="en-US" sz="1400" u="none" cap="none" strike="noStrike">
                          <a:solidFill>
                            <a:srgbClr val="FF0000"/>
                          </a:solidFill>
                          <a:latin typeface="Play"/>
                          <a:ea typeface="Play"/>
                          <a:cs typeface="Play"/>
                          <a:sym typeface="Play"/>
                        </a:rPr>
                        <a:t>CTVp_Post 5400</a:t>
                      </a:r>
                      <a:endParaRPr b="1" sz="1400" u="none" cap="none" strike="noStrike">
                        <a:solidFill>
                          <a:srgbClr val="FF0000"/>
                        </a:solidFill>
                        <a:latin typeface="Play"/>
                        <a:ea typeface="Play"/>
                        <a:cs typeface="Play"/>
                        <a:sym typeface="Play"/>
                      </a:endParaRPr>
                    </a:p>
                  </a:txBody>
                  <a:tcPr marT="91425" marB="91425" marR="91425" marL="91425">
                    <a:solidFill>
                      <a:srgbClr val="666666"/>
                    </a:solidFill>
                  </a:tcPr>
                </a:tc>
                <a:tc>
                  <a:txBody>
                    <a:bodyPr/>
                    <a:lstStyle/>
                    <a:p>
                      <a:pPr indent="0" lvl="0" marL="0" marR="0" rtl="0" algn="l">
                        <a:lnSpc>
                          <a:spcPct val="115000"/>
                        </a:lnSpc>
                        <a:spcBef>
                          <a:spcPts val="0"/>
                        </a:spcBef>
                        <a:spcAft>
                          <a:spcPts val="0"/>
                        </a:spcAft>
                        <a:buClr>
                          <a:srgbClr val="000000"/>
                        </a:buClr>
                        <a:buSzPts val="1400"/>
                        <a:buFont typeface="Arial"/>
                        <a:buNone/>
                      </a:pPr>
                      <a:r>
                        <a:rPr lang="en-US" sz="1400" u="none" cap="none" strike="noStrike">
                          <a:latin typeface="Play"/>
                          <a:ea typeface="Play"/>
                          <a:cs typeface="Play"/>
                          <a:sym typeface="Play"/>
                        </a:rPr>
                        <a:t>Volume cible</a:t>
                      </a:r>
                      <a:endParaRPr sz="1400" u="none" cap="none" strike="noStrike">
                        <a:latin typeface="Play"/>
                        <a:ea typeface="Play"/>
                        <a:cs typeface="Play"/>
                        <a:sym typeface="Play"/>
                      </a:endParaRPr>
                    </a:p>
                  </a:txBody>
                  <a:tcPr marT="91425" marB="91425" marR="91425" marL="91425">
                    <a:solidFill>
                      <a:srgbClr val="F2F2F2"/>
                    </a:solidFill>
                  </a:tcPr>
                </a:tc>
                <a:tc>
                  <a:txBody>
                    <a:bodyPr/>
                    <a:lstStyle/>
                    <a:p>
                      <a:pPr indent="0" lvl="0" marL="0" marR="0" rtl="0" algn="l">
                        <a:lnSpc>
                          <a:spcPct val="115000"/>
                        </a:lnSpc>
                        <a:spcBef>
                          <a:spcPts val="0"/>
                        </a:spcBef>
                        <a:spcAft>
                          <a:spcPts val="0"/>
                        </a:spcAft>
                        <a:buClr>
                          <a:srgbClr val="000000"/>
                        </a:buClr>
                        <a:buSzPts val="1400"/>
                        <a:buFont typeface="Arial"/>
                        <a:buNone/>
                      </a:pPr>
                      <a:r>
                        <a:rPr lang="en-US" sz="1400" u="none" cap="none" strike="noStrike">
                          <a:latin typeface="Play"/>
                          <a:ea typeface="Play"/>
                          <a:cs typeface="Play"/>
                          <a:sym typeface="Play"/>
                        </a:rPr>
                        <a:t>−0.09</a:t>
                      </a:r>
                      <a:endParaRPr sz="1400" u="none" cap="none" strike="noStrike">
                        <a:latin typeface="Play"/>
                        <a:ea typeface="Play"/>
                        <a:cs typeface="Play"/>
                        <a:sym typeface="Play"/>
                      </a:endParaRPr>
                    </a:p>
                  </a:txBody>
                  <a:tcPr marT="91425" marB="91425" marR="91425" marL="91425">
                    <a:solidFill>
                      <a:srgbClr val="DBDBDB"/>
                    </a:solidFill>
                  </a:tcPr>
                </a:tc>
                <a:tc>
                  <a:txBody>
                    <a:bodyPr/>
                    <a:lstStyle/>
                    <a:p>
                      <a:pPr indent="0" lvl="0" marL="0" marR="0" rtl="0" algn="l">
                        <a:lnSpc>
                          <a:spcPct val="115000"/>
                        </a:lnSpc>
                        <a:spcBef>
                          <a:spcPts val="0"/>
                        </a:spcBef>
                        <a:spcAft>
                          <a:spcPts val="0"/>
                        </a:spcAft>
                        <a:buClr>
                          <a:srgbClr val="000000"/>
                        </a:buClr>
                        <a:buSzPts val="1400"/>
                        <a:buFont typeface="Arial"/>
                        <a:buNone/>
                      </a:pPr>
                      <a:r>
                        <a:rPr lang="en-US" sz="1400" u="none" cap="none" strike="noStrike">
                          <a:latin typeface="Play"/>
                          <a:ea typeface="Play"/>
                          <a:cs typeface="Play"/>
                          <a:sym typeface="Play"/>
                        </a:rPr>
                        <a:t>−0.85</a:t>
                      </a:r>
                      <a:endParaRPr sz="1400" u="none" cap="none" strike="noStrike">
                        <a:latin typeface="Play"/>
                        <a:ea typeface="Play"/>
                        <a:cs typeface="Play"/>
                        <a:sym typeface="Play"/>
                      </a:endParaRPr>
                    </a:p>
                  </a:txBody>
                  <a:tcPr marT="91425" marB="91425" marR="91425" marL="91425">
                    <a:solidFill>
                      <a:srgbClr val="F2F2F2"/>
                    </a:solidFill>
                  </a:tcPr>
                </a:tc>
                <a:tc>
                  <a:txBody>
                    <a:bodyPr/>
                    <a:lstStyle/>
                    <a:p>
                      <a:pPr indent="0" lvl="0" marL="0" marR="0" rtl="0" algn="l">
                        <a:lnSpc>
                          <a:spcPct val="115000"/>
                        </a:lnSpc>
                        <a:spcBef>
                          <a:spcPts val="0"/>
                        </a:spcBef>
                        <a:spcAft>
                          <a:spcPts val="0"/>
                        </a:spcAft>
                        <a:buClr>
                          <a:srgbClr val="000000"/>
                        </a:buClr>
                        <a:buSzPts val="1400"/>
                        <a:buFont typeface="Arial"/>
                        <a:buNone/>
                      </a:pPr>
                      <a:r>
                        <a:rPr lang="en-US" sz="1400" u="none" cap="none" strike="noStrike">
                          <a:latin typeface="Play"/>
                          <a:ea typeface="Play"/>
                          <a:cs typeface="Play"/>
                          <a:sym typeface="Play"/>
                        </a:rPr>
                        <a:t>+1.09</a:t>
                      </a:r>
                      <a:endParaRPr sz="1400" u="none" cap="none" strike="noStrike">
                        <a:latin typeface="Play"/>
                        <a:ea typeface="Play"/>
                        <a:cs typeface="Play"/>
                        <a:sym typeface="Play"/>
                      </a:endParaRPr>
                    </a:p>
                  </a:txBody>
                  <a:tcPr marT="91425" marB="91425" marR="91425" marL="91425">
                    <a:solidFill>
                      <a:srgbClr val="DBDBDB"/>
                    </a:solidFill>
                  </a:tcPr>
                </a:tc>
              </a:tr>
              <a:tr h="570550">
                <a:tc>
                  <a:txBody>
                    <a:bodyPr/>
                    <a:lstStyle/>
                    <a:p>
                      <a:pPr indent="0" lvl="0" marL="0" marR="0" rtl="0" algn="l">
                        <a:lnSpc>
                          <a:spcPct val="100000"/>
                        </a:lnSpc>
                        <a:spcBef>
                          <a:spcPts val="0"/>
                        </a:spcBef>
                        <a:spcAft>
                          <a:spcPts val="0"/>
                        </a:spcAft>
                        <a:buClr>
                          <a:srgbClr val="000000"/>
                        </a:buClr>
                        <a:buSzPts val="1400"/>
                        <a:buFont typeface="Arial"/>
                        <a:buNone/>
                      </a:pPr>
                      <a:r>
                        <a:rPr b="1" lang="en-US" sz="1400" u="none" cap="none" strike="noStrike">
                          <a:solidFill>
                            <a:srgbClr val="EF8C39"/>
                          </a:solidFill>
                          <a:latin typeface="Play"/>
                          <a:ea typeface="Play"/>
                          <a:cs typeface="Play"/>
                          <a:sym typeface="Play"/>
                        </a:rPr>
                        <a:t>C</a:t>
                      </a:r>
                      <a:r>
                        <a:rPr b="1" lang="en-US" sz="1400" u="none" cap="none" strike="noStrike">
                          <a:solidFill>
                            <a:srgbClr val="E69138"/>
                          </a:solidFill>
                          <a:latin typeface="Play"/>
                          <a:ea typeface="Play"/>
                          <a:cs typeface="Play"/>
                          <a:sym typeface="Play"/>
                        </a:rPr>
                        <a:t>TVp_Pre 4800</a:t>
                      </a:r>
                      <a:endParaRPr b="1" sz="1400" u="none" cap="none" strike="noStrike">
                        <a:solidFill>
                          <a:srgbClr val="E69138"/>
                        </a:solidFill>
                        <a:latin typeface="Play"/>
                        <a:ea typeface="Play"/>
                        <a:cs typeface="Play"/>
                        <a:sym typeface="Play"/>
                      </a:endParaRPr>
                    </a:p>
                  </a:txBody>
                  <a:tcPr marT="91425" marB="91425" marR="91425" marL="91425">
                    <a:solidFill>
                      <a:srgbClr val="666666"/>
                    </a:solidFill>
                  </a:tcPr>
                </a:tc>
                <a:tc>
                  <a:txBody>
                    <a:bodyPr/>
                    <a:lstStyle/>
                    <a:p>
                      <a:pPr indent="0" lvl="0" marL="0" marR="0" rtl="0" algn="l">
                        <a:lnSpc>
                          <a:spcPct val="115000"/>
                        </a:lnSpc>
                        <a:spcBef>
                          <a:spcPts val="0"/>
                        </a:spcBef>
                        <a:spcAft>
                          <a:spcPts val="0"/>
                        </a:spcAft>
                        <a:buClr>
                          <a:schemeClr val="dk1"/>
                        </a:buClr>
                        <a:buSzPts val="1400"/>
                        <a:buFont typeface="Arial"/>
                        <a:buNone/>
                      </a:pPr>
                      <a:r>
                        <a:rPr lang="en-US" sz="1400" u="none" cap="none" strike="noStrike">
                          <a:solidFill>
                            <a:schemeClr val="dk1"/>
                          </a:solidFill>
                          <a:latin typeface="Play"/>
                          <a:ea typeface="Play"/>
                          <a:cs typeface="Play"/>
                          <a:sym typeface="Play"/>
                        </a:rPr>
                        <a:t>Volume cible</a:t>
                      </a:r>
                      <a:endParaRPr sz="1400" u="none" cap="none" strike="noStrike">
                        <a:latin typeface="Play"/>
                        <a:ea typeface="Play"/>
                        <a:cs typeface="Play"/>
                        <a:sym typeface="Play"/>
                      </a:endParaRPr>
                    </a:p>
                  </a:txBody>
                  <a:tcPr marT="91425" marB="91425" marR="91425" marL="91425">
                    <a:solidFill>
                      <a:srgbClr val="F2F2F2"/>
                    </a:solidFill>
                  </a:tcPr>
                </a:tc>
                <a:tc>
                  <a:txBody>
                    <a:bodyPr/>
                    <a:lstStyle/>
                    <a:p>
                      <a:pPr indent="0" lvl="0" marL="0" marR="0" rtl="0" algn="l">
                        <a:lnSpc>
                          <a:spcPct val="115000"/>
                        </a:lnSpc>
                        <a:spcBef>
                          <a:spcPts val="0"/>
                        </a:spcBef>
                        <a:spcAft>
                          <a:spcPts val="0"/>
                        </a:spcAft>
                        <a:buClr>
                          <a:srgbClr val="000000"/>
                        </a:buClr>
                        <a:buSzPts val="1400"/>
                        <a:buFont typeface="Arial"/>
                        <a:buNone/>
                      </a:pPr>
                      <a:r>
                        <a:rPr lang="en-US" sz="1400" u="none" cap="none" strike="noStrike">
                          <a:latin typeface="Play"/>
                          <a:ea typeface="Play"/>
                          <a:cs typeface="Play"/>
                          <a:sym typeface="Play"/>
                        </a:rPr>
                        <a:t>−0.28</a:t>
                      </a:r>
                      <a:endParaRPr sz="1400" u="none" cap="none" strike="noStrike">
                        <a:solidFill>
                          <a:schemeClr val="dk1"/>
                        </a:solidFill>
                        <a:latin typeface="Play"/>
                        <a:ea typeface="Play"/>
                        <a:cs typeface="Play"/>
                        <a:sym typeface="Play"/>
                      </a:endParaRPr>
                    </a:p>
                  </a:txBody>
                  <a:tcPr marT="91425" marB="91425" marR="91425" marL="91425">
                    <a:solidFill>
                      <a:srgbClr val="DBDBDB"/>
                    </a:solidFill>
                  </a:tcPr>
                </a:tc>
                <a:tc>
                  <a:txBody>
                    <a:bodyPr/>
                    <a:lstStyle/>
                    <a:p>
                      <a:pPr indent="0" lvl="0" marL="0" marR="0" rtl="0" algn="l">
                        <a:lnSpc>
                          <a:spcPct val="115000"/>
                        </a:lnSpc>
                        <a:spcBef>
                          <a:spcPts val="0"/>
                        </a:spcBef>
                        <a:spcAft>
                          <a:spcPts val="0"/>
                        </a:spcAft>
                        <a:buClr>
                          <a:srgbClr val="000000"/>
                        </a:buClr>
                        <a:buSzPts val="1400"/>
                        <a:buFont typeface="Arial"/>
                        <a:buNone/>
                      </a:pPr>
                      <a:r>
                        <a:rPr lang="en-US" sz="1400" u="none" cap="none" strike="noStrike">
                          <a:latin typeface="Play"/>
                          <a:ea typeface="Play"/>
                          <a:cs typeface="Play"/>
                          <a:sym typeface="Play"/>
                        </a:rPr>
                        <a:t>−1.80</a:t>
                      </a:r>
                      <a:endParaRPr sz="1400" u="none" cap="none" strike="noStrike">
                        <a:latin typeface="Play"/>
                        <a:ea typeface="Play"/>
                        <a:cs typeface="Play"/>
                        <a:sym typeface="Play"/>
                      </a:endParaRPr>
                    </a:p>
                  </a:txBody>
                  <a:tcPr marT="91425" marB="91425" marR="91425" marL="91425">
                    <a:solidFill>
                      <a:srgbClr val="F2F2F2"/>
                    </a:solidFill>
                  </a:tcPr>
                </a:tc>
                <a:tc>
                  <a:txBody>
                    <a:bodyPr/>
                    <a:lstStyle/>
                    <a:p>
                      <a:pPr indent="0" lvl="0" marL="0" marR="0" rtl="0" algn="l">
                        <a:lnSpc>
                          <a:spcPct val="115000"/>
                        </a:lnSpc>
                        <a:spcBef>
                          <a:spcPts val="0"/>
                        </a:spcBef>
                        <a:spcAft>
                          <a:spcPts val="0"/>
                        </a:spcAft>
                        <a:buClr>
                          <a:srgbClr val="000000"/>
                        </a:buClr>
                        <a:buSzPts val="1400"/>
                        <a:buFont typeface="Arial"/>
                        <a:buNone/>
                      </a:pPr>
                      <a:r>
                        <a:rPr lang="en-US" sz="1400" u="none" cap="none" strike="noStrike">
                          <a:latin typeface="Play"/>
                          <a:ea typeface="Play"/>
                          <a:cs typeface="Play"/>
                          <a:sym typeface="Play"/>
                        </a:rPr>
                        <a:t>+0.92</a:t>
                      </a:r>
                      <a:endParaRPr sz="1400" u="none" cap="none" strike="noStrike">
                        <a:latin typeface="Play"/>
                        <a:ea typeface="Play"/>
                        <a:cs typeface="Play"/>
                        <a:sym typeface="Play"/>
                      </a:endParaRPr>
                    </a:p>
                  </a:txBody>
                  <a:tcPr marT="91425" marB="91425" marR="91425" marL="91425">
                    <a:solidFill>
                      <a:srgbClr val="DBDBDB"/>
                    </a:solidFill>
                  </a:tcPr>
                </a:tc>
              </a:tr>
              <a:tr h="370850">
                <a:tc>
                  <a:txBody>
                    <a:bodyPr/>
                    <a:lstStyle/>
                    <a:p>
                      <a:pPr indent="0" lvl="0" marL="0" marR="0" rtl="0" algn="l">
                        <a:lnSpc>
                          <a:spcPct val="100000"/>
                        </a:lnSpc>
                        <a:spcBef>
                          <a:spcPts val="0"/>
                        </a:spcBef>
                        <a:spcAft>
                          <a:spcPts val="0"/>
                        </a:spcAft>
                        <a:buClr>
                          <a:srgbClr val="000000"/>
                        </a:buClr>
                        <a:buSzPts val="1400"/>
                        <a:buFont typeface="Arial"/>
                        <a:buNone/>
                      </a:pPr>
                      <a:r>
                        <a:rPr b="1" lang="en-US" sz="1400" u="none" cap="none" strike="noStrike">
                          <a:solidFill>
                            <a:srgbClr val="75BA42"/>
                          </a:solidFill>
                          <a:latin typeface="Play"/>
                          <a:ea typeface="Play"/>
                          <a:cs typeface="Play"/>
                          <a:sym typeface="Play"/>
                        </a:rPr>
                        <a:t>Brain</a:t>
                      </a:r>
                      <a:endParaRPr b="1" sz="1400" u="none" cap="none" strike="noStrike">
                        <a:solidFill>
                          <a:srgbClr val="75BA42"/>
                        </a:solidFill>
                        <a:latin typeface="Play"/>
                        <a:ea typeface="Play"/>
                        <a:cs typeface="Play"/>
                        <a:sym typeface="Play"/>
                      </a:endParaRPr>
                    </a:p>
                  </a:txBody>
                  <a:tcPr marT="91425" marB="91425" marR="91425" marL="91425">
                    <a:solidFill>
                      <a:srgbClr val="666666"/>
                    </a:solidFill>
                  </a:tcPr>
                </a:tc>
                <a:tc>
                  <a:txBody>
                    <a:bodyPr/>
                    <a:lstStyle/>
                    <a:p>
                      <a:pPr indent="0" lvl="0" marL="0" marR="0" rtl="0" algn="l">
                        <a:lnSpc>
                          <a:spcPct val="115000"/>
                        </a:lnSpc>
                        <a:spcBef>
                          <a:spcPts val="0"/>
                        </a:spcBef>
                        <a:spcAft>
                          <a:spcPts val="0"/>
                        </a:spcAft>
                        <a:buClr>
                          <a:srgbClr val="000000"/>
                        </a:buClr>
                        <a:buSzPts val="1400"/>
                        <a:buFont typeface="Arial"/>
                        <a:buNone/>
                      </a:pPr>
                      <a:r>
                        <a:rPr lang="en-US" sz="1400" u="none" cap="none" strike="noStrike">
                          <a:latin typeface="Play"/>
                          <a:ea typeface="Play"/>
                          <a:cs typeface="Play"/>
                          <a:sym typeface="Play"/>
                        </a:rPr>
                        <a:t>OAR</a:t>
                      </a:r>
                      <a:endParaRPr sz="1400" u="none" cap="none" strike="noStrike">
                        <a:latin typeface="Play"/>
                        <a:ea typeface="Play"/>
                        <a:cs typeface="Play"/>
                        <a:sym typeface="Play"/>
                      </a:endParaRPr>
                    </a:p>
                  </a:txBody>
                  <a:tcPr marT="91425" marB="91425" marR="91425" marL="91425">
                    <a:solidFill>
                      <a:srgbClr val="F2F2F2"/>
                    </a:solidFill>
                  </a:tcPr>
                </a:tc>
                <a:tc>
                  <a:txBody>
                    <a:bodyPr/>
                    <a:lstStyle/>
                    <a:p>
                      <a:pPr indent="0" lvl="0" marL="0" marR="0" rtl="0" algn="l">
                        <a:lnSpc>
                          <a:spcPct val="115000"/>
                        </a:lnSpc>
                        <a:spcBef>
                          <a:spcPts val="0"/>
                        </a:spcBef>
                        <a:spcAft>
                          <a:spcPts val="0"/>
                        </a:spcAft>
                        <a:buClr>
                          <a:srgbClr val="000000"/>
                        </a:buClr>
                        <a:buSzPts val="1400"/>
                        <a:buFont typeface="Arial"/>
                        <a:buNone/>
                      </a:pPr>
                      <a:r>
                        <a:rPr lang="en-US" sz="1400" u="none" cap="none" strike="noStrike">
                          <a:latin typeface="Play"/>
                          <a:ea typeface="Play"/>
                          <a:cs typeface="Play"/>
                          <a:sym typeface="Play"/>
                        </a:rPr>
                        <a:t>−0.59</a:t>
                      </a:r>
                      <a:endParaRPr sz="1400" u="none" cap="none" strike="noStrike">
                        <a:latin typeface="Play"/>
                        <a:ea typeface="Play"/>
                        <a:cs typeface="Play"/>
                        <a:sym typeface="Play"/>
                      </a:endParaRPr>
                    </a:p>
                  </a:txBody>
                  <a:tcPr marT="91425" marB="91425" marR="91425" marL="91425">
                    <a:solidFill>
                      <a:srgbClr val="DBDBDB"/>
                    </a:solidFill>
                  </a:tcPr>
                </a:tc>
                <a:tc>
                  <a:txBody>
                    <a:bodyPr/>
                    <a:lstStyle/>
                    <a:p>
                      <a:pPr indent="0" lvl="0" marL="0" marR="0" rtl="0" algn="l">
                        <a:lnSpc>
                          <a:spcPct val="115000"/>
                        </a:lnSpc>
                        <a:spcBef>
                          <a:spcPts val="0"/>
                        </a:spcBef>
                        <a:spcAft>
                          <a:spcPts val="0"/>
                        </a:spcAft>
                        <a:buClr>
                          <a:srgbClr val="000000"/>
                        </a:buClr>
                        <a:buSzPts val="1400"/>
                        <a:buFont typeface="Arial"/>
                        <a:buNone/>
                      </a:pPr>
                      <a:r>
                        <a:rPr lang="en-US" sz="1400" u="none" cap="none" strike="noStrike">
                          <a:latin typeface="Play"/>
                          <a:ea typeface="Play"/>
                          <a:cs typeface="Play"/>
                          <a:sym typeface="Play"/>
                        </a:rPr>
                        <a:t>+0.00</a:t>
                      </a:r>
                      <a:endParaRPr sz="1400" u="none" cap="none" strike="noStrike">
                        <a:latin typeface="Play"/>
                        <a:ea typeface="Play"/>
                        <a:cs typeface="Play"/>
                        <a:sym typeface="Play"/>
                      </a:endParaRPr>
                    </a:p>
                  </a:txBody>
                  <a:tcPr marT="91425" marB="91425" marR="91425" marL="91425">
                    <a:solidFill>
                      <a:srgbClr val="F2F2F2"/>
                    </a:solidFill>
                  </a:tcPr>
                </a:tc>
                <a:tc>
                  <a:txBody>
                    <a:bodyPr/>
                    <a:lstStyle/>
                    <a:p>
                      <a:pPr indent="0" lvl="0" marL="0" marR="0" rtl="0" algn="l">
                        <a:lnSpc>
                          <a:spcPct val="115000"/>
                        </a:lnSpc>
                        <a:spcBef>
                          <a:spcPts val="0"/>
                        </a:spcBef>
                        <a:spcAft>
                          <a:spcPts val="0"/>
                        </a:spcAft>
                        <a:buClr>
                          <a:srgbClr val="000000"/>
                        </a:buClr>
                        <a:buSzPts val="1400"/>
                        <a:buFont typeface="Arial"/>
                        <a:buNone/>
                      </a:pPr>
                      <a:r>
                        <a:rPr lang="en-US" sz="1400" u="none" cap="none" strike="noStrike">
                          <a:latin typeface="Play"/>
                          <a:ea typeface="Play"/>
                          <a:cs typeface="Play"/>
                          <a:sym typeface="Play"/>
                        </a:rPr>
                        <a:t>−0.16</a:t>
                      </a:r>
                      <a:endParaRPr sz="1400" u="none" cap="none" strike="noStrike">
                        <a:latin typeface="Play"/>
                        <a:ea typeface="Play"/>
                        <a:cs typeface="Play"/>
                        <a:sym typeface="Play"/>
                      </a:endParaRPr>
                    </a:p>
                  </a:txBody>
                  <a:tcPr marT="91425" marB="91425" marR="91425" marL="91425">
                    <a:solidFill>
                      <a:srgbClr val="DBDBDB"/>
                    </a:solidFill>
                  </a:tcPr>
                </a:tc>
              </a:tr>
              <a:tr h="370850">
                <a:tc>
                  <a:txBody>
                    <a:bodyPr/>
                    <a:lstStyle/>
                    <a:p>
                      <a:pPr indent="0" lvl="0" marL="0" marR="0" rtl="0" algn="l">
                        <a:lnSpc>
                          <a:spcPct val="100000"/>
                        </a:lnSpc>
                        <a:spcBef>
                          <a:spcPts val="0"/>
                        </a:spcBef>
                        <a:spcAft>
                          <a:spcPts val="0"/>
                        </a:spcAft>
                        <a:buClr>
                          <a:srgbClr val="000000"/>
                        </a:buClr>
                        <a:buSzPts val="1400"/>
                        <a:buFont typeface="Arial"/>
                        <a:buNone/>
                      </a:pPr>
                      <a:r>
                        <a:rPr b="1" lang="en-US" sz="1400" u="none" cap="none" strike="noStrike">
                          <a:solidFill>
                            <a:srgbClr val="1155CC"/>
                          </a:solidFill>
                          <a:latin typeface="Play"/>
                          <a:ea typeface="Play"/>
                          <a:cs typeface="Play"/>
                          <a:sym typeface="Play"/>
                        </a:rPr>
                        <a:t>Brainstem</a:t>
                      </a:r>
                      <a:endParaRPr b="1" sz="1400" u="none" cap="none" strike="noStrike">
                        <a:solidFill>
                          <a:srgbClr val="1155CC"/>
                        </a:solidFill>
                        <a:latin typeface="Play"/>
                        <a:ea typeface="Play"/>
                        <a:cs typeface="Play"/>
                        <a:sym typeface="Play"/>
                      </a:endParaRPr>
                    </a:p>
                  </a:txBody>
                  <a:tcPr marT="91425" marB="91425" marR="91425" marL="91425">
                    <a:solidFill>
                      <a:srgbClr val="666666"/>
                    </a:solidFill>
                  </a:tcPr>
                </a:tc>
                <a:tc>
                  <a:txBody>
                    <a:bodyPr/>
                    <a:lstStyle/>
                    <a:p>
                      <a:pPr indent="0" lvl="0" marL="0" marR="0" rtl="0" algn="l">
                        <a:lnSpc>
                          <a:spcPct val="115000"/>
                        </a:lnSpc>
                        <a:spcBef>
                          <a:spcPts val="0"/>
                        </a:spcBef>
                        <a:spcAft>
                          <a:spcPts val="0"/>
                        </a:spcAft>
                        <a:buClr>
                          <a:srgbClr val="000000"/>
                        </a:buClr>
                        <a:buSzPts val="1400"/>
                        <a:buFont typeface="Arial"/>
                        <a:buNone/>
                      </a:pPr>
                      <a:r>
                        <a:rPr lang="en-US" sz="1400" u="none" cap="none" strike="noStrike">
                          <a:latin typeface="Play"/>
                          <a:ea typeface="Play"/>
                          <a:cs typeface="Play"/>
                          <a:sym typeface="Play"/>
                        </a:rPr>
                        <a:t>OAR</a:t>
                      </a:r>
                      <a:endParaRPr sz="1400" u="none" cap="none" strike="noStrike">
                        <a:latin typeface="Play"/>
                        <a:ea typeface="Play"/>
                        <a:cs typeface="Play"/>
                        <a:sym typeface="Play"/>
                      </a:endParaRPr>
                    </a:p>
                  </a:txBody>
                  <a:tcPr marT="91425" marB="91425" marR="91425" marL="91425">
                    <a:solidFill>
                      <a:srgbClr val="F2F2F2"/>
                    </a:solidFill>
                  </a:tcPr>
                </a:tc>
                <a:tc>
                  <a:txBody>
                    <a:bodyPr/>
                    <a:lstStyle/>
                    <a:p>
                      <a:pPr indent="0" lvl="0" marL="0" marR="0" rtl="0" algn="l">
                        <a:lnSpc>
                          <a:spcPct val="115000"/>
                        </a:lnSpc>
                        <a:spcBef>
                          <a:spcPts val="0"/>
                        </a:spcBef>
                        <a:spcAft>
                          <a:spcPts val="0"/>
                        </a:spcAft>
                        <a:buClr>
                          <a:srgbClr val="000000"/>
                        </a:buClr>
                        <a:buSzPts val="1400"/>
                        <a:buFont typeface="Arial"/>
                        <a:buNone/>
                      </a:pPr>
                      <a:r>
                        <a:rPr lang="en-US" sz="1400" u="none" cap="none" strike="noStrike">
                          <a:latin typeface="Play"/>
                          <a:ea typeface="Play"/>
                          <a:cs typeface="Play"/>
                          <a:sym typeface="Play"/>
                        </a:rPr>
                        <a:t>−0.28</a:t>
                      </a:r>
                      <a:endParaRPr sz="1400" u="none" cap="none" strike="noStrike">
                        <a:latin typeface="Play"/>
                        <a:ea typeface="Play"/>
                        <a:cs typeface="Play"/>
                        <a:sym typeface="Play"/>
                      </a:endParaRPr>
                    </a:p>
                  </a:txBody>
                  <a:tcPr marT="91425" marB="91425" marR="91425" marL="91425">
                    <a:solidFill>
                      <a:srgbClr val="DBDBDB"/>
                    </a:solidFill>
                  </a:tcPr>
                </a:tc>
                <a:tc>
                  <a:txBody>
                    <a:bodyPr/>
                    <a:lstStyle/>
                    <a:p>
                      <a:pPr indent="0" lvl="0" marL="0" marR="0" rtl="0" algn="l">
                        <a:lnSpc>
                          <a:spcPct val="115000"/>
                        </a:lnSpc>
                        <a:spcBef>
                          <a:spcPts val="0"/>
                        </a:spcBef>
                        <a:spcAft>
                          <a:spcPts val="0"/>
                        </a:spcAft>
                        <a:buClr>
                          <a:srgbClr val="000000"/>
                        </a:buClr>
                        <a:buSzPts val="1400"/>
                        <a:buFont typeface="Arial"/>
                        <a:buNone/>
                      </a:pPr>
                      <a:r>
                        <a:rPr lang="en-US" sz="1400" u="none" cap="none" strike="noStrike">
                          <a:latin typeface="Play"/>
                          <a:ea typeface="Play"/>
                          <a:cs typeface="Play"/>
                          <a:sym typeface="Play"/>
                        </a:rPr>
                        <a:t>−0.05</a:t>
                      </a:r>
                      <a:endParaRPr sz="1400" u="none" cap="none" strike="noStrike">
                        <a:latin typeface="Play"/>
                        <a:ea typeface="Play"/>
                        <a:cs typeface="Play"/>
                        <a:sym typeface="Play"/>
                      </a:endParaRPr>
                    </a:p>
                  </a:txBody>
                  <a:tcPr marT="91425" marB="91425" marR="91425" marL="91425">
                    <a:solidFill>
                      <a:srgbClr val="F2F2F2"/>
                    </a:solidFill>
                  </a:tcPr>
                </a:tc>
                <a:tc>
                  <a:txBody>
                    <a:bodyPr/>
                    <a:lstStyle/>
                    <a:p>
                      <a:pPr indent="0" lvl="0" marL="0" marR="0" rtl="0" algn="l">
                        <a:lnSpc>
                          <a:spcPct val="115000"/>
                        </a:lnSpc>
                        <a:spcBef>
                          <a:spcPts val="0"/>
                        </a:spcBef>
                        <a:spcAft>
                          <a:spcPts val="0"/>
                        </a:spcAft>
                        <a:buClr>
                          <a:srgbClr val="000000"/>
                        </a:buClr>
                        <a:buSzPts val="1400"/>
                        <a:buFont typeface="Arial"/>
                        <a:buNone/>
                      </a:pPr>
                      <a:r>
                        <a:rPr lang="en-US" sz="1400" u="none" cap="none" strike="noStrike">
                          <a:latin typeface="Play"/>
                          <a:ea typeface="Play"/>
                          <a:cs typeface="Play"/>
                          <a:sym typeface="Play"/>
                        </a:rPr>
                        <a:t>−1.91</a:t>
                      </a:r>
                      <a:endParaRPr sz="1400" u="none" cap="none" strike="noStrike">
                        <a:latin typeface="Play"/>
                        <a:ea typeface="Play"/>
                        <a:cs typeface="Play"/>
                        <a:sym typeface="Play"/>
                      </a:endParaRPr>
                    </a:p>
                  </a:txBody>
                  <a:tcPr marT="91425" marB="91425" marR="91425" marL="91425">
                    <a:solidFill>
                      <a:srgbClr val="DBDBDB"/>
                    </a:solidFill>
                  </a:tcPr>
                </a:tc>
              </a:tr>
              <a:tr h="370850">
                <a:tc>
                  <a:txBody>
                    <a:bodyPr/>
                    <a:lstStyle/>
                    <a:p>
                      <a:pPr indent="0" lvl="0" marL="0" marR="0" rtl="0" algn="l">
                        <a:lnSpc>
                          <a:spcPct val="100000"/>
                        </a:lnSpc>
                        <a:spcBef>
                          <a:spcPts val="0"/>
                        </a:spcBef>
                        <a:spcAft>
                          <a:spcPts val="0"/>
                        </a:spcAft>
                        <a:buClr>
                          <a:srgbClr val="000000"/>
                        </a:buClr>
                        <a:buSzPts val="1400"/>
                        <a:buFont typeface="Arial"/>
                        <a:buNone/>
                      </a:pPr>
                      <a:r>
                        <a:rPr b="1" lang="en-US" sz="1400" u="none" cap="none" strike="noStrike">
                          <a:solidFill>
                            <a:srgbClr val="00FFFF"/>
                          </a:solidFill>
                          <a:latin typeface="Play"/>
                          <a:ea typeface="Play"/>
                          <a:cs typeface="Play"/>
                          <a:sym typeface="Play"/>
                        </a:rPr>
                        <a:t>OpticNrv_L</a:t>
                      </a:r>
                      <a:endParaRPr b="1" sz="1400" u="none" cap="none" strike="noStrike">
                        <a:solidFill>
                          <a:srgbClr val="00FFFF"/>
                        </a:solidFill>
                        <a:latin typeface="Play"/>
                        <a:ea typeface="Play"/>
                        <a:cs typeface="Play"/>
                        <a:sym typeface="Play"/>
                      </a:endParaRPr>
                    </a:p>
                  </a:txBody>
                  <a:tcPr marT="91425" marB="91425" marR="91425" marL="91425">
                    <a:solidFill>
                      <a:srgbClr val="666666"/>
                    </a:solidFill>
                  </a:tcPr>
                </a:tc>
                <a:tc>
                  <a:txBody>
                    <a:bodyPr/>
                    <a:lstStyle/>
                    <a:p>
                      <a:pPr indent="0" lvl="0" marL="0" marR="0" rtl="0" algn="l">
                        <a:lnSpc>
                          <a:spcPct val="115000"/>
                        </a:lnSpc>
                        <a:spcBef>
                          <a:spcPts val="0"/>
                        </a:spcBef>
                        <a:spcAft>
                          <a:spcPts val="0"/>
                        </a:spcAft>
                        <a:buClr>
                          <a:srgbClr val="000000"/>
                        </a:buClr>
                        <a:buSzPts val="1400"/>
                        <a:buFont typeface="Arial"/>
                        <a:buNone/>
                      </a:pPr>
                      <a:r>
                        <a:rPr lang="en-US" sz="1400" u="none" cap="none" strike="noStrike">
                          <a:latin typeface="Play"/>
                          <a:ea typeface="Play"/>
                          <a:cs typeface="Play"/>
                          <a:sym typeface="Play"/>
                        </a:rPr>
                        <a:t>OAR</a:t>
                      </a:r>
                      <a:endParaRPr sz="1400" u="none" cap="none" strike="noStrike">
                        <a:latin typeface="Play"/>
                        <a:ea typeface="Play"/>
                        <a:cs typeface="Play"/>
                        <a:sym typeface="Play"/>
                      </a:endParaRPr>
                    </a:p>
                  </a:txBody>
                  <a:tcPr marT="91425" marB="91425" marR="91425" marL="91425">
                    <a:solidFill>
                      <a:srgbClr val="F2F2F2"/>
                    </a:solidFill>
                  </a:tcPr>
                </a:tc>
                <a:tc>
                  <a:txBody>
                    <a:bodyPr/>
                    <a:lstStyle/>
                    <a:p>
                      <a:pPr indent="0" lvl="0" marL="0" marR="0" rtl="0" algn="l">
                        <a:lnSpc>
                          <a:spcPct val="115000"/>
                        </a:lnSpc>
                        <a:spcBef>
                          <a:spcPts val="0"/>
                        </a:spcBef>
                        <a:spcAft>
                          <a:spcPts val="0"/>
                        </a:spcAft>
                        <a:buClr>
                          <a:srgbClr val="000000"/>
                        </a:buClr>
                        <a:buSzPts val="1400"/>
                        <a:buFont typeface="Arial"/>
                        <a:buNone/>
                      </a:pPr>
                      <a:r>
                        <a:rPr lang="en-US" sz="1400" u="none" cap="none" strike="noStrike">
                          <a:latin typeface="Play"/>
                          <a:ea typeface="Play"/>
                          <a:cs typeface="Play"/>
                          <a:sym typeface="Play"/>
                        </a:rPr>
                        <a:t>−0.20</a:t>
                      </a:r>
                      <a:endParaRPr sz="1400" u="none" cap="none" strike="noStrike">
                        <a:latin typeface="Play"/>
                        <a:ea typeface="Play"/>
                        <a:cs typeface="Play"/>
                        <a:sym typeface="Play"/>
                      </a:endParaRPr>
                    </a:p>
                  </a:txBody>
                  <a:tcPr marT="91425" marB="91425" marR="91425" marL="91425">
                    <a:solidFill>
                      <a:srgbClr val="DBDBDB"/>
                    </a:solidFill>
                  </a:tcPr>
                </a:tc>
                <a:tc>
                  <a:txBody>
                    <a:bodyPr/>
                    <a:lstStyle/>
                    <a:p>
                      <a:pPr indent="0" lvl="0" marL="0" marR="0" rtl="0" algn="l">
                        <a:lnSpc>
                          <a:spcPct val="115000"/>
                        </a:lnSpc>
                        <a:spcBef>
                          <a:spcPts val="0"/>
                        </a:spcBef>
                        <a:spcAft>
                          <a:spcPts val="0"/>
                        </a:spcAft>
                        <a:buClr>
                          <a:srgbClr val="000000"/>
                        </a:buClr>
                        <a:buSzPts val="1400"/>
                        <a:buFont typeface="Arial"/>
                        <a:buNone/>
                      </a:pPr>
                      <a:r>
                        <a:rPr lang="en-US" sz="1400" u="none" cap="none" strike="noStrike">
                          <a:latin typeface="Play"/>
                          <a:ea typeface="Play"/>
                          <a:cs typeface="Play"/>
                          <a:sym typeface="Play"/>
                        </a:rPr>
                        <a:t>−3.32</a:t>
                      </a:r>
                      <a:endParaRPr sz="1400" u="none" cap="none" strike="noStrike">
                        <a:latin typeface="Play"/>
                        <a:ea typeface="Play"/>
                        <a:cs typeface="Play"/>
                        <a:sym typeface="Play"/>
                      </a:endParaRPr>
                    </a:p>
                  </a:txBody>
                  <a:tcPr marT="91425" marB="91425" marR="91425" marL="91425">
                    <a:solidFill>
                      <a:srgbClr val="F2F2F2"/>
                    </a:solidFill>
                  </a:tcPr>
                </a:tc>
                <a:tc>
                  <a:txBody>
                    <a:bodyPr/>
                    <a:lstStyle/>
                    <a:p>
                      <a:pPr indent="0" lvl="0" marL="0" marR="0" rtl="0" algn="l">
                        <a:lnSpc>
                          <a:spcPct val="115000"/>
                        </a:lnSpc>
                        <a:spcBef>
                          <a:spcPts val="0"/>
                        </a:spcBef>
                        <a:spcAft>
                          <a:spcPts val="0"/>
                        </a:spcAft>
                        <a:buClr>
                          <a:srgbClr val="000000"/>
                        </a:buClr>
                        <a:buSzPts val="1400"/>
                        <a:buFont typeface="Arial"/>
                        <a:buNone/>
                      </a:pPr>
                      <a:r>
                        <a:rPr lang="en-US" sz="1400" u="none" cap="none" strike="noStrike">
                          <a:latin typeface="Play"/>
                          <a:ea typeface="Play"/>
                          <a:cs typeface="Play"/>
                          <a:sym typeface="Play"/>
                        </a:rPr>
                        <a:t>−2.63</a:t>
                      </a:r>
                      <a:endParaRPr sz="1400" u="none" cap="none" strike="noStrike">
                        <a:latin typeface="Play"/>
                        <a:ea typeface="Play"/>
                        <a:cs typeface="Play"/>
                        <a:sym typeface="Play"/>
                      </a:endParaRPr>
                    </a:p>
                  </a:txBody>
                  <a:tcPr marT="91425" marB="91425" marR="91425" marL="91425">
                    <a:solidFill>
                      <a:srgbClr val="DBDBDB"/>
                    </a:solidFill>
                  </a:tcPr>
                </a:tc>
              </a:tr>
            </a:tbl>
          </a:graphicData>
        </a:graphic>
      </p:graphicFrame>
      <p:sp>
        <p:nvSpPr>
          <p:cNvPr id="471" name="Google Shape;471;p12"/>
          <p:cNvSpPr txBox="1"/>
          <p:nvPr/>
        </p:nvSpPr>
        <p:spPr>
          <a:xfrm>
            <a:off x="179350" y="577875"/>
            <a:ext cx="12073800" cy="5688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rPr b="1" i="0" lang="en-US" sz="2000" u="none" cap="none" strike="noStrike">
                <a:solidFill>
                  <a:srgbClr val="000000"/>
                </a:solidFill>
                <a:latin typeface="Arial"/>
                <a:ea typeface="Arial"/>
                <a:cs typeface="Arial"/>
                <a:sym typeface="Arial"/>
              </a:rPr>
              <a:t> </a:t>
            </a:r>
            <a:r>
              <a:rPr b="1" i="0" lang="en-US" sz="2000" u="none" cap="none" strike="noStrike">
                <a:solidFill>
                  <a:schemeClr val="accent6"/>
                </a:solidFill>
                <a:latin typeface="Arial"/>
                <a:ea typeface="Arial"/>
                <a:cs typeface="Arial"/>
                <a:sym typeface="Arial"/>
              </a:rPr>
              <a:t>Précision du calcul dosimétrique : Histogrammes Dose Volume (Patient 3) </a:t>
            </a:r>
            <a:endParaRPr b="1" i="1" sz="2000" u="none" cap="none" strike="noStrike">
              <a:solidFill>
                <a:srgbClr val="000000"/>
              </a:solidFill>
              <a:latin typeface="Arial"/>
              <a:ea typeface="Arial"/>
              <a:cs typeface="Arial"/>
              <a:sym typeface="Arial"/>
            </a:endParaRPr>
          </a:p>
        </p:txBody>
      </p:sp>
      <p:sp>
        <p:nvSpPr>
          <p:cNvPr id="472" name="Google Shape;472;p12"/>
          <p:cNvSpPr/>
          <p:nvPr/>
        </p:nvSpPr>
        <p:spPr>
          <a:xfrm>
            <a:off x="5767800" y="4815797"/>
            <a:ext cx="5902330" cy="1750324"/>
          </a:xfrm>
          <a:custGeom>
            <a:rect b="b" l="l" r="r" t="t"/>
            <a:pathLst>
              <a:path extrusionOk="0" h="7240" w="12574">
                <a:moveTo>
                  <a:pt x="203" y="0"/>
                </a:moveTo>
                <a:cubicBezTo>
                  <a:pt x="101" y="0"/>
                  <a:pt x="0" y="101"/>
                  <a:pt x="0" y="203"/>
                </a:cubicBezTo>
                <a:lnTo>
                  <a:pt x="0" y="7035"/>
                </a:lnTo>
                <a:cubicBezTo>
                  <a:pt x="0" y="7137"/>
                  <a:pt x="101" y="7239"/>
                  <a:pt x="203" y="7239"/>
                </a:cubicBezTo>
                <a:lnTo>
                  <a:pt x="12369" y="7239"/>
                </a:lnTo>
                <a:cubicBezTo>
                  <a:pt x="12471" y="7239"/>
                  <a:pt x="12573" y="7137"/>
                  <a:pt x="12573" y="7035"/>
                </a:cubicBezTo>
                <a:lnTo>
                  <a:pt x="12573" y="203"/>
                </a:lnTo>
                <a:cubicBezTo>
                  <a:pt x="12573" y="101"/>
                  <a:pt x="12471" y="0"/>
                  <a:pt x="12369" y="0"/>
                </a:cubicBezTo>
                <a:lnTo>
                  <a:pt x="203" y="0"/>
                </a:lnTo>
              </a:path>
            </a:pathLst>
          </a:custGeom>
          <a:solidFill>
            <a:srgbClr val="F8FAFC"/>
          </a:solidFill>
          <a:ln cap="flat" cmpd="sng" w="14500">
            <a:solidFill>
              <a:srgbClr val="D9E2EC"/>
            </a:solidFill>
            <a:prstDash val="solid"/>
            <a:round/>
            <a:headEnd len="sm" w="sm" type="none"/>
            <a:tailEnd len="sm" w="sm" type="none"/>
          </a:ln>
        </p:spPr>
        <p:txBody>
          <a:bodyPr anchorCtr="0" anchor="t" bIns="105150" lIns="105150" spcFirstLastPara="1" rIns="105150" wrap="square" tIns="105150">
            <a:noAutofit/>
          </a:bodyPr>
          <a:lstStyle/>
          <a:p>
            <a:pPr indent="0" lvl="0" marL="0" marR="0" rtl="0" algn="l">
              <a:lnSpc>
                <a:spcPct val="100000"/>
              </a:lnSpc>
              <a:spcBef>
                <a:spcPts val="0"/>
              </a:spcBef>
              <a:spcAft>
                <a:spcPts val="0"/>
              </a:spcAft>
              <a:buClr>
                <a:schemeClr val="dk1"/>
              </a:buClr>
              <a:buSzPts val="1758"/>
              <a:buFont typeface="Arial"/>
              <a:buNone/>
            </a:pPr>
            <a:r>
              <a:rPr b="1" i="0" lang="en-US" sz="1758" u="none" cap="none" strike="noStrike">
                <a:solidFill>
                  <a:srgbClr val="0B1F3A"/>
                </a:solidFill>
                <a:latin typeface="Play"/>
                <a:ea typeface="Play"/>
                <a:cs typeface="Play"/>
                <a:sym typeface="Play"/>
              </a:rPr>
              <a:t>Interprétation</a:t>
            </a:r>
            <a:br>
              <a:rPr b="1" i="0" lang="en-US" sz="1758" u="none" cap="none" strike="noStrike">
                <a:solidFill>
                  <a:srgbClr val="0B1F3A"/>
                </a:solidFill>
                <a:latin typeface="Play"/>
                <a:ea typeface="Play"/>
                <a:cs typeface="Play"/>
                <a:sym typeface="Play"/>
              </a:rPr>
            </a:br>
            <a:endParaRPr b="1" i="0" sz="1300" u="none" cap="none" strike="noStrike">
              <a:solidFill>
                <a:srgbClr val="666666"/>
              </a:solidFill>
              <a:latin typeface="Play"/>
              <a:ea typeface="Play"/>
              <a:cs typeface="Play"/>
              <a:sym typeface="Play"/>
            </a:endParaRPr>
          </a:p>
          <a:p>
            <a:pPr indent="0" lvl="0" marL="0" marR="0" rtl="0" algn="l">
              <a:lnSpc>
                <a:spcPct val="100000"/>
              </a:lnSpc>
              <a:spcBef>
                <a:spcPts val="0"/>
              </a:spcBef>
              <a:spcAft>
                <a:spcPts val="0"/>
              </a:spcAft>
              <a:buClr>
                <a:schemeClr val="dk1"/>
              </a:buClr>
              <a:buSzPts val="1100"/>
              <a:buFont typeface="Arial"/>
              <a:buNone/>
            </a:pPr>
            <a:r>
              <a:rPr b="1" i="0" lang="en-US" sz="1300" u="none" cap="none" strike="noStrike">
                <a:solidFill>
                  <a:srgbClr val="666666"/>
                </a:solidFill>
                <a:latin typeface="Play"/>
                <a:ea typeface="Play"/>
                <a:cs typeface="Play"/>
                <a:sym typeface="Play"/>
              </a:rPr>
              <a:t>Passage d’une métrique globale à une lecture anatomique des écarts TPS/LOG.</a:t>
            </a:r>
            <a:endParaRPr b="1" i="0" sz="1300" u="none" cap="none" strike="noStrike">
              <a:solidFill>
                <a:srgbClr val="666666"/>
              </a:solidFill>
              <a:latin typeface="Play"/>
              <a:ea typeface="Play"/>
              <a:cs typeface="Play"/>
              <a:sym typeface="Play"/>
            </a:endParaRPr>
          </a:p>
          <a:p>
            <a:pPr indent="0" lvl="0" marL="0" marR="0" rtl="0" algn="l">
              <a:lnSpc>
                <a:spcPct val="100000"/>
              </a:lnSpc>
              <a:spcBef>
                <a:spcPts val="0"/>
              </a:spcBef>
              <a:spcAft>
                <a:spcPts val="0"/>
              </a:spcAft>
              <a:buClr>
                <a:schemeClr val="dk1"/>
              </a:buClr>
              <a:buSzPts val="1758"/>
              <a:buFont typeface="Arial"/>
              <a:buNone/>
            </a:pPr>
            <a:r>
              <a:rPr b="1" i="0" lang="en-US" sz="1300" u="none" cap="none" strike="noStrike">
                <a:solidFill>
                  <a:srgbClr val="666666"/>
                </a:solidFill>
                <a:latin typeface="Play"/>
                <a:ea typeface="Play"/>
                <a:cs typeface="Play"/>
                <a:sym typeface="Play"/>
              </a:rPr>
              <a:t>Les ΔDmean, ΔD95 et ΔD2  permettent de qualifier l’impact dosimétrique par structure. </a:t>
            </a:r>
            <a:endParaRPr b="1" i="0" sz="1300" u="none" cap="none" strike="noStrike">
              <a:solidFill>
                <a:srgbClr val="666666"/>
              </a:solidFill>
              <a:latin typeface="Play"/>
              <a:ea typeface="Play"/>
              <a:cs typeface="Play"/>
              <a:sym typeface="Play"/>
            </a:endParaRPr>
          </a:p>
          <a:p>
            <a:pPr indent="0" lvl="0" marL="0" marR="0" rtl="0" algn="l">
              <a:lnSpc>
                <a:spcPct val="100000"/>
              </a:lnSpc>
              <a:spcBef>
                <a:spcPts val="0"/>
              </a:spcBef>
              <a:spcAft>
                <a:spcPts val="0"/>
              </a:spcAft>
              <a:buClr>
                <a:schemeClr val="dk1"/>
              </a:buClr>
              <a:buSzPts val="1758"/>
              <a:buFont typeface="Arial"/>
              <a:buNone/>
            </a:pPr>
            <a:r>
              <a:rPr b="1" i="0" lang="en-US" sz="1358" u="none" cap="none" strike="noStrike">
                <a:solidFill>
                  <a:srgbClr val="666666"/>
                </a:solidFill>
                <a:latin typeface="Play"/>
                <a:ea typeface="Play"/>
                <a:cs typeface="Play"/>
                <a:sym typeface="Play"/>
              </a:rPr>
              <a:t> </a:t>
            </a:r>
            <a:endParaRPr b="1" i="0" sz="1358" u="none" cap="none" strike="noStrike">
              <a:solidFill>
                <a:srgbClr val="666666"/>
              </a:solidFill>
              <a:latin typeface="Play"/>
              <a:ea typeface="Play"/>
              <a:cs typeface="Play"/>
              <a:sym typeface="Play"/>
            </a:endParaRPr>
          </a:p>
          <a:p>
            <a:pPr indent="0" lvl="0" marL="0" marR="0" rtl="0" algn="l">
              <a:lnSpc>
                <a:spcPct val="100000"/>
              </a:lnSpc>
              <a:spcBef>
                <a:spcPts val="0"/>
              </a:spcBef>
              <a:spcAft>
                <a:spcPts val="0"/>
              </a:spcAft>
              <a:buClr>
                <a:schemeClr val="dk1"/>
              </a:buClr>
              <a:buSzPts val="1758"/>
              <a:buFont typeface="Arial"/>
              <a:buNone/>
            </a:pPr>
            <a:br>
              <a:rPr b="1" i="0" lang="en-US" sz="1758" u="none" cap="none" strike="noStrike">
                <a:solidFill>
                  <a:srgbClr val="0B1F3A"/>
                </a:solidFill>
                <a:latin typeface="Play"/>
                <a:ea typeface="Play"/>
                <a:cs typeface="Play"/>
                <a:sym typeface="Play"/>
              </a:rPr>
            </a:br>
            <a:endParaRPr b="0" i="0" sz="1758" u="none" cap="none" strike="noStrike">
              <a:solidFill>
                <a:schemeClr val="dk1"/>
              </a:solidFill>
              <a:latin typeface="Play"/>
              <a:ea typeface="Play"/>
              <a:cs typeface="Play"/>
              <a:sym typeface="Play"/>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3" name="Google Shape;473;p12"/>
          <p:cNvSpPr/>
          <p:nvPr/>
        </p:nvSpPr>
        <p:spPr>
          <a:xfrm>
            <a:off x="320615" y="191895"/>
            <a:ext cx="2011338" cy="164160"/>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400"/>
              <a:buFont typeface="Arial"/>
              <a:buNone/>
            </a:pPr>
            <a:r>
              <a:rPr b="1" i="0" lang="en-US" sz="1600" u="none" cap="none" strike="noStrike">
                <a:solidFill>
                  <a:srgbClr val="FFFFFF"/>
                </a:solidFill>
                <a:latin typeface="Play"/>
                <a:ea typeface="Play"/>
                <a:cs typeface="Play"/>
                <a:sym typeface="Play"/>
              </a:rPr>
              <a:t>R</a:t>
            </a:r>
            <a:r>
              <a:rPr b="1" i="0" lang="en-US" sz="1600" u="none" cap="none" strike="noStrike">
                <a:solidFill>
                  <a:srgbClr val="F2F2F2"/>
                </a:solidFill>
                <a:latin typeface="Play"/>
                <a:ea typeface="Play"/>
                <a:cs typeface="Play"/>
                <a:sym typeface="Play"/>
              </a:rPr>
              <a:t>É</a:t>
            </a:r>
            <a:r>
              <a:rPr b="1" i="0" lang="en-US" sz="1600" u="none" cap="none" strike="noStrike">
                <a:solidFill>
                  <a:srgbClr val="FFFFFF"/>
                </a:solidFill>
                <a:latin typeface="Play"/>
                <a:ea typeface="Play"/>
                <a:cs typeface="Play"/>
                <a:sym typeface="Play"/>
              </a:rPr>
              <a:t>SULTATS</a:t>
            </a:r>
            <a:endParaRPr b="0" i="0" sz="1600" u="none" cap="none" strike="noStrike">
              <a:solidFill>
                <a:srgbClr val="000000"/>
              </a:solidFill>
              <a:latin typeface="Play"/>
              <a:ea typeface="Play"/>
              <a:cs typeface="Play"/>
              <a:sym typeface="Play"/>
            </a:endParaRPr>
          </a:p>
        </p:txBody>
      </p:sp>
      <p:sp>
        <p:nvSpPr>
          <p:cNvPr id="474" name="Google Shape;474;p12"/>
          <p:cNvSpPr txBox="1"/>
          <p:nvPr/>
        </p:nvSpPr>
        <p:spPr>
          <a:xfrm>
            <a:off x="5863760" y="4384193"/>
            <a:ext cx="4815900" cy="350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400"/>
              </a:spcBef>
              <a:spcAft>
                <a:spcPts val="400"/>
              </a:spcAft>
              <a:buClr>
                <a:schemeClr val="dk1"/>
              </a:buClr>
              <a:buSzPts val="1100"/>
              <a:buFont typeface="Arial"/>
              <a:buNone/>
            </a:pPr>
            <a:r>
              <a:rPr b="1" i="1" lang="en-US" sz="1200" u="none" cap="none" strike="noStrike">
                <a:solidFill>
                  <a:srgbClr val="434343"/>
                </a:solidFill>
                <a:latin typeface="Arial"/>
                <a:ea typeface="Arial"/>
                <a:cs typeface="Arial"/>
                <a:sym typeface="Arial"/>
              </a:rPr>
              <a:t>Δ = LOG − TPS, valeurs en Gy</a:t>
            </a:r>
            <a:r>
              <a:rPr b="1" i="1" lang="en-US" sz="1200" u="none" cap="none" strike="noStrike">
                <a:solidFill>
                  <a:schemeClr val="dk1"/>
                </a:solidFill>
                <a:latin typeface="Arial"/>
                <a:ea typeface="Arial"/>
                <a:cs typeface="Arial"/>
                <a:sym typeface="Arial"/>
              </a:rPr>
              <a:t>.</a:t>
            </a:r>
            <a:endParaRPr b="0" i="0" sz="1800" u="none" cap="none" strike="noStrike">
              <a:solidFill>
                <a:srgbClr val="000000"/>
              </a:solidFill>
              <a:latin typeface="Arial"/>
              <a:ea typeface="Arial"/>
              <a:cs typeface="Arial"/>
              <a:sym typeface="Arial"/>
            </a:endParaRPr>
          </a:p>
        </p:txBody>
      </p:sp>
      <p:sp>
        <p:nvSpPr>
          <p:cNvPr id="475" name="Google Shape;475;p12"/>
          <p:cNvSpPr/>
          <p:nvPr/>
        </p:nvSpPr>
        <p:spPr>
          <a:xfrm>
            <a:off x="724735" y="2311355"/>
            <a:ext cx="104274" cy="145368"/>
          </a:xfrm>
          <a:custGeom>
            <a:rect b="b" l="l" r="r" t="t"/>
            <a:pathLst>
              <a:path extrusionOk="0" h="21600" w="21600">
                <a:moveTo>
                  <a:pt x="0" y="10800"/>
                </a:moveTo>
                <a:close/>
              </a:path>
            </a:pathLst>
          </a:custGeom>
          <a:solidFill>
            <a:srgbClr val="2364D2"/>
          </a:solidFill>
          <a:ln cap="flat" cmpd="sng" w="14425">
            <a:solidFill>
              <a:srgbClr val="2364D2"/>
            </a:solidFill>
            <a:prstDash val="solid"/>
            <a:round/>
            <a:headEnd len="sm" w="sm" type="none"/>
            <a:tailEnd len="sm" w="sm" type="none"/>
          </a:ln>
        </p:spPr>
      </p:sp>
      <p:sp>
        <p:nvSpPr>
          <p:cNvPr id="476" name="Google Shape;476;p12"/>
          <p:cNvSpPr/>
          <p:nvPr/>
        </p:nvSpPr>
        <p:spPr>
          <a:xfrm>
            <a:off x="724735" y="2894800"/>
            <a:ext cx="104274" cy="145368"/>
          </a:xfrm>
          <a:custGeom>
            <a:rect b="b" l="l" r="r" t="t"/>
            <a:pathLst>
              <a:path extrusionOk="0" h="21600" w="21600">
                <a:moveTo>
                  <a:pt x="0" y="10800"/>
                </a:moveTo>
                <a:close/>
              </a:path>
            </a:pathLst>
          </a:custGeom>
          <a:solidFill>
            <a:srgbClr val="2364D2"/>
          </a:solidFill>
          <a:ln cap="flat" cmpd="sng" w="14425">
            <a:solidFill>
              <a:srgbClr val="2364D2"/>
            </a:solidFill>
            <a:prstDash val="solid"/>
            <a:round/>
            <a:headEnd len="sm" w="sm" type="none"/>
            <a:tailEnd len="sm" w="sm" type="none"/>
          </a:ln>
        </p:spPr>
      </p:sp>
      <p:sp>
        <p:nvSpPr>
          <p:cNvPr id="477" name="Google Shape;477;p12"/>
          <p:cNvSpPr txBox="1"/>
          <p:nvPr/>
        </p:nvSpPr>
        <p:spPr>
          <a:xfrm>
            <a:off x="2765230" y="4151989"/>
            <a:ext cx="1472700" cy="410100"/>
          </a:xfrm>
          <a:prstGeom prst="rect">
            <a:avLst/>
          </a:prstGeom>
          <a:noFill/>
          <a:ln>
            <a:noFill/>
          </a:ln>
        </p:spPr>
        <p:txBody>
          <a:bodyPr anchorCtr="0" anchor="t" bIns="90975" lIns="90975" spcFirstLastPara="1" rIns="90975" wrap="square" tIns="90975">
            <a:noAutofit/>
          </a:bodyPr>
          <a:lstStyle/>
          <a:p>
            <a:pPr indent="0" lvl="0" marL="0" marR="0" rtl="0" algn="l">
              <a:lnSpc>
                <a:spcPct val="100000"/>
              </a:lnSpc>
              <a:spcBef>
                <a:spcPts val="0"/>
              </a:spcBef>
              <a:spcAft>
                <a:spcPts val="0"/>
              </a:spcAft>
              <a:buClr>
                <a:srgbClr val="000000"/>
              </a:buClr>
              <a:buSzPts val="1295"/>
              <a:buFont typeface="Arial"/>
              <a:buNone/>
            </a:pPr>
            <a:r>
              <a:rPr b="1" i="0" lang="en-US" sz="1295" u="none" cap="none" strike="noStrike">
                <a:solidFill>
                  <a:srgbClr val="000000"/>
                </a:solidFill>
                <a:highlight>
                  <a:schemeClr val="lt1"/>
                </a:highlight>
                <a:latin typeface="Play"/>
                <a:ea typeface="Play"/>
                <a:cs typeface="Play"/>
                <a:sym typeface="Play"/>
              </a:rPr>
              <a:t>Dose (GY)</a:t>
            </a:r>
            <a:endParaRPr b="1" i="0" sz="1295" u="none" cap="none" strike="noStrike">
              <a:solidFill>
                <a:srgbClr val="000000"/>
              </a:solidFill>
              <a:highlight>
                <a:schemeClr val="lt1"/>
              </a:highlight>
              <a:latin typeface="Play"/>
              <a:ea typeface="Play"/>
              <a:cs typeface="Play"/>
              <a:sym typeface="Play"/>
            </a:endParaRPr>
          </a:p>
        </p:txBody>
      </p:sp>
      <p:sp>
        <p:nvSpPr>
          <p:cNvPr id="478" name="Google Shape;478;p12"/>
          <p:cNvSpPr txBox="1"/>
          <p:nvPr/>
        </p:nvSpPr>
        <p:spPr>
          <a:xfrm>
            <a:off x="1090495" y="1225323"/>
            <a:ext cx="3817800" cy="509400"/>
          </a:xfrm>
          <a:prstGeom prst="rect">
            <a:avLst/>
          </a:prstGeom>
          <a:noFill/>
          <a:ln>
            <a:noFill/>
          </a:ln>
        </p:spPr>
        <p:txBody>
          <a:bodyPr anchorCtr="0" anchor="t" bIns="90975" lIns="90975" spcFirstLastPara="1" rIns="90975" wrap="square" tIns="90975">
            <a:noAutofit/>
          </a:bodyPr>
          <a:lstStyle/>
          <a:p>
            <a:pPr indent="0" lvl="0" marL="0" marR="0" rtl="0" algn="l">
              <a:lnSpc>
                <a:spcPct val="100000"/>
              </a:lnSpc>
              <a:spcBef>
                <a:spcPts val="0"/>
              </a:spcBef>
              <a:spcAft>
                <a:spcPts val="0"/>
              </a:spcAft>
              <a:buClr>
                <a:srgbClr val="000000"/>
              </a:buClr>
              <a:buSzPts val="1194"/>
              <a:buFont typeface="Arial"/>
              <a:buNone/>
            </a:pPr>
            <a:r>
              <a:rPr b="1" i="0" lang="en-US" sz="1194" u="none" cap="none" strike="noStrike">
                <a:solidFill>
                  <a:srgbClr val="000000"/>
                </a:solidFill>
                <a:highlight>
                  <a:schemeClr val="lt1"/>
                </a:highlight>
                <a:latin typeface="Play"/>
                <a:ea typeface="Play"/>
                <a:cs typeface="Play"/>
                <a:sym typeface="Play"/>
              </a:rPr>
              <a:t>All selected structures - TPS (ᅳ) / LOG (---)</a:t>
            </a:r>
            <a:endParaRPr b="1" i="0" sz="1194" u="none" cap="none" strike="noStrike">
              <a:solidFill>
                <a:srgbClr val="000000"/>
              </a:solidFill>
              <a:highlight>
                <a:schemeClr val="lt1"/>
              </a:highlight>
              <a:latin typeface="Play"/>
              <a:ea typeface="Play"/>
              <a:cs typeface="Play"/>
              <a:sym typeface="Play"/>
            </a:endParaRPr>
          </a:p>
        </p:txBody>
      </p:sp>
      <p:sp>
        <p:nvSpPr>
          <p:cNvPr id="479" name="Google Shape;479;p12"/>
          <p:cNvSpPr txBox="1"/>
          <p:nvPr/>
        </p:nvSpPr>
        <p:spPr>
          <a:xfrm>
            <a:off x="122876" y="1492424"/>
            <a:ext cx="480600" cy="357000"/>
          </a:xfrm>
          <a:prstGeom prst="rect">
            <a:avLst/>
          </a:prstGeom>
          <a:noFill/>
          <a:ln>
            <a:noFill/>
          </a:ln>
        </p:spPr>
        <p:txBody>
          <a:bodyPr anchorCtr="0" anchor="t" bIns="90975" lIns="90975" spcFirstLastPara="1" rIns="90975" wrap="square" tIns="90975">
            <a:noAutofit/>
          </a:bodyPr>
          <a:lstStyle/>
          <a:p>
            <a:pPr indent="0" lvl="0" marL="0" marR="0" rtl="0" algn="l">
              <a:lnSpc>
                <a:spcPct val="100000"/>
              </a:lnSpc>
              <a:spcBef>
                <a:spcPts val="0"/>
              </a:spcBef>
              <a:spcAft>
                <a:spcPts val="0"/>
              </a:spcAft>
              <a:buClr>
                <a:srgbClr val="000000"/>
              </a:buClr>
              <a:buSzPts val="1095"/>
              <a:buFont typeface="Arial"/>
              <a:buNone/>
            </a:pPr>
            <a:r>
              <a:rPr b="1" i="0" lang="en-US" sz="1095" u="none" cap="none" strike="noStrike">
                <a:solidFill>
                  <a:srgbClr val="000000"/>
                </a:solidFill>
                <a:highlight>
                  <a:schemeClr val="lt1"/>
                </a:highlight>
                <a:latin typeface="Play"/>
                <a:ea typeface="Play"/>
                <a:cs typeface="Play"/>
                <a:sym typeface="Play"/>
              </a:rPr>
              <a:t>100</a:t>
            </a:r>
            <a:endParaRPr b="1" i="0" sz="1095" u="none" cap="none" strike="noStrike">
              <a:solidFill>
                <a:srgbClr val="000000"/>
              </a:solidFill>
              <a:highlight>
                <a:schemeClr val="lt1"/>
              </a:highlight>
              <a:latin typeface="Play"/>
              <a:ea typeface="Play"/>
              <a:cs typeface="Play"/>
              <a:sym typeface="Play"/>
            </a:endParaRPr>
          </a:p>
        </p:txBody>
      </p:sp>
      <p:sp>
        <p:nvSpPr>
          <p:cNvPr id="480" name="Google Shape;480;p12"/>
          <p:cNvSpPr txBox="1"/>
          <p:nvPr/>
        </p:nvSpPr>
        <p:spPr>
          <a:xfrm>
            <a:off x="204303" y="1947875"/>
            <a:ext cx="480600" cy="357000"/>
          </a:xfrm>
          <a:prstGeom prst="rect">
            <a:avLst/>
          </a:prstGeom>
          <a:noFill/>
          <a:ln>
            <a:noFill/>
          </a:ln>
        </p:spPr>
        <p:txBody>
          <a:bodyPr anchorCtr="0" anchor="t" bIns="90975" lIns="90975" spcFirstLastPara="1" rIns="90975" wrap="square" tIns="90975">
            <a:noAutofit/>
          </a:bodyPr>
          <a:lstStyle/>
          <a:p>
            <a:pPr indent="0" lvl="0" marL="0" marR="0" rtl="0" algn="l">
              <a:lnSpc>
                <a:spcPct val="100000"/>
              </a:lnSpc>
              <a:spcBef>
                <a:spcPts val="0"/>
              </a:spcBef>
              <a:spcAft>
                <a:spcPts val="0"/>
              </a:spcAft>
              <a:buClr>
                <a:srgbClr val="000000"/>
              </a:buClr>
              <a:buSzPts val="1095"/>
              <a:buFont typeface="Arial"/>
              <a:buNone/>
            </a:pPr>
            <a:r>
              <a:rPr b="1" i="0" lang="en-US" sz="1095" u="none" cap="none" strike="noStrike">
                <a:solidFill>
                  <a:srgbClr val="000000"/>
                </a:solidFill>
                <a:highlight>
                  <a:schemeClr val="lt1"/>
                </a:highlight>
                <a:latin typeface="Play"/>
                <a:ea typeface="Play"/>
                <a:cs typeface="Play"/>
                <a:sym typeface="Play"/>
              </a:rPr>
              <a:t>80</a:t>
            </a:r>
            <a:endParaRPr b="1" i="0" sz="1095" u="none" cap="none" strike="noStrike">
              <a:solidFill>
                <a:srgbClr val="000000"/>
              </a:solidFill>
              <a:highlight>
                <a:schemeClr val="lt1"/>
              </a:highlight>
              <a:latin typeface="Play"/>
              <a:ea typeface="Play"/>
              <a:cs typeface="Play"/>
              <a:sym typeface="Play"/>
            </a:endParaRPr>
          </a:p>
        </p:txBody>
      </p:sp>
      <p:sp>
        <p:nvSpPr>
          <p:cNvPr id="481" name="Google Shape;481;p12"/>
          <p:cNvSpPr txBox="1"/>
          <p:nvPr/>
        </p:nvSpPr>
        <p:spPr>
          <a:xfrm>
            <a:off x="204400" y="2397286"/>
            <a:ext cx="480600" cy="357000"/>
          </a:xfrm>
          <a:prstGeom prst="rect">
            <a:avLst/>
          </a:prstGeom>
          <a:noFill/>
          <a:ln>
            <a:noFill/>
          </a:ln>
        </p:spPr>
        <p:txBody>
          <a:bodyPr anchorCtr="0" anchor="t" bIns="90975" lIns="90975" spcFirstLastPara="1" rIns="90975" wrap="square" tIns="90975">
            <a:noAutofit/>
          </a:bodyPr>
          <a:lstStyle/>
          <a:p>
            <a:pPr indent="0" lvl="0" marL="0" marR="0" rtl="0" algn="l">
              <a:lnSpc>
                <a:spcPct val="100000"/>
              </a:lnSpc>
              <a:spcBef>
                <a:spcPts val="0"/>
              </a:spcBef>
              <a:spcAft>
                <a:spcPts val="0"/>
              </a:spcAft>
              <a:buClr>
                <a:srgbClr val="000000"/>
              </a:buClr>
              <a:buSzPts val="1095"/>
              <a:buFont typeface="Arial"/>
              <a:buNone/>
            </a:pPr>
            <a:r>
              <a:rPr b="1" i="0" lang="en-US" sz="1095" u="none" cap="none" strike="noStrike">
                <a:solidFill>
                  <a:srgbClr val="000000"/>
                </a:solidFill>
                <a:highlight>
                  <a:schemeClr val="lt1"/>
                </a:highlight>
                <a:latin typeface="Play"/>
                <a:ea typeface="Play"/>
                <a:cs typeface="Play"/>
                <a:sym typeface="Play"/>
              </a:rPr>
              <a:t>60</a:t>
            </a:r>
            <a:endParaRPr b="1" i="0" sz="1095" u="none" cap="none" strike="noStrike">
              <a:solidFill>
                <a:srgbClr val="000000"/>
              </a:solidFill>
              <a:highlight>
                <a:schemeClr val="lt1"/>
              </a:highlight>
              <a:latin typeface="Play"/>
              <a:ea typeface="Play"/>
              <a:cs typeface="Play"/>
              <a:sym typeface="Play"/>
            </a:endParaRPr>
          </a:p>
        </p:txBody>
      </p:sp>
      <p:sp>
        <p:nvSpPr>
          <p:cNvPr id="482" name="Google Shape;482;p12"/>
          <p:cNvSpPr txBox="1"/>
          <p:nvPr/>
        </p:nvSpPr>
        <p:spPr>
          <a:xfrm>
            <a:off x="204560" y="2854121"/>
            <a:ext cx="480600" cy="357000"/>
          </a:xfrm>
          <a:prstGeom prst="rect">
            <a:avLst/>
          </a:prstGeom>
          <a:noFill/>
          <a:ln>
            <a:noFill/>
          </a:ln>
        </p:spPr>
        <p:txBody>
          <a:bodyPr anchorCtr="0" anchor="t" bIns="90975" lIns="90975" spcFirstLastPara="1" rIns="90975" wrap="square" tIns="90975">
            <a:noAutofit/>
          </a:bodyPr>
          <a:lstStyle/>
          <a:p>
            <a:pPr indent="0" lvl="0" marL="0" marR="0" rtl="0" algn="l">
              <a:lnSpc>
                <a:spcPct val="100000"/>
              </a:lnSpc>
              <a:spcBef>
                <a:spcPts val="0"/>
              </a:spcBef>
              <a:spcAft>
                <a:spcPts val="0"/>
              </a:spcAft>
              <a:buClr>
                <a:srgbClr val="000000"/>
              </a:buClr>
              <a:buSzPts val="1095"/>
              <a:buFont typeface="Arial"/>
              <a:buNone/>
            </a:pPr>
            <a:r>
              <a:rPr b="1" i="0" lang="en-US" sz="1095" u="none" cap="none" strike="noStrike">
                <a:solidFill>
                  <a:srgbClr val="000000"/>
                </a:solidFill>
                <a:highlight>
                  <a:schemeClr val="lt1"/>
                </a:highlight>
                <a:latin typeface="Play"/>
                <a:ea typeface="Play"/>
                <a:cs typeface="Play"/>
                <a:sym typeface="Play"/>
              </a:rPr>
              <a:t>40</a:t>
            </a:r>
            <a:endParaRPr b="1" i="0" sz="1095" u="none" cap="none" strike="noStrike">
              <a:solidFill>
                <a:srgbClr val="000000"/>
              </a:solidFill>
              <a:highlight>
                <a:schemeClr val="lt1"/>
              </a:highlight>
              <a:latin typeface="Play"/>
              <a:ea typeface="Play"/>
              <a:cs typeface="Play"/>
              <a:sym typeface="Play"/>
            </a:endParaRPr>
          </a:p>
        </p:txBody>
      </p:sp>
      <p:sp>
        <p:nvSpPr>
          <p:cNvPr id="483" name="Google Shape;483;p12"/>
          <p:cNvSpPr txBox="1"/>
          <p:nvPr/>
        </p:nvSpPr>
        <p:spPr>
          <a:xfrm>
            <a:off x="206077" y="3281989"/>
            <a:ext cx="480600" cy="357000"/>
          </a:xfrm>
          <a:prstGeom prst="rect">
            <a:avLst/>
          </a:prstGeom>
          <a:noFill/>
          <a:ln>
            <a:noFill/>
          </a:ln>
        </p:spPr>
        <p:txBody>
          <a:bodyPr anchorCtr="0" anchor="t" bIns="90975" lIns="90975" spcFirstLastPara="1" rIns="90975" wrap="square" tIns="90975">
            <a:noAutofit/>
          </a:bodyPr>
          <a:lstStyle/>
          <a:p>
            <a:pPr indent="0" lvl="0" marL="0" marR="0" rtl="0" algn="l">
              <a:lnSpc>
                <a:spcPct val="100000"/>
              </a:lnSpc>
              <a:spcBef>
                <a:spcPts val="0"/>
              </a:spcBef>
              <a:spcAft>
                <a:spcPts val="0"/>
              </a:spcAft>
              <a:buClr>
                <a:srgbClr val="000000"/>
              </a:buClr>
              <a:buSzPts val="1095"/>
              <a:buFont typeface="Arial"/>
              <a:buNone/>
            </a:pPr>
            <a:r>
              <a:rPr b="1" i="0" lang="en-US" sz="1095" u="none" cap="none" strike="noStrike">
                <a:solidFill>
                  <a:srgbClr val="000000"/>
                </a:solidFill>
                <a:highlight>
                  <a:schemeClr val="lt1"/>
                </a:highlight>
                <a:latin typeface="Play"/>
                <a:ea typeface="Play"/>
                <a:cs typeface="Play"/>
                <a:sym typeface="Play"/>
              </a:rPr>
              <a:t>20</a:t>
            </a:r>
            <a:endParaRPr b="1" i="0" sz="1095" u="none" cap="none" strike="noStrike">
              <a:solidFill>
                <a:srgbClr val="000000"/>
              </a:solidFill>
              <a:highlight>
                <a:schemeClr val="lt1"/>
              </a:highlight>
              <a:latin typeface="Play"/>
              <a:ea typeface="Play"/>
              <a:cs typeface="Play"/>
              <a:sym typeface="Play"/>
            </a:endParaRPr>
          </a:p>
        </p:txBody>
      </p:sp>
      <p:sp>
        <p:nvSpPr>
          <p:cNvPr id="484" name="Google Shape;484;p12"/>
          <p:cNvSpPr txBox="1"/>
          <p:nvPr/>
        </p:nvSpPr>
        <p:spPr>
          <a:xfrm>
            <a:off x="290284" y="3715599"/>
            <a:ext cx="480600" cy="357000"/>
          </a:xfrm>
          <a:prstGeom prst="rect">
            <a:avLst/>
          </a:prstGeom>
          <a:noFill/>
          <a:ln>
            <a:noFill/>
          </a:ln>
        </p:spPr>
        <p:txBody>
          <a:bodyPr anchorCtr="0" anchor="t" bIns="90975" lIns="90975" spcFirstLastPara="1" rIns="90975" wrap="square" tIns="90975">
            <a:noAutofit/>
          </a:bodyPr>
          <a:lstStyle/>
          <a:p>
            <a:pPr indent="0" lvl="0" marL="0" marR="0" rtl="0" algn="l">
              <a:lnSpc>
                <a:spcPct val="100000"/>
              </a:lnSpc>
              <a:spcBef>
                <a:spcPts val="0"/>
              </a:spcBef>
              <a:spcAft>
                <a:spcPts val="0"/>
              </a:spcAft>
              <a:buClr>
                <a:srgbClr val="000000"/>
              </a:buClr>
              <a:buSzPts val="1095"/>
              <a:buFont typeface="Arial"/>
              <a:buNone/>
            </a:pPr>
            <a:r>
              <a:rPr b="1" i="0" lang="en-US" sz="1095" u="none" cap="none" strike="noStrike">
                <a:solidFill>
                  <a:srgbClr val="000000"/>
                </a:solidFill>
                <a:highlight>
                  <a:schemeClr val="lt1"/>
                </a:highlight>
                <a:latin typeface="Play"/>
                <a:ea typeface="Play"/>
                <a:cs typeface="Play"/>
                <a:sym typeface="Play"/>
              </a:rPr>
              <a:t>0</a:t>
            </a:r>
            <a:endParaRPr b="1" i="0" sz="1095" u="none" cap="none" strike="noStrike">
              <a:solidFill>
                <a:srgbClr val="000000"/>
              </a:solidFill>
              <a:highlight>
                <a:schemeClr val="lt1"/>
              </a:highlight>
              <a:latin typeface="Play"/>
              <a:ea typeface="Play"/>
              <a:cs typeface="Play"/>
              <a:sym typeface="Play"/>
            </a:endParaRPr>
          </a:p>
        </p:txBody>
      </p:sp>
      <p:sp>
        <p:nvSpPr>
          <p:cNvPr id="485" name="Google Shape;485;p12"/>
          <p:cNvSpPr txBox="1"/>
          <p:nvPr/>
        </p:nvSpPr>
        <p:spPr>
          <a:xfrm>
            <a:off x="462083" y="3905842"/>
            <a:ext cx="480600" cy="357000"/>
          </a:xfrm>
          <a:prstGeom prst="rect">
            <a:avLst/>
          </a:prstGeom>
          <a:noFill/>
          <a:ln>
            <a:noFill/>
          </a:ln>
        </p:spPr>
        <p:txBody>
          <a:bodyPr anchorCtr="0" anchor="t" bIns="90975" lIns="90975" spcFirstLastPara="1" rIns="90975" wrap="square" tIns="90975">
            <a:noAutofit/>
          </a:bodyPr>
          <a:lstStyle/>
          <a:p>
            <a:pPr indent="0" lvl="0" marL="0" marR="0" rtl="0" algn="l">
              <a:lnSpc>
                <a:spcPct val="100000"/>
              </a:lnSpc>
              <a:spcBef>
                <a:spcPts val="0"/>
              </a:spcBef>
              <a:spcAft>
                <a:spcPts val="0"/>
              </a:spcAft>
              <a:buClr>
                <a:srgbClr val="000000"/>
              </a:buClr>
              <a:buSzPts val="1095"/>
              <a:buFont typeface="Arial"/>
              <a:buNone/>
            </a:pPr>
            <a:r>
              <a:rPr b="1" i="0" lang="en-US" sz="1095" u="none" cap="none" strike="noStrike">
                <a:solidFill>
                  <a:srgbClr val="000000"/>
                </a:solidFill>
                <a:highlight>
                  <a:schemeClr val="lt1"/>
                </a:highlight>
                <a:latin typeface="Play"/>
                <a:ea typeface="Play"/>
                <a:cs typeface="Play"/>
                <a:sym typeface="Play"/>
              </a:rPr>
              <a:t>0</a:t>
            </a:r>
            <a:endParaRPr b="1" i="0" sz="1095" u="none" cap="none" strike="noStrike">
              <a:solidFill>
                <a:srgbClr val="000000"/>
              </a:solidFill>
              <a:highlight>
                <a:schemeClr val="lt1"/>
              </a:highlight>
              <a:latin typeface="Play"/>
              <a:ea typeface="Play"/>
              <a:cs typeface="Play"/>
              <a:sym typeface="Play"/>
            </a:endParaRPr>
          </a:p>
        </p:txBody>
      </p:sp>
      <p:sp>
        <p:nvSpPr>
          <p:cNvPr id="486" name="Google Shape;486;p12"/>
          <p:cNvSpPr txBox="1"/>
          <p:nvPr/>
        </p:nvSpPr>
        <p:spPr>
          <a:xfrm>
            <a:off x="1329444" y="3909211"/>
            <a:ext cx="480600" cy="357000"/>
          </a:xfrm>
          <a:prstGeom prst="rect">
            <a:avLst/>
          </a:prstGeom>
          <a:noFill/>
          <a:ln>
            <a:noFill/>
          </a:ln>
        </p:spPr>
        <p:txBody>
          <a:bodyPr anchorCtr="0" anchor="t" bIns="90975" lIns="90975" spcFirstLastPara="1" rIns="90975" wrap="square" tIns="90975">
            <a:noAutofit/>
          </a:bodyPr>
          <a:lstStyle/>
          <a:p>
            <a:pPr indent="0" lvl="0" marL="0" marR="0" rtl="0" algn="l">
              <a:lnSpc>
                <a:spcPct val="100000"/>
              </a:lnSpc>
              <a:spcBef>
                <a:spcPts val="0"/>
              </a:spcBef>
              <a:spcAft>
                <a:spcPts val="0"/>
              </a:spcAft>
              <a:buClr>
                <a:srgbClr val="000000"/>
              </a:buClr>
              <a:buSzPts val="1095"/>
              <a:buFont typeface="Arial"/>
              <a:buNone/>
            </a:pPr>
            <a:r>
              <a:rPr b="1" i="0" lang="en-US" sz="1095" u="none" cap="none" strike="noStrike">
                <a:solidFill>
                  <a:srgbClr val="000000"/>
                </a:solidFill>
                <a:highlight>
                  <a:schemeClr val="lt1"/>
                </a:highlight>
                <a:latin typeface="Play"/>
                <a:ea typeface="Play"/>
                <a:cs typeface="Play"/>
                <a:sym typeface="Play"/>
              </a:rPr>
              <a:t>10</a:t>
            </a:r>
            <a:endParaRPr b="1" i="0" sz="1095" u="none" cap="none" strike="noStrike">
              <a:solidFill>
                <a:srgbClr val="000000"/>
              </a:solidFill>
              <a:highlight>
                <a:schemeClr val="lt1"/>
              </a:highlight>
              <a:latin typeface="Play"/>
              <a:ea typeface="Play"/>
              <a:cs typeface="Play"/>
              <a:sym typeface="Play"/>
            </a:endParaRPr>
          </a:p>
        </p:txBody>
      </p:sp>
      <p:sp>
        <p:nvSpPr>
          <p:cNvPr id="487" name="Google Shape;487;p12"/>
          <p:cNvSpPr txBox="1"/>
          <p:nvPr/>
        </p:nvSpPr>
        <p:spPr>
          <a:xfrm>
            <a:off x="2228689" y="3924346"/>
            <a:ext cx="480600" cy="357000"/>
          </a:xfrm>
          <a:prstGeom prst="rect">
            <a:avLst/>
          </a:prstGeom>
          <a:noFill/>
          <a:ln>
            <a:noFill/>
          </a:ln>
        </p:spPr>
        <p:txBody>
          <a:bodyPr anchorCtr="0" anchor="t" bIns="90975" lIns="90975" spcFirstLastPara="1" rIns="90975" wrap="square" tIns="90975">
            <a:noAutofit/>
          </a:bodyPr>
          <a:lstStyle/>
          <a:p>
            <a:pPr indent="0" lvl="0" marL="0" marR="0" rtl="0" algn="l">
              <a:lnSpc>
                <a:spcPct val="100000"/>
              </a:lnSpc>
              <a:spcBef>
                <a:spcPts val="0"/>
              </a:spcBef>
              <a:spcAft>
                <a:spcPts val="0"/>
              </a:spcAft>
              <a:buClr>
                <a:srgbClr val="000000"/>
              </a:buClr>
              <a:buSzPts val="1095"/>
              <a:buFont typeface="Arial"/>
              <a:buNone/>
            </a:pPr>
            <a:r>
              <a:rPr b="1" i="0" lang="en-US" sz="1095" u="none" cap="none" strike="noStrike">
                <a:solidFill>
                  <a:srgbClr val="000000"/>
                </a:solidFill>
                <a:highlight>
                  <a:schemeClr val="lt1"/>
                </a:highlight>
                <a:latin typeface="Play"/>
                <a:ea typeface="Play"/>
                <a:cs typeface="Play"/>
                <a:sym typeface="Play"/>
              </a:rPr>
              <a:t>20</a:t>
            </a:r>
            <a:endParaRPr b="1" i="0" sz="1095" u="none" cap="none" strike="noStrike">
              <a:solidFill>
                <a:srgbClr val="000000"/>
              </a:solidFill>
              <a:highlight>
                <a:schemeClr val="lt1"/>
              </a:highlight>
              <a:latin typeface="Play"/>
              <a:ea typeface="Play"/>
              <a:cs typeface="Play"/>
              <a:sym typeface="Play"/>
            </a:endParaRPr>
          </a:p>
        </p:txBody>
      </p:sp>
      <p:sp>
        <p:nvSpPr>
          <p:cNvPr id="488" name="Google Shape;488;p12"/>
          <p:cNvSpPr txBox="1"/>
          <p:nvPr/>
        </p:nvSpPr>
        <p:spPr>
          <a:xfrm>
            <a:off x="3106786" y="3897096"/>
            <a:ext cx="480600" cy="303900"/>
          </a:xfrm>
          <a:prstGeom prst="rect">
            <a:avLst/>
          </a:prstGeom>
          <a:noFill/>
          <a:ln>
            <a:noFill/>
          </a:ln>
        </p:spPr>
        <p:txBody>
          <a:bodyPr anchorCtr="0" anchor="t" bIns="90975" lIns="90975" spcFirstLastPara="1" rIns="90975" wrap="square" tIns="90975">
            <a:noAutofit/>
          </a:bodyPr>
          <a:lstStyle/>
          <a:p>
            <a:pPr indent="0" lvl="0" marL="0" marR="0" rtl="0" algn="l">
              <a:lnSpc>
                <a:spcPct val="100000"/>
              </a:lnSpc>
              <a:spcBef>
                <a:spcPts val="0"/>
              </a:spcBef>
              <a:spcAft>
                <a:spcPts val="0"/>
              </a:spcAft>
              <a:buClr>
                <a:srgbClr val="000000"/>
              </a:buClr>
              <a:buSzPts val="1095"/>
              <a:buFont typeface="Arial"/>
              <a:buNone/>
            </a:pPr>
            <a:r>
              <a:rPr b="1" i="0" lang="en-US" sz="1095" u="none" cap="none" strike="noStrike">
                <a:solidFill>
                  <a:srgbClr val="000000"/>
                </a:solidFill>
                <a:highlight>
                  <a:schemeClr val="lt1"/>
                </a:highlight>
                <a:latin typeface="Play"/>
                <a:ea typeface="Play"/>
                <a:cs typeface="Play"/>
                <a:sym typeface="Play"/>
              </a:rPr>
              <a:t>30</a:t>
            </a:r>
            <a:endParaRPr b="1" i="0" sz="1095" u="none" cap="none" strike="noStrike">
              <a:solidFill>
                <a:srgbClr val="000000"/>
              </a:solidFill>
              <a:highlight>
                <a:schemeClr val="lt1"/>
              </a:highlight>
              <a:latin typeface="Play"/>
              <a:ea typeface="Play"/>
              <a:cs typeface="Play"/>
              <a:sym typeface="Play"/>
            </a:endParaRPr>
          </a:p>
        </p:txBody>
      </p:sp>
      <p:sp>
        <p:nvSpPr>
          <p:cNvPr id="489" name="Google Shape;489;p12"/>
          <p:cNvSpPr txBox="1"/>
          <p:nvPr/>
        </p:nvSpPr>
        <p:spPr>
          <a:xfrm>
            <a:off x="4003391" y="3928901"/>
            <a:ext cx="480600" cy="357000"/>
          </a:xfrm>
          <a:prstGeom prst="rect">
            <a:avLst/>
          </a:prstGeom>
          <a:noFill/>
          <a:ln>
            <a:noFill/>
          </a:ln>
        </p:spPr>
        <p:txBody>
          <a:bodyPr anchorCtr="0" anchor="t" bIns="90975" lIns="90975" spcFirstLastPara="1" rIns="90975" wrap="square" tIns="90975">
            <a:noAutofit/>
          </a:bodyPr>
          <a:lstStyle/>
          <a:p>
            <a:pPr indent="0" lvl="0" marL="0" marR="0" rtl="0" algn="l">
              <a:lnSpc>
                <a:spcPct val="100000"/>
              </a:lnSpc>
              <a:spcBef>
                <a:spcPts val="0"/>
              </a:spcBef>
              <a:spcAft>
                <a:spcPts val="0"/>
              </a:spcAft>
              <a:buClr>
                <a:srgbClr val="000000"/>
              </a:buClr>
              <a:buSzPts val="1095"/>
              <a:buFont typeface="Arial"/>
              <a:buNone/>
            </a:pPr>
            <a:r>
              <a:rPr b="1" i="0" lang="en-US" sz="1095" u="none" cap="none" strike="noStrike">
                <a:solidFill>
                  <a:srgbClr val="000000"/>
                </a:solidFill>
                <a:highlight>
                  <a:schemeClr val="lt1"/>
                </a:highlight>
                <a:latin typeface="Play"/>
                <a:ea typeface="Play"/>
                <a:cs typeface="Play"/>
                <a:sym typeface="Play"/>
              </a:rPr>
              <a:t>40</a:t>
            </a:r>
            <a:endParaRPr b="1" i="0" sz="1095" u="none" cap="none" strike="noStrike">
              <a:solidFill>
                <a:srgbClr val="000000"/>
              </a:solidFill>
              <a:highlight>
                <a:schemeClr val="lt1"/>
              </a:highlight>
              <a:latin typeface="Play"/>
              <a:ea typeface="Play"/>
              <a:cs typeface="Play"/>
              <a:sym typeface="Play"/>
            </a:endParaRPr>
          </a:p>
        </p:txBody>
      </p:sp>
      <p:sp>
        <p:nvSpPr>
          <p:cNvPr id="490" name="Google Shape;490;p12"/>
          <p:cNvSpPr txBox="1"/>
          <p:nvPr/>
        </p:nvSpPr>
        <p:spPr>
          <a:xfrm>
            <a:off x="4909790" y="3926027"/>
            <a:ext cx="480600" cy="357000"/>
          </a:xfrm>
          <a:prstGeom prst="rect">
            <a:avLst/>
          </a:prstGeom>
          <a:noFill/>
          <a:ln>
            <a:noFill/>
          </a:ln>
        </p:spPr>
        <p:txBody>
          <a:bodyPr anchorCtr="0" anchor="t" bIns="90975" lIns="90975" spcFirstLastPara="1" rIns="90975" wrap="square" tIns="90975">
            <a:noAutofit/>
          </a:bodyPr>
          <a:lstStyle/>
          <a:p>
            <a:pPr indent="0" lvl="0" marL="0" marR="0" rtl="0" algn="l">
              <a:lnSpc>
                <a:spcPct val="100000"/>
              </a:lnSpc>
              <a:spcBef>
                <a:spcPts val="0"/>
              </a:spcBef>
              <a:spcAft>
                <a:spcPts val="0"/>
              </a:spcAft>
              <a:buClr>
                <a:srgbClr val="000000"/>
              </a:buClr>
              <a:buSzPts val="1095"/>
              <a:buFont typeface="Arial"/>
              <a:buNone/>
            </a:pPr>
            <a:r>
              <a:rPr b="1" i="0" lang="en-US" sz="1095" u="none" cap="none" strike="noStrike">
                <a:solidFill>
                  <a:srgbClr val="000000"/>
                </a:solidFill>
                <a:highlight>
                  <a:schemeClr val="lt1"/>
                </a:highlight>
                <a:latin typeface="Play"/>
                <a:ea typeface="Play"/>
                <a:cs typeface="Play"/>
                <a:sym typeface="Play"/>
              </a:rPr>
              <a:t>50</a:t>
            </a:r>
            <a:endParaRPr b="1" i="0" sz="1095" u="none" cap="none" strike="noStrike">
              <a:solidFill>
                <a:srgbClr val="000000"/>
              </a:solidFill>
              <a:highlight>
                <a:schemeClr val="lt1"/>
              </a:highlight>
              <a:latin typeface="Play"/>
              <a:ea typeface="Play"/>
              <a:cs typeface="Play"/>
              <a:sym typeface="Play"/>
            </a:endParaRPr>
          </a:p>
        </p:txBody>
      </p:sp>
      <p:cxnSp>
        <p:nvCxnSpPr>
          <p:cNvPr id="491" name="Google Shape;491;p12"/>
          <p:cNvCxnSpPr/>
          <p:nvPr/>
        </p:nvCxnSpPr>
        <p:spPr>
          <a:xfrm flipH="1">
            <a:off x="3278130" y="3846784"/>
            <a:ext cx="600" cy="51000"/>
          </a:xfrm>
          <a:prstGeom prst="straightConnector1">
            <a:avLst/>
          </a:prstGeom>
          <a:noFill/>
          <a:ln cap="flat" cmpd="sng" w="9525">
            <a:solidFill>
              <a:schemeClr val="dk1"/>
            </a:solidFill>
            <a:prstDash val="solid"/>
            <a:round/>
            <a:headEnd len="sm" w="sm" type="none"/>
            <a:tailEnd len="sm" w="sm" type="none"/>
          </a:ln>
        </p:spPr>
      </p:cxnSp>
      <p:sp>
        <p:nvSpPr>
          <p:cNvPr id="492" name="Google Shape;492;p12"/>
          <p:cNvSpPr txBox="1"/>
          <p:nvPr/>
        </p:nvSpPr>
        <p:spPr>
          <a:xfrm rot="-5400000">
            <a:off x="-489474" y="2420670"/>
            <a:ext cx="1416000" cy="357000"/>
          </a:xfrm>
          <a:prstGeom prst="rect">
            <a:avLst/>
          </a:prstGeom>
          <a:noFill/>
          <a:ln>
            <a:noFill/>
          </a:ln>
        </p:spPr>
        <p:txBody>
          <a:bodyPr anchorCtr="0" anchor="t" bIns="90975" lIns="90975" spcFirstLastPara="1" rIns="90975" wrap="square" tIns="90975">
            <a:noAutofit/>
          </a:bodyPr>
          <a:lstStyle/>
          <a:p>
            <a:pPr indent="0" lvl="0" marL="0" marR="0" rtl="0" algn="l">
              <a:lnSpc>
                <a:spcPct val="100000"/>
              </a:lnSpc>
              <a:spcBef>
                <a:spcPts val="0"/>
              </a:spcBef>
              <a:spcAft>
                <a:spcPts val="0"/>
              </a:spcAft>
              <a:buClr>
                <a:srgbClr val="000000"/>
              </a:buClr>
              <a:buSzPts val="1095"/>
              <a:buFont typeface="Arial"/>
              <a:buNone/>
            </a:pPr>
            <a:r>
              <a:rPr b="1" i="0" lang="en-US" sz="1095" u="none" cap="none" strike="noStrike">
                <a:solidFill>
                  <a:srgbClr val="000000"/>
                </a:solidFill>
                <a:highlight>
                  <a:schemeClr val="lt1"/>
                </a:highlight>
                <a:latin typeface="Play"/>
                <a:ea typeface="Play"/>
                <a:cs typeface="Play"/>
                <a:sym typeface="Play"/>
              </a:rPr>
              <a:t>Volume (%)</a:t>
            </a:r>
            <a:r>
              <a:rPr b="1" i="0" lang="en-US" sz="1095" u="none" cap="none" strike="noStrike">
                <a:solidFill>
                  <a:schemeClr val="lt1"/>
                </a:solidFill>
                <a:highlight>
                  <a:schemeClr val="lt1"/>
                </a:highlight>
                <a:latin typeface="Play"/>
                <a:ea typeface="Play"/>
                <a:cs typeface="Play"/>
                <a:sym typeface="Play"/>
              </a:rPr>
              <a:t>OZO</a:t>
            </a:r>
            <a:endParaRPr b="1" i="0" sz="1095" u="none" cap="none" strike="noStrike">
              <a:solidFill>
                <a:schemeClr val="lt1"/>
              </a:solidFill>
              <a:highlight>
                <a:schemeClr val="lt1"/>
              </a:highlight>
              <a:latin typeface="Play"/>
              <a:ea typeface="Play"/>
              <a:cs typeface="Play"/>
              <a:sym typeface="Play"/>
            </a:endParaRPr>
          </a:p>
          <a:p>
            <a:pPr indent="0" lvl="0" marL="0" marR="0" rtl="0" algn="l">
              <a:lnSpc>
                <a:spcPct val="100000"/>
              </a:lnSpc>
              <a:spcBef>
                <a:spcPts val="0"/>
              </a:spcBef>
              <a:spcAft>
                <a:spcPts val="0"/>
              </a:spcAft>
              <a:buClr>
                <a:srgbClr val="000000"/>
              </a:buClr>
              <a:buSzPts val="1095"/>
              <a:buFont typeface="Arial"/>
              <a:buNone/>
            </a:pPr>
            <a:r>
              <a:t/>
            </a:r>
            <a:endParaRPr b="1" i="0" sz="1095" u="none" cap="none" strike="noStrike">
              <a:solidFill>
                <a:schemeClr val="lt1"/>
              </a:solidFill>
              <a:highlight>
                <a:schemeClr val="lt1"/>
              </a:highlight>
              <a:latin typeface="Play"/>
              <a:ea typeface="Play"/>
              <a:cs typeface="Play"/>
              <a:sym typeface="Play"/>
            </a:endParaRPr>
          </a:p>
          <a:p>
            <a:pPr indent="0" lvl="0" marL="0" marR="0" rtl="0" algn="l">
              <a:lnSpc>
                <a:spcPct val="100000"/>
              </a:lnSpc>
              <a:spcBef>
                <a:spcPts val="0"/>
              </a:spcBef>
              <a:spcAft>
                <a:spcPts val="0"/>
              </a:spcAft>
              <a:buClr>
                <a:srgbClr val="000000"/>
              </a:buClr>
              <a:buSzPts val="1095"/>
              <a:buFont typeface="Arial"/>
              <a:buNone/>
            </a:pPr>
            <a:r>
              <a:t/>
            </a:r>
            <a:endParaRPr b="1" i="0" sz="1095" u="none" cap="none" strike="noStrike">
              <a:solidFill>
                <a:schemeClr val="lt1"/>
              </a:solidFill>
              <a:highlight>
                <a:schemeClr val="lt1"/>
              </a:highlight>
              <a:latin typeface="Play"/>
              <a:ea typeface="Play"/>
              <a:cs typeface="Play"/>
              <a:sym typeface="Play"/>
            </a:endParaRPr>
          </a:p>
        </p:txBody>
      </p:sp>
      <p:sp>
        <p:nvSpPr>
          <p:cNvPr id="493" name="Google Shape;493;p12"/>
          <p:cNvSpPr/>
          <p:nvPr/>
        </p:nvSpPr>
        <p:spPr>
          <a:xfrm>
            <a:off x="320040" y="6583680"/>
            <a:ext cx="7131942" cy="164160"/>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900"/>
              <a:buFont typeface="Arial"/>
              <a:buNone/>
            </a:pPr>
            <a:r>
              <a:rPr lang="en-US" sz="900">
                <a:solidFill>
                  <a:srgbClr val="6B7280"/>
                </a:solidFill>
              </a:rPr>
              <a:t>AG Mi2B</a:t>
            </a:r>
            <a:endParaRPr b="0" i="0" sz="900" u="none" cap="none" strike="noStrike">
              <a:solidFill>
                <a:srgbClr val="00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98" name="Shape 498"/>
        <p:cNvGrpSpPr/>
        <p:nvPr/>
      </p:nvGrpSpPr>
      <p:grpSpPr>
        <a:xfrm>
          <a:off x="0" y="0"/>
          <a:ext cx="0" cy="0"/>
          <a:chOff x="0" y="0"/>
          <a:chExt cx="0" cy="0"/>
        </a:xfrm>
      </p:grpSpPr>
      <p:cxnSp>
        <p:nvCxnSpPr>
          <p:cNvPr id="499" name="Google Shape;499;g3ec31b043dd_0_182"/>
          <p:cNvCxnSpPr/>
          <p:nvPr/>
        </p:nvCxnSpPr>
        <p:spPr>
          <a:xfrm>
            <a:off x="320040" y="806767"/>
            <a:ext cx="11521800" cy="600"/>
          </a:xfrm>
          <a:prstGeom prst="straightConnector1">
            <a:avLst/>
          </a:prstGeom>
          <a:noFill/>
          <a:ln cap="flat" cmpd="sng" w="12600">
            <a:solidFill>
              <a:srgbClr val="D6DEE8"/>
            </a:solidFill>
            <a:prstDash val="solid"/>
            <a:round/>
            <a:headEnd len="sm" w="sm" type="none"/>
            <a:tailEnd len="sm" w="sm" type="none"/>
          </a:ln>
        </p:spPr>
      </p:cxnSp>
      <p:cxnSp>
        <p:nvCxnSpPr>
          <p:cNvPr id="500" name="Google Shape;500;g3ec31b043dd_0_182"/>
          <p:cNvCxnSpPr/>
          <p:nvPr/>
        </p:nvCxnSpPr>
        <p:spPr>
          <a:xfrm>
            <a:off x="320040" y="6528600"/>
            <a:ext cx="11521800" cy="600"/>
          </a:xfrm>
          <a:prstGeom prst="straightConnector1">
            <a:avLst/>
          </a:prstGeom>
          <a:noFill/>
          <a:ln cap="flat" cmpd="sng" w="12600">
            <a:solidFill>
              <a:srgbClr val="E5E7EB"/>
            </a:solidFill>
            <a:prstDash val="solid"/>
            <a:round/>
            <a:headEnd len="sm" w="sm" type="none"/>
            <a:tailEnd len="sm" w="sm" type="none"/>
          </a:ln>
        </p:spPr>
      </p:cxnSp>
      <p:sp>
        <p:nvSpPr>
          <p:cNvPr id="501" name="Google Shape;501;g3ec31b043dd_0_182"/>
          <p:cNvSpPr/>
          <p:nvPr/>
        </p:nvSpPr>
        <p:spPr>
          <a:xfrm>
            <a:off x="11521440" y="6583680"/>
            <a:ext cx="365418" cy="164160"/>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0" lIns="0" spcFirstLastPara="1" rIns="0" wrap="square" tIns="0">
            <a:noAutofit/>
          </a:bodyPr>
          <a:lstStyle/>
          <a:p>
            <a:pPr indent="0" lvl="0" marL="0" marR="0" rtl="0" algn="r">
              <a:lnSpc>
                <a:spcPct val="100000"/>
              </a:lnSpc>
              <a:spcBef>
                <a:spcPts val="0"/>
              </a:spcBef>
              <a:spcAft>
                <a:spcPts val="0"/>
              </a:spcAft>
              <a:buClr>
                <a:srgbClr val="000000"/>
              </a:buClr>
              <a:buSzPts val="1250"/>
              <a:buFont typeface="Arial"/>
              <a:buNone/>
            </a:pPr>
            <a:r>
              <a:rPr lang="en-US" sz="1250">
                <a:solidFill>
                  <a:srgbClr val="6B7280"/>
                </a:solidFill>
              </a:rPr>
              <a:t>14</a:t>
            </a:r>
            <a:endParaRPr b="0" i="0" sz="1250" u="none" cap="none" strike="noStrike">
              <a:solidFill>
                <a:srgbClr val="000000"/>
              </a:solidFill>
              <a:latin typeface="Arial"/>
              <a:ea typeface="Arial"/>
              <a:cs typeface="Arial"/>
              <a:sym typeface="Arial"/>
            </a:endParaRPr>
          </a:p>
        </p:txBody>
      </p:sp>
      <p:sp>
        <p:nvSpPr>
          <p:cNvPr id="502" name="Google Shape;502;g3ec31b043dd_0_182"/>
          <p:cNvSpPr txBox="1"/>
          <p:nvPr/>
        </p:nvSpPr>
        <p:spPr>
          <a:xfrm>
            <a:off x="4210623" y="956150"/>
            <a:ext cx="3875100" cy="42762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1200"/>
              </a:spcBef>
              <a:spcAft>
                <a:spcPts val="0"/>
              </a:spcAft>
              <a:buClr>
                <a:schemeClr val="dk1"/>
              </a:buClr>
              <a:buSzPts val="1100"/>
              <a:buFont typeface="Arial"/>
              <a:buNone/>
            </a:pPr>
            <a:r>
              <a:rPr b="1" i="0" lang="en-US" sz="2200" u="none" cap="none" strike="noStrike">
                <a:solidFill>
                  <a:schemeClr val="dk2"/>
                </a:solidFill>
                <a:latin typeface="Play"/>
                <a:ea typeface="Play"/>
                <a:cs typeface="Play"/>
                <a:sym typeface="Play"/>
              </a:rPr>
              <a:t>Évaluation de la sensibilité de LEA </a:t>
            </a:r>
            <a:endParaRPr b="1" i="0" sz="2200" u="none" cap="none" strike="noStrike">
              <a:solidFill>
                <a:schemeClr val="dk2"/>
              </a:solidFill>
              <a:latin typeface="Play"/>
              <a:ea typeface="Play"/>
              <a:cs typeface="Play"/>
              <a:sym typeface="Play"/>
            </a:endParaRPr>
          </a:p>
          <a:p>
            <a:pPr indent="0" lvl="0" marL="0" marR="0" rtl="0" algn="l">
              <a:lnSpc>
                <a:spcPct val="100000"/>
              </a:lnSpc>
              <a:spcBef>
                <a:spcPts val="1200"/>
              </a:spcBef>
              <a:spcAft>
                <a:spcPts val="0"/>
              </a:spcAft>
              <a:buClr>
                <a:srgbClr val="000000"/>
              </a:buClr>
              <a:buSzPts val="2200"/>
              <a:buFont typeface="Arial"/>
              <a:buNone/>
            </a:pPr>
            <a:r>
              <a:rPr b="1" i="0" lang="en-US" sz="2200" u="none" cap="none" strike="noStrike">
                <a:solidFill>
                  <a:schemeClr val="dk2"/>
                </a:solidFill>
                <a:latin typeface="Play"/>
                <a:ea typeface="Play"/>
                <a:cs typeface="Play"/>
                <a:sym typeface="Play"/>
              </a:rPr>
              <a:t>(en cours)</a:t>
            </a:r>
            <a:endParaRPr b="1" i="0" sz="2200" u="none" cap="none" strike="noStrike">
              <a:solidFill>
                <a:schemeClr val="dk2"/>
              </a:solidFill>
              <a:latin typeface="Play"/>
              <a:ea typeface="Play"/>
              <a:cs typeface="Play"/>
              <a:sym typeface="Play"/>
            </a:endParaRPr>
          </a:p>
          <a:p>
            <a:pPr indent="0" lvl="0" marL="0" marR="0" rtl="0" algn="l">
              <a:lnSpc>
                <a:spcPct val="100000"/>
              </a:lnSpc>
              <a:spcBef>
                <a:spcPts val="0"/>
              </a:spcBef>
              <a:spcAft>
                <a:spcPts val="0"/>
              </a:spcAft>
              <a:buClr>
                <a:srgbClr val="000000"/>
              </a:buClr>
              <a:buSzPts val="2200"/>
              <a:buFont typeface="Arial"/>
              <a:buNone/>
            </a:pPr>
            <a:r>
              <a:t/>
            </a:r>
            <a:endParaRPr b="1" i="0" sz="2200" u="none" cap="none" strike="noStrike">
              <a:solidFill>
                <a:schemeClr val="dk2"/>
              </a:solidFill>
              <a:latin typeface="Play"/>
              <a:ea typeface="Play"/>
              <a:cs typeface="Play"/>
              <a:sym typeface="Play"/>
            </a:endParaRPr>
          </a:p>
          <a:p>
            <a:pPr indent="0" lvl="0" marL="0" marR="0" rtl="0" algn="l">
              <a:lnSpc>
                <a:spcPct val="115000"/>
              </a:lnSpc>
              <a:spcBef>
                <a:spcPts val="1200"/>
              </a:spcBef>
              <a:spcAft>
                <a:spcPts val="0"/>
              </a:spcAft>
              <a:buClr>
                <a:schemeClr val="dk1"/>
              </a:buClr>
              <a:buSzPts val="1100"/>
              <a:buFont typeface="Arial"/>
              <a:buNone/>
            </a:pPr>
            <a:r>
              <a:rPr b="1" i="0" lang="en-US" sz="1500" u="none" cap="none" strike="noStrike">
                <a:solidFill>
                  <a:srgbClr val="434343"/>
                </a:solidFill>
                <a:latin typeface="Play"/>
                <a:ea typeface="Play"/>
                <a:cs typeface="Play"/>
                <a:sym typeface="Play"/>
              </a:rPr>
              <a:t>Évaluation de la sensibilité de LEA et du pipeline à partir de plans intégrant des erreurs artificielles, selon l’approche de Matter et al. (2018).</a:t>
            </a:r>
            <a:endParaRPr b="1" i="0" sz="1500" u="none" cap="none" strike="noStrike">
              <a:solidFill>
                <a:srgbClr val="434343"/>
              </a:solidFill>
              <a:latin typeface="Play"/>
              <a:ea typeface="Play"/>
              <a:cs typeface="Play"/>
              <a:sym typeface="Play"/>
            </a:endParaRPr>
          </a:p>
          <a:p>
            <a:pPr indent="0" lvl="0" marL="0" marR="0" rtl="0" algn="l">
              <a:lnSpc>
                <a:spcPct val="115000"/>
              </a:lnSpc>
              <a:spcBef>
                <a:spcPts val="1200"/>
              </a:spcBef>
              <a:spcAft>
                <a:spcPts val="0"/>
              </a:spcAft>
              <a:buClr>
                <a:schemeClr val="dk1"/>
              </a:buClr>
              <a:buSzPts val="1100"/>
              <a:buFont typeface="Arial"/>
              <a:buNone/>
            </a:pPr>
            <a:r>
              <a:t/>
            </a:r>
            <a:endParaRPr b="1" i="0" sz="1500" u="none" cap="none" strike="noStrike">
              <a:solidFill>
                <a:srgbClr val="434343"/>
              </a:solidFill>
              <a:latin typeface="Play"/>
              <a:ea typeface="Play"/>
              <a:cs typeface="Play"/>
              <a:sym typeface="Play"/>
            </a:endParaRPr>
          </a:p>
          <a:p>
            <a:pPr indent="0" lvl="0" marL="0" marR="0" rtl="0" algn="l">
              <a:lnSpc>
                <a:spcPct val="100000"/>
              </a:lnSpc>
              <a:spcBef>
                <a:spcPts val="1200"/>
              </a:spcBef>
              <a:spcAft>
                <a:spcPts val="0"/>
              </a:spcAft>
              <a:buClr>
                <a:srgbClr val="000000"/>
              </a:buClr>
              <a:buSzPts val="1500"/>
              <a:buFont typeface="Arial"/>
              <a:buNone/>
            </a:pPr>
            <a:r>
              <a:t/>
            </a:r>
            <a:endParaRPr b="1" i="0" sz="1500" u="none" cap="none" strike="noStrike">
              <a:solidFill>
                <a:srgbClr val="434343"/>
              </a:solidFill>
              <a:latin typeface="Play"/>
              <a:ea typeface="Play"/>
              <a:cs typeface="Play"/>
              <a:sym typeface="Play"/>
            </a:endParaRPr>
          </a:p>
          <a:p>
            <a:pPr indent="0" lvl="0" marL="0" marR="0" rtl="0" algn="l">
              <a:lnSpc>
                <a:spcPct val="100000"/>
              </a:lnSpc>
              <a:spcBef>
                <a:spcPts val="0"/>
              </a:spcBef>
              <a:spcAft>
                <a:spcPts val="0"/>
              </a:spcAft>
              <a:buClr>
                <a:srgbClr val="000000"/>
              </a:buClr>
              <a:buSzPts val="1500"/>
              <a:buFont typeface="Arial"/>
              <a:buNone/>
            </a:pPr>
            <a:r>
              <a:t/>
            </a:r>
            <a:endParaRPr b="1" i="0" sz="1500" u="none" cap="none" strike="noStrike">
              <a:solidFill>
                <a:srgbClr val="434343"/>
              </a:solidFill>
              <a:latin typeface="Play"/>
              <a:ea typeface="Play"/>
              <a:cs typeface="Play"/>
              <a:sym typeface="Play"/>
            </a:endParaRPr>
          </a:p>
        </p:txBody>
      </p:sp>
      <p:sp>
        <p:nvSpPr>
          <p:cNvPr id="503" name="Google Shape;503;g3ec31b043dd_0_182"/>
          <p:cNvSpPr/>
          <p:nvPr/>
        </p:nvSpPr>
        <p:spPr>
          <a:xfrm>
            <a:off x="0" y="-18720"/>
            <a:ext cx="12191418" cy="568782"/>
          </a:xfrm>
          <a:custGeom>
            <a:rect b="b" l="l" r="r" t="t"/>
            <a:pathLst>
              <a:path extrusionOk="0" h="21600" w="21600">
                <a:moveTo>
                  <a:pt x="0" y="0"/>
                </a:moveTo>
                <a:lnTo>
                  <a:pt x="21600" y="0"/>
                </a:lnTo>
                <a:lnTo>
                  <a:pt x="21600" y="21600"/>
                </a:lnTo>
                <a:lnTo>
                  <a:pt x="0" y="21600"/>
                </a:lnTo>
                <a:close/>
              </a:path>
            </a:pathLst>
          </a:custGeom>
          <a:solidFill>
            <a:srgbClr val="073763"/>
          </a:solidFill>
          <a:ln cap="flat" cmpd="sng" w="12600">
            <a:solidFill>
              <a:srgbClr val="EF8C39"/>
            </a:solidFill>
            <a:prstDash val="solid"/>
            <a:round/>
            <a:headEnd len="sm" w="sm" type="none"/>
            <a:tailEnd len="sm" w="sm" type="none"/>
          </a:ln>
        </p:spPr>
      </p:sp>
      <p:sp>
        <p:nvSpPr>
          <p:cNvPr id="504" name="Google Shape;504;g3ec31b043dd_0_182"/>
          <p:cNvSpPr/>
          <p:nvPr/>
        </p:nvSpPr>
        <p:spPr>
          <a:xfrm>
            <a:off x="311231" y="17639"/>
            <a:ext cx="6611436" cy="479034"/>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650"/>
              <a:buFont typeface="Arial"/>
              <a:buNone/>
            </a:pPr>
            <a:r>
              <a:rPr b="1" i="0" lang="en-US" sz="1600" u="none" cap="none" strike="noStrike">
                <a:solidFill>
                  <a:schemeClr val="lt1"/>
                </a:solidFill>
                <a:latin typeface="Play"/>
                <a:ea typeface="Play"/>
                <a:cs typeface="Play"/>
                <a:sym typeface="Play"/>
              </a:rPr>
              <a:t>PERSPECTIVES</a:t>
            </a:r>
            <a:endParaRPr b="1" i="0" sz="1600" u="none" cap="none" strike="noStrike">
              <a:solidFill>
                <a:schemeClr val="lt1"/>
              </a:solidFill>
              <a:latin typeface="Play"/>
              <a:ea typeface="Play"/>
              <a:cs typeface="Play"/>
              <a:sym typeface="Play"/>
            </a:endParaRPr>
          </a:p>
        </p:txBody>
      </p:sp>
      <p:sp>
        <p:nvSpPr>
          <p:cNvPr id="505" name="Google Shape;505;g3ec31b043dd_0_182"/>
          <p:cNvSpPr txBox="1"/>
          <p:nvPr/>
        </p:nvSpPr>
        <p:spPr>
          <a:xfrm>
            <a:off x="8264925" y="956150"/>
            <a:ext cx="3491400" cy="5144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200"/>
              <a:buFont typeface="Arial"/>
              <a:buNone/>
            </a:pPr>
            <a:r>
              <a:rPr b="1" i="0" lang="en-US" sz="2200" u="none" cap="none" strike="noStrike">
                <a:solidFill>
                  <a:schemeClr val="dk2"/>
                </a:solidFill>
                <a:latin typeface="Play"/>
                <a:ea typeface="Play"/>
                <a:cs typeface="Play"/>
                <a:sym typeface="Play"/>
              </a:rPr>
              <a:t>Calcul de la dose du jour sur CBCT	(prochainement)</a:t>
            </a:r>
            <a:endParaRPr b="1" i="0" sz="2200" u="none" cap="none" strike="noStrike">
              <a:solidFill>
                <a:schemeClr val="dk2"/>
              </a:solidFill>
              <a:latin typeface="Play"/>
              <a:ea typeface="Play"/>
              <a:cs typeface="Play"/>
              <a:sym typeface="Play"/>
            </a:endParaRPr>
          </a:p>
          <a:p>
            <a:pPr indent="0" lvl="0" marL="0" marR="0" rtl="0" algn="l">
              <a:lnSpc>
                <a:spcPct val="100000"/>
              </a:lnSpc>
              <a:spcBef>
                <a:spcPts val="0"/>
              </a:spcBef>
              <a:spcAft>
                <a:spcPts val="0"/>
              </a:spcAft>
              <a:buClr>
                <a:srgbClr val="000000"/>
              </a:buClr>
              <a:buSzPts val="2200"/>
              <a:buFont typeface="Arial"/>
              <a:buNone/>
            </a:pPr>
            <a:r>
              <a:t/>
            </a:r>
            <a:endParaRPr b="1" i="0" sz="2200" u="none" cap="none" strike="noStrike">
              <a:solidFill>
                <a:schemeClr val="dk2"/>
              </a:solidFill>
              <a:latin typeface="Play"/>
              <a:ea typeface="Play"/>
              <a:cs typeface="Play"/>
              <a:sym typeface="Play"/>
            </a:endParaRPr>
          </a:p>
          <a:p>
            <a:pPr indent="0" lvl="0" marL="0" marR="0" rtl="0" algn="l">
              <a:lnSpc>
                <a:spcPct val="115000"/>
              </a:lnSpc>
              <a:spcBef>
                <a:spcPts val="1200"/>
              </a:spcBef>
              <a:spcAft>
                <a:spcPts val="0"/>
              </a:spcAft>
              <a:buClr>
                <a:schemeClr val="dk1"/>
              </a:buClr>
              <a:buSzPts val="1100"/>
              <a:buFont typeface="Arial"/>
              <a:buNone/>
            </a:pPr>
            <a:r>
              <a:rPr b="1" i="0" lang="en-US" sz="1500" u="none" cap="none" strike="noStrike">
                <a:solidFill>
                  <a:srgbClr val="434343"/>
                </a:solidFill>
                <a:latin typeface="Play"/>
                <a:ea typeface="Play"/>
                <a:cs typeface="Play"/>
                <a:sym typeface="Play"/>
              </a:rPr>
              <a:t>Calcul de la dose délivrée à partir des log-files (LEA) sur le CBCT du jour en utilisant des CT synthétiques générés dans RayStation 2024b.</a:t>
            </a:r>
            <a:endParaRPr b="1" i="0" sz="1500" u="none" cap="none" strike="noStrike">
              <a:solidFill>
                <a:srgbClr val="434343"/>
              </a:solidFill>
              <a:latin typeface="Play"/>
              <a:ea typeface="Play"/>
              <a:cs typeface="Play"/>
              <a:sym typeface="Play"/>
            </a:endParaRPr>
          </a:p>
          <a:p>
            <a:pPr indent="0" lvl="0" marL="0" marR="0" rtl="0" algn="l">
              <a:lnSpc>
                <a:spcPct val="115000"/>
              </a:lnSpc>
              <a:spcBef>
                <a:spcPts val="1200"/>
              </a:spcBef>
              <a:spcAft>
                <a:spcPts val="0"/>
              </a:spcAft>
              <a:buClr>
                <a:schemeClr val="dk1"/>
              </a:buClr>
              <a:buSzPts val="1100"/>
              <a:buFont typeface="Arial"/>
              <a:buNone/>
            </a:pPr>
            <a:r>
              <a:rPr b="1" i="0" lang="en-US" sz="1500" u="none" cap="none" strike="noStrike">
                <a:solidFill>
                  <a:srgbClr val="434343"/>
                </a:solidFill>
                <a:latin typeface="Play"/>
                <a:ea typeface="Play"/>
                <a:cs typeface="Play"/>
                <a:sym typeface="Play"/>
              </a:rPr>
              <a:t>=&gt; Prise en compte des incertitudes de délivrance du faisceau et de positionnement du patient.</a:t>
            </a:r>
            <a:endParaRPr b="1" i="0" sz="1500" u="none" cap="none" strike="noStrike">
              <a:solidFill>
                <a:srgbClr val="434343"/>
              </a:solidFill>
              <a:latin typeface="Play"/>
              <a:ea typeface="Play"/>
              <a:cs typeface="Play"/>
              <a:sym typeface="Play"/>
            </a:endParaRPr>
          </a:p>
          <a:p>
            <a:pPr indent="0" lvl="0" marL="0" marR="0" rtl="0" algn="l">
              <a:lnSpc>
                <a:spcPct val="115000"/>
              </a:lnSpc>
              <a:spcBef>
                <a:spcPts val="1200"/>
              </a:spcBef>
              <a:spcAft>
                <a:spcPts val="0"/>
              </a:spcAft>
              <a:buClr>
                <a:schemeClr val="dk1"/>
              </a:buClr>
              <a:buSzPts val="1100"/>
              <a:buFont typeface="Arial"/>
              <a:buNone/>
            </a:pPr>
            <a:r>
              <a:t/>
            </a:r>
            <a:endParaRPr b="1" i="0" sz="1500" u="none" cap="none" strike="noStrike">
              <a:solidFill>
                <a:srgbClr val="434343"/>
              </a:solidFill>
              <a:latin typeface="Play"/>
              <a:ea typeface="Play"/>
              <a:cs typeface="Play"/>
              <a:sym typeface="Play"/>
            </a:endParaRPr>
          </a:p>
          <a:p>
            <a:pPr indent="0" lvl="0" marL="0" marR="0" rtl="0" algn="l">
              <a:lnSpc>
                <a:spcPct val="115000"/>
              </a:lnSpc>
              <a:spcBef>
                <a:spcPts val="1200"/>
              </a:spcBef>
              <a:spcAft>
                <a:spcPts val="0"/>
              </a:spcAft>
              <a:buClr>
                <a:srgbClr val="000000"/>
              </a:buClr>
              <a:buSzPts val="1500"/>
              <a:buFont typeface="Arial"/>
              <a:buNone/>
            </a:pPr>
            <a:r>
              <a:t/>
            </a:r>
            <a:endParaRPr b="1" i="0" sz="1500" u="none" cap="none" strike="noStrike">
              <a:solidFill>
                <a:srgbClr val="434343"/>
              </a:solidFill>
              <a:latin typeface="Play"/>
              <a:ea typeface="Play"/>
              <a:cs typeface="Play"/>
              <a:sym typeface="Play"/>
            </a:endParaRPr>
          </a:p>
          <a:p>
            <a:pPr indent="0" lvl="0" marL="0" marR="0" rtl="0" algn="l">
              <a:lnSpc>
                <a:spcPct val="100000"/>
              </a:lnSpc>
              <a:spcBef>
                <a:spcPts val="0"/>
              </a:spcBef>
              <a:spcAft>
                <a:spcPts val="0"/>
              </a:spcAft>
              <a:buClr>
                <a:schemeClr val="dk1"/>
              </a:buClr>
              <a:buSzPts val="1500"/>
              <a:buFont typeface="Arial"/>
              <a:buNone/>
            </a:pPr>
            <a:r>
              <a:t/>
            </a:r>
            <a:endParaRPr b="0" i="0" sz="1500" u="none" cap="none" strike="noStrike">
              <a:solidFill>
                <a:srgbClr val="434343"/>
              </a:solidFill>
              <a:latin typeface="Play"/>
              <a:ea typeface="Play"/>
              <a:cs typeface="Play"/>
              <a:sym typeface="Play"/>
            </a:endParaRPr>
          </a:p>
          <a:p>
            <a:pPr indent="0" lvl="0" marL="0" marR="0" rtl="0" algn="l">
              <a:lnSpc>
                <a:spcPct val="100000"/>
              </a:lnSpc>
              <a:spcBef>
                <a:spcPts val="0"/>
              </a:spcBef>
              <a:spcAft>
                <a:spcPts val="0"/>
              </a:spcAft>
              <a:buClr>
                <a:schemeClr val="dk1"/>
              </a:buClr>
              <a:buSzPts val="1500"/>
              <a:buFont typeface="Arial"/>
              <a:buNone/>
            </a:pPr>
            <a:r>
              <a:t/>
            </a:r>
            <a:endParaRPr b="0" i="0" sz="1500" u="none" cap="none" strike="noStrike">
              <a:solidFill>
                <a:srgbClr val="434343"/>
              </a:solidFill>
              <a:latin typeface="Play"/>
              <a:ea typeface="Play"/>
              <a:cs typeface="Play"/>
              <a:sym typeface="Play"/>
            </a:endParaRPr>
          </a:p>
        </p:txBody>
      </p:sp>
      <p:sp>
        <p:nvSpPr>
          <p:cNvPr id="506" name="Google Shape;506;g3ec31b043dd_0_182"/>
          <p:cNvSpPr txBox="1"/>
          <p:nvPr/>
        </p:nvSpPr>
        <p:spPr>
          <a:xfrm>
            <a:off x="320050" y="1064100"/>
            <a:ext cx="3491400" cy="5263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200"/>
              <a:buFont typeface="Arial"/>
              <a:buNone/>
            </a:pPr>
            <a:r>
              <a:rPr b="1" i="0" lang="en-US" sz="2200" u="none" cap="none" strike="noStrike">
                <a:solidFill>
                  <a:schemeClr val="dk2"/>
                </a:solidFill>
                <a:latin typeface="Play"/>
                <a:ea typeface="Play"/>
                <a:cs typeface="Play"/>
                <a:sym typeface="Play"/>
              </a:rPr>
              <a:t>Contrôle qualité des logs</a:t>
            </a:r>
            <a:endParaRPr b="1" i="0" sz="2200" u="none" cap="none" strike="noStrike">
              <a:solidFill>
                <a:schemeClr val="dk2"/>
              </a:solidFill>
              <a:latin typeface="Play"/>
              <a:ea typeface="Play"/>
              <a:cs typeface="Play"/>
              <a:sym typeface="Play"/>
            </a:endParaRPr>
          </a:p>
          <a:p>
            <a:pPr indent="0" lvl="0" marL="0" marR="0" rtl="0" algn="l">
              <a:lnSpc>
                <a:spcPct val="100000"/>
              </a:lnSpc>
              <a:spcBef>
                <a:spcPts val="0"/>
              </a:spcBef>
              <a:spcAft>
                <a:spcPts val="0"/>
              </a:spcAft>
              <a:buClr>
                <a:srgbClr val="000000"/>
              </a:buClr>
              <a:buSzPts val="2200"/>
              <a:buFont typeface="Arial"/>
              <a:buNone/>
            </a:pPr>
            <a:r>
              <a:rPr b="1" i="0" lang="en-US" sz="2200" u="none" cap="none" strike="noStrike">
                <a:solidFill>
                  <a:schemeClr val="dk2"/>
                </a:solidFill>
                <a:latin typeface="Play"/>
                <a:ea typeface="Play"/>
                <a:cs typeface="Play"/>
                <a:sym typeface="Play"/>
              </a:rPr>
              <a:t>(en cours)</a:t>
            </a:r>
            <a:endParaRPr b="1" i="0" sz="2200" u="none" cap="none" strike="noStrike">
              <a:solidFill>
                <a:schemeClr val="dk2"/>
              </a:solidFill>
              <a:latin typeface="Play"/>
              <a:ea typeface="Play"/>
              <a:cs typeface="Play"/>
              <a:sym typeface="Play"/>
            </a:endParaRPr>
          </a:p>
          <a:p>
            <a:pPr indent="0" lvl="0" marL="0" marR="0" rtl="0" algn="l">
              <a:lnSpc>
                <a:spcPct val="100000"/>
              </a:lnSpc>
              <a:spcBef>
                <a:spcPts val="0"/>
              </a:spcBef>
              <a:spcAft>
                <a:spcPts val="0"/>
              </a:spcAft>
              <a:buClr>
                <a:srgbClr val="000000"/>
              </a:buClr>
              <a:buSzPts val="2200"/>
              <a:buFont typeface="Arial"/>
              <a:buNone/>
            </a:pPr>
            <a:r>
              <a:t/>
            </a:r>
            <a:endParaRPr b="1" i="0" sz="2200" u="none" cap="none" strike="noStrike">
              <a:solidFill>
                <a:schemeClr val="dk2"/>
              </a:solidFill>
              <a:latin typeface="Play"/>
              <a:ea typeface="Play"/>
              <a:cs typeface="Play"/>
              <a:sym typeface="Play"/>
            </a:endParaRPr>
          </a:p>
          <a:p>
            <a:pPr indent="0" lvl="0" marL="0" marR="0" rtl="0" algn="l">
              <a:lnSpc>
                <a:spcPct val="115000"/>
              </a:lnSpc>
              <a:spcBef>
                <a:spcPts val="1200"/>
              </a:spcBef>
              <a:spcAft>
                <a:spcPts val="0"/>
              </a:spcAft>
              <a:buClr>
                <a:schemeClr val="dk1"/>
              </a:buClr>
              <a:buSzPts val="1100"/>
              <a:buFont typeface="Arial"/>
              <a:buNone/>
            </a:pPr>
            <a:r>
              <a:rPr b="1" i="0" lang="en-US" sz="1500" u="none" cap="none" strike="noStrike">
                <a:solidFill>
                  <a:srgbClr val="666666"/>
                </a:solidFill>
                <a:latin typeface="Play"/>
                <a:ea typeface="Play"/>
                <a:cs typeface="Play"/>
                <a:sym typeface="Play"/>
              </a:rPr>
              <a:t>Mise en place d’un protocole de commissioning basé sur un plan de référence et une mesure indépendante, afin de comparer PLAN / LOG / MESURE.</a:t>
            </a:r>
            <a:endParaRPr b="1" i="0" sz="1500" u="none" cap="none" strike="noStrike">
              <a:solidFill>
                <a:srgbClr val="666666"/>
              </a:solidFill>
              <a:latin typeface="Play"/>
              <a:ea typeface="Play"/>
              <a:cs typeface="Play"/>
              <a:sym typeface="Play"/>
            </a:endParaRPr>
          </a:p>
          <a:p>
            <a:pPr indent="0" lvl="0" marL="0" marR="0" rtl="0" algn="l">
              <a:lnSpc>
                <a:spcPct val="115000"/>
              </a:lnSpc>
              <a:spcBef>
                <a:spcPts val="1200"/>
              </a:spcBef>
              <a:spcAft>
                <a:spcPts val="0"/>
              </a:spcAft>
              <a:buClr>
                <a:schemeClr val="dk1"/>
              </a:buClr>
              <a:buSzPts val="1100"/>
              <a:buFont typeface="Arial"/>
              <a:buNone/>
            </a:pPr>
            <a:r>
              <a:t/>
            </a:r>
            <a:endParaRPr b="1" i="0" sz="1500" u="none" cap="none" strike="noStrike">
              <a:solidFill>
                <a:srgbClr val="666666"/>
              </a:solidFill>
              <a:latin typeface="Play"/>
              <a:ea typeface="Play"/>
              <a:cs typeface="Play"/>
              <a:sym typeface="Play"/>
            </a:endParaRPr>
          </a:p>
          <a:p>
            <a:pPr indent="0" lvl="0" marL="0" marR="0" rtl="0" algn="l">
              <a:lnSpc>
                <a:spcPct val="100000"/>
              </a:lnSpc>
              <a:spcBef>
                <a:spcPts val="1200"/>
              </a:spcBef>
              <a:spcAft>
                <a:spcPts val="0"/>
              </a:spcAft>
              <a:buClr>
                <a:srgbClr val="000000"/>
              </a:buClr>
              <a:buSzPts val="1500"/>
              <a:buFont typeface="Arial"/>
              <a:buNone/>
            </a:pPr>
            <a:r>
              <a:t/>
            </a:r>
            <a:endParaRPr b="1" i="0" sz="1500" u="none" cap="none" strike="noStrike">
              <a:solidFill>
                <a:srgbClr val="434343"/>
              </a:solidFill>
              <a:latin typeface="Play"/>
              <a:ea typeface="Play"/>
              <a:cs typeface="Play"/>
              <a:sym typeface="Play"/>
            </a:endParaRPr>
          </a:p>
        </p:txBody>
      </p:sp>
      <p:pic>
        <p:nvPicPr>
          <p:cNvPr id="507" name="Google Shape;507;g3ec31b043dd_0_182" title="Capture d’écran du 2026-06-27 15-32-48.png"/>
          <p:cNvPicPr preferRelativeResize="0"/>
          <p:nvPr/>
        </p:nvPicPr>
        <p:blipFill rotWithShape="1">
          <a:blip r:embed="rId3">
            <a:alphaModFix/>
          </a:blip>
          <a:srcRect b="0" l="18207" r="0" t="0"/>
          <a:stretch/>
        </p:blipFill>
        <p:spPr>
          <a:xfrm>
            <a:off x="3925500" y="3908500"/>
            <a:ext cx="4341001" cy="2242600"/>
          </a:xfrm>
          <a:prstGeom prst="rect">
            <a:avLst/>
          </a:prstGeom>
          <a:noFill/>
          <a:ln>
            <a:noFill/>
          </a:ln>
        </p:spPr>
      </p:pic>
      <p:sp>
        <p:nvSpPr>
          <p:cNvPr id="508" name="Google Shape;508;g3ec31b043dd_0_182"/>
          <p:cNvSpPr/>
          <p:nvPr/>
        </p:nvSpPr>
        <p:spPr>
          <a:xfrm>
            <a:off x="320040" y="6583680"/>
            <a:ext cx="7131942" cy="164160"/>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900"/>
              <a:buFont typeface="Arial"/>
              <a:buNone/>
            </a:pPr>
            <a:r>
              <a:rPr lang="en-US" sz="900">
                <a:solidFill>
                  <a:srgbClr val="6B7280"/>
                </a:solidFill>
              </a:rPr>
              <a:t>AG Mi2B</a:t>
            </a:r>
            <a:endParaRPr b="0" i="0" sz="900" u="none" cap="none" strike="noStrike">
              <a:solidFill>
                <a:srgbClr val="000000"/>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13" name="Shape 513"/>
        <p:cNvGrpSpPr/>
        <p:nvPr/>
      </p:nvGrpSpPr>
      <p:grpSpPr>
        <a:xfrm>
          <a:off x="0" y="0"/>
          <a:ext cx="0" cy="0"/>
          <a:chOff x="0" y="0"/>
          <a:chExt cx="0" cy="0"/>
        </a:xfrm>
      </p:grpSpPr>
      <p:sp>
        <p:nvSpPr>
          <p:cNvPr id="514" name="Google Shape;514;p7"/>
          <p:cNvSpPr/>
          <p:nvPr/>
        </p:nvSpPr>
        <p:spPr>
          <a:xfrm>
            <a:off x="280997" y="1452518"/>
            <a:ext cx="5355774" cy="3460860"/>
          </a:xfrm>
          <a:custGeom>
            <a:rect b="b" l="l" r="r" t="t"/>
            <a:pathLst>
              <a:path extrusionOk="0" h="21600" w="21600">
                <a:moveTo>
                  <a:pt x="0" y="0"/>
                </a:moveTo>
                <a:lnTo>
                  <a:pt x="21600" y="0"/>
                </a:lnTo>
                <a:lnTo>
                  <a:pt x="21600" y="21600"/>
                </a:lnTo>
                <a:lnTo>
                  <a:pt x="0" y="21600"/>
                </a:lnTo>
                <a:close/>
              </a:path>
            </a:pathLst>
          </a:custGeom>
          <a:noFill/>
          <a:ln cap="flat" cmpd="sng" w="9525">
            <a:solidFill>
              <a:srgbClr val="9E9E9E"/>
            </a:solidFill>
            <a:prstDash val="solid"/>
            <a:round/>
            <a:headEnd len="sm" w="sm" type="none"/>
            <a:tailEnd len="sm" w="sm" type="none"/>
          </a:ln>
        </p:spPr>
      </p:sp>
      <p:cxnSp>
        <p:nvCxnSpPr>
          <p:cNvPr id="515" name="Google Shape;515;p7"/>
          <p:cNvCxnSpPr/>
          <p:nvPr/>
        </p:nvCxnSpPr>
        <p:spPr>
          <a:xfrm>
            <a:off x="359090" y="1234855"/>
            <a:ext cx="11521800" cy="600"/>
          </a:xfrm>
          <a:prstGeom prst="straightConnector1">
            <a:avLst/>
          </a:prstGeom>
          <a:noFill/>
          <a:ln cap="flat" cmpd="sng" w="12600">
            <a:solidFill>
              <a:srgbClr val="D6DEE8"/>
            </a:solidFill>
            <a:prstDash val="solid"/>
            <a:round/>
            <a:headEnd len="sm" w="sm" type="none"/>
            <a:tailEnd len="sm" w="sm" type="none"/>
          </a:ln>
        </p:spPr>
      </p:cxnSp>
      <p:cxnSp>
        <p:nvCxnSpPr>
          <p:cNvPr id="516" name="Google Shape;516;p7"/>
          <p:cNvCxnSpPr/>
          <p:nvPr/>
        </p:nvCxnSpPr>
        <p:spPr>
          <a:xfrm>
            <a:off x="320040" y="6528600"/>
            <a:ext cx="11521800" cy="720"/>
          </a:xfrm>
          <a:prstGeom prst="straightConnector1">
            <a:avLst/>
          </a:prstGeom>
          <a:noFill/>
          <a:ln cap="flat" cmpd="sng" w="12600">
            <a:solidFill>
              <a:srgbClr val="E5E7EB"/>
            </a:solidFill>
            <a:prstDash val="solid"/>
            <a:round/>
            <a:headEnd len="sm" w="sm" type="none"/>
            <a:tailEnd len="sm" w="sm" type="none"/>
          </a:ln>
        </p:spPr>
      </p:cxnSp>
      <p:sp>
        <p:nvSpPr>
          <p:cNvPr id="517" name="Google Shape;517;p7"/>
          <p:cNvSpPr/>
          <p:nvPr/>
        </p:nvSpPr>
        <p:spPr>
          <a:xfrm>
            <a:off x="11521440" y="6583680"/>
            <a:ext cx="365400" cy="164160"/>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0" lIns="0" spcFirstLastPara="1" rIns="0" wrap="square" tIns="0">
            <a:noAutofit/>
          </a:bodyPr>
          <a:lstStyle/>
          <a:p>
            <a:pPr indent="0" lvl="0" marL="0" marR="0" rtl="0" algn="r">
              <a:lnSpc>
                <a:spcPct val="100000"/>
              </a:lnSpc>
              <a:spcBef>
                <a:spcPts val="0"/>
              </a:spcBef>
              <a:spcAft>
                <a:spcPts val="0"/>
              </a:spcAft>
              <a:buClr>
                <a:srgbClr val="000000"/>
              </a:buClr>
              <a:buSzPts val="1250"/>
              <a:buFont typeface="Arial"/>
              <a:buNone/>
            </a:pPr>
            <a:r>
              <a:rPr lang="en-US" sz="1250">
                <a:solidFill>
                  <a:srgbClr val="6B7280"/>
                </a:solidFill>
              </a:rPr>
              <a:t>15</a:t>
            </a:r>
            <a:endParaRPr b="0" i="0" sz="1250" u="none" cap="none" strike="noStrike">
              <a:solidFill>
                <a:srgbClr val="000000"/>
              </a:solidFill>
              <a:latin typeface="Arial"/>
              <a:ea typeface="Arial"/>
              <a:cs typeface="Arial"/>
              <a:sym typeface="Arial"/>
            </a:endParaRPr>
          </a:p>
        </p:txBody>
      </p:sp>
      <p:pic>
        <p:nvPicPr>
          <p:cNvPr descr="/mnt/data/psi_figures/B1_err_hist.png" id="518" name="Google Shape;518;p7"/>
          <p:cNvPicPr preferRelativeResize="0"/>
          <p:nvPr/>
        </p:nvPicPr>
        <p:blipFill rotWithShape="1">
          <a:blip r:embed="rId3">
            <a:alphaModFix/>
          </a:blip>
          <a:srcRect b="0" l="0" r="0" t="0"/>
          <a:stretch/>
        </p:blipFill>
        <p:spPr>
          <a:xfrm>
            <a:off x="334769" y="1462735"/>
            <a:ext cx="5248541" cy="2954684"/>
          </a:xfrm>
          <a:prstGeom prst="rect">
            <a:avLst/>
          </a:prstGeom>
          <a:noFill/>
          <a:ln>
            <a:noFill/>
          </a:ln>
        </p:spPr>
      </p:pic>
      <p:sp>
        <p:nvSpPr>
          <p:cNvPr id="519" name="Google Shape;519;p7"/>
          <p:cNvSpPr/>
          <p:nvPr/>
        </p:nvSpPr>
        <p:spPr>
          <a:xfrm>
            <a:off x="0" y="1"/>
            <a:ext cx="12191418" cy="550044"/>
          </a:xfrm>
          <a:custGeom>
            <a:rect b="b" l="l" r="r" t="t"/>
            <a:pathLst>
              <a:path extrusionOk="0" h="21600" w="21600">
                <a:moveTo>
                  <a:pt x="0" y="0"/>
                </a:moveTo>
                <a:lnTo>
                  <a:pt x="21600" y="0"/>
                </a:lnTo>
                <a:lnTo>
                  <a:pt x="21600" y="21600"/>
                </a:lnTo>
                <a:lnTo>
                  <a:pt x="0" y="21600"/>
                </a:lnTo>
                <a:close/>
              </a:path>
            </a:pathLst>
          </a:custGeom>
          <a:solidFill>
            <a:srgbClr val="073763"/>
          </a:solidFill>
          <a:ln cap="flat" cmpd="sng" w="12600">
            <a:solidFill>
              <a:srgbClr val="1C7B79"/>
            </a:solidFill>
            <a:prstDash val="solid"/>
            <a:round/>
            <a:headEnd len="sm" w="sm" type="none"/>
            <a:tailEnd len="sm" w="sm" type="none"/>
          </a:ln>
        </p:spPr>
      </p:sp>
      <p:sp>
        <p:nvSpPr>
          <p:cNvPr id="520" name="Google Shape;520;p7"/>
          <p:cNvSpPr/>
          <p:nvPr/>
        </p:nvSpPr>
        <p:spPr>
          <a:xfrm>
            <a:off x="282970" y="105898"/>
            <a:ext cx="3117258" cy="312822"/>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600"/>
              <a:buFont typeface="Arial"/>
              <a:buNone/>
            </a:pPr>
            <a:r>
              <a:rPr b="1" i="0" lang="en-US" sz="1600" u="none" cap="none" strike="noStrike">
                <a:solidFill>
                  <a:srgbClr val="F2F2F2"/>
                </a:solidFill>
                <a:latin typeface="Play"/>
                <a:ea typeface="Play"/>
                <a:cs typeface="Play"/>
                <a:sym typeface="Play"/>
              </a:rPr>
              <a:t>CONCLUSION</a:t>
            </a:r>
            <a:endParaRPr b="1" i="0" sz="1600" u="none" cap="none" strike="noStrike">
              <a:solidFill>
                <a:srgbClr val="F2F2F2"/>
              </a:solidFill>
              <a:latin typeface="Play"/>
              <a:ea typeface="Play"/>
              <a:cs typeface="Play"/>
              <a:sym typeface="Play"/>
            </a:endParaRPr>
          </a:p>
        </p:txBody>
      </p:sp>
      <p:sp>
        <p:nvSpPr>
          <p:cNvPr id="521" name="Google Shape;521;p7"/>
          <p:cNvSpPr/>
          <p:nvPr/>
        </p:nvSpPr>
        <p:spPr>
          <a:xfrm>
            <a:off x="2782645" y="5036431"/>
            <a:ext cx="970550" cy="294770"/>
          </a:xfrm>
          <a:custGeom>
            <a:rect b="b" l="l" r="r" t="t"/>
            <a:pathLst>
              <a:path extrusionOk="0" h="966" w="3175">
                <a:moveTo>
                  <a:pt x="203" y="0"/>
                </a:moveTo>
                <a:cubicBezTo>
                  <a:pt x="101" y="0"/>
                  <a:pt x="0" y="101"/>
                  <a:pt x="0" y="203"/>
                </a:cubicBezTo>
                <a:lnTo>
                  <a:pt x="0" y="761"/>
                </a:lnTo>
                <a:cubicBezTo>
                  <a:pt x="0" y="863"/>
                  <a:pt x="101" y="965"/>
                  <a:pt x="203" y="965"/>
                </a:cubicBezTo>
                <a:lnTo>
                  <a:pt x="2971" y="965"/>
                </a:lnTo>
                <a:cubicBezTo>
                  <a:pt x="3072" y="965"/>
                  <a:pt x="3174" y="863"/>
                  <a:pt x="3174" y="761"/>
                </a:cubicBezTo>
                <a:lnTo>
                  <a:pt x="3174" y="203"/>
                </a:lnTo>
                <a:cubicBezTo>
                  <a:pt x="3174" y="101"/>
                  <a:pt x="3072" y="0"/>
                  <a:pt x="2971" y="0"/>
                </a:cubicBezTo>
                <a:lnTo>
                  <a:pt x="203" y="0"/>
                </a:lnTo>
              </a:path>
            </a:pathLst>
          </a:custGeom>
          <a:solidFill>
            <a:srgbClr val="FF4000"/>
          </a:solidFill>
          <a:ln cap="flat" cmpd="sng" w="10700">
            <a:solidFill>
              <a:srgbClr val="FF0000"/>
            </a:solidFill>
            <a:prstDash val="solid"/>
            <a:round/>
            <a:headEnd len="sm" w="sm" type="none"/>
            <a:tailEnd len="sm" w="sm" type="none"/>
          </a:ln>
        </p:spPr>
        <p:txBody>
          <a:bodyPr anchorCtr="0" anchor="ctr" bIns="77650" lIns="77650" spcFirstLastPara="1" rIns="77650" wrap="square" tIns="7765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2" name="Google Shape;522;p7"/>
          <p:cNvSpPr/>
          <p:nvPr/>
        </p:nvSpPr>
        <p:spPr>
          <a:xfrm>
            <a:off x="2815058" y="5109207"/>
            <a:ext cx="861678" cy="155034"/>
          </a:xfrm>
          <a:custGeom>
            <a:rect b="b" l="l" r="r" t="t"/>
            <a:pathLst>
              <a:path extrusionOk="0" h="21600" w="21600">
                <a:moveTo>
                  <a:pt x="0" y="0"/>
                </a:moveTo>
                <a:lnTo>
                  <a:pt x="21600" y="0"/>
                </a:lnTo>
                <a:lnTo>
                  <a:pt x="21600" y="21600"/>
                </a:lnTo>
                <a:lnTo>
                  <a:pt x="0" y="21600"/>
                </a:lnTo>
                <a:close/>
              </a:path>
            </a:pathLst>
          </a:custGeom>
          <a:noFill/>
          <a:ln>
            <a:noFill/>
          </a:ln>
        </p:spPr>
        <p:txBody>
          <a:bodyPr anchorCtr="1" anchor="ctr" bIns="0" lIns="0" spcFirstLastPara="1" rIns="0" wrap="square" tIns="0">
            <a:noAutofit/>
          </a:bodyPr>
          <a:lstStyle/>
          <a:p>
            <a:pPr indent="0" lvl="0" marL="0" marR="0" rtl="0" algn="ctr">
              <a:lnSpc>
                <a:spcPct val="100000"/>
              </a:lnSpc>
              <a:spcBef>
                <a:spcPts val="0"/>
              </a:spcBef>
              <a:spcAft>
                <a:spcPts val="0"/>
              </a:spcAft>
              <a:buClr>
                <a:srgbClr val="000000"/>
              </a:buClr>
              <a:buSzPts val="1264"/>
              <a:buFont typeface="Arial"/>
              <a:buNone/>
            </a:pPr>
            <a:r>
              <a:rPr b="1" i="0" lang="en-US" sz="1264" u="none" cap="none" strike="noStrike">
                <a:solidFill>
                  <a:srgbClr val="FFFFFF"/>
                </a:solidFill>
                <a:latin typeface="Arial"/>
                <a:ea typeface="Arial"/>
                <a:cs typeface="Arial"/>
                <a:sym typeface="Arial"/>
              </a:rPr>
              <a:t>FAIL</a:t>
            </a:r>
            <a:endParaRPr b="1" i="0" sz="1264" u="none" cap="none" strike="noStrike">
              <a:solidFill>
                <a:srgbClr val="000000"/>
              </a:solidFill>
              <a:latin typeface="Arial"/>
              <a:ea typeface="Arial"/>
              <a:cs typeface="Arial"/>
              <a:sym typeface="Arial"/>
            </a:endParaRPr>
          </a:p>
        </p:txBody>
      </p:sp>
      <p:sp>
        <p:nvSpPr>
          <p:cNvPr id="523" name="Google Shape;523;p7"/>
          <p:cNvSpPr/>
          <p:nvPr/>
        </p:nvSpPr>
        <p:spPr>
          <a:xfrm>
            <a:off x="385850" y="641950"/>
            <a:ext cx="7944264" cy="420876"/>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rgbClr val="073763"/>
                </a:solidFill>
                <a:latin typeface="Play"/>
                <a:ea typeface="Play"/>
                <a:cs typeface="Play"/>
                <a:sym typeface="Play"/>
              </a:rPr>
              <a:t>LEA : un outil clinique pour le CQ patient en protonthérapie </a:t>
            </a:r>
            <a:endParaRPr b="1" i="0" sz="2000" u="none" cap="none" strike="noStrike">
              <a:solidFill>
                <a:srgbClr val="073763"/>
              </a:solidFill>
              <a:latin typeface="Play"/>
              <a:ea typeface="Play"/>
              <a:cs typeface="Play"/>
              <a:sym typeface="Play"/>
            </a:endParaRPr>
          </a:p>
        </p:txBody>
      </p:sp>
      <p:sp>
        <p:nvSpPr>
          <p:cNvPr id="524" name="Google Shape;524;p7"/>
          <p:cNvSpPr txBox="1"/>
          <p:nvPr/>
        </p:nvSpPr>
        <p:spPr>
          <a:xfrm>
            <a:off x="459595" y="4409674"/>
            <a:ext cx="4977600" cy="397500"/>
          </a:xfrm>
          <a:prstGeom prst="rect">
            <a:avLst/>
          </a:prstGeom>
          <a:noFill/>
          <a:ln>
            <a:noFill/>
          </a:ln>
        </p:spPr>
        <p:txBody>
          <a:bodyPr anchorCtr="0" anchor="t" bIns="66000" lIns="66000" spcFirstLastPara="1" rIns="66000" wrap="square" tIns="66000">
            <a:noAutofit/>
          </a:bodyPr>
          <a:lstStyle/>
          <a:p>
            <a:pPr indent="0" lvl="0" marL="0" marR="0" rtl="0" algn="l">
              <a:lnSpc>
                <a:spcPct val="100000"/>
              </a:lnSpc>
              <a:spcBef>
                <a:spcPts val="0"/>
              </a:spcBef>
              <a:spcAft>
                <a:spcPts val="0"/>
              </a:spcAft>
              <a:buClr>
                <a:srgbClr val="000000"/>
              </a:buClr>
              <a:buSzPts val="1300"/>
              <a:buFont typeface="Arial"/>
              <a:buNone/>
            </a:pPr>
            <a:r>
              <a:rPr b="0" i="0" lang="en-US" sz="1300" u="none" cap="none" strike="noStrike">
                <a:solidFill>
                  <a:srgbClr val="000000"/>
                </a:solidFill>
                <a:latin typeface="Play"/>
                <a:ea typeface="Play"/>
                <a:cs typeface="Play"/>
                <a:sym typeface="Play"/>
              </a:rPr>
              <a:t>Comparaison des positions de spots reconstruites et planifiées </a:t>
            </a:r>
            <a:endParaRPr b="0" i="0" sz="1300" u="none" cap="none" strike="noStrike">
              <a:solidFill>
                <a:srgbClr val="000000"/>
              </a:solidFill>
              <a:latin typeface="Play"/>
              <a:ea typeface="Play"/>
              <a:cs typeface="Play"/>
              <a:sym typeface="Play"/>
            </a:endParaRPr>
          </a:p>
        </p:txBody>
      </p:sp>
      <p:sp>
        <p:nvSpPr>
          <p:cNvPr id="525" name="Google Shape;525;p7"/>
          <p:cNvSpPr/>
          <p:nvPr/>
        </p:nvSpPr>
        <p:spPr>
          <a:xfrm>
            <a:off x="494060" y="5050770"/>
            <a:ext cx="970542" cy="294770"/>
          </a:xfrm>
          <a:custGeom>
            <a:rect b="b" l="l" r="r" t="t"/>
            <a:pathLst>
              <a:path extrusionOk="0" h="966" w="3175">
                <a:moveTo>
                  <a:pt x="203" y="0"/>
                </a:moveTo>
                <a:cubicBezTo>
                  <a:pt x="101" y="0"/>
                  <a:pt x="0" y="101"/>
                  <a:pt x="0" y="203"/>
                </a:cubicBezTo>
                <a:lnTo>
                  <a:pt x="0" y="761"/>
                </a:lnTo>
                <a:cubicBezTo>
                  <a:pt x="0" y="863"/>
                  <a:pt x="101" y="965"/>
                  <a:pt x="203" y="965"/>
                </a:cubicBezTo>
                <a:lnTo>
                  <a:pt x="2971" y="965"/>
                </a:lnTo>
                <a:cubicBezTo>
                  <a:pt x="3072" y="965"/>
                  <a:pt x="3174" y="863"/>
                  <a:pt x="3174" y="761"/>
                </a:cubicBezTo>
                <a:lnTo>
                  <a:pt x="3174" y="203"/>
                </a:lnTo>
                <a:cubicBezTo>
                  <a:pt x="3174" y="101"/>
                  <a:pt x="3072" y="0"/>
                  <a:pt x="2971" y="0"/>
                </a:cubicBezTo>
                <a:lnTo>
                  <a:pt x="203" y="0"/>
                </a:lnTo>
              </a:path>
            </a:pathLst>
          </a:custGeom>
          <a:solidFill>
            <a:srgbClr val="14A76C"/>
          </a:solidFill>
          <a:ln cap="flat" cmpd="sng" w="10700">
            <a:solidFill>
              <a:srgbClr val="14A76C"/>
            </a:solidFill>
            <a:prstDash val="solid"/>
            <a:round/>
            <a:headEnd len="sm" w="sm" type="none"/>
            <a:tailEnd len="sm" w="sm" type="none"/>
          </a:ln>
        </p:spPr>
        <p:txBody>
          <a:bodyPr anchorCtr="0" anchor="ctr" bIns="77650" lIns="77650" spcFirstLastPara="1" rIns="77650" wrap="square" tIns="7765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6" name="Google Shape;526;p7"/>
          <p:cNvSpPr/>
          <p:nvPr/>
        </p:nvSpPr>
        <p:spPr>
          <a:xfrm>
            <a:off x="548489" y="5116818"/>
            <a:ext cx="861678" cy="155034"/>
          </a:xfrm>
          <a:custGeom>
            <a:rect b="b" l="l" r="r" t="t"/>
            <a:pathLst>
              <a:path extrusionOk="0" h="21600" w="21600">
                <a:moveTo>
                  <a:pt x="0" y="0"/>
                </a:moveTo>
                <a:lnTo>
                  <a:pt x="21600" y="0"/>
                </a:lnTo>
                <a:lnTo>
                  <a:pt x="21600" y="21600"/>
                </a:lnTo>
                <a:lnTo>
                  <a:pt x="0" y="21600"/>
                </a:lnTo>
                <a:close/>
              </a:path>
            </a:pathLst>
          </a:custGeom>
          <a:noFill/>
          <a:ln>
            <a:noFill/>
          </a:ln>
        </p:spPr>
        <p:txBody>
          <a:bodyPr anchorCtr="1" anchor="ctr" bIns="0" lIns="0" spcFirstLastPara="1" rIns="0" wrap="square" tIns="0">
            <a:noAutofit/>
          </a:bodyPr>
          <a:lstStyle/>
          <a:p>
            <a:pPr indent="0" lvl="0" marL="0" marR="0" rtl="0" algn="ctr">
              <a:lnSpc>
                <a:spcPct val="100000"/>
              </a:lnSpc>
              <a:spcBef>
                <a:spcPts val="0"/>
              </a:spcBef>
              <a:spcAft>
                <a:spcPts val="0"/>
              </a:spcAft>
              <a:buClr>
                <a:srgbClr val="000000"/>
              </a:buClr>
              <a:buSzPts val="1264"/>
              <a:buFont typeface="Arial"/>
              <a:buNone/>
            </a:pPr>
            <a:r>
              <a:rPr b="1" i="0" lang="en-US" sz="1264" u="none" cap="none" strike="noStrike">
                <a:solidFill>
                  <a:srgbClr val="FFFFFF"/>
                </a:solidFill>
                <a:latin typeface="Arial"/>
                <a:ea typeface="Arial"/>
                <a:cs typeface="Arial"/>
                <a:sym typeface="Arial"/>
              </a:rPr>
              <a:t>PASS</a:t>
            </a:r>
            <a:endParaRPr b="1" i="0" sz="1264" u="none" cap="none" strike="noStrike">
              <a:solidFill>
                <a:srgbClr val="000000"/>
              </a:solidFill>
              <a:latin typeface="Arial"/>
              <a:ea typeface="Arial"/>
              <a:cs typeface="Arial"/>
              <a:sym typeface="Arial"/>
            </a:endParaRPr>
          </a:p>
        </p:txBody>
      </p:sp>
      <p:sp>
        <p:nvSpPr>
          <p:cNvPr id="527" name="Google Shape;527;p7"/>
          <p:cNvSpPr/>
          <p:nvPr/>
        </p:nvSpPr>
        <p:spPr>
          <a:xfrm>
            <a:off x="1627724" y="5042199"/>
            <a:ext cx="970550" cy="294770"/>
          </a:xfrm>
          <a:custGeom>
            <a:rect b="b" l="l" r="r" t="t"/>
            <a:pathLst>
              <a:path extrusionOk="0" h="966" w="3175">
                <a:moveTo>
                  <a:pt x="203" y="0"/>
                </a:moveTo>
                <a:cubicBezTo>
                  <a:pt x="101" y="0"/>
                  <a:pt x="0" y="101"/>
                  <a:pt x="0" y="203"/>
                </a:cubicBezTo>
                <a:lnTo>
                  <a:pt x="0" y="761"/>
                </a:lnTo>
                <a:cubicBezTo>
                  <a:pt x="0" y="863"/>
                  <a:pt x="101" y="965"/>
                  <a:pt x="203" y="965"/>
                </a:cubicBezTo>
                <a:lnTo>
                  <a:pt x="2971" y="965"/>
                </a:lnTo>
                <a:cubicBezTo>
                  <a:pt x="3072" y="965"/>
                  <a:pt x="3174" y="863"/>
                  <a:pt x="3174" y="761"/>
                </a:cubicBezTo>
                <a:lnTo>
                  <a:pt x="3174" y="203"/>
                </a:lnTo>
                <a:cubicBezTo>
                  <a:pt x="3174" y="101"/>
                  <a:pt x="3072" y="0"/>
                  <a:pt x="2971" y="0"/>
                </a:cubicBezTo>
                <a:lnTo>
                  <a:pt x="203" y="0"/>
                </a:lnTo>
              </a:path>
            </a:pathLst>
          </a:custGeom>
          <a:solidFill>
            <a:srgbClr val="F28C28"/>
          </a:solidFill>
          <a:ln cap="flat" cmpd="sng" w="10700">
            <a:solidFill>
              <a:srgbClr val="F28C28"/>
            </a:solidFill>
            <a:prstDash val="solid"/>
            <a:round/>
            <a:headEnd len="sm" w="sm" type="none"/>
            <a:tailEnd len="sm" w="sm" type="none"/>
          </a:ln>
        </p:spPr>
        <p:txBody>
          <a:bodyPr anchorCtr="0" anchor="ctr" bIns="77650" lIns="77650" spcFirstLastPara="1" rIns="77650" wrap="square" tIns="7765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8" name="Google Shape;528;p7"/>
          <p:cNvSpPr/>
          <p:nvPr/>
        </p:nvSpPr>
        <p:spPr>
          <a:xfrm>
            <a:off x="1682153" y="5108247"/>
            <a:ext cx="861678" cy="155034"/>
          </a:xfrm>
          <a:custGeom>
            <a:rect b="b" l="l" r="r" t="t"/>
            <a:pathLst>
              <a:path extrusionOk="0" h="21600" w="21600">
                <a:moveTo>
                  <a:pt x="0" y="0"/>
                </a:moveTo>
                <a:lnTo>
                  <a:pt x="21600" y="0"/>
                </a:lnTo>
                <a:lnTo>
                  <a:pt x="21600" y="21600"/>
                </a:lnTo>
                <a:lnTo>
                  <a:pt x="0" y="21600"/>
                </a:lnTo>
                <a:close/>
              </a:path>
            </a:pathLst>
          </a:custGeom>
          <a:noFill/>
          <a:ln>
            <a:noFill/>
          </a:ln>
        </p:spPr>
        <p:txBody>
          <a:bodyPr anchorCtr="1" anchor="ctr" bIns="0" lIns="0" spcFirstLastPara="1" rIns="0" wrap="square" tIns="0">
            <a:noAutofit/>
          </a:bodyPr>
          <a:lstStyle/>
          <a:p>
            <a:pPr indent="0" lvl="0" marL="0" marR="0" rtl="0" algn="ctr">
              <a:lnSpc>
                <a:spcPct val="100000"/>
              </a:lnSpc>
              <a:spcBef>
                <a:spcPts val="0"/>
              </a:spcBef>
              <a:spcAft>
                <a:spcPts val="0"/>
              </a:spcAft>
              <a:buClr>
                <a:srgbClr val="000000"/>
              </a:buClr>
              <a:buSzPts val="1264"/>
              <a:buFont typeface="Arial"/>
              <a:buNone/>
            </a:pPr>
            <a:r>
              <a:rPr b="1" i="0" lang="en-US" sz="1264" u="none" cap="none" strike="noStrike">
                <a:solidFill>
                  <a:srgbClr val="FFFFFF"/>
                </a:solidFill>
                <a:latin typeface="Arial"/>
                <a:ea typeface="Arial"/>
                <a:cs typeface="Arial"/>
                <a:sym typeface="Arial"/>
              </a:rPr>
              <a:t>WARN</a:t>
            </a:r>
            <a:endParaRPr b="1" i="0" sz="1264" u="none" cap="none" strike="noStrike">
              <a:solidFill>
                <a:srgbClr val="000000"/>
              </a:solidFill>
              <a:latin typeface="Arial"/>
              <a:ea typeface="Arial"/>
              <a:cs typeface="Arial"/>
              <a:sym typeface="Arial"/>
            </a:endParaRPr>
          </a:p>
        </p:txBody>
      </p:sp>
      <p:sp>
        <p:nvSpPr>
          <p:cNvPr id="529" name="Google Shape;529;p7"/>
          <p:cNvSpPr txBox="1"/>
          <p:nvPr/>
        </p:nvSpPr>
        <p:spPr>
          <a:xfrm>
            <a:off x="6083900" y="1562550"/>
            <a:ext cx="5160600" cy="4289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Play"/>
                <a:ea typeface="Play"/>
                <a:cs typeface="Play"/>
                <a:sym typeface="Play"/>
              </a:rPr>
              <a:t>LEA permet :</a:t>
            </a:r>
            <a:endParaRPr b="0" i="0" sz="1800" u="none" cap="none" strike="noStrike">
              <a:solidFill>
                <a:srgbClr val="000000"/>
              </a:solidFill>
              <a:latin typeface="Play"/>
              <a:ea typeface="Play"/>
              <a:cs typeface="Play"/>
              <a:sym typeface="Play"/>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Play"/>
              <a:ea typeface="Play"/>
              <a:cs typeface="Play"/>
              <a:sym typeface="Play"/>
            </a:endParaRPr>
          </a:p>
          <a:p>
            <a:pPr indent="-342900" lvl="0" marL="457200" marR="0" rtl="0" algn="l">
              <a:lnSpc>
                <a:spcPct val="100000"/>
              </a:lnSpc>
              <a:spcBef>
                <a:spcPts val="0"/>
              </a:spcBef>
              <a:spcAft>
                <a:spcPts val="0"/>
              </a:spcAft>
              <a:buClr>
                <a:srgbClr val="000000"/>
              </a:buClr>
              <a:buSzPts val="1800"/>
              <a:buFont typeface="Play"/>
              <a:buChar char="●"/>
            </a:pPr>
            <a:r>
              <a:rPr lang="en-US" sz="1800">
                <a:latin typeface="Play"/>
                <a:ea typeface="Play"/>
                <a:cs typeface="Play"/>
                <a:sym typeface="Play"/>
              </a:rPr>
              <a:t>Analyse des fichiers logs</a:t>
            </a:r>
            <a:endParaRPr b="0" i="0" sz="1800" u="none" cap="none" strike="noStrike">
              <a:solidFill>
                <a:srgbClr val="000000"/>
              </a:solidFill>
              <a:latin typeface="Play"/>
              <a:ea typeface="Play"/>
              <a:cs typeface="Play"/>
              <a:sym typeface="Play"/>
            </a:endParaRPr>
          </a:p>
          <a:p>
            <a:pPr indent="0" lvl="0" marL="45720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Play"/>
                <a:ea typeface="Play"/>
                <a:cs typeface="Play"/>
                <a:sym typeface="Play"/>
              </a:rPr>
              <a:t> </a:t>
            </a:r>
            <a:endParaRPr b="0" i="0" sz="1800" u="none" cap="none" strike="noStrike">
              <a:solidFill>
                <a:srgbClr val="000000"/>
              </a:solidFill>
              <a:latin typeface="Play"/>
              <a:ea typeface="Play"/>
              <a:cs typeface="Play"/>
              <a:sym typeface="Play"/>
            </a:endParaRPr>
          </a:p>
          <a:p>
            <a:pPr indent="-342900" lvl="0" marL="457200" marR="0" rtl="0" algn="l">
              <a:lnSpc>
                <a:spcPct val="100000"/>
              </a:lnSpc>
              <a:spcBef>
                <a:spcPts val="0"/>
              </a:spcBef>
              <a:spcAft>
                <a:spcPts val="0"/>
              </a:spcAft>
              <a:buClr>
                <a:srgbClr val="000000"/>
              </a:buClr>
              <a:buSzPts val="1800"/>
              <a:buFont typeface="Play"/>
              <a:buChar char="●"/>
            </a:pPr>
            <a:r>
              <a:rPr b="0" i="0" lang="en-US" sz="1800" u="none" cap="none" strike="noStrike">
                <a:solidFill>
                  <a:srgbClr val="000000"/>
                </a:solidFill>
                <a:latin typeface="Play"/>
                <a:ea typeface="Play"/>
                <a:cs typeface="Play"/>
                <a:sym typeface="Play"/>
              </a:rPr>
              <a:t>Calcul de dose </a:t>
            </a:r>
            <a:r>
              <a:rPr lang="en-US" sz="1800">
                <a:solidFill>
                  <a:schemeClr val="dk1"/>
                </a:solidFill>
                <a:latin typeface="Play"/>
                <a:ea typeface="Play"/>
                <a:cs typeface="Play"/>
                <a:sym typeface="Play"/>
              </a:rPr>
              <a:t>indépendant / </a:t>
            </a:r>
            <a:r>
              <a:rPr b="0" i="0" lang="en-US" sz="1800" u="none" cap="none" strike="noStrike">
                <a:solidFill>
                  <a:srgbClr val="000000"/>
                </a:solidFill>
                <a:latin typeface="Play"/>
                <a:ea typeface="Play"/>
                <a:cs typeface="Play"/>
                <a:sym typeface="Play"/>
              </a:rPr>
              <a:t>à partir des logs files </a:t>
            </a:r>
            <a:endParaRPr b="0" i="0" sz="1800" u="none" cap="none" strike="noStrike">
              <a:solidFill>
                <a:srgbClr val="000000"/>
              </a:solidFill>
              <a:latin typeface="Play"/>
              <a:ea typeface="Play"/>
              <a:cs typeface="Play"/>
              <a:sym typeface="Play"/>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Play"/>
              <a:ea typeface="Play"/>
              <a:cs typeface="Play"/>
              <a:sym typeface="Play"/>
            </a:endParaRPr>
          </a:p>
          <a:p>
            <a:pPr indent="-342900" lvl="0" marL="457200" marR="0" rtl="0" algn="l">
              <a:lnSpc>
                <a:spcPct val="100000"/>
              </a:lnSpc>
              <a:spcBef>
                <a:spcPts val="0"/>
              </a:spcBef>
              <a:spcAft>
                <a:spcPts val="0"/>
              </a:spcAft>
              <a:buClr>
                <a:srgbClr val="000000"/>
              </a:buClr>
              <a:buSzPts val="1800"/>
              <a:buFont typeface="Play"/>
              <a:buChar char="●"/>
            </a:pPr>
            <a:r>
              <a:rPr lang="en-US" sz="1800">
                <a:latin typeface="Play"/>
                <a:ea typeface="Play"/>
                <a:cs typeface="Play"/>
                <a:sym typeface="Play"/>
              </a:rPr>
              <a:t>Mise en évidence </a:t>
            </a:r>
            <a:r>
              <a:rPr b="0" i="0" lang="en-US" sz="1800" u="none" cap="none" strike="noStrike">
                <a:solidFill>
                  <a:srgbClr val="000000"/>
                </a:solidFill>
                <a:latin typeface="Play"/>
                <a:ea typeface="Play"/>
                <a:cs typeface="Play"/>
                <a:sym typeface="Play"/>
              </a:rPr>
              <a:t>de l’impact dosimétrique des écarts de délivrance de faisceau et du calcul de dose en 3D  </a:t>
            </a:r>
            <a:endParaRPr b="0" i="0" sz="1800" u="none" cap="none" strike="noStrike">
              <a:solidFill>
                <a:srgbClr val="000000"/>
              </a:solidFill>
              <a:latin typeface="Play"/>
              <a:ea typeface="Play"/>
              <a:cs typeface="Play"/>
              <a:sym typeface="Play"/>
            </a:endParaRPr>
          </a:p>
          <a:p>
            <a:pPr indent="0" lvl="0" marL="45720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Play"/>
              <a:ea typeface="Play"/>
              <a:cs typeface="Play"/>
              <a:sym typeface="Play"/>
            </a:endParaRPr>
          </a:p>
          <a:p>
            <a:pPr indent="-342900" lvl="0" marL="457200" marR="0" rtl="0" algn="l">
              <a:lnSpc>
                <a:spcPct val="100000"/>
              </a:lnSpc>
              <a:spcBef>
                <a:spcPts val="0"/>
              </a:spcBef>
              <a:spcAft>
                <a:spcPts val="0"/>
              </a:spcAft>
              <a:buClr>
                <a:srgbClr val="000000"/>
              </a:buClr>
              <a:buSzPts val="1800"/>
              <a:buFont typeface="Play"/>
              <a:buChar char="●"/>
            </a:pPr>
            <a:r>
              <a:rPr b="0" i="0" lang="en-US" sz="1800" u="none" cap="none" strike="noStrike">
                <a:solidFill>
                  <a:srgbClr val="000000"/>
                </a:solidFill>
                <a:latin typeface="Play"/>
                <a:ea typeface="Play"/>
                <a:cs typeface="Play"/>
                <a:sym typeface="Play"/>
              </a:rPr>
              <a:t> Déploiement en clinique S</a:t>
            </a:r>
            <a:r>
              <a:rPr lang="en-US" sz="1800">
                <a:latin typeface="Play"/>
                <a:ea typeface="Play"/>
                <a:cs typeface="Play"/>
                <a:sym typeface="Play"/>
              </a:rPr>
              <a:t>eptembre 2026</a:t>
            </a:r>
            <a:endParaRPr b="0" i="0" sz="1800" u="none" cap="none" strike="noStrike">
              <a:solidFill>
                <a:srgbClr val="000000"/>
              </a:solidFill>
              <a:latin typeface="Play"/>
              <a:ea typeface="Play"/>
              <a:cs typeface="Play"/>
              <a:sym typeface="Play"/>
            </a:endParaRPr>
          </a:p>
          <a:p>
            <a:pPr indent="0" lvl="0" marL="45720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Play"/>
              <a:ea typeface="Play"/>
              <a:cs typeface="Play"/>
              <a:sym typeface="Play"/>
            </a:endParaRPr>
          </a:p>
          <a:p>
            <a:pPr indent="-342900" lvl="0" marL="457200" marR="0" rtl="0" algn="l">
              <a:lnSpc>
                <a:spcPct val="100000"/>
              </a:lnSpc>
              <a:spcBef>
                <a:spcPts val="0"/>
              </a:spcBef>
              <a:spcAft>
                <a:spcPts val="0"/>
              </a:spcAft>
              <a:buClr>
                <a:srgbClr val="000000"/>
              </a:buClr>
              <a:buSzPts val="1800"/>
              <a:buFont typeface="Play"/>
              <a:buChar char="●"/>
            </a:pPr>
            <a:r>
              <a:rPr b="0" i="0" lang="en-US" sz="1800" u="none" cap="none" strike="noStrike">
                <a:solidFill>
                  <a:srgbClr val="000000"/>
                </a:solidFill>
                <a:latin typeface="Play"/>
                <a:ea typeface="Play"/>
                <a:cs typeface="Play"/>
                <a:sym typeface="Play"/>
              </a:rPr>
              <a:t>Outil simple d’utilisation adapté à l’aide à la décision</a:t>
            </a:r>
            <a:endParaRPr b="0" i="0" sz="1800" u="none" cap="none" strike="noStrike">
              <a:solidFill>
                <a:srgbClr val="000000"/>
              </a:solidFill>
              <a:latin typeface="Play"/>
              <a:ea typeface="Play"/>
              <a:cs typeface="Play"/>
              <a:sym typeface="Play"/>
            </a:endParaRPr>
          </a:p>
          <a:p>
            <a:pPr indent="0" lvl="0" marL="45720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Play"/>
              <a:ea typeface="Play"/>
              <a:cs typeface="Play"/>
              <a:sym typeface="Play"/>
            </a:endParaRPr>
          </a:p>
        </p:txBody>
      </p:sp>
      <p:sp>
        <p:nvSpPr>
          <p:cNvPr id="530" name="Google Shape;530;p7"/>
          <p:cNvSpPr txBox="1"/>
          <p:nvPr/>
        </p:nvSpPr>
        <p:spPr>
          <a:xfrm>
            <a:off x="2565775" y="1502070"/>
            <a:ext cx="1202400" cy="225900"/>
          </a:xfrm>
          <a:prstGeom prst="rect">
            <a:avLst/>
          </a:prstGeom>
          <a:noFill/>
          <a:ln>
            <a:noFill/>
          </a:ln>
        </p:spPr>
        <p:txBody>
          <a:bodyPr anchorCtr="0" anchor="t" bIns="66000" lIns="66000" spcFirstLastPara="1" rIns="66000" wrap="square" tIns="66000">
            <a:noAutofit/>
          </a:bodyPr>
          <a:lstStyle/>
          <a:p>
            <a:pPr indent="0" lvl="0" marL="0" marR="0" rtl="0" algn="l">
              <a:lnSpc>
                <a:spcPct val="100000"/>
              </a:lnSpc>
              <a:spcBef>
                <a:spcPts val="0"/>
              </a:spcBef>
              <a:spcAft>
                <a:spcPts val="0"/>
              </a:spcAft>
              <a:buClr>
                <a:srgbClr val="000000"/>
              </a:buClr>
              <a:buSzPts val="1300"/>
              <a:buFont typeface="Arial"/>
              <a:buNone/>
            </a:pPr>
            <a:r>
              <a:rPr b="0" i="0" lang="en-US" sz="1300" u="none" cap="none" strike="noStrike">
                <a:solidFill>
                  <a:schemeClr val="lt1"/>
                </a:solidFill>
                <a:highlight>
                  <a:schemeClr val="lt1"/>
                </a:highlight>
                <a:latin typeface="Arial"/>
                <a:ea typeface="Arial"/>
                <a:cs typeface="Arial"/>
                <a:sym typeface="Arial"/>
              </a:rPr>
              <a:t>             ooo 0</a:t>
            </a:r>
            <a:endParaRPr b="0" i="0" sz="1300" u="none" cap="none" strike="noStrike">
              <a:solidFill>
                <a:schemeClr val="lt1"/>
              </a:solidFill>
              <a:highlight>
                <a:schemeClr val="lt1"/>
              </a:highlight>
              <a:latin typeface="Arial"/>
              <a:ea typeface="Arial"/>
              <a:cs typeface="Arial"/>
              <a:sym typeface="Arial"/>
            </a:endParaRPr>
          </a:p>
        </p:txBody>
      </p:sp>
      <p:sp>
        <p:nvSpPr>
          <p:cNvPr id="531" name="Google Shape;531;p7"/>
          <p:cNvSpPr/>
          <p:nvPr/>
        </p:nvSpPr>
        <p:spPr>
          <a:xfrm>
            <a:off x="320040" y="6583680"/>
            <a:ext cx="7131942" cy="164160"/>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900"/>
              <a:buFont typeface="Arial"/>
              <a:buNone/>
            </a:pPr>
            <a:r>
              <a:rPr lang="en-US" sz="900">
                <a:solidFill>
                  <a:srgbClr val="6B7280"/>
                </a:solidFill>
              </a:rPr>
              <a:t>AG Mi2B</a:t>
            </a:r>
            <a:endParaRPr b="0" i="0" sz="900" u="none" cap="none" strike="noStrike">
              <a:solidFill>
                <a:srgbClr val="000000"/>
              </a:solidFill>
              <a:latin typeface="Arial"/>
              <a:ea typeface="Arial"/>
              <a:cs typeface="Arial"/>
              <a:sym typeface="Arial"/>
            </a:endParaRPr>
          </a:p>
        </p:txBody>
      </p:sp>
      <p:pic>
        <p:nvPicPr>
          <p:cNvPr id="532" name="Google Shape;532;p7" title="LEA_logo.JPG"/>
          <p:cNvPicPr preferRelativeResize="0"/>
          <p:nvPr/>
        </p:nvPicPr>
        <p:blipFill rotWithShape="1">
          <a:blip r:embed="rId4">
            <a:alphaModFix/>
          </a:blip>
          <a:srcRect b="0" l="0" r="0" t="0"/>
          <a:stretch/>
        </p:blipFill>
        <p:spPr>
          <a:xfrm>
            <a:off x="10310675" y="641954"/>
            <a:ext cx="1654336" cy="1654299"/>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37" name="Shape 537"/>
        <p:cNvGrpSpPr/>
        <p:nvPr/>
      </p:nvGrpSpPr>
      <p:grpSpPr>
        <a:xfrm>
          <a:off x="0" y="0"/>
          <a:ext cx="0" cy="0"/>
          <a:chOff x="0" y="0"/>
          <a:chExt cx="0" cy="0"/>
        </a:xfrm>
      </p:grpSpPr>
      <p:cxnSp>
        <p:nvCxnSpPr>
          <p:cNvPr id="538" name="Google Shape;538;g3efbf36de82_0_1"/>
          <p:cNvCxnSpPr/>
          <p:nvPr/>
        </p:nvCxnSpPr>
        <p:spPr>
          <a:xfrm>
            <a:off x="359090" y="1234855"/>
            <a:ext cx="11521800" cy="600"/>
          </a:xfrm>
          <a:prstGeom prst="straightConnector1">
            <a:avLst/>
          </a:prstGeom>
          <a:noFill/>
          <a:ln cap="flat" cmpd="sng" w="12600">
            <a:solidFill>
              <a:srgbClr val="D6DEE8"/>
            </a:solidFill>
            <a:prstDash val="solid"/>
            <a:round/>
            <a:headEnd len="sm" w="sm" type="none"/>
            <a:tailEnd len="sm" w="sm" type="none"/>
          </a:ln>
        </p:spPr>
      </p:cxnSp>
      <p:cxnSp>
        <p:nvCxnSpPr>
          <p:cNvPr id="539" name="Google Shape;539;g3efbf36de82_0_1"/>
          <p:cNvCxnSpPr/>
          <p:nvPr/>
        </p:nvCxnSpPr>
        <p:spPr>
          <a:xfrm>
            <a:off x="320040" y="6528600"/>
            <a:ext cx="11521800" cy="600"/>
          </a:xfrm>
          <a:prstGeom prst="straightConnector1">
            <a:avLst/>
          </a:prstGeom>
          <a:noFill/>
          <a:ln cap="flat" cmpd="sng" w="12600">
            <a:solidFill>
              <a:srgbClr val="E5E7EB"/>
            </a:solidFill>
            <a:prstDash val="solid"/>
            <a:round/>
            <a:headEnd len="sm" w="sm" type="none"/>
            <a:tailEnd len="sm" w="sm" type="none"/>
          </a:ln>
        </p:spPr>
      </p:cxnSp>
      <p:sp>
        <p:nvSpPr>
          <p:cNvPr id="540" name="Google Shape;540;g3efbf36de82_0_1"/>
          <p:cNvSpPr/>
          <p:nvPr/>
        </p:nvSpPr>
        <p:spPr>
          <a:xfrm>
            <a:off x="11521440" y="6583680"/>
            <a:ext cx="365418" cy="164160"/>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0" lIns="0" spcFirstLastPara="1" rIns="0" wrap="square" tIns="0">
            <a:noAutofit/>
          </a:bodyPr>
          <a:lstStyle/>
          <a:p>
            <a:pPr indent="0" lvl="0" marL="0" marR="0" rtl="0" algn="r">
              <a:lnSpc>
                <a:spcPct val="100000"/>
              </a:lnSpc>
              <a:spcBef>
                <a:spcPts val="0"/>
              </a:spcBef>
              <a:spcAft>
                <a:spcPts val="0"/>
              </a:spcAft>
              <a:buClr>
                <a:srgbClr val="000000"/>
              </a:buClr>
              <a:buSzPts val="1250"/>
              <a:buFont typeface="Arial"/>
              <a:buNone/>
            </a:pPr>
            <a:r>
              <a:rPr lang="en-US" sz="1250">
                <a:solidFill>
                  <a:srgbClr val="6B7280"/>
                </a:solidFill>
              </a:rPr>
              <a:t>15</a:t>
            </a:r>
            <a:endParaRPr b="0" i="0" sz="1250" u="none" cap="none" strike="noStrike">
              <a:solidFill>
                <a:srgbClr val="000000"/>
              </a:solidFill>
              <a:latin typeface="Arial"/>
              <a:ea typeface="Arial"/>
              <a:cs typeface="Arial"/>
              <a:sym typeface="Arial"/>
            </a:endParaRPr>
          </a:p>
        </p:txBody>
      </p:sp>
      <p:sp>
        <p:nvSpPr>
          <p:cNvPr id="541" name="Google Shape;541;g3efbf36de82_0_1"/>
          <p:cNvSpPr/>
          <p:nvPr/>
        </p:nvSpPr>
        <p:spPr>
          <a:xfrm>
            <a:off x="0" y="1"/>
            <a:ext cx="12191418" cy="550044"/>
          </a:xfrm>
          <a:custGeom>
            <a:rect b="b" l="l" r="r" t="t"/>
            <a:pathLst>
              <a:path extrusionOk="0" h="21600" w="21600">
                <a:moveTo>
                  <a:pt x="0" y="0"/>
                </a:moveTo>
                <a:lnTo>
                  <a:pt x="21600" y="0"/>
                </a:lnTo>
                <a:lnTo>
                  <a:pt x="21600" y="21600"/>
                </a:lnTo>
                <a:lnTo>
                  <a:pt x="0" y="21600"/>
                </a:lnTo>
                <a:close/>
              </a:path>
            </a:pathLst>
          </a:custGeom>
          <a:solidFill>
            <a:srgbClr val="073763"/>
          </a:solidFill>
          <a:ln cap="flat" cmpd="sng" w="12600">
            <a:solidFill>
              <a:srgbClr val="1C7B79"/>
            </a:solidFill>
            <a:prstDash val="solid"/>
            <a:round/>
            <a:headEnd len="sm" w="sm" type="none"/>
            <a:tailEnd len="sm" w="sm" type="none"/>
          </a:ln>
        </p:spPr>
      </p:sp>
      <p:sp>
        <p:nvSpPr>
          <p:cNvPr id="542" name="Google Shape;542;g3efbf36de82_0_1"/>
          <p:cNvSpPr/>
          <p:nvPr/>
        </p:nvSpPr>
        <p:spPr>
          <a:xfrm>
            <a:off x="282970" y="105898"/>
            <a:ext cx="3117258" cy="312822"/>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600"/>
              <a:buFont typeface="Arial"/>
              <a:buNone/>
            </a:pPr>
            <a:r>
              <a:rPr b="1" i="0" lang="en-US" sz="1600" u="none" cap="none" strike="noStrike">
                <a:solidFill>
                  <a:srgbClr val="F2F2F2"/>
                </a:solidFill>
                <a:latin typeface="Play"/>
                <a:ea typeface="Play"/>
                <a:cs typeface="Play"/>
                <a:sym typeface="Play"/>
              </a:rPr>
              <a:t>CONCLUSION</a:t>
            </a:r>
            <a:endParaRPr b="1" i="0" sz="1600" u="none" cap="none" strike="noStrike">
              <a:solidFill>
                <a:srgbClr val="F2F2F2"/>
              </a:solidFill>
              <a:latin typeface="Play"/>
              <a:ea typeface="Play"/>
              <a:cs typeface="Play"/>
              <a:sym typeface="Play"/>
            </a:endParaRPr>
          </a:p>
        </p:txBody>
      </p:sp>
      <p:sp>
        <p:nvSpPr>
          <p:cNvPr id="543" name="Google Shape;543;g3efbf36de82_0_1"/>
          <p:cNvSpPr/>
          <p:nvPr/>
        </p:nvSpPr>
        <p:spPr>
          <a:xfrm>
            <a:off x="385850" y="641950"/>
            <a:ext cx="7944264" cy="420876"/>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rgbClr val="073763"/>
                </a:solidFill>
                <a:latin typeface="Play"/>
                <a:ea typeface="Play"/>
                <a:cs typeface="Play"/>
                <a:sym typeface="Play"/>
              </a:rPr>
              <a:t>LEA : un outil clinique pour le CQ patient en protonthérapie </a:t>
            </a:r>
            <a:endParaRPr b="1" i="0" sz="2000" u="none" cap="none" strike="noStrike">
              <a:solidFill>
                <a:srgbClr val="073763"/>
              </a:solidFill>
              <a:latin typeface="Play"/>
              <a:ea typeface="Play"/>
              <a:cs typeface="Play"/>
              <a:sym typeface="Play"/>
            </a:endParaRPr>
          </a:p>
        </p:txBody>
      </p:sp>
      <p:sp>
        <p:nvSpPr>
          <p:cNvPr id="544" name="Google Shape;544;g3efbf36de82_0_1"/>
          <p:cNvSpPr/>
          <p:nvPr/>
        </p:nvSpPr>
        <p:spPr>
          <a:xfrm>
            <a:off x="320040" y="6583680"/>
            <a:ext cx="7131942" cy="164160"/>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900"/>
              <a:buFont typeface="Arial"/>
              <a:buNone/>
            </a:pPr>
            <a:r>
              <a:rPr lang="en-US" sz="900">
                <a:solidFill>
                  <a:srgbClr val="6B7280"/>
                </a:solidFill>
              </a:rPr>
              <a:t>AG Mi2B</a:t>
            </a:r>
            <a:endParaRPr b="0" i="0" sz="900" u="none" cap="none" strike="noStrike">
              <a:solidFill>
                <a:srgbClr val="000000"/>
              </a:solidFill>
              <a:latin typeface="Arial"/>
              <a:ea typeface="Arial"/>
              <a:cs typeface="Arial"/>
              <a:sym typeface="Arial"/>
            </a:endParaRPr>
          </a:p>
        </p:txBody>
      </p:sp>
      <p:pic>
        <p:nvPicPr>
          <p:cNvPr id="545" name="Google Shape;545;g3efbf36de82_0_1" title="Capture d’écran du 2026-06-28 18-44-56.png"/>
          <p:cNvPicPr preferRelativeResize="0"/>
          <p:nvPr/>
        </p:nvPicPr>
        <p:blipFill>
          <a:blip r:embed="rId3">
            <a:alphaModFix/>
          </a:blip>
          <a:stretch>
            <a:fillRect/>
          </a:stretch>
        </p:blipFill>
        <p:spPr>
          <a:xfrm>
            <a:off x="0" y="0"/>
            <a:ext cx="12192000" cy="6698687"/>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50" name="Shape 550"/>
        <p:cNvGrpSpPr/>
        <p:nvPr/>
      </p:nvGrpSpPr>
      <p:grpSpPr>
        <a:xfrm>
          <a:off x="0" y="0"/>
          <a:ext cx="0" cy="0"/>
          <a:chOff x="0" y="0"/>
          <a:chExt cx="0" cy="0"/>
        </a:xfrm>
      </p:grpSpPr>
      <p:cxnSp>
        <p:nvCxnSpPr>
          <p:cNvPr id="551" name="Google Shape;551;g3efbf36de82_0_29"/>
          <p:cNvCxnSpPr/>
          <p:nvPr/>
        </p:nvCxnSpPr>
        <p:spPr>
          <a:xfrm>
            <a:off x="359090" y="1234855"/>
            <a:ext cx="11521800" cy="600"/>
          </a:xfrm>
          <a:prstGeom prst="straightConnector1">
            <a:avLst/>
          </a:prstGeom>
          <a:noFill/>
          <a:ln cap="flat" cmpd="sng" w="12600">
            <a:solidFill>
              <a:srgbClr val="D6DEE8"/>
            </a:solidFill>
            <a:prstDash val="solid"/>
            <a:round/>
            <a:headEnd len="sm" w="sm" type="none"/>
            <a:tailEnd len="sm" w="sm" type="none"/>
          </a:ln>
        </p:spPr>
      </p:cxnSp>
      <p:cxnSp>
        <p:nvCxnSpPr>
          <p:cNvPr id="552" name="Google Shape;552;g3efbf36de82_0_29"/>
          <p:cNvCxnSpPr/>
          <p:nvPr/>
        </p:nvCxnSpPr>
        <p:spPr>
          <a:xfrm>
            <a:off x="320040" y="6528600"/>
            <a:ext cx="11521800" cy="600"/>
          </a:xfrm>
          <a:prstGeom prst="straightConnector1">
            <a:avLst/>
          </a:prstGeom>
          <a:noFill/>
          <a:ln cap="flat" cmpd="sng" w="12600">
            <a:solidFill>
              <a:srgbClr val="E5E7EB"/>
            </a:solidFill>
            <a:prstDash val="solid"/>
            <a:round/>
            <a:headEnd len="sm" w="sm" type="none"/>
            <a:tailEnd len="sm" w="sm" type="none"/>
          </a:ln>
        </p:spPr>
      </p:cxnSp>
      <p:sp>
        <p:nvSpPr>
          <p:cNvPr id="553" name="Google Shape;553;g3efbf36de82_0_29"/>
          <p:cNvSpPr/>
          <p:nvPr/>
        </p:nvSpPr>
        <p:spPr>
          <a:xfrm>
            <a:off x="0" y="1"/>
            <a:ext cx="12191418" cy="550044"/>
          </a:xfrm>
          <a:custGeom>
            <a:rect b="b" l="l" r="r" t="t"/>
            <a:pathLst>
              <a:path extrusionOk="0" h="21600" w="21600">
                <a:moveTo>
                  <a:pt x="0" y="0"/>
                </a:moveTo>
                <a:lnTo>
                  <a:pt x="21600" y="0"/>
                </a:lnTo>
                <a:lnTo>
                  <a:pt x="21600" y="21600"/>
                </a:lnTo>
                <a:lnTo>
                  <a:pt x="0" y="21600"/>
                </a:lnTo>
                <a:close/>
              </a:path>
            </a:pathLst>
          </a:custGeom>
          <a:solidFill>
            <a:srgbClr val="073763"/>
          </a:solidFill>
          <a:ln cap="flat" cmpd="sng" w="12600">
            <a:solidFill>
              <a:srgbClr val="1C7B79"/>
            </a:solidFill>
            <a:prstDash val="solid"/>
            <a:round/>
            <a:headEnd len="sm" w="sm" type="none"/>
            <a:tailEnd len="sm" w="sm" type="none"/>
          </a:ln>
        </p:spPr>
      </p:sp>
      <p:sp>
        <p:nvSpPr>
          <p:cNvPr id="554" name="Google Shape;554;g3efbf36de82_0_29"/>
          <p:cNvSpPr/>
          <p:nvPr/>
        </p:nvSpPr>
        <p:spPr>
          <a:xfrm>
            <a:off x="282970" y="105898"/>
            <a:ext cx="3117258" cy="312822"/>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600"/>
              <a:buFont typeface="Arial"/>
              <a:buNone/>
            </a:pPr>
            <a:r>
              <a:rPr b="1" i="0" lang="en-US" sz="1600" u="none" cap="none" strike="noStrike">
                <a:solidFill>
                  <a:srgbClr val="F2F2F2"/>
                </a:solidFill>
                <a:latin typeface="Play"/>
                <a:ea typeface="Play"/>
                <a:cs typeface="Play"/>
                <a:sym typeface="Play"/>
              </a:rPr>
              <a:t>CONCLUSION</a:t>
            </a:r>
            <a:endParaRPr b="1" i="0" sz="1600" u="none" cap="none" strike="noStrike">
              <a:solidFill>
                <a:srgbClr val="F2F2F2"/>
              </a:solidFill>
              <a:latin typeface="Play"/>
              <a:ea typeface="Play"/>
              <a:cs typeface="Play"/>
              <a:sym typeface="Play"/>
            </a:endParaRPr>
          </a:p>
        </p:txBody>
      </p:sp>
      <p:sp>
        <p:nvSpPr>
          <p:cNvPr id="555" name="Google Shape;555;g3efbf36de82_0_29"/>
          <p:cNvSpPr/>
          <p:nvPr/>
        </p:nvSpPr>
        <p:spPr>
          <a:xfrm>
            <a:off x="320040" y="6583680"/>
            <a:ext cx="7131942" cy="164160"/>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900"/>
              <a:buFont typeface="Arial"/>
              <a:buNone/>
            </a:pPr>
            <a:r>
              <a:rPr lang="en-US" sz="900">
                <a:solidFill>
                  <a:srgbClr val="6B7280"/>
                </a:solidFill>
              </a:rPr>
              <a:t>AG Mi2B</a:t>
            </a:r>
            <a:endParaRPr b="0" i="0" sz="900" u="none" cap="none" strike="noStrike">
              <a:solidFill>
                <a:srgbClr val="000000"/>
              </a:solidFill>
              <a:latin typeface="Arial"/>
              <a:ea typeface="Arial"/>
              <a:cs typeface="Arial"/>
              <a:sym typeface="Arial"/>
            </a:endParaRPr>
          </a:p>
        </p:txBody>
      </p:sp>
      <p:pic>
        <p:nvPicPr>
          <p:cNvPr id="556" name="Google Shape;556;g3efbf36de82_0_29" title="Capture d’écran du 2026-06-28 18-45-12.png"/>
          <p:cNvPicPr preferRelativeResize="0"/>
          <p:nvPr/>
        </p:nvPicPr>
        <p:blipFill>
          <a:blip r:embed="rId3">
            <a:alphaModFix/>
          </a:blip>
          <a:stretch>
            <a:fillRect/>
          </a:stretch>
        </p:blipFill>
        <p:spPr>
          <a:xfrm>
            <a:off x="0" y="-2"/>
            <a:ext cx="12192000" cy="6698697"/>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61" name="Shape 561"/>
        <p:cNvGrpSpPr/>
        <p:nvPr/>
      </p:nvGrpSpPr>
      <p:grpSpPr>
        <a:xfrm>
          <a:off x="0" y="0"/>
          <a:ext cx="0" cy="0"/>
          <a:chOff x="0" y="0"/>
          <a:chExt cx="0" cy="0"/>
        </a:xfrm>
      </p:grpSpPr>
      <p:cxnSp>
        <p:nvCxnSpPr>
          <p:cNvPr id="562" name="Google Shape;562;g3efbf36de82_0_42"/>
          <p:cNvCxnSpPr/>
          <p:nvPr/>
        </p:nvCxnSpPr>
        <p:spPr>
          <a:xfrm>
            <a:off x="359090" y="1234855"/>
            <a:ext cx="11521800" cy="600"/>
          </a:xfrm>
          <a:prstGeom prst="straightConnector1">
            <a:avLst/>
          </a:prstGeom>
          <a:noFill/>
          <a:ln cap="flat" cmpd="sng" w="12600">
            <a:solidFill>
              <a:srgbClr val="D6DEE8"/>
            </a:solidFill>
            <a:prstDash val="solid"/>
            <a:round/>
            <a:headEnd len="sm" w="sm" type="none"/>
            <a:tailEnd len="sm" w="sm" type="none"/>
          </a:ln>
        </p:spPr>
      </p:cxnSp>
      <p:cxnSp>
        <p:nvCxnSpPr>
          <p:cNvPr id="563" name="Google Shape;563;g3efbf36de82_0_42"/>
          <p:cNvCxnSpPr/>
          <p:nvPr/>
        </p:nvCxnSpPr>
        <p:spPr>
          <a:xfrm>
            <a:off x="320040" y="6528600"/>
            <a:ext cx="11521800" cy="600"/>
          </a:xfrm>
          <a:prstGeom prst="straightConnector1">
            <a:avLst/>
          </a:prstGeom>
          <a:noFill/>
          <a:ln cap="flat" cmpd="sng" w="12600">
            <a:solidFill>
              <a:srgbClr val="E5E7EB"/>
            </a:solidFill>
            <a:prstDash val="solid"/>
            <a:round/>
            <a:headEnd len="sm" w="sm" type="none"/>
            <a:tailEnd len="sm" w="sm" type="none"/>
          </a:ln>
        </p:spPr>
      </p:cxnSp>
      <p:sp>
        <p:nvSpPr>
          <p:cNvPr id="564" name="Google Shape;564;g3efbf36de82_0_42"/>
          <p:cNvSpPr/>
          <p:nvPr/>
        </p:nvSpPr>
        <p:spPr>
          <a:xfrm>
            <a:off x="0" y="1"/>
            <a:ext cx="12191418" cy="550044"/>
          </a:xfrm>
          <a:custGeom>
            <a:rect b="b" l="l" r="r" t="t"/>
            <a:pathLst>
              <a:path extrusionOk="0" h="21600" w="21600">
                <a:moveTo>
                  <a:pt x="0" y="0"/>
                </a:moveTo>
                <a:lnTo>
                  <a:pt x="21600" y="0"/>
                </a:lnTo>
                <a:lnTo>
                  <a:pt x="21600" y="21600"/>
                </a:lnTo>
                <a:lnTo>
                  <a:pt x="0" y="21600"/>
                </a:lnTo>
                <a:close/>
              </a:path>
            </a:pathLst>
          </a:custGeom>
          <a:solidFill>
            <a:srgbClr val="073763"/>
          </a:solidFill>
          <a:ln cap="flat" cmpd="sng" w="12600">
            <a:solidFill>
              <a:srgbClr val="1C7B79"/>
            </a:solidFill>
            <a:prstDash val="solid"/>
            <a:round/>
            <a:headEnd len="sm" w="sm" type="none"/>
            <a:tailEnd len="sm" w="sm" type="none"/>
          </a:ln>
        </p:spPr>
      </p:sp>
      <p:sp>
        <p:nvSpPr>
          <p:cNvPr id="565" name="Google Shape;565;g3efbf36de82_0_42"/>
          <p:cNvSpPr/>
          <p:nvPr/>
        </p:nvSpPr>
        <p:spPr>
          <a:xfrm>
            <a:off x="282970" y="105898"/>
            <a:ext cx="3117258" cy="312822"/>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600"/>
              <a:buFont typeface="Arial"/>
              <a:buNone/>
            </a:pPr>
            <a:r>
              <a:rPr b="1" i="0" lang="en-US" sz="1600" u="none" cap="none" strike="noStrike">
                <a:solidFill>
                  <a:srgbClr val="F2F2F2"/>
                </a:solidFill>
                <a:latin typeface="Play"/>
                <a:ea typeface="Play"/>
                <a:cs typeface="Play"/>
                <a:sym typeface="Play"/>
              </a:rPr>
              <a:t>CONCLUSION</a:t>
            </a:r>
            <a:endParaRPr b="1" i="0" sz="1600" u="none" cap="none" strike="noStrike">
              <a:solidFill>
                <a:srgbClr val="F2F2F2"/>
              </a:solidFill>
              <a:latin typeface="Play"/>
              <a:ea typeface="Play"/>
              <a:cs typeface="Play"/>
              <a:sym typeface="Play"/>
            </a:endParaRPr>
          </a:p>
        </p:txBody>
      </p:sp>
      <p:sp>
        <p:nvSpPr>
          <p:cNvPr id="566" name="Google Shape;566;g3efbf36de82_0_42"/>
          <p:cNvSpPr/>
          <p:nvPr/>
        </p:nvSpPr>
        <p:spPr>
          <a:xfrm>
            <a:off x="320040" y="6583680"/>
            <a:ext cx="7131942" cy="164160"/>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900"/>
              <a:buFont typeface="Arial"/>
              <a:buNone/>
            </a:pPr>
            <a:r>
              <a:rPr lang="en-US" sz="900">
                <a:solidFill>
                  <a:srgbClr val="6B7280"/>
                </a:solidFill>
              </a:rPr>
              <a:t>AG Mi2B</a:t>
            </a:r>
            <a:endParaRPr b="0" i="0" sz="900" u="none" cap="none" strike="noStrike">
              <a:solidFill>
                <a:srgbClr val="000000"/>
              </a:solidFill>
              <a:latin typeface="Arial"/>
              <a:ea typeface="Arial"/>
              <a:cs typeface="Arial"/>
              <a:sym typeface="Arial"/>
            </a:endParaRPr>
          </a:p>
        </p:txBody>
      </p:sp>
      <p:pic>
        <p:nvPicPr>
          <p:cNvPr id="567" name="Google Shape;567;g3efbf36de82_0_42" title="Capture d’écran du 2026-06-28 18-45-22.png"/>
          <p:cNvPicPr preferRelativeResize="0"/>
          <p:nvPr/>
        </p:nvPicPr>
        <p:blipFill>
          <a:blip r:embed="rId3">
            <a:alphaModFix/>
          </a:blip>
          <a:stretch>
            <a:fillRect/>
          </a:stretch>
        </p:blipFill>
        <p:spPr>
          <a:xfrm>
            <a:off x="0" y="0"/>
            <a:ext cx="12191426" cy="6698384"/>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80" name="Shape 80"/>
        <p:cNvGrpSpPr/>
        <p:nvPr/>
      </p:nvGrpSpPr>
      <p:grpSpPr>
        <a:xfrm>
          <a:off x="0" y="0"/>
          <a:ext cx="0" cy="0"/>
          <a:chOff x="0" y="0"/>
          <a:chExt cx="0" cy="0"/>
        </a:xfrm>
      </p:grpSpPr>
      <p:sp>
        <p:nvSpPr>
          <p:cNvPr id="81" name="Google Shape;81;p2"/>
          <p:cNvSpPr/>
          <p:nvPr/>
        </p:nvSpPr>
        <p:spPr>
          <a:xfrm>
            <a:off x="4492" y="0"/>
            <a:ext cx="12191418" cy="541080"/>
          </a:xfrm>
          <a:custGeom>
            <a:rect b="b" l="l" r="r" t="t"/>
            <a:pathLst>
              <a:path extrusionOk="0" h="21600" w="21600">
                <a:moveTo>
                  <a:pt x="0" y="0"/>
                </a:moveTo>
                <a:lnTo>
                  <a:pt x="21600" y="0"/>
                </a:lnTo>
                <a:lnTo>
                  <a:pt x="21600" y="21600"/>
                </a:lnTo>
                <a:lnTo>
                  <a:pt x="0" y="21600"/>
                </a:lnTo>
                <a:close/>
              </a:path>
            </a:pathLst>
          </a:custGeom>
          <a:solidFill>
            <a:srgbClr val="0B1F3A"/>
          </a:solidFill>
          <a:ln cap="flat" cmpd="sng" w="12600">
            <a:solidFill>
              <a:srgbClr val="3365CE"/>
            </a:solidFill>
            <a:prstDash val="solid"/>
            <a:round/>
            <a:headEnd len="sm" w="sm" type="none"/>
            <a:tailEnd len="sm" w="sm" type="none"/>
          </a:ln>
        </p:spPr>
      </p:sp>
      <p:sp>
        <p:nvSpPr>
          <p:cNvPr id="82" name="Google Shape;82;p2"/>
          <p:cNvSpPr/>
          <p:nvPr/>
        </p:nvSpPr>
        <p:spPr>
          <a:xfrm>
            <a:off x="6512550" y="1111625"/>
            <a:ext cx="5546880" cy="5305662"/>
          </a:xfrm>
          <a:custGeom>
            <a:rect b="b" l="l" r="r" t="t"/>
            <a:pathLst>
              <a:path extrusionOk="0" h="21600" w="21600">
                <a:moveTo>
                  <a:pt x="0" y="0"/>
                </a:moveTo>
                <a:lnTo>
                  <a:pt x="21600" y="0"/>
                </a:lnTo>
                <a:lnTo>
                  <a:pt x="21600" y="21600"/>
                </a:lnTo>
                <a:lnTo>
                  <a:pt x="0" y="21600"/>
                </a:lnTo>
                <a:close/>
              </a:path>
            </a:pathLst>
          </a:custGeom>
          <a:noFill/>
          <a:ln cap="flat" cmpd="sng" w="9525">
            <a:solidFill>
              <a:srgbClr val="CBD5E1"/>
            </a:solidFill>
            <a:prstDash val="solid"/>
            <a:round/>
            <a:headEnd len="sm" w="sm" type="none"/>
            <a:tailEnd len="sm" w="sm" type="none"/>
          </a:ln>
        </p:spPr>
      </p:sp>
      <p:sp>
        <p:nvSpPr>
          <p:cNvPr id="83" name="Google Shape;83;p2"/>
          <p:cNvSpPr/>
          <p:nvPr/>
        </p:nvSpPr>
        <p:spPr>
          <a:xfrm>
            <a:off x="217800" y="16920"/>
            <a:ext cx="6444000" cy="387360"/>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rgbClr val="BBD3FF"/>
                </a:solidFill>
                <a:latin typeface="Arial"/>
                <a:ea typeface="Arial"/>
                <a:cs typeface="Arial"/>
                <a:sym typeface="Arial"/>
              </a:rPr>
              <a:t>INTRODUCTION</a:t>
            </a:r>
            <a:endParaRPr b="0" i="0" sz="2000" u="none" cap="none" strike="noStrike">
              <a:solidFill>
                <a:srgbClr val="000000"/>
              </a:solidFill>
              <a:latin typeface="Arial"/>
              <a:ea typeface="Arial"/>
              <a:cs typeface="Arial"/>
              <a:sym typeface="Arial"/>
            </a:endParaRPr>
          </a:p>
        </p:txBody>
      </p:sp>
      <p:sp>
        <p:nvSpPr>
          <p:cNvPr id="84" name="Google Shape;84;p2"/>
          <p:cNvSpPr/>
          <p:nvPr/>
        </p:nvSpPr>
        <p:spPr>
          <a:xfrm>
            <a:off x="320040" y="540720"/>
            <a:ext cx="11429640" cy="383760"/>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400"/>
              <a:buFont typeface="Arial"/>
              <a:buNone/>
            </a:pPr>
            <a:r>
              <a:rPr b="1" i="0" lang="en-US" sz="2400" u="none" cap="none" strike="noStrike">
                <a:solidFill>
                  <a:srgbClr val="111827"/>
                </a:solidFill>
                <a:latin typeface="Play"/>
                <a:ea typeface="Play"/>
                <a:cs typeface="Play"/>
                <a:sym typeface="Play"/>
              </a:rPr>
              <a:t>Qu'est ce que la Proton Thérapie par balayage de faisceau (PBS) ? </a:t>
            </a:r>
            <a:endParaRPr b="0" i="0" sz="2400" u="none" cap="none" strike="noStrike">
              <a:solidFill>
                <a:srgbClr val="000000"/>
              </a:solidFill>
              <a:latin typeface="Arial"/>
              <a:ea typeface="Arial"/>
              <a:cs typeface="Arial"/>
              <a:sym typeface="Arial"/>
            </a:endParaRPr>
          </a:p>
        </p:txBody>
      </p:sp>
      <p:cxnSp>
        <p:nvCxnSpPr>
          <p:cNvPr id="85" name="Google Shape;85;p2"/>
          <p:cNvCxnSpPr/>
          <p:nvPr/>
        </p:nvCxnSpPr>
        <p:spPr>
          <a:xfrm>
            <a:off x="320040" y="988560"/>
            <a:ext cx="11521800" cy="720"/>
          </a:xfrm>
          <a:prstGeom prst="straightConnector1">
            <a:avLst/>
          </a:prstGeom>
          <a:noFill/>
          <a:ln cap="flat" cmpd="sng" w="12600">
            <a:solidFill>
              <a:srgbClr val="D6DEE8"/>
            </a:solidFill>
            <a:prstDash val="solid"/>
            <a:round/>
            <a:headEnd len="sm" w="sm" type="none"/>
            <a:tailEnd len="sm" w="sm" type="none"/>
          </a:ln>
        </p:spPr>
      </p:cxnSp>
      <p:cxnSp>
        <p:nvCxnSpPr>
          <p:cNvPr id="86" name="Google Shape;86;p2"/>
          <p:cNvCxnSpPr/>
          <p:nvPr/>
        </p:nvCxnSpPr>
        <p:spPr>
          <a:xfrm>
            <a:off x="320040" y="6528600"/>
            <a:ext cx="11521800" cy="720"/>
          </a:xfrm>
          <a:prstGeom prst="straightConnector1">
            <a:avLst/>
          </a:prstGeom>
          <a:noFill/>
          <a:ln cap="flat" cmpd="sng" w="12600">
            <a:solidFill>
              <a:srgbClr val="E5E7EB"/>
            </a:solidFill>
            <a:prstDash val="solid"/>
            <a:round/>
            <a:headEnd len="sm" w="sm" type="none"/>
            <a:tailEnd len="sm" w="sm" type="none"/>
          </a:ln>
        </p:spPr>
      </p:cxnSp>
      <p:sp>
        <p:nvSpPr>
          <p:cNvPr id="87" name="Google Shape;87;p2"/>
          <p:cNvSpPr/>
          <p:nvPr/>
        </p:nvSpPr>
        <p:spPr>
          <a:xfrm>
            <a:off x="11521440" y="6583680"/>
            <a:ext cx="365400" cy="164160"/>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0" lIns="0" spcFirstLastPara="1" rIns="0" wrap="square" tIns="0">
            <a:noAutofit/>
          </a:bodyPr>
          <a:lstStyle/>
          <a:p>
            <a:pPr indent="0" lvl="0" marL="0" marR="0" rtl="0" algn="r">
              <a:lnSpc>
                <a:spcPct val="100000"/>
              </a:lnSpc>
              <a:spcBef>
                <a:spcPts val="0"/>
              </a:spcBef>
              <a:spcAft>
                <a:spcPts val="0"/>
              </a:spcAft>
              <a:buClr>
                <a:srgbClr val="000000"/>
              </a:buClr>
              <a:buSzPts val="750"/>
              <a:buFont typeface="Arial"/>
              <a:buNone/>
            </a:pPr>
            <a:r>
              <a:rPr b="0" i="0" lang="en-US" sz="1250" u="none" cap="none" strike="noStrike">
                <a:solidFill>
                  <a:srgbClr val="6B7280"/>
                </a:solidFill>
                <a:latin typeface="Arial"/>
                <a:ea typeface="Arial"/>
                <a:cs typeface="Arial"/>
                <a:sym typeface="Arial"/>
              </a:rPr>
              <a:t>1</a:t>
            </a:r>
            <a:endParaRPr b="0" i="0" sz="1250" u="none" cap="none" strike="noStrike">
              <a:solidFill>
                <a:srgbClr val="000000"/>
              </a:solidFill>
              <a:latin typeface="Arial"/>
              <a:ea typeface="Arial"/>
              <a:cs typeface="Arial"/>
              <a:sym typeface="Arial"/>
            </a:endParaRPr>
          </a:p>
        </p:txBody>
      </p:sp>
      <p:sp>
        <p:nvSpPr>
          <p:cNvPr id="88" name="Google Shape;88;p2"/>
          <p:cNvSpPr/>
          <p:nvPr/>
        </p:nvSpPr>
        <p:spPr>
          <a:xfrm>
            <a:off x="320040" y="6583680"/>
            <a:ext cx="7131942" cy="164160"/>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900"/>
              <a:buFont typeface="Arial"/>
              <a:buNone/>
            </a:pPr>
            <a:r>
              <a:rPr lang="en-US" sz="900">
                <a:solidFill>
                  <a:srgbClr val="6B7280"/>
                </a:solidFill>
              </a:rPr>
              <a:t>AG Mi2B</a:t>
            </a:r>
            <a:endParaRPr b="0" i="0" sz="900" u="none" cap="none" strike="noStrike">
              <a:solidFill>
                <a:srgbClr val="000000"/>
              </a:solidFill>
              <a:latin typeface="Arial"/>
              <a:ea typeface="Arial"/>
              <a:cs typeface="Arial"/>
              <a:sym typeface="Arial"/>
            </a:endParaRPr>
          </a:p>
        </p:txBody>
      </p:sp>
      <p:pic>
        <p:nvPicPr>
          <p:cNvPr id="89" name="Google Shape;89;p2" title="P1_IBA.mp4">
            <a:hlinkClick r:id="rId3"/>
          </p:cNvPr>
          <p:cNvPicPr preferRelativeResize="0"/>
          <p:nvPr/>
        </p:nvPicPr>
        <p:blipFill rotWithShape="1">
          <a:blip r:embed="rId4">
            <a:alphaModFix/>
          </a:blip>
          <a:srcRect b="0" l="0" r="0" t="0"/>
          <a:stretch/>
        </p:blipFill>
        <p:spPr>
          <a:xfrm>
            <a:off x="7020700" y="1141680"/>
            <a:ext cx="4370832" cy="5234519"/>
          </a:xfrm>
          <a:prstGeom prst="rect">
            <a:avLst/>
          </a:prstGeom>
          <a:noFill/>
          <a:ln>
            <a:noFill/>
          </a:ln>
        </p:spPr>
      </p:pic>
      <p:pic>
        <p:nvPicPr>
          <p:cNvPr id="90" name="Google Shape;90;p2" title="bras.png"/>
          <p:cNvPicPr preferRelativeResize="0"/>
          <p:nvPr/>
        </p:nvPicPr>
        <p:blipFill rotWithShape="1">
          <a:blip r:embed="rId5">
            <a:alphaModFix/>
          </a:blip>
          <a:srcRect b="0" l="0" r="0" t="0"/>
          <a:stretch/>
        </p:blipFill>
        <p:spPr>
          <a:xfrm>
            <a:off x="152400" y="3585187"/>
            <a:ext cx="6207751" cy="2735098"/>
          </a:xfrm>
          <a:prstGeom prst="rect">
            <a:avLst/>
          </a:prstGeom>
          <a:noFill/>
          <a:ln>
            <a:noFill/>
          </a:ln>
        </p:spPr>
      </p:pic>
      <p:pic>
        <p:nvPicPr>
          <p:cNvPr id="91" name="Google Shape;91;p2" title="Room.png"/>
          <p:cNvPicPr preferRelativeResize="0"/>
          <p:nvPr/>
        </p:nvPicPr>
        <p:blipFill rotWithShape="1">
          <a:blip r:embed="rId6">
            <a:alphaModFix/>
          </a:blip>
          <a:srcRect b="0" l="0" r="0" t="0"/>
          <a:stretch/>
        </p:blipFill>
        <p:spPr>
          <a:xfrm>
            <a:off x="3551339" y="1140835"/>
            <a:ext cx="2796525" cy="2190200"/>
          </a:xfrm>
          <a:prstGeom prst="rect">
            <a:avLst/>
          </a:prstGeom>
          <a:noFill/>
          <a:ln>
            <a:noFill/>
          </a:ln>
        </p:spPr>
      </p:pic>
      <p:pic>
        <p:nvPicPr>
          <p:cNvPr id="92" name="Google Shape;92;p2" title="S2C2.jpg"/>
          <p:cNvPicPr preferRelativeResize="0"/>
          <p:nvPr/>
        </p:nvPicPr>
        <p:blipFill rotWithShape="1">
          <a:blip r:embed="rId7">
            <a:alphaModFix/>
          </a:blip>
          <a:srcRect b="0" l="0" r="0" t="0"/>
          <a:stretch/>
        </p:blipFill>
        <p:spPr>
          <a:xfrm>
            <a:off x="253562" y="1263663"/>
            <a:ext cx="3058588" cy="2031879"/>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72" name="Shape 572"/>
        <p:cNvGrpSpPr/>
        <p:nvPr/>
      </p:nvGrpSpPr>
      <p:grpSpPr>
        <a:xfrm>
          <a:off x="0" y="0"/>
          <a:ext cx="0" cy="0"/>
          <a:chOff x="0" y="0"/>
          <a:chExt cx="0" cy="0"/>
        </a:xfrm>
      </p:grpSpPr>
      <p:cxnSp>
        <p:nvCxnSpPr>
          <p:cNvPr id="573" name="Google Shape;573;g3efbf36de82_0_67"/>
          <p:cNvCxnSpPr/>
          <p:nvPr/>
        </p:nvCxnSpPr>
        <p:spPr>
          <a:xfrm>
            <a:off x="359090" y="1234855"/>
            <a:ext cx="11521800" cy="600"/>
          </a:xfrm>
          <a:prstGeom prst="straightConnector1">
            <a:avLst/>
          </a:prstGeom>
          <a:noFill/>
          <a:ln cap="flat" cmpd="sng" w="12600">
            <a:solidFill>
              <a:srgbClr val="D6DEE8"/>
            </a:solidFill>
            <a:prstDash val="solid"/>
            <a:round/>
            <a:headEnd len="sm" w="sm" type="none"/>
            <a:tailEnd len="sm" w="sm" type="none"/>
          </a:ln>
        </p:spPr>
      </p:cxnSp>
      <p:cxnSp>
        <p:nvCxnSpPr>
          <p:cNvPr id="574" name="Google Shape;574;g3efbf36de82_0_67"/>
          <p:cNvCxnSpPr/>
          <p:nvPr/>
        </p:nvCxnSpPr>
        <p:spPr>
          <a:xfrm>
            <a:off x="320040" y="6528600"/>
            <a:ext cx="11521800" cy="600"/>
          </a:xfrm>
          <a:prstGeom prst="straightConnector1">
            <a:avLst/>
          </a:prstGeom>
          <a:noFill/>
          <a:ln cap="flat" cmpd="sng" w="12600">
            <a:solidFill>
              <a:srgbClr val="E5E7EB"/>
            </a:solidFill>
            <a:prstDash val="solid"/>
            <a:round/>
            <a:headEnd len="sm" w="sm" type="none"/>
            <a:tailEnd len="sm" w="sm" type="none"/>
          </a:ln>
        </p:spPr>
      </p:cxnSp>
      <p:sp>
        <p:nvSpPr>
          <p:cNvPr id="575" name="Google Shape;575;g3efbf36de82_0_67"/>
          <p:cNvSpPr/>
          <p:nvPr/>
        </p:nvSpPr>
        <p:spPr>
          <a:xfrm>
            <a:off x="0" y="1"/>
            <a:ext cx="12191418" cy="550044"/>
          </a:xfrm>
          <a:custGeom>
            <a:rect b="b" l="l" r="r" t="t"/>
            <a:pathLst>
              <a:path extrusionOk="0" h="21600" w="21600">
                <a:moveTo>
                  <a:pt x="0" y="0"/>
                </a:moveTo>
                <a:lnTo>
                  <a:pt x="21600" y="0"/>
                </a:lnTo>
                <a:lnTo>
                  <a:pt x="21600" y="21600"/>
                </a:lnTo>
                <a:lnTo>
                  <a:pt x="0" y="21600"/>
                </a:lnTo>
                <a:close/>
              </a:path>
            </a:pathLst>
          </a:custGeom>
          <a:solidFill>
            <a:srgbClr val="073763"/>
          </a:solidFill>
          <a:ln cap="flat" cmpd="sng" w="12600">
            <a:solidFill>
              <a:srgbClr val="1C7B79"/>
            </a:solidFill>
            <a:prstDash val="solid"/>
            <a:round/>
            <a:headEnd len="sm" w="sm" type="none"/>
            <a:tailEnd len="sm" w="sm" type="none"/>
          </a:ln>
        </p:spPr>
      </p:sp>
      <p:sp>
        <p:nvSpPr>
          <p:cNvPr id="576" name="Google Shape;576;g3efbf36de82_0_67"/>
          <p:cNvSpPr/>
          <p:nvPr/>
        </p:nvSpPr>
        <p:spPr>
          <a:xfrm>
            <a:off x="282970" y="105898"/>
            <a:ext cx="3117258" cy="312822"/>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600"/>
              <a:buFont typeface="Arial"/>
              <a:buNone/>
            </a:pPr>
            <a:r>
              <a:rPr b="1" i="0" lang="en-US" sz="1600" u="none" cap="none" strike="noStrike">
                <a:solidFill>
                  <a:srgbClr val="F2F2F2"/>
                </a:solidFill>
                <a:latin typeface="Play"/>
                <a:ea typeface="Play"/>
                <a:cs typeface="Play"/>
                <a:sym typeface="Play"/>
              </a:rPr>
              <a:t>CONCLUSION</a:t>
            </a:r>
            <a:endParaRPr b="1" i="0" sz="1600" u="none" cap="none" strike="noStrike">
              <a:solidFill>
                <a:srgbClr val="F2F2F2"/>
              </a:solidFill>
              <a:latin typeface="Play"/>
              <a:ea typeface="Play"/>
              <a:cs typeface="Play"/>
              <a:sym typeface="Play"/>
            </a:endParaRPr>
          </a:p>
        </p:txBody>
      </p:sp>
      <p:sp>
        <p:nvSpPr>
          <p:cNvPr id="577" name="Google Shape;577;g3efbf36de82_0_67"/>
          <p:cNvSpPr/>
          <p:nvPr/>
        </p:nvSpPr>
        <p:spPr>
          <a:xfrm>
            <a:off x="320040" y="6583680"/>
            <a:ext cx="7131942" cy="164160"/>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900"/>
              <a:buFont typeface="Arial"/>
              <a:buNone/>
            </a:pPr>
            <a:r>
              <a:rPr lang="en-US" sz="900">
                <a:solidFill>
                  <a:srgbClr val="6B7280"/>
                </a:solidFill>
              </a:rPr>
              <a:t>AG Mi2B</a:t>
            </a:r>
            <a:endParaRPr b="0" i="0" sz="900" u="none" cap="none" strike="noStrike">
              <a:solidFill>
                <a:srgbClr val="000000"/>
              </a:solidFill>
              <a:latin typeface="Arial"/>
              <a:ea typeface="Arial"/>
              <a:cs typeface="Arial"/>
              <a:sym typeface="Arial"/>
            </a:endParaRPr>
          </a:p>
        </p:txBody>
      </p:sp>
      <p:pic>
        <p:nvPicPr>
          <p:cNvPr id="578" name="Google Shape;578;g3efbf36de82_0_67" title="Capture d’écran du 2026-06-28 18-45-28.png"/>
          <p:cNvPicPr preferRelativeResize="0"/>
          <p:nvPr/>
        </p:nvPicPr>
        <p:blipFill>
          <a:blip r:embed="rId3">
            <a:alphaModFix/>
          </a:blip>
          <a:stretch>
            <a:fillRect/>
          </a:stretch>
        </p:blipFill>
        <p:spPr>
          <a:xfrm>
            <a:off x="0" y="0"/>
            <a:ext cx="12192000" cy="6698684"/>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83" name="Shape 583"/>
        <p:cNvGrpSpPr/>
        <p:nvPr/>
      </p:nvGrpSpPr>
      <p:grpSpPr>
        <a:xfrm>
          <a:off x="0" y="0"/>
          <a:ext cx="0" cy="0"/>
          <a:chOff x="0" y="0"/>
          <a:chExt cx="0" cy="0"/>
        </a:xfrm>
      </p:grpSpPr>
      <p:cxnSp>
        <p:nvCxnSpPr>
          <p:cNvPr id="584" name="Google Shape;584;g3efbf36de82_0_80"/>
          <p:cNvCxnSpPr/>
          <p:nvPr/>
        </p:nvCxnSpPr>
        <p:spPr>
          <a:xfrm>
            <a:off x="359090" y="1234855"/>
            <a:ext cx="11521800" cy="600"/>
          </a:xfrm>
          <a:prstGeom prst="straightConnector1">
            <a:avLst/>
          </a:prstGeom>
          <a:noFill/>
          <a:ln cap="flat" cmpd="sng" w="12600">
            <a:solidFill>
              <a:srgbClr val="D6DEE8"/>
            </a:solidFill>
            <a:prstDash val="solid"/>
            <a:round/>
            <a:headEnd len="sm" w="sm" type="none"/>
            <a:tailEnd len="sm" w="sm" type="none"/>
          </a:ln>
        </p:spPr>
      </p:cxnSp>
      <p:cxnSp>
        <p:nvCxnSpPr>
          <p:cNvPr id="585" name="Google Shape;585;g3efbf36de82_0_80"/>
          <p:cNvCxnSpPr/>
          <p:nvPr/>
        </p:nvCxnSpPr>
        <p:spPr>
          <a:xfrm>
            <a:off x="320040" y="6528600"/>
            <a:ext cx="11521800" cy="600"/>
          </a:xfrm>
          <a:prstGeom prst="straightConnector1">
            <a:avLst/>
          </a:prstGeom>
          <a:noFill/>
          <a:ln cap="flat" cmpd="sng" w="12600">
            <a:solidFill>
              <a:srgbClr val="E5E7EB"/>
            </a:solidFill>
            <a:prstDash val="solid"/>
            <a:round/>
            <a:headEnd len="sm" w="sm" type="none"/>
            <a:tailEnd len="sm" w="sm" type="none"/>
          </a:ln>
        </p:spPr>
      </p:cxnSp>
      <p:sp>
        <p:nvSpPr>
          <p:cNvPr id="586" name="Google Shape;586;g3efbf36de82_0_80"/>
          <p:cNvSpPr/>
          <p:nvPr/>
        </p:nvSpPr>
        <p:spPr>
          <a:xfrm>
            <a:off x="0" y="1"/>
            <a:ext cx="12191418" cy="550044"/>
          </a:xfrm>
          <a:custGeom>
            <a:rect b="b" l="l" r="r" t="t"/>
            <a:pathLst>
              <a:path extrusionOk="0" h="21600" w="21600">
                <a:moveTo>
                  <a:pt x="0" y="0"/>
                </a:moveTo>
                <a:lnTo>
                  <a:pt x="21600" y="0"/>
                </a:lnTo>
                <a:lnTo>
                  <a:pt x="21600" y="21600"/>
                </a:lnTo>
                <a:lnTo>
                  <a:pt x="0" y="21600"/>
                </a:lnTo>
                <a:close/>
              </a:path>
            </a:pathLst>
          </a:custGeom>
          <a:solidFill>
            <a:srgbClr val="073763"/>
          </a:solidFill>
          <a:ln cap="flat" cmpd="sng" w="12600">
            <a:solidFill>
              <a:srgbClr val="1C7B79"/>
            </a:solidFill>
            <a:prstDash val="solid"/>
            <a:round/>
            <a:headEnd len="sm" w="sm" type="none"/>
            <a:tailEnd len="sm" w="sm" type="none"/>
          </a:ln>
        </p:spPr>
      </p:sp>
      <p:sp>
        <p:nvSpPr>
          <p:cNvPr id="587" name="Google Shape;587;g3efbf36de82_0_80"/>
          <p:cNvSpPr/>
          <p:nvPr/>
        </p:nvSpPr>
        <p:spPr>
          <a:xfrm>
            <a:off x="282970" y="105898"/>
            <a:ext cx="3117258" cy="312822"/>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600"/>
              <a:buFont typeface="Arial"/>
              <a:buNone/>
            </a:pPr>
            <a:r>
              <a:rPr b="1" i="0" lang="en-US" sz="1600" u="none" cap="none" strike="noStrike">
                <a:solidFill>
                  <a:srgbClr val="F2F2F2"/>
                </a:solidFill>
                <a:latin typeface="Play"/>
                <a:ea typeface="Play"/>
                <a:cs typeface="Play"/>
                <a:sym typeface="Play"/>
              </a:rPr>
              <a:t>CONCLUSION</a:t>
            </a:r>
            <a:endParaRPr b="1" i="0" sz="1600" u="none" cap="none" strike="noStrike">
              <a:solidFill>
                <a:srgbClr val="F2F2F2"/>
              </a:solidFill>
              <a:latin typeface="Play"/>
              <a:ea typeface="Play"/>
              <a:cs typeface="Play"/>
              <a:sym typeface="Play"/>
            </a:endParaRPr>
          </a:p>
        </p:txBody>
      </p:sp>
      <p:sp>
        <p:nvSpPr>
          <p:cNvPr id="588" name="Google Shape;588;g3efbf36de82_0_80"/>
          <p:cNvSpPr/>
          <p:nvPr/>
        </p:nvSpPr>
        <p:spPr>
          <a:xfrm>
            <a:off x="320040" y="6583680"/>
            <a:ext cx="7131942" cy="164160"/>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900"/>
              <a:buFont typeface="Arial"/>
              <a:buNone/>
            </a:pPr>
            <a:r>
              <a:rPr lang="en-US" sz="900">
                <a:solidFill>
                  <a:srgbClr val="6B7280"/>
                </a:solidFill>
              </a:rPr>
              <a:t>AG Mi2B</a:t>
            </a:r>
            <a:endParaRPr b="0" i="0" sz="900" u="none" cap="none" strike="noStrike">
              <a:solidFill>
                <a:srgbClr val="000000"/>
              </a:solidFill>
              <a:latin typeface="Arial"/>
              <a:ea typeface="Arial"/>
              <a:cs typeface="Arial"/>
              <a:sym typeface="Arial"/>
            </a:endParaRPr>
          </a:p>
        </p:txBody>
      </p:sp>
      <p:pic>
        <p:nvPicPr>
          <p:cNvPr id="589" name="Google Shape;589;g3efbf36de82_0_80" title="Capture d’écran du 2026-06-28 18-45-40.png"/>
          <p:cNvPicPr preferRelativeResize="0"/>
          <p:nvPr/>
        </p:nvPicPr>
        <p:blipFill>
          <a:blip r:embed="rId3">
            <a:alphaModFix/>
          </a:blip>
          <a:stretch>
            <a:fillRect/>
          </a:stretch>
        </p:blipFill>
        <p:spPr>
          <a:xfrm>
            <a:off x="0" y="-2"/>
            <a:ext cx="12191426" cy="6698379"/>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94" name="Shape 594"/>
        <p:cNvGrpSpPr/>
        <p:nvPr/>
      </p:nvGrpSpPr>
      <p:grpSpPr>
        <a:xfrm>
          <a:off x="0" y="0"/>
          <a:ext cx="0" cy="0"/>
          <a:chOff x="0" y="0"/>
          <a:chExt cx="0" cy="0"/>
        </a:xfrm>
      </p:grpSpPr>
      <p:cxnSp>
        <p:nvCxnSpPr>
          <p:cNvPr id="595" name="Google Shape;595;g3efbf36de82_0_93"/>
          <p:cNvCxnSpPr/>
          <p:nvPr/>
        </p:nvCxnSpPr>
        <p:spPr>
          <a:xfrm>
            <a:off x="359090" y="1234855"/>
            <a:ext cx="11521800" cy="600"/>
          </a:xfrm>
          <a:prstGeom prst="straightConnector1">
            <a:avLst/>
          </a:prstGeom>
          <a:noFill/>
          <a:ln cap="flat" cmpd="sng" w="12600">
            <a:solidFill>
              <a:srgbClr val="D6DEE8"/>
            </a:solidFill>
            <a:prstDash val="solid"/>
            <a:round/>
            <a:headEnd len="sm" w="sm" type="none"/>
            <a:tailEnd len="sm" w="sm" type="none"/>
          </a:ln>
        </p:spPr>
      </p:cxnSp>
      <p:cxnSp>
        <p:nvCxnSpPr>
          <p:cNvPr id="596" name="Google Shape;596;g3efbf36de82_0_93"/>
          <p:cNvCxnSpPr/>
          <p:nvPr/>
        </p:nvCxnSpPr>
        <p:spPr>
          <a:xfrm>
            <a:off x="320040" y="6528600"/>
            <a:ext cx="11521800" cy="600"/>
          </a:xfrm>
          <a:prstGeom prst="straightConnector1">
            <a:avLst/>
          </a:prstGeom>
          <a:noFill/>
          <a:ln cap="flat" cmpd="sng" w="12600">
            <a:solidFill>
              <a:srgbClr val="E5E7EB"/>
            </a:solidFill>
            <a:prstDash val="solid"/>
            <a:round/>
            <a:headEnd len="sm" w="sm" type="none"/>
            <a:tailEnd len="sm" w="sm" type="none"/>
          </a:ln>
        </p:spPr>
      </p:cxnSp>
      <p:sp>
        <p:nvSpPr>
          <p:cNvPr id="597" name="Google Shape;597;g3efbf36de82_0_93"/>
          <p:cNvSpPr/>
          <p:nvPr/>
        </p:nvSpPr>
        <p:spPr>
          <a:xfrm>
            <a:off x="0" y="1"/>
            <a:ext cx="12191418" cy="550044"/>
          </a:xfrm>
          <a:custGeom>
            <a:rect b="b" l="l" r="r" t="t"/>
            <a:pathLst>
              <a:path extrusionOk="0" h="21600" w="21600">
                <a:moveTo>
                  <a:pt x="0" y="0"/>
                </a:moveTo>
                <a:lnTo>
                  <a:pt x="21600" y="0"/>
                </a:lnTo>
                <a:lnTo>
                  <a:pt x="21600" y="21600"/>
                </a:lnTo>
                <a:lnTo>
                  <a:pt x="0" y="21600"/>
                </a:lnTo>
                <a:close/>
              </a:path>
            </a:pathLst>
          </a:custGeom>
          <a:solidFill>
            <a:srgbClr val="073763"/>
          </a:solidFill>
          <a:ln cap="flat" cmpd="sng" w="12600">
            <a:solidFill>
              <a:srgbClr val="1C7B79"/>
            </a:solidFill>
            <a:prstDash val="solid"/>
            <a:round/>
            <a:headEnd len="sm" w="sm" type="none"/>
            <a:tailEnd len="sm" w="sm" type="none"/>
          </a:ln>
        </p:spPr>
      </p:sp>
      <p:sp>
        <p:nvSpPr>
          <p:cNvPr id="598" name="Google Shape;598;g3efbf36de82_0_93"/>
          <p:cNvSpPr/>
          <p:nvPr/>
        </p:nvSpPr>
        <p:spPr>
          <a:xfrm>
            <a:off x="282970" y="105898"/>
            <a:ext cx="3117258" cy="312822"/>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600"/>
              <a:buFont typeface="Arial"/>
              <a:buNone/>
            </a:pPr>
            <a:r>
              <a:rPr b="1" i="0" lang="en-US" sz="1600" u="none" cap="none" strike="noStrike">
                <a:solidFill>
                  <a:srgbClr val="F2F2F2"/>
                </a:solidFill>
                <a:latin typeface="Play"/>
                <a:ea typeface="Play"/>
                <a:cs typeface="Play"/>
                <a:sym typeface="Play"/>
              </a:rPr>
              <a:t>CONCLUSION</a:t>
            </a:r>
            <a:endParaRPr b="1" i="0" sz="1600" u="none" cap="none" strike="noStrike">
              <a:solidFill>
                <a:srgbClr val="F2F2F2"/>
              </a:solidFill>
              <a:latin typeface="Play"/>
              <a:ea typeface="Play"/>
              <a:cs typeface="Play"/>
              <a:sym typeface="Play"/>
            </a:endParaRPr>
          </a:p>
        </p:txBody>
      </p:sp>
      <p:sp>
        <p:nvSpPr>
          <p:cNvPr id="599" name="Google Shape;599;g3efbf36de82_0_93"/>
          <p:cNvSpPr/>
          <p:nvPr/>
        </p:nvSpPr>
        <p:spPr>
          <a:xfrm>
            <a:off x="320040" y="6583680"/>
            <a:ext cx="7131942" cy="164160"/>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900"/>
              <a:buFont typeface="Arial"/>
              <a:buNone/>
            </a:pPr>
            <a:r>
              <a:rPr lang="en-US" sz="900">
                <a:solidFill>
                  <a:srgbClr val="6B7280"/>
                </a:solidFill>
              </a:rPr>
              <a:t>AG Mi2B</a:t>
            </a:r>
            <a:endParaRPr b="0" i="0" sz="900" u="none" cap="none" strike="noStrike">
              <a:solidFill>
                <a:srgbClr val="000000"/>
              </a:solidFill>
              <a:latin typeface="Arial"/>
              <a:ea typeface="Arial"/>
              <a:cs typeface="Arial"/>
              <a:sym typeface="Arial"/>
            </a:endParaRPr>
          </a:p>
        </p:txBody>
      </p:sp>
      <p:pic>
        <p:nvPicPr>
          <p:cNvPr id="600" name="Google Shape;600;g3efbf36de82_0_93" title="Capture d’écran du 2026-06-28 18-46-32.png"/>
          <p:cNvPicPr preferRelativeResize="0"/>
          <p:nvPr/>
        </p:nvPicPr>
        <p:blipFill>
          <a:blip r:embed="rId3">
            <a:alphaModFix/>
          </a:blip>
          <a:stretch>
            <a:fillRect/>
          </a:stretch>
        </p:blipFill>
        <p:spPr>
          <a:xfrm>
            <a:off x="0" y="-2"/>
            <a:ext cx="12192000" cy="6698697"/>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05" name="Shape 605"/>
        <p:cNvGrpSpPr/>
        <p:nvPr/>
      </p:nvGrpSpPr>
      <p:grpSpPr>
        <a:xfrm>
          <a:off x="0" y="0"/>
          <a:ext cx="0" cy="0"/>
          <a:chOff x="0" y="0"/>
          <a:chExt cx="0" cy="0"/>
        </a:xfrm>
      </p:grpSpPr>
      <p:cxnSp>
        <p:nvCxnSpPr>
          <p:cNvPr id="606" name="Google Shape;606;g3efbf36de82_0_104"/>
          <p:cNvCxnSpPr/>
          <p:nvPr/>
        </p:nvCxnSpPr>
        <p:spPr>
          <a:xfrm>
            <a:off x="359090" y="1234855"/>
            <a:ext cx="11521800" cy="600"/>
          </a:xfrm>
          <a:prstGeom prst="straightConnector1">
            <a:avLst/>
          </a:prstGeom>
          <a:noFill/>
          <a:ln cap="flat" cmpd="sng" w="12600">
            <a:solidFill>
              <a:srgbClr val="D6DEE8"/>
            </a:solidFill>
            <a:prstDash val="solid"/>
            <a:round/>
            <a:headEnd len="sm" w="sm" type="none"/>
            <a:tailEnd len="sm" w="sm" type="none"/>
          </a:ln>
        </p:spPr>
      </p:cxnSp>
      <p:cxnSp>
        <p:nvCxnSpPr>
          <p:cNvPr id="607" name="Google Shape;607;g3efbf36de82_0_104"/>
          <p:cNvCxnSpPr/>
          <p:nvPr/>
        </p:nvCxnSpPr>
        <p:spPr>
          <a:xfrm>
            <a:off x="320040" y="6528600"/>
            <a:ext cx="11521800" cy="600"/>
          </a:xfrm>
          <a:prstGeom prst="straightConnector1">
            <a:avLst/>
          </a:prstGeom>
          <a:noFill/>
          <a:ln cap="flat" cmpd="sng" w="12600">
            <a:solidFill>
              <a:srgbClr val="E5E7EB"/>
            </a:solidFill>
            <a:prstDash val="solid"/>
            <a:round/>
            <a:headEnd len="sm" w="sm" type="none"/>
            <a:tailEnd len="sm" w="sm" type="none"/>
          </a:ln>
        </p:spPr>
      </p:cxnSp>
      <p:sp>
        <p:nvSpPr>
          <p:cNvPr id="608" name="Google Shape;608;g3efbf36de82_0_104"/>
          <p:cNvSpPr/>
          <p:nvPr/>
        </p:nvSpPr>
        <p:spPr>
          <a:xfrm>
            <a:off x="0" y="1"/>
            <a:ext cx="12191418" cy="550044"/>
          </a:xfrm>
          <a:custGeom>
            <a:rect b="b" l="l" r="r" t="t"/>
            <a:pathLst>
              <a:path extrusionOk="0" h="21600" w="21600">
                <a:moveTo>
                  <a:pt x="0" y="0"/>
                </a:moveTo>
                <a:lnTo>
                  <a:pt x="21600" y="0"/>
                </a:lnTo>
                <a:lnTo>
                  <a:pt x="21600" y="21600"/>
                </a:lnTo>
                <a:lnTo>
                  <a:pt x="0" y="21600"/>
                </a:lnTo>
                <a:close/>
              </a:path>
            </a:pathLst>
          </a:custGeom>
          <a:solidFill>
            <a:srgbClr val="073763"/>
          </a:solidFill>
          <a:ln cap="flat" cmpd="sng" w="12600">
            <a:solidFill>
              <a:srgbClr val="1C7B79"/>
            </a:solidFill>
            <a:prstDash val="solid"/>
            <a:round/>
            <a:headEnd len="sm" w="sm" type="none"/>
            <a:tailEnd len="sm" w="sm" type="none"/>
          </a:ln>
        </p:spPr>
      </p:sp>
      <p:sp>
        <p:nvSpPr>
          <p:cNvPr id="609" name="Google Shape;609;g3efbf36de82_0_104"/>
          <p:cNvSpPr/>
          <p:nvPr/>
        </p:nvSpPr>
        <p:spPr>
          <a:xfrm>
            <a:off x="282970" y="105898"/>
            <a:ext cx="3117258" cy="312822"/>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600"/>
              <a:buFont typeface="Arial"/>
              <a:buNone/>
            </a:pPr>
            <a:r>
              <a:rPr b="1" i="0" lang="en-US" sz="1600" u="none" cap="none" strike="noStrike">
                <a:solidFill>
                  <a:srgbClr val="F2F2F2"/>
                </a:solidFill>
                <a:latin typeface="Play"/>
                <a:ea typeface="Play"/>
                <a:cs typeface="Play"/>
                <a:sym typeface="Play"/>
              </a:rPr>
              <a:t>CONCLUSION</a:t>
            </a:r>
            <a:endParaRPr b="1" i="0" sz="1600" u="none" cap="none" strike="noStrike">
              <a:solidFill>
                <a:srgbClr val="F2F2F2"/>
              </a:solidFill>
              <a:latin typeface="Play"/>
              <a:ea typeface="Play"/>
              <a:cs typeface="Play"/>
              <a:sym typeface="Play"/>
            </a:endParaRPr>
          </a:p>
        </p:txBody>
      </p:sp>
      <p:sp>
        <p:nvSpPr>
          <p:cNvPr id="610" name="Google Shape;610;g3efbf36de82_0_104"/>
          <p:cNvSpPr/>
          <p:nvPr/>
        </p:nvSpPr>
        <p:spPr>
          <a:xfrm>
            <a:off x="320040" y="6583680"/>
            <a:ext cx="7131942" cy="164160"/>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900"/>
              <a:buFont typeface="Arial"/>
              <a:buNone/>
            </a:pPr>
            <a:r>
              <a:rPr lang="en-US" sz="900">
                <a:solidFill>
                  <a:srgbClr val="6B7280"/>
                </a:solidFill>
              </a:rPr>
              <a:t>AG Mi2B</a:t>
            </a:r>
            <a:endParaRPr b="0" i="0" sz="900" u="none" cap="none" strike="noStrike">
              <a:solidFill>
                <a:srgbClr val="000000"/>
              </a:solidFill>
              <a:latin typeface="Arial"/>
              <a:ea typeface="Arial"/>
              <a:cs typeface="Arial"/>
              <a:sym typeface="Arial"/>
            </a:endParaRPr>
          </a:p>
        </p:txBody>
      </p:sp>
      <p:pic>
        <p:nvPicPr>
          <p:cNvPr id="611" name="Google Shape;611;g3efbf36de82_0_104" title="Capture d’écran du 2026-06-28 18-46-46.png"/>
          <p:cNvPicPr preferRelativeResize="0"/>
          <p:nvPr/>
        </p:nvPicPr>
        <p:blipFill>
          <a:blip r:embed="rId3">
            <a:alphaModFix/>
          </a:blip>
          <a:stretch>
            <a:fillRect/>
          </a:stretch>
        </p:blipFill>
        <p:spPr>
          <a:xfrm>
            <a:off x="-287" y="8"/>
            <a:ext cx="12192000" cy="6698684"/>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16" name="Shape 616"/>
        <p:cNvGrpSpPr/>
        <p:nvPr/>
      </p:nvGrpSpPr>
      <p:grpSpPr>
        <a:xfrm>
          <a:off x="0" y="0"/>
          <a:ext cx="0" cy="0"/>
          <a:chOff x="0" y="0"/>
          <a:chExt cx="0" cy="0"/>
        </a:xfrm>
      </p:grpSpPr>
      <p:cxnSp>
        <p:nvCxnSpPr>
          <p:cNvPr id="617" name="Google Shape;617;g3efbf36de82_0_115"/>
          <p:cNvCxnSpPr/>
          <p:nvPr/>
        </p:nvCxnSpPr>
        <p:spPr>
          <a:xfrm>
            <a:off x="359090" y="1234855"/>
            <a:ext cx="11521800" cy="600"/>
          </a:xfrm>
          <a:prstGeom prst="straightConnector1">
            <a:avLst/>
          </a:prstGeom>
          <a:noFill/>
          <a:ln cap="flat" cmpd="sng" w="12600">
            <a:solidFill>
              <a:srgbClr val="D6DEE8"/>
            </a:solidFill>
            <a:prstDash val="solid"/>
            <a:round/>
            <a:headEnd len="sm" w="sm" type="none"/>
            <a:tailEnd len="sm" w="sm" type="none"/>
          </a:ln>
        </p:spPr>
      </p:cxnSp>
      <p:cxnSp>
        <p:nvCxnSpPr>
          <p:cNvPr id="618" name="Google Shape;618;g3efbf36de82_0_115"/>
          <p:cNvCxnSpPr/>
          <p:nvPr/>
        </p:nvCxnSpPr>
        <p:spPr>
          <a:xfrm>
            <a:off x="320040" y="6528600"/>
            <a:ext cx="11521800" cy="600"/>
          </a:xfrm>
          <a:prstGeom prst="straightConnector1">
            <a:avLst/>
          </a:prstGeom>
          <a:noFill/>
          <a:ln cap="flat" cmpd="sng" w="12600">
            <a:solidFill>
              <a:srgbClr val="E5E7EB"/>
            </a:solidFill>
            <a:prstDash val="solid"/>
            <a:round/>
            <a:headEnd len="sm" w="sm" type="none"/>
            <a:tailEnd len="sm" w="sm" type="none"/>
          </a:ln>
        </p:spPr>
      </p:cxnSp>
      <p:sp>
        <p:nvSpPr>
          <p:cNvPr id="619" name="Google Shape;619;g3efbf36de82_0_115"/>
          <p:cNvSpPr/>
          <p:nvPr/>
        </p:nvSpPr>
        <p:spPr>
          <a:xfrm>
            <a:off x="0" y="1"/>
            <a:ext cx="12191418" cy="550044"/>
          </a:xfrm>
          <a:custGeom>
            <a:rect b="b" l="l" r="r" t="t"/>
            <a:pathLst>
              <a:path extrusionOk="0" h="21600" w="21600">
                <a:moveTo>
                  <a:pt x="0" y="0"/>
                </a:moveTo>
                <a:lnTo>
                  <a:pt x="21600" y="0"/>
                </a:lnTo>
                <a:lnTo>
                  <a:pt x="21600" y="21600"/>
                </a:lnTo>
                <a:lnTo>
                  <a:pt x="0" y="21600"/>
                </a:lnTo>
                <a:close/>
              </a:path>
            </a:pathLst>
          </a:custGeom>
          <a:solidFill>
            <a:srgbClr val="073763"/>
          </a:solidFill>
          <a:ln cap="flat" cmpd="sng" w="12600">
            <a:solidFill>
              <a:srgbClr val="1C7B79"/>
            </a:solidFill>
            <a:prstDash val="solid"/>
            <a:round/>
            <a:headEnd len="sm" w="sm" type="none"/>
            <a:tailEnd len="sm" w="sm" type="none"/>
          </a:ln>
        </p:spPr>
      </p:sp>
      <p:sp>
        <p:nvSpPr>
          <p:cNvPr id="620" name="Google Shape;620;g3efbf36de82_0_115"/>
          <p:cNvSpPr/>
          <p:nvPr/>
        </p:nvSpPr>
        <p:spPr>
          <a:xfrm>
            <a:off x="282970" y="105898"/>
            <a:ext cx="3117258" cy="312822"/>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600"/>
              <a:buFont typeface="Arial"/>
              <a:buNone/>
            </a:pPr>
            <a:r>
              <a:rPr b="1" i="0" lang="en-US" sz="1600" u="none" cap="none" strike="noStrike">
                <a:solidFill>
                  <a:srgbClr val="F2F2F2"/>
                </a:solidFill>
                <a:latin typeface="Play"/>
                <a:ea typeface="Play"/>
                <a:cs typeface="Play"/>
                <a:sym typeface="Play"/>
              </a:rPr>
              <a:t>CONCLUSION</a:t>
            </a:r>
            <a:endParaRPr b="1" i="0" sz="1600" u="none" cap="none" strike="noStrike">
              <a:solidFill>
                <a:srgbClr val="F2F2F2"/>
              </a:solidFill>
              <a:latin typeface="Play"/>
              <a:ea typeface="Play"/>
              <a:cs typeface="Play"/>
              <a:sym typeface="Play"/>
            </a:endParaRPr>
          </a:p>
        </p:txBody>
      </p:sp>
      <p:sp>
        <p:nvSpPr>
          <p:cNvPr id="621" name="Google Shape;621;g3efbf36de82_0_115"/>
          <p:cNvSpPr/>
          <p:nvPr/>
        </p:nvSpPr>
        <p:spPr>
          <a:xfrm>
            <a:off x="320040" y="6583680"/>
            <a:ext cx="7131942" cy="164160"/>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900"/>
              <a:buFont typeface="Arial"/>
              <a:buNone/>
            </a:pPr>
            <a:r>
              <a:rPr lang="en-US" sz="900">
                <a:solidFill>
                  <a:srgbClr val="6B7280"/>
                </a:solidFill>
              </a:rPr>
              <a:t>AG Mi2B</a:t>
            </a:r>
            <a:endParaRPr b="0" i="0" sz="900" u="none" cap="none" strike="noStrike">
              <a:solidFill>
                <a:srgbClr val="000000"/>
              </a:solidFill>
              <a:latin typeface="Arial"/>
              <a:ea typeface="Arial"/>
              <a:cs typeface="Arial"/>
              <a:sym typeface="Arial"/>
            </a:endParaRPr>
          </a:p>
        </p:txBody>
      </p:sp>
      <p:pic>
        <p:nvPicPr>
          <p:cNvPr id="622" name="Google Shape;622;g3efbf36de82_0_115" title="Capture d’écran du 2026-06-28 18-48-30.png"/>
          <p:cNvPicPr preferRelativeResize="0"/>
          <p:nvPr/>
        </p:nvPicPr>
        <p:blipFill rotWithShape="1">
          <a:blip r:embed="rId3">
            <a:alphaModFix/>
          </a:blip>
          <a:srcRect b="0" l="0" r="0" t="0"/>
          <a:stretch/>
        </p:blipFill>
        <p:spPr>
          <a:xfrm>
            <a:off x="0" y="-2"/>
            <a:ext cx="12192000" cy="6698697"/>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27" name="Shape 627"/>
        <p:cNvGrpSpPr/>
        <p:nvPr/>
      </p:nvGrpSpPr>
      <p:grpSpPr>
        <a:xfrm>
          <a:off x="0" y="0"/>
          <a:ext cx="0" cy="0"/>
          <a:chOff x="0" y="0"/>
          <a:chExt cx="0" cy="0"/>
        </a:xfrm>
      </p:grpSpPr>
      <p:cxnSp>
        <p:nvCxnSpPr>
          <p:cNvPr id="628" name="Google Shape;628;g3efbf36de82_0_136"/>
          <p:cNvCxnSpPr/>
          <p:nvPr/>
        </p:nvCxnSpPr>
        <p:spPr>
          <a:xfrm>
            <a:off x="359090" y="1234855"/>
            <a:ext cx="11521800" cy="600"/>
          </a:xfrm>
          <a:prstGeom prst="straightConnector1">
            <a:avLst/>
          </a:prstGeom>
          <a:noFill/>
          <a:ln cap="flat" cmpd="sng" w="12600">
            <a:solidFill>
              <a:srgbClr val="D6DEE8"/>
            </a:solidFill>
            <a:prstDash val="solid"/>
            <a:round/>
            <a:headEnd len="sm" w="sm" type="none"/>
            <a:tailEnd len="sm" w="sm" type="none"/>
          </a:ln>
        </p:spPr>
      </p:cxnSp>
      <p:cxnSp>
        <p:nvCxnSpPr>
          <p:cNvPr id="629" name="Google Shape;629;g3efbf36de82_0_136"/>
          <p:cNvCxnSpPr/>
          <p:nvPr/>
        </p:nvCxnSpPr>
        <p:spPr>
          <a:xfrm>
            <a:off x="320040" y="6528600"/>
            <a:ext cx="11521800" cy="600"/>
          </a:xfrm>
          <a:prstGeom prst="straightConnector1">
            <a:avLst/>
          </a:prstGeom>
          <a:noFill/>
          <a:ln cap="flat" cmpd="sng" w="12600">
            <a:solidFill>
              <a:srgbClr val="E5E7EB"/>
            </a:solidFill>
            <a:prstDash val="solid"/>
            <a:round/>
            <a:headEnd len="sm" w="sm" type="none"/>
            <a:tailEnd len="sm" w="sm" type="none"/>
          </a:ln>
        </p:spPr>
      </p:cxnSp>
      <p:sp>
        <p:nvSpPr>
          <p:cNvPr id="630" name="Google Shape;630;g3efbf36de82_0_136"/>
          <p:cNvSpPr/>
          <p:nvPr/>
        </p:nvSpPr>
        <p:spPr>
          <a:xfrm>
            <a:off x="0" y="1"/>
            <a:ext cx="12191418" cy="550044"/>
          </a:xfrm>
          <a:custGeom>
            <a:rect b="b" l="l" r="r" t="t"/>
            <a:pathLst>
              <a:path extrusionOk="0" h="21600" w="21600">
                <a:moveTo>
                  <a:pt x="0" y="0"/>
                </a:moveTo>
                <a:lnTo>
                  <a:pt x="21600" y="0"/>
                </a:lnTo>
                <a:lnTo>
                  <a:pt x="21600" y="21600"/>
                </a:lnTo>
                <a:lnTo>
                  <a:pt x="0" y="21600"/>
                </a:lnTo>
                <a:close/>
              </a:path>
            </a:pathLst>
          </a:custGeom>
          <a:solidFill>
            <a:srgbClr val="073763"/>
          </a:solidFill>
          <a:ln cap="flat" cmpd="sng" w="12600">
            <a:solidFill>
              <a:srgbClr val="1C7B79"/>
            </a:solidFill>
            <a:prstDash val="solid"/>
            <a:round/>
            <a:headEnd len="sm" w="sm" type="none"/>
            <a:tailEnd len="sm" w="sm" type="none"/>
          </a:ln>
        </p:spPr>
      </p:sp>
      <p:sp>
        <p:nvSpPr>
          <p:cNvPr id="631" name="Google Shape;631;g3efbf36de82_0_136"/>
          <p:cNvSpPr/>
          <p:nvPr/>
        </p:nvSpPr>
        <p:spPr>
          <a:xfrm>
            <a:off x="282970" y="105898"/>
            <a:ext cx="3117258" cy="312822"/>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600"/>
              <a:buFont typeface="Arial"/>
              <a:buNone/>
            </a:pPr>
            <a:r>
              <a:rPr b="1" i="0" lang="en-US" sz="1600" u="none" cap="none" strike="noStrike">
                <a:solidFill>
                  <a:srgbClr val="F2F2F2"/>
                </a:solidFill>
                <a:latin typeface="Play"/>
                <a:ea typeface="Play"/>
                <a:cs typeface="Play"/>
                <a:sym typeface="Play"/>
              </a:rPr>
              <a:t>CONCLUSION</a:t>
            </a:r>
            <a:endParaRPr b="1" i="0" sz="1600" u="none" cap="none" strike="noStrike">
              <a:solidFill>
                <a:srgbClr val="F2F2F2"/>
              </a:solidFill>
              <a:latin typeface="Play"/>
              <a:ea typeface="Play"/>
              <a:cs typeface="Play"/>
              <a:sym typeface="Play"/>
            </a:endParaRPr>
          </a:p>
        </p:txBody>
      </p:sp>
      <p:sp>
        <p:nvSpPr>
          <p:cNvPr id="632" name="Google Shape;632;g3efbf36de82_0_136"/>
          <p:cNvSpPr/>
          <p:nvPr/>
        </p:nvSpPr>
        <p:spPr>
          <a:xfrm>
            <a:off x="320040" y="6583680"/>
            <a:ext cx="7131942" cy="164160"/>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900"/>
              <a:buFont typeface="Arial"/>
              <a:buNone/>
            </a:pPr>
            <a:r>
              <a:rPr lang="en-US" sz="900">
                <a:solidFill>
                  <a:srgbClr val="6B7280"/>
                </a:solidFill>
              </a:rPr>
              <a:t>AG Mi2B</a:t>
            </a:r>
            <a:endParaRPr b="0" i="0" sz="900" u="none" cap="none" strike="noStrike">
              <a:solidFill>
                <a:srgbClr val="000000"/>
              </a:solidFill>
              <a:latin typeface="Arial"/>
              <a:ea typeface="Arial"/>
              <a:cs typeface="Arial"/>
              <a:sym typeface="Arial"/>
            </a:endParaRPr>
          </a:p>
        </p:txBody>
      </p:sp>
      <p:pic>
        <p:nvPicPr>
          <p:cNvPr id="633" name="Google Shape;633;g3efbf36de82_0_136" title="Capture d’écran du 2026-06-28 18-48-30.png"/>
          <p:cNvPicPr preferRelativeResize="0"/>
          <p:nvPr/>
        </p:nvPicPr>
        <p:blipFill rotWithShape="1">
          <a:blip r:embed="rId3">
            <a:alphaModFix/>
          </a:blip>
          <a:srcRect b="0" l="0" r="0" t="0"/>
          <a:stretch/>
        </p:blipFill>
        <p:spPr>
          <a:xfrm>
            <a:off x="0" y="-2"/>
            <a:ext cx="12192000" cy="6698697"/>
          </a:xfrm>
          <a:prstGeom prst="rect">
            <a:avLst/>
          </a:prstGeom>
          <a:noFill/>
          <a:ln>
            <a:noFill/>
          </a:ln>
        </p:spPr>
      </p:pic>
      <p:pic>
        <p:nvPicPr>
          <p:cNvPr id="634" name="Google Shape;634;g3efbf36de82_0_136" title="Capture d’écran du 2026-06-28 18-48-55.png"/>
          <p:cNvPicPr preferRelativeResize="0"/>
          <p:nvPr/>
        </p:nvPicPr>
        <p:blipFill>
          <a:blip r:embed="rId4">
            <a:alphaModFix/>
          </a:blip>
          <a:stretch>
            <a:fillRect/>
          </a:stretch>
        </p:blipFill>
        <p:spPr>
          <a:xfrm>
            <a:off x="24000" y="2096035"/>
            <a:ext cx="12192001" cy="288658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39" name="Shape 639"/>
        <p:cNvGrpSpPr/>
        <p:nvPr/>
      </p:nvGrpSpPr>
      <p:grpSpPr>
        <a:xfrm>
          <a:off x="0" y="0"/>
          <a:ext cx="0" cy="0"/>
          <a:chOff x="0" y="0"/>
          <a:chExt cx="0" cy="0"/>
        </a:xfrm>
      </p:grpSpPr>
      <p:sp>
        <p:nvSpPr>
          <p:cNvPr id="640" name="Google Shape;640;p13"/>
          <p:cNvSpPr/>
          <p:nvPr/>
        </p:nvSpPr>
        <p:spPr>
          <a:xfrm>
            <a:off x="0" y="1"/>
            <a:ext cx="12191418" cy="550044"/>
          </a:xfrm>
          <a:custGeom>
            <a:rect b="b" l="l" r="r" t="t"/>
            <a:pathLst>
              <a:path extrusionOk="0" h="21600" w="21600">
                <a:moveTo>
                  <a:pt x="0" y="0"/>
                </a:moveTo>
                <a:lnTo>
                  <a:pt x="21600" y="0"/>
                </a:lnTo>
                <a:lnTo>
                  <a:pt x="21600" y="21600"/>
                </a:lnTo>
                <a:lnTo>
                  <a:pt x="0" y="21600"/>
                </a:lnTo>
                <a:close/>
              </a:path>
            </a:pathLst>
          </a:custGeom>
          <a:solidFill>
            <a:srgbClr val="073763"/>
          </a:solidFill>
          <a:ln cap="flat" cmpd="sng" w="12600">
            <a:solidFill>
              <a:srgbClr val="073763"/>
            </a:solidFill>
            <a:prstDash val="solid"/>
            <a:round/>
            <a:headEnd len="sm" w="sm" type="none"/>
            <a:tailEnd len="sm" w="sm" type="none"/>
          </a:ln>
        </p:spPr>
      </p:sp>
      <p:cxnSp>
        <p:nvCxnSpPr>
          <p:cNvPr id="641" name="Google Shape;641;p13"/>
          <p:cNvCxnSpPr/>
          <p:nvPr/>
        </p:nvCxnSpPr>
        <p:spPr>
          <a:xfrm>
            <a:off x="364340" y="825492"/>
            <a:ext cx="11521800" cy="600"/>
          </a:xfrm>
          <a:prstGeom prst="straightConnector1">
            <a:avLst/>
          </a:prstGeom>
          <a:noFill/>
          <a:ln cap="flat" cmpd="sng" w="12600">
            <a:solidFill>
              <a:srgbClr val="D6DEE8"/>
            </a:solidFill>
            <a:prstDash val="solid"/>
            <a:round/>
            <a:headEnd len="sm" w="sm" type="none"/>
            <a:tailEnd len="sm" w="sm" type="none"/>
          </a:ln>
        </p:spPr>
      </p:cxnSp>
      <p:sp>
        <p:nvSpPr>
          <p:cNvPr id="642" name="Google Shape;642;p13"/>
          <p:cNvSpPr txBox="1"/>
          <p:nvPr/>
        </p:nvSpPr>
        <p:spPr>
          <a:xfrm>
            <a:off x="364350" y="974875"/>
            <a:ext cx="3875100" cy="2443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200"/>
              <a:buFont typeface="Arial"/>
              <a:buNone/>
            </a:pPr>
            <a:r>
              <a:rPr b="1" i="0" lang="en-US" sz="2200" u="none" cap="none" strike="noStrike">
                <a:solidFill>
                  <a:schemeClr val="dk2"/>
                </a:solidFill>
                <a:latin typeface="Play"/>
                <a:ea typeface="Play"/>
                <a:cs typeface="Play"/>
                <a:sym typeface="Play"/>
              </a:rPr>
              <a:t>CAL</a:t>
            </a:r>
            <a:endParaRPr b="1" i="0" sz="2200" u="none" cap="none" strike="noStrike">
              <a:solidFill>
                <a:schemeClr val="dk2"/>
              </a:solidFill>
              <a:latin typeface="Play"/>
              <a:ea typeface="Play"/>
              <a:cs typeface="Play"/>
              <a:sym typeface="Play"/>
            </a:endParaRPr>
          </a:p>
          <a:p>
            <a:pPr indent="0" lvl="0" marL="0" marR="0" rtl="0" algn="l">
              <a:lnSpc>
                <a:spcPct val="100000"/>
              </a:lnSpc>
              <a:spcBef>
                <a:spcPts val="0"/>
              </a:spcBef>
              <a:spcAft>
                <a:spcPts val="0"/>
              </a:spcAft>
              <a:buClr>
                <a:srgbClr val="000000"/>
              </a:buClr>
              <a:buSzPts val="2200"/>
              <a:buFont typeface="Arial"/>
              <a:buNone/>
            </a:pPr>
            <a:r>
              <a:t/>
            </a:r>
            <a:endParaRPr b="1" i="0" sz="1500" u="none" cap="none" strike="noStrike">
              <a:solidFill>
                <a:schemeClr val="dk2"/>
              </a:solidFill>
              <a:latin typeface="Play"/>
              <a:ea typeface="Play"/>
              <a:cs typeface="Play"/>
              <a:sym typeface="Play"/>
            </a:endParaRPr>
          </a:p>
          <a:p>
            <a:pPr indent="0" lvl="0" marL="0" marR="0" rtl="0" algn="l">
              <a:lnSpc>
                <a:spcPct val="100000"/>
              </a:lnSpc>
              <a:spcBef>
                <a:spcPts val="0"/>
              </a:spcBef>
              <a:spcAft>
                <a:spcPts val="0"/>
              </a:spcAft>
              <a:buClr>
                <a:srgbClr val="000000"/>
              </a:buClr>
              <a:buSzPts val="1500"/>
              <a:buFont typeface="Arial"/>
              <a:buNone/>
            </a:pPr>
            <a:r>
              <a:rPr b="1" i="0" lang="en-US" sz="1500" u="none" cap="none" strike="noStrike">
                <a:solidFill>
                  <a:schemeClr val="dk1"/>
                </a:solidFill>
                <a:latin typeface="Play"/>
                <a:ea typeface="Play"/>
                <a:cs typeface="Play"/>
                <a:sym typeface="Play"/>
              </a:rPr>
              <a:t>Marie Vidal et Yasmine Ali</a:t>
            </a:r>
            <a:r>
              <a:rPr b="1" i="0" lang="en-US" sz="1500" u="none" cap="none" strike="noStrike">
                <a:solidFill>
                  <a:srgbClr val="434343"/>
                </a:solidFill>
                <a:latin typeface="Play"/>
                <a:ea typeface="Play"/>
                <a:cs typeface="Play"/>
                <a:sym typeface="Play"/>
              </a:rPr>
              <a:t> </a:t>
            </a:r>
            <a:endParaRPr b="1" i="0" sz="1500" u="none" cap="none" strike="noStrike">
              <a:solidFill>
                <a:srgbClr val="434343"/>
              </a:solidFill>
              <a:latin typeface="Play"/>
              <a:ea typeface="Play"/>
              <a:cs typeface="Play"/>
              <a:sym typeface="Play"/>
            </a:endParaRPr>
          </a:p>
          <a:p>
            <a:pPr indent="0" lvl="0" marL="0" marR="0" rtl="0" algn="l">
              <a:lnSpc>
                <a:spcPct val="100000"/>
              </a:lnSpc>
              <a:spcBef>
                <a:spcPts val="0"/>
              </a:spcBef>
              <a:spcAft>
                <a:spcPts val="0"/>
              </a:spcAft>
              <a:buClr>
                <a:srgbClr val="000000"/>
              </a:buClr>
              <a:buSzPts val="1500"/>
              <a:buFont typeface="Arial"/>
              <a:buNone/>
            </a:pPr>
            <a:r>
              <a:rPr b="1" i="0" lang="en-US" sz="1500" u="none" cap="none" strike="noStrike">
                <a:solidFill>
                  <a:schemeClr val="dk1"/>
                </a:solidFill>
                <a:latin typeface="Play"/>
                <a:ea typeface="Play"/>
                <a:cs typeface="Play"/>
                <a:sym typeface="Play"/>
              </a:rPr>
              <a:t>Walid Ouakkad, Gaelle Angelier, Claudine Hofverberg, Baptiste L’Homel, Daniel Maneval, Sullivan Marafico, Petter Hofverberg, Jean Michel Bruneau</a:t>
            </a:r>
            <a:r>
              <a:rPr b="1" i="0" lang="en-US" sz="1500" u="none" cap="none" strike="noStrike">
                <a:solidFill>
                  <a:srgbClr val="434343"/>
                </a:solidFill>
                <a:latin typeface="Play"/>
                <a:ea typeface="Play"/>
                <a:cs typeface="Play"/>
                <a:sym typeface="Play"/>
              </a:rPr>
              <a: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500"/>
              <a:buFont typeface="Arial"/>
              <a:buNone/>
            </a:pPr>
            <a:r>
              <a:rPr b="1" i="0" lang="en-US" sz="1500" u="none" cap="none" strike="noStrike">
                <a:solidFill>
                  <a:srgbClr val="434343"/>
                </a:solidFill>
                <a:latin typeface="Play"/>
                <a:ea typeface="Play"/>
                <a:cs typeface="Play"/>
                <a:sym typeface="Play"/>
              </a:rPr>
              <a:t> </a:t>
            </a:r>
            <a:endParaRPr b="1" i="0" sz="1500" u="none" cap="none" strike="noStrike">
              <a:solidFill>
                <a:srgbClr val="434343"/>
              </a:solidFill>
              <a:latin typeface="Play"/>
              <a:ea typeface="Play"/>
              <a:cs typeface="Play"/>
              <a:sym typeface="Play"/>
            </a:endParaRPr>
          </a:p>
        </p:txBody>
      </p:sp>
      <p:cxnSp>
        <p:nvCxnSpPr>
          <p:cNvPr id="643" name="Google Shape;643;p13"/>
          <p:cNvCxnSpPr/>
          <p:nvPr/>
        </p:nvCxnSpPr>
        <p:spPr>
          <a:xfrm>
            <a:off x="364340" y="6547325"/>
            <a:ext cx="11521800" cy="600"/>
          </a:xfrm>
          <a:prstGeom prst="straightConnector1">
            <a:avLst/>
          </a:prstGeom>
          <a:noFill/>
          <a:ln cap="flat" cmpd="sng" w="12600">
            <a:solidFill>
              <a:srgbClr val="E5E7EB"/>
            </a:solidFill>
            <a:prstDash val="solid"/>
            <a:round/>
            <a:headEnd len="sm" w="sm" type="none"/>
            <a:tailEnd len="sm" w="sm" type="none"/>
          </a:ln>
        </p:spPr>
      </p:cxnSp>
      <p:sp>
        <p:nvSpPr>
          <p:cNvPr id="644" name="Google Shape;644;p13"/>
          <p:cNvSpPr/>
          <p:nvPr/>
        </p:nvSpPr>
        <p:spPr>
          <a:xfrm>
            <a:off x="11565740" y="6602405"/>
            <a:ext cx="365418" cy="164160"/>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0" lIns="0" spcFirstLastPara="1" rIns="0" wrap="square" tIns="0">
            <a:noAutofit/>
          </a:bodyPr>
          <a:lstStyle/>
          <a:p>
            <a:pPr indent="0" lvl="0" marL="0" marR="0" rtl="0" algn="r">
              <a:lnSpc>
                <a:spcPct val="100000"/>
              </a:lnSpc>
              <a:spcBef>
                <a:spcPts val="0"/>
              </a:spcBef>
              <a:spcAft>
                <a:spcPts val="0"/>
              </a:spcAft>
              <a:buClr>
                <a:srgbClr val="000000"/>
              </a:buClr>
              <a:buSzPts val="1250"/>
              <a:buFont typeface="Arial"/>
              <a:buNone/>
            </a:pPr>
            <a:r>
              <a:rPr lang="en-US" sz="1250">
                <a:solidFill>
                  <a:srgbClr val="6B7280"/>
                </a:solidFill>
              </a:rPr>
              <a:t>16</a:t>
            </a:r>
            <a:endParaRPr b="0" i="0" sz="1250" u="none" cap="none" strike="noStrike">
              <a:solidFill>
                <a:srgbClr val="000000"/>
              </a:solidFill>
              <a:latin typeface="Arial"/>
              <a:ea typeface="Arial"/>
              <a:cs typeface="Arial"/>
              <a:sym typeface="Arial"/>
            </a:endParaRPr>
          </a:p>
        </p:txBody>
      </p:sp>
      <p:sp>
        <p:nvSpPr>
          <p:cNvPr id="645" name="Google Shape;645;p13"/>
          <p:cNvSpPr txBox="1"/>
          <p:nvPr/>
        </p:nvSpPr>
        <p:spPr>
          <a:xfrm>
            <a:off x="4239450" y="974875"/>
            <a:ext cx="3491400" cy="2443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200"/>
              <a:buFont typeface="Arial"/>
              <a:buNone/>
            </a:pPr>
            <a:r>
              <a:rPr b="1" i="0" lang="en-US" sz="2200" u="none" cap="none" strike="noStrike">
                <a:solidFill>
                  <a:schemeClr val="dk2"/>
                </a:solidFill>
                <a:latin typeface="Play"/>
                <a:ea typeface="Play"/>
                <a:cs typeface="Play"/>
                <a:sym typeface="Play"/>
              </a:rPr>
              <a:t>Setup de IDEAL2.0 et calcul de dose (GATE10)</a:t>
            </a:r>
            <a:endParaRPr b="1" i="0" sz="2200" u="none" cap="none" strike="noStrike">
              <a:solidFill>
                <a:schemeClr val="dk2"/>
              </a:solidFill>
              <a:latin typeface="Play"/>
              <a:ea typeface="Play"/>
              <a:cs typeface="Play"/>
              <a:sym typeface="Play"/>
            </a:endParaRPr>
          </a:p>
          <a:p>
            <a:pPr indent="0" lvl="0" marL="0" marR="0" rtl="0" algn="l">
              <a:lnSpc>
                <a:spcPct val="100000"/>
              </a:lnSpc>
              <a:spcBef>
                <a:spcPts val="0"/>
              </a:spcBef>
              <a:spcAft>
                <a:spcPts val="0"/>
              </a:spcAft>
              <a:buClr>
                <a:srgbClr val="000000"/>
              </a:buClr>
              <a:buSzPts val="1500"/>
              <a:buFont typeface="Arial"/>
              <a:buNone/>
            </a:pPr>
            <a:r>
              <a:rPr b="1" i="0" lang="en-US" sz="1500" u="none" cap="none" strike="noStrike">
                <a:solidFill>
                  <a:srgbClr val="434343"/>
                </a:solidFill>
                <a:latin typeface="Play"/>
                <a:ea typeface="Play"/>
                <a:cs typeface="Play"/>
                <a:sym typeface="Play"/>
              </a:rPr>
              <a:t> </a:t>
            </a:r>
            <a:endParaRPr b="1" i="0" sz="1100" u="none" cap="none" strike="noStrike">
              <a:solidFill>
                <a:srgbClr val="434343"/>
              </a:solidFill>
              <a:latin typeface="Play"/>
              <a:ea typeface="Play"/>
              <a:cs typeface="Play"/>
              <a:sym typeface="Play"/>
            </a:endParaRPr>
          </a:p>
          <a:p>
            <a:pPr indent="0" lvl="0" marL="0" marR="0" rtl="0" algn="l">
              <a:lnSpc>
                <a:spcPct val="100000"/>
              </a:lnSpc>
              <a:spcBef>
                <a:spcPts val="0"/>
              </a:spcBef>
              <a:spcAft>
                <a:spcPts val="0"/>
              </a:spcAft>
              <a:buClr>
                <a:srgbClr val="000000"/>
              </a:buClr>
              <a:buSzPts val="1500"/>
              <a:buFont typeface="Arial"/>
              <a:buNone/>
            </a:pPr>
            <a:r>
              <a:rPr b="1" i="0" lang="en-US" sz="1500" u="none" cap="none" strike="noStrike">
                <a:solidFill>
                  <a:srgbClr val="434343"/>
                </a:solidFill>
                <a:latin typeface="Play"/>
                <a:ea typeface="Play"/>
                <a:cs typeface="Play"/>
                <a:sym typeface="Play"/>
              </a:rPr>
              <a:t>Martina Favaretto, Loïc Grevillot</a:t>
            </a:r>
            <a:endParaRPr b="1" i="0" sz="1500" u="none" cap="none" strike="noStrike">
              <a:solidFill>
                <a:srgbClr val="434343"/>
              </a:solidFill>
              <a:latin typeface="Play"/>
              <a:ea typeface="Play"/>
              <a:cs typeface="Play"/>
              <a:sym typeface="Play"/>
            </a:endParaRPr>
          </a:p>
          <a:p>
            <a:pPr indent="0" lvl="0" marL="0" marR="0" rtl="0" algn="l">
              <a:lnSpc>
                <a:spcPct val="100000"/>
              </a:lnSpc>
              <a:spcBef>
                <a:spcPts val="0"/>
              </a:spcBef>
              <a:spcAft>
                <a:spcPts val="0"/>
              </a:spcAft>
              <a:buClr>
                <a:srgbClr val="000000"/>
              </a:buClr>
              <a:buSzPts val="1500"/>
              <a:buFont typeface="Arial"/>
              <a:buNone/>
            </a:pPr>
            <a:r>
              <a:rPr b="1" i="0" lang="en-US" sz="1500" u="none" cap="none" strike="noStrike">
                <a:solidFill>
                  <a:srgbClr val="434343"/>
                </a:solidFill>
                <a:latin typeface="Play"/>
                <a:ea typeface="Play"/>
                <a:cs typeface="Play"/>
                <a:sym typeface="Play"/>
              </a:rPr>
              <a:t>David Sarrut, Adam Aitkenhead </a:t>
            </a:r>
            <a:endParaRPr b="1" i="0" sz="1500" u="none" cap="none" strike="noStrike">
              <a:solidFill>
                <a:srgbClr val="434343"/>
              </a:solidFill>
              <a:latin typeface="Play"/>
              <a:ea typeface="Play"/>
              <a:cs typeface="Play"/>
              <a:sym typeface="Play"/>
            </a:endParaRPr>
          </a:p>
          <a:p>
            <a:pPr indent="0" lvl="0" marL="0" marR="0" rtl="0" algn="l">
              <a:lnSpc>
                <a:spcPct val="100000"/>
              </a:lnSpc>
              <a:spcBef>
                <a:spcPts val="0"/>
              </a:spcBef>
              <a:spcAft>
                <a:spcPts val="0"/>
              </a:spcAft>
              <a:buClr>
                <a:srgbClr val="000000"/>
              </a:buClr>
              <a:buSzPts val="1500"/>
              <a:buFont typeface="Arial"/>
              <a:buNone/>
            </a:pPr>
            <a:r>
              <a:rPr b="1" i="0" lang="en-US" sz="1500" u="none" cap="none" strike="noStrike">
                <a:solidFill>
                  <a:srgbClr val="434343"/>
                </a:solidFill>
                <a:latin typeface="Play"/>
                <a:ea typeface="Play"/>
                <a:cs typeface="Play"/>
                <a:sym typeface="Play"/>
              </a:rPr>
              <a:t>Katrine Schnürle</a:t>
            </a:r>
            <a:endParaRPr b="1" i="0" sz="1500" u="none" cap="none" strike="noStrike">
              <a:solidFill>
                <a:srgbClr val="434343"/>
              </a:solidFill>
              <a:latin typeface="Play"/>
              <a:ea typeface="Play"/>
              <a:cs typeface="Play"/>
              <a:sym typeface="Play"/>
            </a:endParaRPr>
          </a:p>
        </p:txBody>
      </p:sp>
      <p:sp>
        <p:nvSpPr>
          <p:cNvPr id="646" name="Google Shape;646;p13"/>
          <p:cNvSpPr txBox="1"/>
          <p:nvPr/>
        </p:nvSpPr>
        <p:spPr>
          <a:xfrm>
            <a:off x="7897050" y="983694"/>
            <a:ext cx="3491400" cy="2443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200"/>
              <a:buFont typeface="Arial"/>
              <a:buNone/>
            </a:pPr>
            <a:r>
              <a:rPr b="1" i="0" lang="en-US" sz="2200" u="none" cap="none" strike="noStrike">
                <a:solidFill>
                  <a:schemeClr val="dk2"/>
                </a:solidFill>
                <a:latin typeface="Play"/>
                <a:ea typeface="Play"/>
                <a:cs typeface="Play"/>
                <a:sym typeface="Play"/>
              </a:rPr>
              <a:t>IBA</a:t>
            </a:r>
            <a:endParaRPr b="1" i="0" sz="2200" u="none" cap="none" strike="noStrike">
              <a:solidFill>
                <a:schemeClr val="dk2"/>
              </a:solidFill>
              <a:latin typeface="Play"/>
              <a:ea typeface="Play"/>
              <a:cs typeface="Play"/>
              <a:sym typeface="Play"/>
            </a:endParaRPr>
          </a:p>
          <a:p>
            <a:pPr indent="0" lvl="0" marL="0" marR="0" rtl="0" algn="l">
              <a:lnSpc>
                <a:spcPct val="100000"/>
              </a:lnSpc>
              <a:spcBef>
                <a:spcPts val="0"/>
              </a:spcBef>
              <a:spcAft>
                <a:spcPts val="0"/>
              </a:spcAft>
              <a:buClr>
                <a:srgbClr val="000000"/>
              </a:buClr>
              <a:buSzPts val="1500"/>
              <a:buFont typeface="Arial"/>
              <a:buNone/>
            </a:pPr>
            <a:r>
              <a:t/>
            </a:r>
            <a:endParaRPr b="1" i="0" sz="1500" u="none" cap="none" strike="noStrike">
              <a:solidFill>
                <a:srgbClr val="434343"/>
              </a:solidFill>
              <a:latin typeface="Play"/>
              <a:ea typeface="Play"/>
              <a:cs typeface="Play"/>
              <a:sym typeface="Play"/>
            </a:endParaRPr>
          </a:p>
          <a:p>
            <a:pPr indent="0" lvl="0" marL="0" marR="0" rtl="0" algn="l">
              <a:lnSpc>
                <a:spcPct val="100000"/>
              </a:lnSpc>
              <a:spcBef>
                <a:spcPts val="0"/>
              </a:spcBef>
              <a:spcAft>
                <a:spcPts val="0"/>
              </a:spcAft>
              <a:buClr>
                <a:srgbClr val="000000"/>
              </a:buClr>
              <a:buSzPts val="1500"/>
              <a:buFont typeface="Arial"/>
              <a:buNone/>
            </a:pPr>
            <a:r>
              <a:rPr b="1" i="0" lang="en-US" sz="1500" u="none" cap="none" strike="noStrike">
                <a:solidFill>
                  <a:srgbClr val="434343"/>
                </a:solidFill>
                <a:latin typeface="Play"/>
                <a:ea typeface="Play"/>
                <a:cs typeface="Play"/>
                <a:sym typeface="Play"/>
              </a:rPr>
              <a:t>Arnaud Anselmi, Jérémy Steve, Fabrice Salicis, Alain Sananikone, Arthur Vauquelin et l’équipe IBA</a:t>
            </a:r>
            <a:endParaRPr b="1" i="0" sz="1500" u="none" cap="none" strike="noStrike">
              <a:solidFill>
                <a:srgbClr val="434343"/>
              </a:solidFill>
              <a:latin typeface="Play"/>
              <a:ea typeface="Play"/>
              <a:cs typeface="Play"/>
              <a:sym typeface="Play"/>
            </a:endParaRPr>
          </a:p>
          <a:p>
            <a:pPr indent="0" lvl="0" marL="0" marR="0" rtl="0" algn="l">
              <a:lnSpc>
                <a:spcPct val="100000"/>
              </a:lnSpc>
              <a:spcBef>
                <a:spcPts val="0"/>
              </a:spcBef>
              <a:spcAft>
                <a:spcPts val="0"/>
              </a:spcAft>
              <a:buClr>
                <a:schemeClr val="dk1"/>
              </a:buClr>
              <a:buSzPts val="1100"/>
              <a:buFont typeface="Arial"/>
              <a:buNone/>
            </a:pPr>
            <a:r>
              <a:t/>
            </a:r>
            <a:endParaRPr b="1" i="0" sz="2200" u="none" cap="none" strike="noStrike">
              <a:solidFill>
                <a:schemeClr val="dk2"/>
              </a:solidFill>
              <a:latin typeface="Play"/>
              <a:ea typeface="Play"/>
              <a:cs typeface="Play"/>
              <a:sym typeface="Play"/>
            </a:endParaRPr>
          </a:p>
          <a:p>
            <a:pPr indent="0" lvl="0" marL="0" marR="0" rtl="0" algn="l">
              <a:lnSpc>
                <a:spcPct val="100000"/>
              </a:lnSpc>
              <a:spcBef>
                <a:spcPts val="0"/>
              </a:spcBef>
              <a:spcAft>
                <a:spcPts val="0"/>
              </a:spcAft>
              <a:buClr>
                <a:schemeClr val="dk1"/>
              </a:buClr>
              <a:buSzPts val="1100"/>
              <a:buFont typeface="Arial"/>
              <a:buNone/>
            </a:pPr>
            <a:r>
              <a:t/>
            </a:r>
            <a:endParaRPr b="1" i="0" sz="1500" u="none" cap="none" strike="noStrike">
              <a:solidFill>
                <a:schemeClr val="dk2"/>
              </a:solidFill>
              <a:latin typeface="Play"/>
              <a:ea typeface="Play"/>
              <a:cs typeface="Play"/>
              <a:sym typeface="Play"/>
            </a:endParaRPr>
          </a:p>
          <a:p>
            <a:pPr indent="0" lvl="0" marL="0" marR="0" rtl="0" algn="l">
              <a:lnSpc>
                <a:spcPct val="100000"/>
              </a:lnSpc>
              <a:spcBef>
                <a:spcPts val="0"/>
              </a:spcBef>
              <a:spcAft>
                <a:spcPts val="0"/>
              </a:spcAft>
              <a:buClr>
                <a:schemeClr val="dk1"/>
              </a:buClr>
              <a:buSzPts val="1100"/>
              <a:buFont typeface="Arial"/>
              <a:buNone/>
            </a:pPr>
            <a:r>
              <a:t/>
            </a:r>
            <a:endParaRPr b="1" i="0" sz="1500" u="none" cap="none" strike="noStrike">
              <a:solidFill>
                <a:srgbClr val="434343"/>
              </a:solidFill>
              <a:latin typeface="Play"/>
              <a:ea typeface="Play"/>
              <a:cs typeface="Play"/>
              <a:sym typeface="Play"/>
            </a:endParaRPr>
          </a:p>
          <a:p>
            <a:pPr indent="0" lvl="0" marL="0" marR="0" rtl="0" algn="l">
              <a:lnSpc>
                <a:spcPct val="100000"/>
              </a:lnSpc>
              <a:spcBef>
                <a:spcPts val="0"/>
              </a:spcBef>
              <a:spcAft>
                <a:spcPts val="0"/>
              </a:spcAft>
              <a:buClr>
                <a:srgbClr val="000000"/>
              </a:buClr>
              <a:buSzPts val="1500"/>
              <a:buFont typeface="Arial"/>
              <a:buNone/>
            </a:pPr>
            <a:r>
              <a:t/>
            </a:r>
            <a:endParaRPr b="1" i="0" sz="1500" u="none" cap="none" strike="noStrike">
              <a:solidFill>
                <a:srgbClr val="434343"/>
              </a:solidFill>
              <a:latin typeface="Play"/>
              <a:ea typeface="Play"/>
              <a:cs typeface="Play"/>
              <a:sym typeface="Play"/>
            </a:endParaRPr>
          </a:p>
        </p:txBody>
      </p:sp>
      <p:pic>
        <p:nvPicPr>
          <p:cNvPr id="647" name="Google Shape;647;p13" title="banniere_6.jpg"/>
          <p:cNvPicPr preferRelativeResize="0"/>
          <p:nvPr/>
        </p:nvPicPr>
        <p:blipFill rotWithShape="1">
          <a:blip r:embed="rId3">
            <a:alphaModFix/>
          </a:blip>
          <a:srcRect b="0" l="0" r="0" t="0"/>
          <a:stretch/>
        </p:blipFill>
        <p:spPr>
          <a:xfrm>
            <a:off x="44300" y="3791775"/>
            <a:ext cx="11886852" cy="2701075"/>
          </a:xfrm>
          <a:prstGeom prst="rect">
            <a:avLst/>
          </a:prstGeom>
          <a:noFill/>
          <a:ln>
            <a:noFill/>
          </a:ln>
        </p:spPr>
      </p:pic>
      <p:pic>
        <p:nvPicPr>
          <p:cNvPr id="648" name="Google Shape;648;p13"/>
          <p:cNvPicPr preferRelativeResize="0"/>
          <p:nvPr/>
        </p:nvPicPr>
        <p:blipFill rotWithShape="1">
          <a:blip r:embed="rId4">
            <a:alphaModFix/>
          </a:blip>
          <a:srcRect b="0" l="0" r="0" t="0"/>
          <a:stretch/>
        </p:blipFill>
        <p:spPr>
          <a:xfrm>
            <a:off x="562326" y="2810250"/>
            <a:ext cx="2039099" cy="981525"/>
          </a:xfrm>
          <a:prstGeom prst="rect">
            <a:avLst/>
          </a:prstGeom>
          <a:noFill/>
          <a:ln cap="flat" cmpd="sng" w="12600">
            <a:solidFill>
              <a:srgbClr val="FFFFFF"/>
            </a:solidFill>
            <a:prstDash val="solid"/>
            <a:round/>
            <a:headEnd len="sm" w="sm" type="none"/>
            <a:tailEnd len="sm" w="sm" type="none"/>
          </a:ln>
        </p:spPr>
      </p:pic>
      <p:pic>
        <p:nvPicPr>
          <p:cNvPr id="649" name="Google Shape;649;p13" title="MEDAustron.jpeg"/>
          <p:cNvPicPr preferRelativeResize="0"/>
          <p:nvPr/>
        </p:nvPicPr>
        <p:blipFill rotWithShape="1">
          <a:blip r:embed="rId5">
            <a:alphaModFix/>
          </a:blip>
          <a:srcRect b="0" l="0" r="0" t="0"/>
          <a:stretch/>
        </p:blipFill>
        <p:spPr>
          <a:xfrm>
            <a:off x="5589688" y="2767641"/>
            <a:ext cx="2536137" cy="786646"/>
          </a:xfrm>
          <a:prstGeom prst="rect">
            <a:avLst/>
          </a:prstGeom>
          <a:noFill/>
          <a:ln>
            <a:noFill/>
          </a:ln>
        </p:spPr>
      </p:pic>
      <p:pic>
        <p:nvPicPr>
          <p:cNvPr id="650" name="Google Shape;650;p13" title="iba-group.png"/>
          <p:cNvPicPr preferRelativeResize="0"/>
          <p:nvPr/>
        </p:nvPicPr>
        <p:blipFill rotWithShape="1">
          <a:blip r:embed="rId6">
            <a:alphaModFix/>
          </a:blip>
          <a:srcRect b="19755" l="0" r="0" t="23802"/>
          <a:stretch/>
        </p:blipFill>
        <p:spPr>
          <a:xfrm>
            <a:off x="8449034" y="2488403"/>
            <a:ext cx="2039100" cy="1150975"/>
          </a:xfrm>
          <a:prstGeom prst="rect">
            <a:avLst/>
          </a:prstGeom>
          <a:noFill/>
          <a:ln>
            <a:noFill/>
          </a:ln>
        </p:spPr>
      </p:pic>
      <p:pic>
        <p:nvPicPr>
          <p:cNvPr id="651" name="Google Shape;651;p13" title="the-christie-nhs-foundation-trust.jpg"/>
          <p:cNvPicPr preferRelativeResize="0"/>
          <p:nvPr/>
        </p:nvPicPr>
        <p:blipFill rotWithShape="1">
          <a:blip r:embed="rId7">
            <a:alphaModFix/>
          </a:blip>
          <a:srcRect b="0" l="0" r="0" t="0"/>
          <a:stretch/>
        </p:blipFill>
        <p:spPr>
          <a:xfrm>
            <a:off x="3613625" y="2728690"/>
            <a:ext cx="1976074" cy="864525"/>
          </a:xfrm>
          <a:prstGeom prst="rect">
            <a:avLst/>
          </a:prstGeom>
          <a:noFill/>
          <a:ln>
            <a:noFill/>
          </a:ln>
        </p:spPr>
      </p:pic>
      <p:sp>
        <p:nvSpPr>
          <p:cNvPr id="652" name="Google Shape;652;p13"/>
          <p:cNvSpPr/>
          <p:nvPr/>
        </p:nvSpPr>
        <p:spPr>
          <a:xfrm>
            <a:off x="329072" y="96361"/>
            <a:ext cx="3027564" cy="383778"/>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650"/>
              <a:buFont typeface="Arial"/>
              <a:buNone/>
            </a:pPr>
            <a:r>
              <a:rPr b="1" i="0" lang="en-US" sz="1600" u="none" cap="none" strike="noStrike">
                <a:solidFill>
                  <a:schemeClr val="lt1"/>
                </a:solidFill>
                <a:latin typeface="Play"/>
                <a:ea typeface="Play"/>
                <a:cs typeface="Play"/>
                <a:sym typeface="Play"/>
              </a:rPr>
              <a:t>REMERCIEMENTS</a:t>
            </a:r>
            <a:endParaRPr b="1" i="0" sz="1600" u="none" cap="none" strike="noStrike">
              <a:solidFill>
                <a:schemeClr val="lt1"/>
              </a:solidFill>
              <a:latin typeface="Play"/>
              <a:ea typeface="Play"/>
              <a:cs typeface="Play"/>
              <a:sym typeface="Play"/>
            </a:endParaRPr>
          </a:p>
        </p:txBody>
      </p:sp>
      <p:sp>
        <p:nvSpPr>
          <p:cNvPr id="653" name="Google Shape;653;p13"/>
          <p:cNvSpPr/>
          <p:nvPr/>
        </p:nvSpPr>
        <p:spPr>
          <a:xfrm>
            <a:off x="320040" y="6583680"/>
            <a:ext cx="7131942" cy="164160"/>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900"/>
              <a:buFont typeface="Arial"/>
              <a:buNone/>
            </a:pPr>
            <a:r>
              <a:rPr lang="en-US" sz="900">
                <a:solidFill>
                  <a:srgbClr val="6B7280"/>
                </a:solidFill>
              </a:rPr>
              <a:t>AG Mi2B</a:t>
            </a:r>
            <a:endParaRPr b="0" i="0" sz="900" u="none" cap="none" strike="noStrike">
              <a:solidFill>
                <a:srgbClr val="000000"/>
              </a:solidFill>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58" name="Shape 658"/>
        <p:cNvGrpSpPr/>
        <p:nvPr/>
      </p:nvGrpSpPr>
      <p:grpSpPr>
        <a:xfrm>
          <a:off x="0" y="0"/>
          <a:ext cx="0" cy="0"/>
          <a:chOff x="0" y="0"/>
          <a:chExt cx="0" cy="0"/>
        </a:xfrm>
      </p:grpSpPr>
      <p:sp>
        <p:nvSpPr>
          <p:cNvPr id="659" name="Google Shape;659;p14"/>
          <p:cNvSpPr/>
          <p:nvPr/>
        </p:nvSpPr>
        <p:spPr>
          <a:xfrm>
            <a:off x="0" y="1"/>
            <a:ext cx="12191418" cy="550044"/>
          </a:xfrm>
          <a:custGeom>
            <a:rect b="b" l="l" r="r" t="t"/>
            <a:pathLst>
              <a:path extrusionOk="0" h="21600" w="21600">
                <a:moveTo>
                  <a:pt x="0" y="0"/>
                </a:moveTo>
                <a:lnTo>
                  <a:pt x="21600" y="0"/>
                </a:lnTo>
                <a:lnTo>
                  <a:pt x="21600" y="21600"/>
                </a:lnTo>
                <a:lnTo>
                  <a:pt x="0" y="21600"/>
                </a:lnTo>
                <a:close/>
              </a:path>
            </a:pathLst>
          </a:custGeom>
          <a:solidFill>
            <a:srgbClr val="073763"/>
          </a:solidFill>
          <a:ln cap="flat" cmpd="sng" w="12600">
            <a:solidFill>
              <a:srgbClr val="073763"/>
            </a:solidFill>
            <a:prstDash val="solid"/>
            <a:round/>
            <a:headEnd len="sm" w="sm" type="none"/>
            <a:tailEnd len="sm" w="sm" type="none"/>
          </a:ln>
        </p:spPr>
      </p:sp>
      <p:cxnSp>
        <p:nvCxnSpPr>
          <p:cNvPr id="660" name="Google Shape;660;p14"/>
          <p:cNvCxnSpPr/>
          <p:nvPr/>
        </p:nvCxnSpPr>
        <p:spPr>
          <a:xfrm>
            <a:off x="364340" y="825492"/>
            <a:ext cx="11521800" cy="600"/>
          </a:xfrm>
          <a:prstGeom prst="straightConnector1">
            <a:avLst/>
          </a:prstGeom>
          <a:noFill/>
          <a:ln cap="flat" cmpd="sng" w="12600">
            <a:solidFill>
              <a:srgbClr val="D6DEE8"/>
            </a:solidFill>
            <a:prstDash val="solid"/>
            <a:round/>
            <a:headEnd len="sm" w="sm" type="none"/>
            <a:tailEnd len="sm" w="sm" type="none"/>
          </a:ln>
        </p:spPr>
      </p:cxnSp>
      <p:sp>
        <p:nvSpPr>
          <p:cNvPr id="661" name="Google Shape;661;p14"/>
          <p:cNvSpPr txBox="1"/>
          <p:nvPr/>
        </p:nvSpPr>
        <p:spPr>
          <a:xfrm>
            <a:off x="1642975" y="2703725"/>
            <a:ext cx="7737600" cy="3699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5100"/>
              <a:buFont typeface="Arial"/>
              <a:buNone/>
            </a:pPr>
            <a:r>
              <a:rPr b="1" i="0" lang="en-US" sz="5100" u="none" cap="none" strike="noStrike">
                <a:solidFill>
                  <a:schemeClr val="dk2"/>
                </a:solidFill>
                <a:latin typeface="Play"/>
                <a:ea typeface="Play"/>
                <a:cs typeface="Play"/>
                <a:sym typeface="Play"/>
              </a:rPr>
              <a:t>Merci de votre attention</a:t>
            </a:r>
            <a:endParaRPr b="1" i="0" sz="5100" u="none" cap="none" strike="noStrike">
              <a:solidFill>
                <a:schemeClr val="dk2"/>
              </a:solidFill>
              <a:latin typeface="Play"/>
              <a:ea typeface="Play"/>
              <a:cs typeface="Play"/>
              <a:sym typeface="Play"/>
            </a:endParaRPr>
          </a:p>
          <a:p>
            <a:pPr indent="0" lvl="0" marL="0" marR="0" rtl="0" algn="l">
              <a:lnSpc>
                <a:spcPct val="100000"/>
              </a:lnSpc>
              <a:spcBef>
                <a:spcPts val="0"/>
              </a:spcBef>
              <a:spcAft>
                <a:spcPts val="0"/>
              </a:spcAft>
              <a:buClr>
                <a:srgbClr val="000000"/>
              </a:buClr>
              <a:buSzPts val="5100"/>
              <a:buFont typeface="Arial"/>
              <a:buNone/>
            </a:pPr>
            <a:r>
              <a:t/>
            </a:r>
            <a:endParaRPr b="1" i="0" sz="2500" u="none" cap="none" strike="noStrike">
              <a:solidFill>
                <a:schemeClr val="dk2"/>
              </a:solidFill>
              <a:latin typeface="Play"/>
              <a:ea typeface="Play"/>
              <a:cs typeface="Play"/>
              <a:sym typeface="Play"/>
            </a:endParaRPr>
          </a:p>
        </p:txBody>
      </p:sp>
      <p:cxnSp>
        <p:nvCxnSpPr>
          <p:cNvPr id="662" name="Google Shape;662;p14"/>
          <p:cNvCxnSpPr/>
          <p:nvPr/>
        </p:nvCxnSpPr>
        <p:spPr>
          <a:xfrm>
            <a:off x="364340" y="6547325"/>
            <a:ext cx="11521800" cy="600"/>
          </a:xfrm>
          <a:prstGeom prst="straightConnector1">
            <a:avLst/>
          </a:prstGeom>
          <a:noFill/>
          <a:ln cap="flat" cmpd="sng" w="12600">
            <a:solidFill>
              <a:srgbClr val="E5E7EB"/>
            </a:solidFill>
            <a:prstDash val="solid"/>
            <a:round/>
            <a:headEnd len="sm" w="sm" type="none"/>
            <a:tailEnd len="sm" w="sm" type="none"/>
          </a:ln>
        </p:spPr>
      </p:cxnSp>
      <p:sp>
        <p:nvSpPr>
          <p:cNvPr id="663" name="Google Shape;663;p14"/>
          <p:cNvSpPr/>
          <p:nvPr/>
        </p:nvSpPr>
        <p:spPr>
          <a:xfrm>
            <a:off x="11565740" y="6602405"/>
            <a:ext cx="365418" cy="164160"/>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0" lIns="0" spcFirstLastPara="1" rIns="0" wrap="square" tIns="0">
            <a:noAutofit/>
          </a:bodyPr>
          <a:lstStyle/>
          <a:p>
            <a:pPr indent="0" lvl="0" marL="0" marR="0" rtl="0" algn="r">
              <a:lnSpc>
                <a:spcPct val="100000"/>
              </a:lnSpc>
              <a:spcBef>
                <a:spcPts val="0"/>
              </a:spcBef>
              <a:spcAft>
                <a:spcPts val="0"/>
              </a:spcAft>
              <a:buClr>
                <a:srgbClr val="000000"/>
              </a:buClr>
              <a:buSzPts val="1250"/>
              <a:buFont typeface="Arial"/>
              <a:buNone/>
            </a:pPr>
            <a:r>
              <a:rPr lang="en-US" sz="1250">
                <a:solidFill>
                  <a:srgbClr val="6B7280"/>
                </a:solidFill>
              </a:rPr>
              <a:t>17</a:t>
            </a:r>
            <a:endParaRPr b="0" i="0" sz="1250" u="none" cap="none" strike="noStrike">
              <a:solidFill>
                <a:srgbClr val="000000"/>
              </a:solidFill>
              <a:latin typeface="Arial"/>
              <a:ea typeface="Arial"/>
              <a:cs typeface="Arial"/>
              <a:sym typeface="Arial"/>
            </a:endParaRPr>
          </a:p>
        </p:txBody>
      </p:sp>
      <p:sp>
        <p:nvSpPr>
          <p:cNvPr id="664" name="Google Shape;664;p14"/>
          <p:cNvSpPr/>
          <p:nvPr/>
        </p:nvSpPr>
        <p:spPr>
          <a:xfrm>
            <a:off x="329072" y="96361"/>
            <a:ext cx="3027564" cy="383778"/>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650"/>
              <a:buFont typeface="Arial"/>
              <a:buNone/>
            </a:pPr>
            <a:r>
              <a:rPr b="1" i="0" lang="en-US" sz="1600" u="none" cap="none" strike="noStrike">
                <a:solidFill>
                  <a:schemeClr val="lt1"/>
                </a:solidFill>
                <a:latin typeface="Play"/>
                <a:ea typeface="Play"/>
                <a:cs typeface="Play"/>
                <a:sym typeface="Play"/>
              </a:rPr>
              <a:t>REMERCIEMENTS</a:t>
            </a:r>
            <a:endParaRPr b="1" i="0" sz="1600" u="none" cap="none" strike="noStrike">
              <a:solidFill>
                <a:schemeClr val="lt1"/>
              </a:solidFill>
              <a:latin typeface="Play"/>
              <a:ea typeface="Play"/>
              <a:cs typeface="Play"/>
              <a:sym typeface="Play"/>
            </a:endParaRPr>
          </a:p>
        </p:txBody>
      </p:sp>
      <p:sp>
        <p:nvSpPr>
          <p:cNvPr id="665" name="Google Shape;665;p14"/>
          <p:cNvSpPr/>
          <p:nvPr/>
        </p:nvSpPr>
        <p:spPr>
          <a:xfrm>
            <a:off x="320040" y="6592084"/>
            <a:ext cx="7131942" cy="164160"/>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900"/>
              <a:buFont typeface="Arial"/>
              <a:buNone/>
            </a:pPr>
            <a:r>
              <a:rPr lang="en-US" sz="900">
                <a:solidFill>
                  <a:srgbClr val="6B7280"/>
                </a:solidFill>
              </a:rPr>
              <a:t>AG Mi2B</a:t>
            </a:r>
            <a:endParaRPr b="0" i="0" sz="900" u="none" cap="none" strike="noStrik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97" name="Shape 97"/>
        <p:cNvGrpSpPr/>
        <p:nvPr/>
      </p:nvGrpSpPr>
      <p:grpSpPr>
        <a:xfrm>
          <a:off x="0" y="0"/>
          <a:ext cx="0" cy="0"/>
          <a:chOff x="0" y="0"/>
          <a:chExt cx="0" cy="0"/>
        </a:xfrm>
      </p:grpSpPr>
      <p:sp>
        <p:nvSpPr>
          <p:cNvPr id="98" name="Google Shape;98;p3"/>
          <p:cNvSpPr/>
          <p:nvPr/>
        </p:nvSpPr>
        <p:spPr>
          <a:xfrm>
            <a:off x="4492" y="0"/>
            <a:ext cx="12191418" cy="541080"/>
          </a:xfrm>
          <a:custGeom>
            <a:rect b="b" l="l" r="r" t="t"/>
            <a:pathLst>
              <a:path extrusionOk="0" h="21600" w="21600">
                <a:moveTo>
                  <a:pt x="0" y="0"/>
                </a:moveTo>
                <a:lnTo>
                  <a:pt x="21600" y="0"/>
                </a:lnTo>
                <a:lnTo>
                  <a:pt x="21600" y="21600"/>
                </a:lnTo>
                <a:lnTo>
                  <a:pt x="0" y="21600"/>
                </a:lnTo>
                <a:close/>
              </a:path>
            </a:pathLst>
          </a:custGeom>
          <a:solidFill>
            <a:srgbClr val="0B1F3A"/>
          </a:solidFill>
          <a:ln cap="flat" cmpd="sng" w="12600">
            <a:solidFill>
              <a:srgbClr val="3365CE"/>
            </a:solidFill>
            <a:prstDash val="solid"/>
            <a:round/>
            <a:headEnd len="sm" w="sm" type="none"/>
            <a:tailEnd len="sm" w="sm" type="none"/>
          </a:ln>
        </p:spPr>
      </p:sp>
      <p:sp>
        <p:nvSpPr>
          <p:cNvPr id="99" name="Google Shape;99;p3"/>
          <p:cNvSpPr/>
          <p:nvPr/>
        </p:nvSpPr>
        <p:spPr>
          <a:xfrm>
            <a:off x="217800" y="16920"/>
            <a:ext cx="6443982" cy="387342"/>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rgbClr val="BBD3FF"/>
                </a:solidFill>
                <a:latin typeface="Arial"/>
                <a:ea typeface="Arial"/>
                <a:cs typeface="Arial"/>
                <a:sym typeface="Arial"/>
              </a:rPr>
              <a:t>INTRODUCTION</a:t>
            </a:r>
            <a:endParaRPr b="0" i="0" sz="2000" u="none" cap="none" strike="noStrike">
              <a:solidFill>
                <a:srgbClr val="000000"/>
              </a:solidFill>
              <a:latin typeface="Arial"/>
              <a:ea typeface="Arial"/>
              <a:cs typeface="Arial"/>
              <a:sym typeface="Arial"/>
            </a:endParaRPr>
          </a:p>
        </p:txBody>
      </p:sp>
      <p:sp>
        <p:nvSpPr>
          <p:cNvPr id="100" name="Google Shape;100;p3"/>
          <p:cNvSpPr/>
          <p:nvPr/>
        </p:nvSpPr>
        <p:spPr>
          <a:xfrm>
            <a:off x="320040" y="540720"/>
            <a:ext cx="11429640" cy="383778"/>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400"/>
              <a:buFont typeface="Arial"/>
              <a:buNone/>
            </a:pPr>
            <a:r>
              <a:rPr b="1" i="0" lang="en-US" sz="2400" u="none" cap="none" strike="noStrike">
                <a:solidFill>
                  <a:srgbClr val="000000"/>
                </a:solidFill>
                <a:latin typeface="Play"/>
                <a:ea typeface="Play"/>
                <a:cs typeface="Play"/>
                <a:sym typeface="Play"/>
              </a:rPr>
              <a:t> La planification “par spots” en protonthérapie</a:t>
            </a:r>
            <a:endParaRPr b="1" i="0" sz="2400" u="none" cap="none" strike="noStrike">
              <a:solidFill>
                <a:srgbClr val="000000"/>
              </a:solidFill>
              <a:latin typeface="Play"/>
              <a:ea typeface="Play"/>
              <a:cs typeface="Play"/>
              <a:sym typeface="Play"/>
            </a:endParaRPr>
          </a:p>
        </p:txBody>
      </p:sp>
      <p:cxnSp>
        <p:nvCxnSpPr>
          <p:cNvPr id="101" name="Google Shape;101;p3"/>
          <p:cNvCxnSpPr/>
          <p:nvPr/>
        </p:nvCxnSpPr>
        <p:spPr>
          <a:xfrm>
            <a:off x="320040" y="988560"/>
            <a:ext cx="11521800" cy="600"/>
          </a:xfrm>
          <a:prstGeom prst="straightConnector1">
            <a:avLst/>
          </a:prstGeom>
          <a:noFill/>
          <a:ln cap="flat" cmpd="sng" w="12600">
            <a:solidFill>
              <a:srgbClr val="D6DEE8"/>
            </a:solidFill>
            <a:prstDash val="solid"/>
            <a:round/>
            <a:headEnd len="sm" w="sm" type="none"/>
            <a:tailEnd len="sm" w="sm" type="none"/>
          </a:ln>
        </p:spPr>
      </p:cxnSp>
      <p:cxnSp>
        <p:nvCxnSpPr>
          <p:cNvPr id="102" name="Google Shape;102;p3"/>
          <p:cNvCxnSpPr/>
          <p:nvPr/>
        </p:nvCxnSpPr>
        <p:spPr>
          <a:xfrm>
            <a:off x="320040" y="6528600"/>
            <a:ext cx="11521800" cy="600"/>
          </a:xfrm>
          <a:prstGeom prst="straightConnector1">
            <a:avLst/>
          </a:prstGeom>
          <a:noFill/>
          <a:ln cap="flat" cmpd="sng" w="12600">
            <a:solidFill>
              <a:srgbClr val="E5E7EB"/>
            </a:solidFill>
            <a:prstDash val="solid"/>
            <a:round/>
            <a:headEnd len="sm" w="sm" type="none"/>
            <a:tailEnd len="sm" w="sm" type="none"/>
          </a:ln>
        </p:spPr>
      </p:cxnSp>
      <p:sp>
        <p:nvSpPr>
          <p:cNvPr id="103" name="Google Shape;103;p3"/>
          <p:cNvSpPr/>
          <p:nvPr/>
        </p:nvSpPr>
        <p:spPr>
          <a:xfrm>
            <a:off x="11521440" y="6583680"/>
            <a:ext cx="365418" cy="164160"/>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0" lIns="0" spcFirstLastPara="1" rIns="0" wrap="square" tIns="0">
            <a:noAutofit/>
          </a:bodyPr>
          <a:lstStyle/>
          <a:p>
            <a:pPr indent="0" lvl="0" marL="0" marR="0" rtl="0" algn="r">
              <a:lnSpc>
                <a:spcPct val="100000"/>
              </a:lnSpc>
              <a:spcBef>
                <a:spcPts val="0"/>
              </a:spcBef>
              <a:spcAft>
                <a:spcPts val="0"/>
              </a:spcAft>
              <a:buClr>
                <a:srgbClr val="000000"/>
              </a:buClr>
              <a:buSzPts val="750"/>
              <a:buFont typeface="Arial"/>
              <a:buNone/>
            </a:pPr>
            <a:r>
              <a:rPr b="0" i="0" lang="en-US" sz="1250" u="none" cap="none" strike="noStrike">
                <a:solidFill>
                  <a:srgbClr val="6B7280"/>
                </a:solidFill>
                <a:latin typeface="Arial"/>
                <a:ea typeface="Arial"/>
                <a:cs typeface="Arial"/>
                <a:sym typeface="Arial"/>
              </a:rPr>
              <a:t>2</a:t>
            </a:r>
            <a:endParaRPr b="0" i="0" sz="1250" u="none" cap="none" strike="noStrike">
              <a:solidFill>
                <a:srgbClr val="6B7280"/>
              </a:solidFill>
              <a:latin typeface="Arial"/>
              <a:ea typeface="Arial"/>
              <a:cs typeface="Arial"/>
              <a:sym typeface="Arial"/>
            </a:endParaRPr>
          </a:p>
        </p:txBody>
      </p:sp>
      <p:pic>
        <p:nvPicPr>
          <p:cNvPr id="104" name="Google Shape;104;p3"/>
          <p:cNvPicPr preferRelativeResize="0"/>
          <p:nvPr/>
        </p:nvPicPr>
        <p:blipFill rotWithShape="1">
          <a:blip r:embed="rId3">
            <a:alphaModFix/>
          </a:blip>
          <a:srcRect b="0" l="0" r="0" t="0"/>
          <a:stretch/>
        </p:blipFill>
        <p:spPr>
          <a:xfrm>
            <a:off x="372475" y="2176035"/>
            <a:ext cx="6671065" cy="2986627"/>
          </a:xfrm>
          <a:prstGeom prst="rect">
            <a:avLst/>
          </a:prstGeom>
          <a:noFill/>
          <a:ln cap="flat" cmpd="sng" w="76200">
            <a:solidFill>
              <a:schemeClr val="lt1"/>
            </a:solidFill>
            <a:prstDash val="solid"/>
            <a:round/>
            <a:headEnd len="sm" w="sm" type="none"/>
            <a:tailEnd len="sm" w="sm" type="none"/>
          </a:ln>
        </p:spPr>
      </p:pic>
      <p:sp>
        <p:nvSpPr>
          <p:cNvPr id="105" name="Google Shape;105;p3"/>
          <p:cNvSpPr txBox="1"/>
          <p:nvPr/>
        </p:nvSpPr>
        <p:spPr>
          <a:xfrm>
            <a:off x="3884425" y="1371575"/>
            <a:ext cx="2247300" cy="777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rPr b="1" i="0" lang="en-US" sz="1600" u="none" cap="none" strike="noStrike">
                <a:solidFill>
                  <a:srgbClr val="FF4000"/>
                </a:solidFill>
                <a:latin typeface="Play"/>
                <a:ea typeface="Play"/>
                <a:cs typeface="Play"/>
                <a:sym typeface="Play"/>
              </a:rPr>
              <a:t>Chambre monitrice Primaire </a:t>
            </a:r>
            <a:endParaRPr b="1" i="0" sz="1600" u="none" cap="none" strike="noStrike">
              <a:solidFill>
                <a:srgbClr val="FF4000"/>
              </a:solidFill>
              <a:latin typeface="Play"/>
              <a:ea typeface="Play"/>
              <a:cs typeface="Play"/>
              <a:sym typeface="Play"/>
            </a:endParaRPr>
          </a:p>
        </p:txBody>
      </p:sp>
      <p:cxnSp>
        <p:nvCxnSpPr>
          <p:cNvPr id="106" name="Google Shape;106;p3"/>
          <p:cNvCxnSpPr>
            <a:stCxn id="104" idx="0"/>
          </p:cNvCxnSpPr>
          <p:nvPr/>
        </p:nvCxnSpPr>
        <p:spPr>
          <a:xfrm>
            <a:off x="3708007" y="2176035"/>
            <a:ext cx="22500" cy="1888200"/>
          </a:xfrm>
          <a:prstGeom prst="straightConnector1">
            <a:avLst/>
          </a:prstGeom>
          <a:noFill/>
          <a:ln cap="flat" cmpd="sng" w="28575">
            <a:solidFill>
              <a:srgbClr val="93C47D"/>
            </a:solidFill>
            <a:prstDash val="solid"/>
            <a:round/>
            <a:headEnd len="sm" w="sm" type="none"/>
            <a:tailEnd len="sm" w="sm" type="none"/>
          </a:ln>
        </p:spPr>
      </p:cxnSp>
      <p:sp>
        <p:nvSpPr>
          <p:cNvPr id="107" name="Google Shape;107;p3"/>
          <p:cNvSpPr txBox="1"/>
          <p:nvPr/>
        </p:nvSpPr>
        <p:spPr>
          <a:xfrm>
            <a:off x="1949200" y="4064213"/>
            <a:ext cx="2089500" cy="1035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rPr b="1" i="0" lang="en-US" sz="1600" u="none" cap="none" strike="noStrike">
                <a:solidFill>
                  <a:srgbClr val="75BA42"/>
                </a:solidFill>
                <a:latin typeface="Play"/>
                <a:ea typeface="Play"/>
                <a:cs typeface="Play"/>
                <a:sym typeface="Play"/>
              </a:rPr>
              <a:t>Chambre monitrice Secondaire</a:t>
            </a:r>
            <a:endParaRPr b="1" i="0" sz="1600" u="none" cap="none" strike="noStrike">
              <a:solidFill>
                <a:srgbClr val="75BA42"/>
              </a:solidFill>
              <a:latin typeface="Play"/>
              <a:ea typeface="Play"/>
              <a:cs typeface="Play"/>
              <a:sym typeface="Play"/>
            </a:endParaRPr>
          </a:p>
        </p:txBody>
      </p:sp>
      <p:cxnSp>
        <p:nvCxnSpPr>
          <p:cNvPr id="108" name="Google Shape;108;p3"/>
          <p:cNvCxnSpPr>
            <a:stCxn id="104" idx="0"/>
          </p:cNvCxnSpPr>
          <p:nvPr/>
        </p:nvCxnSpPr>
        <p:spPr>
          <a:xfrm rot="10800000">
            <a:off x="3524407" y="2035335"/>
            <a:ext cx="183600" cy="140700"/>
          </a:xfrm>
          <a:prstGeom prst="straightConnector1">
            <a:avLst/>
          </a:prstGeom>
          <a:noFill/>
          <a:ln cap="flat" cmpd="sng" w="28575">
            <a:solidFill>
              <a:srgbClr val="93C47D"/>
            </a:solidFill>
            <a:prstDash val="solid"/>
            <a:round/>
            <a:headEnd len="sm" w="sm" type="none"/>
            <a:tailEnd len="sm" w="sm" type="none"/>
          </a:ln>
        </p:spPr>
      </p:cxnSp>
      <p:cxnSp>
        <p:nvCxnSpPr>
          <p:cNvPr id="109" name="Google Shape;109;p3"/>
          <p:cNvCxnSpPr/>
          <p:nvPr/>
        </p:nvCxnSpPr>
        <p:spPr>
          <a:xfrm>
            <a:off x="3526400" y="2032000"/>
            <a:ext cx="15900" cy="1877400"/>
          </a:xfrm>
          <a:prstGeom prst="straightConnector1">
            <a:avLst/>
          </a:prstGeom>
          <a:noFill/>
          <a:ln cap="flat" cmpd="sng" w="28575">
            <a:solidFill>
              <a:srgbClr val="93C47D"/>
            </a:solidFill>
            <a:prstDash val="solid"/>
            <a:round/>
            <a:headEnd len="sm" w="sm" type="none"/>
            <a:tailEnd len="sm" w="sm" type="none"/>
          </a:ln>
        </p:spPr>
      </p:cxnSp>
      <p:cxnSp>
        <p:nvCxnSpPr>
          <p:cNvPr id="110" name="Google Shape;110;p3"/>
          <p:cNvCxnSpPr/>
          <p:nvPr/>
        </p:nvCxnSpPr>
        <p:spPr>
          <a:xfrm rot="10800000">
            <a:off x="3546431" y="3911925"/>
            <a:ext cx="183600" cy="140700"/>
          </a:xfrm>
          <a:prstGeom prst="straightConnector1">
            <a:avLst/>
          </a:prstGeom>
          <a:noFill/>
          <a:ln cap="flat" cmpd="sng" w="28575">
            <a:solidFill>
              <a:srgbClr val="93C47D"/>
            </a:solidFill>
            <a:prstDash val="solid"/>
            <a:round/>
            <a:headEnd len="sm" w="sm" type="none"/>
            <a:tailEnd len="sm" w="sm" type="none"/>
          </a:ln>
        </p:spPr>
      </p:cxnSp>
      <p:sp>
        <p:nvSpPr>
          <p:cNvPr id="111" name="Google Shape;111;p3"/>
          <p:cNvSpPr/>
          <p:nvPr/>
        </p:nvSpPr>
        <p:spPr>
          <a:xfrm>
            <a:off x="3517550" y="2028400"/>
            <a:ext cx="217375" cy="2035425"/>
          </a:xfrm>
          <a:custGeom>
            <a:rect b="b" l="l" r="r" t="t"/>
            <a:pathLst>
              <a:path extrusionOk="0" h="81417" w="8695">
                <a:moveTo>
                  <a:pt x="0" y="0"/>
                </a:moveTo>
                <a:lnTo>
                  <a:pt x="7904" y="5533"/>
                </a:lnTo>
                <a:lnTo>
                  <a:pt x="8695" y="81417"/>
                </a:lnTo>
                <a:lnTo>
                  <a:pt x="474" y="75251"/>
                </a:lnTo>
                <a:close/>
              </a:path>
            </a:pathLst>
          </a:custGeom>
          <a:solidFill>
            <a:srgbClr val="B6D7A8"/>
          </a:solidFill>
          <a:ln cap="flat" cmpd="sng" w="9525">
            <a:solidFill>
              <a:srgbClr val="93C47D"/>
            </a:solidFill>
            <a:prstDash val="solid"/>
            <a:round/>
            <a:headEnd len="sm" w="sm" type="none"/>
            <a:tailEnd len="sm" w="sm" type="none"/>
          </a:ln>
        </p:spPr>
      </p:sp>
      <p:sp>
        <p:nvSpPr>
          <p:cNvPr id="112" name="Google Shape;112;p3"/>
          <p:cNvSpPr/>
          <p:nvPr/>
        </p:nvSpPr>
        <p:spPr>
          <a:xfrm>
            <a:off x="4328716" y="2028400"/>
            <a:ext cx="217375" cy="2035425"/>
          </a:xfrm>
          <a:custGeom>
            <a:rect b="b" l="l" r="r" t="t"/>
            <a:pathLst>
              <a:path extrusionOk="0" h="81417" w="8695">
                <a:moveTo>
                  <a:pt x="0" y="0"/>
                </a:moveTo>
                <a:lnTo>
                  <a:pt x="7904" y="5533"/>
                </a:lnTo>
                <a:lnTo>
                  <a:pt x="8695" y="81417"/>
                </a:lnTo>
                <a:lnTo>
                  <a:pt x="474" y="75251"/>
                </a:lnTo>
                <a:close/>
              </a:path>
            </a:pathLst>
          </a:custGeom>
          <a:solidFill>
            <a:srgbClr val="E06666"/>
          </a:solidFill>
          <a:ln cap="flat" cmpd="sng" w="9525">
            <a:solidFill>
              <a:srgbClr val="CC0000"/>
            </a:solidFill>
            <a:prstDash val="solid"/>
            <a:round/>
            <a:headEnd len="sm" w="sm" type="none"/>
            <a:tailEnd len="sm" w="sm" type="none"/>
          </a:ln>
        </p:spPr>
      </p:sp>
      <p:cxnSp>
        <p:nvCxnSpPr>
          <p:cNvPr id="113" name="Google Shape;113;p3"/>
          <p:cNvCxnSpPr/>
          <p:nvPr/>
        </p:nvCxnSpPr>
        <p:spPr>
          <a:xfrm flipH="1" rot="10800000">
            <a:off x="3372200" y="3088377"/>
            <a:ext cx="247800" cy="4200"/>
          </a:xfrm>
          <a:prstGeom prst="straightConnector1">
            <a:avLst/>
          </a:prstGeom>
          <a:noFill/>
          <a:ln cap="flat" cmpd="sng" w="19050">
            <a:solidFill>
              <a:srgbClr val="FFC876"/>
            </a:solidFill>
            <a:prstDash val="solid"/>
            <a:round/>
            <a:headEnd len="sm" w="sm" type="none"/>
            <a:tailEnd len="sm" w="sm" type="none"/>
          </a:ln>
        </p:spPr>
      </p:cxnSp>
      <p:cxnSp>
        <p:nvCxnSpPr>
          <p:cNvPr id="114" name="Google Shape;114;p3"/>
          <p:cNvCxnSpPr/>
          <p:nvPr/>
        </p:nvCxnSpPr>
        <p:spPr>
          <a:xfrm flipH="1" rot="10800000">
            <a:off x="4190099" y="3087821"/>
            <a:ext cx="247800" cy="4200"/>
          </a:xfrm>
          <a:prstGeom prst="straightConnector1">
            <a:avLst/>
          </a:prstGeom>
          <a:noFill/>
          <a:ln cap="flat" cmpd="sng" w="19050">
            <a:solidFill>
              <a:srgbClr val="FFC876"/>
            </a:solidFill>
            <a:prstDash val="solid"/>
            <a:round/>
            <a:headEnd len="sm" w="sm" type="none"/>
            <a:tailEnd len="sm" w="sm" type="none"/>
          </a:ln>
        </p:spPr>
      </p:cxnSp>
      <p:cxnSp>
        <p:nvCxnSpPr>
          <p:cNvPr id="115" name="Google Shape;115;p3"/>
          <p:cNvCxnSpPr/>
          <p:nvPr/>
        </p:nvCxnSpPr>
        <p:spPr>
          <a:xfrm flipH="1" rot="10800000">
            <a:off x="3366905" y="3064594"/>
            <a:ext cx="247800" cy="4200"/>
          </a:xfrm>
          <a:prstGeom prst="straightConnector1">
            <a:avLst/>
          </a:prstGeom>
          <a:noFill/>
          <a:ln cap="flat" cmpd="sng" w="19050">
            <a:solidFill>
              <a:srgbClr val="3C78D8"/>
            </a:solidFill>
            <a:prstDash val="solid"/>
            <a:round/>
            <a:headEnd len="sm" w="sm" type="none"/>
            <a:tailEnd len="sm" w="sm" type="none"/>
          </a:ln>
        </p:spPr>
      </p:cxnSp>
      <p:cxnSp>
        <p:nvCxnSpPr>
          <p:cNvPr id="116" name="Google Shape;116;p3"/>
          <p:cNvCxnSpPr/>
          <p:nvPr/>
        </p:nvCxnSpPr>
        <p:spPr>
          <a:xfrm flipH="1" rot="10800000">
            <a:off x="4183780" y="3047629"/>
            <a:ext cx="247800" cy="4200"/>
          </a:xfrm>
          <a:prstGeom prst="straightConnector1">
            <a:avLst/>
          </a:prstGeom>
          <a:noFill/>
          <a:ln cap="flat" cmpd="sng" w="19050">
            <a:solidFill>
              <a:srgbClr val="3C78D8"/>
            </a:solidFill>
            <a:prstDash val="solid"/>
            <a:round/>
            <a:headEnd len="sm" w="sm" type="none"/>
            <a:tailEnd len="sm" w="sm" type="none"/>
          </a:ln>
        </p:spPr>
      </p:cxnSp>
      <p:pic>
        <p:nvPicPr>
          <p:cNvPr id="117" name="Google Shape;117;p3" title="B1_L006_spots_current_layer_20260627_162137.png"/>
          <p:cNvPicPr preferRelativeResize="0"/>
          <p:nvPr/>
        </p:nvPicPr>
        <p:blipFill rotWithShape="1">
          <a:blip r:embed="rId4">
            <a:alphaModFix/>
          </a:blip>
          <a:srcRect b="0" l="0" r="0" t="0"/>
          <a:stretch/>
        </p:blipFill>
        <p:spPr>
          <a:xfrm>
            <a:off x="6813050" y="988550"/>
            <a:ext cx="5133953" cy="5174900"/>
          </a:xfrm>
          <a:prstGeom prst="rect">
            <a:avLst/>
          </a:prstGeom>
          <a:noFill/>
          <a:ln>
            <a:noFill/>
          </a:ln>
        </p:spPr>
      </p:pic>
      <p:sp>
        <p:nvSpPr>
          <p:cNvPr id="118" name="Google Shape;118;p3"/>
          <p:cNvSpPr/>
          <p:nvPr/>
        </p:nvSpPr>
        <p:spPr>
          <a:xfrm>
            <a:off x="320040" y="6583680"/>
            <a:ext cx="7131942" cy="164160"/>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900"/>
              <a:buFont typeface="Arial"/>
              <a:buNone/>
            </a:pPr>
            <a:r>
              <a:rPr lang="en-US" sz="900">
                <a:solidFill>
                  <a:srgbClr val="6B7280"/>
                </a:solidFill>
              </a:rPr>
              <a:t>AG Mi2B</a:t>
            </a:r>
            <a:endParaRPr b="0" i="0" sz="900" u="none" cap="none" strike="noStrik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23" name="Shape 123"/>
        <p:cNvGrpSpPr/>
        <p:nvPr/>
      </p:nvGrpSpPr>
      <p:grpSpPr>
        <a:xfrm>
          <a:off x="0" y="0"/>
          <a:ext cx="0" cy="0"/>
          <a:chOff x="0" y="0"/>
          <a:chExt cx="0" cy="0"/>
        </a:xfrm>
      </p:grpSpPr>
      <p:pic>
        <p:nvPicPr>
          <p:cNvPr id="124" name="Google Shape;124;g3efa3b0a8aa_3_4"/>
          <p:cNvPicPr preferRelativeResize="0"/>
          <p:nvPr/>
        </p:nvPicPr>
        <p:blipFill rotWithShape="1">
          <a:blip r:embed="rId3">
            <a:alphaModFix/>
          </a:blip>
          <a:srcRect b="0" l="0" r="0" t="0"/>
          <a:stretch/>
        </p:blipFill>
        <p:spPr>
          <a:xfrm>
            <a:off x="372475" y="2176035"/>
            <a:ext cx="6671065" cy="2986627"/>
          </a:xfrm>
          <a:prstGeom prst="rect">
            <a:avLst/>
          </a:prstGeom>
          <a:noFill/>
          <a:ln cap="flat" cmpd="sng" w="76200">
            <a:solidFill>
              <a:schemeClr val="lt1"/>
            </a:solidFill>
            <a:prstDash val="solid"/>
            <a:round/>
            <a:headEnd len="sm" w="sm" type="none"/>
            <a:tailEnd len="sm" w="sm" type="none"/>
          </a:ln>
        </p:spPr>
      </p:pic>
      <p:pic>
        <p:nvPicPr>
          <p:cNvPr id="125" name="Google Shape;125;g3efa3b0a8aa_3_4" title="B1_L006_spots_current_layer_20260627_162137.png"/>
          <p:cNvPicPr preferRelativeResize="0"/>
          <p:nvPr/>
        </p:nvPicPr>
        <p:blipFill rotWithShape="1">
          <a:blip r:embed="rId4">
            <a:alphaModFix/>
          </a:blip>
          <a:srcRect b="0" l="0" r="0" t="0"/>
          <a:stretch/>
        </p:blipFill>
        <p:spPr>
          <a:xfrm>
            <a:off x="6813050" y="988550"/>
            <a:ext cx="5133953" cy="5174900"/>
          </a:xfrm>
          <a:prstGeom prst="rect">
            <a:avLst/>
          </a:prstGeom>
          <a:noFill/>
          <a:ln>
            <a:noFill/>
          </a:ln>
        </p:spPr>
      </p:pic>
      <p:sp>
        <p:nvSpPr>
          <p:cNvPr id="126" name="Google Shape;126;g3efa3b0a8aa_3_4"/>
          <p:cNvSpPr/>
          <p:nvPr/>
        </p:nvSpPr>
        <p:spPr>
          <a:xfrm>
            <a:off x="4492" y="0"/>
            <a:ext cx="12191418" cy="541080"/>
          </a:xfrm>
          <a:custGeom>
            <a:rect b="b" l="l" r="r" t="t"/>
            <a:pathLst>
              <a:path extrusionOk="0" h="21600" w="21600">
                <a:moveTo>
                  <a:pt x="0" y="0"/>
                </a:moveTo>
                <a:lnTo>
                  <a:pt x="21600" y="0"/>
                </a:lnTo>
                <a:lnTo>
                  <a:pt x="21600" y="21600"/>
                </a:lnTo>
                <a:lnTo>
                  <a:pt x="0" y="21600"/>
                </a:lnTo>
                <a:close/>
              </a:path>
            </a:pathLst>
          </a:custGeom>
          <a:solidFill>
            <a:srgbClr val="0B1F3A"/>
          </a:solidFill>
          <a:ln cap="flat" cmpd="sng" w="12600">
            <a:solidFill>
              <a:srgbClr val="3365CE"/>
            </a:solidFill>
            <a:prstDash val="solid"/>
            <a:round/>
            <a:headEnd len="sm" w="sm" type="none"/>
            <a:tailEnd len="sm" w="sm" type="none"/>
          </a:ln>
        </p:spPr>
      </p:sp>
      <p:sp>
        <p:nvSpPr>
          <p:cNvPr id="127" name="Google Shape;127;g3efa3b0a8aa_3_4"/>
          <p:cNvSpPr/>
          <p:nvPr/>
        </p:nvSpPr>
        <p:spPr>
          <a:xfrm>
            <a:off x="217800" y="16920"/>
            <a:ext cx="6443982" cy="387342"/>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rgbClr val="BBD3FF"/>
                </a:solidFill>
                <a:latin typeface="Arial"/>
                <a:ea typeface="Arial"/>
                <a:cs typeface="Arial"/>
                <a:sym typeface="Arial"/>
              </a:rPr>
              <a:t>INTRODUCTION</a:t>
            </a:r>
            <a:endParaRPr b="0" i="0" sz="2000" u="none" cap="none" strike="noStrike">
              <a:solidFill>
                <a:srgbClr val="000000"/>
              </a:solidFill>
              <a:latin typeface="Arial"/>
              <a:ea typeface="Arial"/>
              <a:cs typeface="Arial"/>
              <a:sym typeface="Arial"/>
            </a:endParaRPr>
          </a:p>
        </p:txBody>
      </p:sp>
      <p:sp>
        <p:nvSpPr>
          <p:cNvPr id="128" name="Google Shape;128;g3efa3b0a8aa_3_4"/>
          <p:cNvSpPr/>
          <p:nvPr/>
        </p:nvSpPr>
        <p:spPr>
          <a:xfrm>
            <a:off x="320040" y="540720"/>
            <a:ext cx="11429640" cy="383778"/>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400"/>
              <a:buFont typeface="Arial"/>
              <a:buNone/>
            </a:pPr>
            <a:r>
              <a:rPr b="1" i="0" lang="en-US" sz="2400" u="none" cap="none" strike="noStrike">
                <a:solidFill>
                  <a:srgbClr val="000000"/>
                </a:solidFill>
                <a:latin typeface="Play"/>
                <a:ea typeface="Play"/>
                <a:cs typeface="Play"/>
                <a:sym typeface="Play"/>
              </a:rPr>
              <a:t> La planification “par spots” en protonthérapie</a:t>
            </a:r>
            <a:endParaRPr b="1" i="0" sz="2400" u="none" cap="none" strike="noStrike">
              <a:solidFill>
                <a:srgbClr val="000000"/>
              </a:solidFill>
              <a:latin typeface="Play"/>
              <a:ea typeface="Play"/>
              <a:cs typeface="Play"/>
              <a:sym typeface="Play"/>
            </a:endParaRPr>
          </a:p>
        </p:txBody>
      </p:sp>
      <p:cxnSp>
        <p:nvCxnSpPr>
          <p:cNvPr id="129" name="Google Shape;129;g3efa3b0a8aa_3_4"/>
          <p:cNvCxnSpPr/>
          <p:nvPr/>
        </p:nvCxnSpPr>
        <p:spPr>
          <a:xfrm>
            <a:off x="320040" y="988560"/>
            <a:ext cx="11521800" cy="600"/>
          </a:xfrm>
          <a:prstGeom prst="straightConnector1">
            <a:avLst/>
          </a:prstGeom>
          <a:noFill/>
          <a:ln cap="flat" cmpd="sng" w="12600">
            <a:solidFill>
              <a:srgbClr val="D6DEE8"/>
            </a:solidFill>
            <a:prstDash val="solid"/>
            <a:round/>
            <a:headEnd len="sm" w="sm" type="none"/>
            <a:tailEnd len="sm" w="sm" type="none"/>
          </a:ln>
        </p:spPr>
      </p:cxnSp>
      <p:cxnSp>
        <p:nvCxnSpPr>
          <p:cNvPr id="130" name="Google Shape;130;g3efa3b0a8aa_3_4"/>
          <p:cNvCxnSpPr/>
          <p:nvPr/>
        </p:nvCxnSpPr>
        <p:spPr>
          <a:xfrm>
            <a:off x="320040" y="6528600"/>
            <a:ext cx="11521800" cy="600"/>
          </a:xfrm>
          <a:prstGeom prst="straightConnector1">
            <a:avLst/>
          </a:prstGeom>
          <a:noFill/>
          <a:ln cap="flat" cmpd="sng" w="12600">
            <a:solidFill>
              <a:srgbClr val="E5E7EB"/>
            </a:solidFill>
            <a:prstDash val="solid"/>
            <a:round/>
            <a:headEnd len="sm" w="sm" type="none"/>
            <a:tailEnd len="sm" w="sm" type="none"/>
          </a:ln>
        </p:spPr>
      </p:cxnSp>
      <p:sp>
        <p:nvSpPr>
          <p:cNvPr id="131" name="Google Shape;131;g3efa3b0a8aa_3_4"/>
          <p:cNvSpPr/>
          <p:nvPr/>
        </p:nvSpPr>
        <p:spPr>
          <a:xfrm>
            <a:off x="11521440" y="6583680"/>
            <a:ext cx="365418" cy="164160"/>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0" lIns="0" spcFirstLastPara="1" rIns="0" wrap="square" tIns="0">
            <a:noAutofit/>
          </a:bodyPr>
          <a:lstStyle/>
          <a:p>
            <a:pPr indent="0" lvl="0" marL="0" marR="0" rtl="0" algn="r">
              <a:lnSpc>
                <a:spcPct val="100000"/>
              </a:lnSpc>
              <a:spcBef>
                <a:spcPts val="0"/>
              </a:spcBef>
              <a:spcAft>
                <a:spcPts val="0"/>
              </a:spcAft>
              <a:buClr>
                <a:srgbClr val="000000"/>
              </a:buClr>
              <a:buSzPts val="750"/>
              <a:buFont typeface="Arial"/>
              <a:buNone/>
            </a:pPr>
            <a:r>
              <a:rPr lang="en-US" sz="1250">
                <a:solidFill>
                  <a:srgbClr val="6B7280"/>
                </a:solidFill>
              </a:rPr>
              <a:t>3</a:t>
            </a:r>
            <a:endParaRPr b="0" i="0" sz="1250" u="none" cap="none" strike="noStrike">
              <a:solidFill>
                <a:srgbClr val="6B7280"/>
              </a:solidFill>
              <a:latin typeface="Arial"/>
              <a:ea typeface="Arial"/>
              <a:cs typeface="Arial"/>
              <a:sym typeface="Arial"/>
            </a:endParaRPr>
          </a:p>
        </p:txBody>
      </p:sp>
      <p:sp>
        <p:nvSpPr>
          <p:cNvPr id="132" name="Google Shape;132;g3efa3b0a8aa_3_4"/>
          <p:cNvSpPr txBox="1"/>
          <p:nvPr/>
        </p:nvSpPr>
        <p:spPr>
          <a:xfrm>
            <a:off x="3884425" y="1371575"/>
            <a:ext cx="2247300" cy="777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rPr b="1" i="0" lang="en-US" sz="1600" u="none" cap="none" strike="noStrike">
                <a:solidFill>
                  <a:srgbClr val="FF4000"/>
                </a:solidFill>
                <a:latin typeface="Play"/>
                <a:ea typeface="Play"/>
                <a:cs typeface="Play"/>
                <a:sym typeface="Play"/>
              </a:rPr>
              <a:t>Chambre monitrice Primaire </a:t>
            </a:r>
            <a:endParaRPr b="1" i="0" sz="1600" u="none" cap="none" strike="noStrike">
              <a:solidFill>
                <a:srgbClr val="FF4000"/>
              </a:solidFill>
              <a:latin typeface="Play"/>
              <a:ea typeface="Play"/>
              <a:cs typeface="Play"/>
              <a:sym typeface="Play"/>
            </a:endParaRPr>
          </a:p>
        </p:txBody>
      </p:sp>
      <p:cxnSp>
        <p:nvCxnSpPr>
          <p:cNvPr id="133" name="Google Shape;133;g3efa3b0a8aa_3_4"/>
          <p:cNvCxnSpPr>
            <a:stCxn id="124" idx="0"/>
          </p:cNvCxnSpPr>
          <p:nvPr/>
        </p:nvCxnSpPr>
        <p:spPr>
          <a:xfrm>
            <a:off x="3708007" y="2176035"/>
            <a:ext cx="22500" cy="1888200"/>
          </a:xfrm>
          <a:prstGeom prst="straightConnector1">
            <a:avLst/>
          </a:prstGeom>
          <a:noFill/>
          <a:ln cap="flat" cmpd="sng" w="28575">
            <a:solidFill>
              <a:srgbClr val="93C47D"/>
            </a:solidFill>
            <a:prstDash val="solid"/>
            <a:round/>
            <a:headEnd len="sm" w="sm" type="none"/>
            <a:tailEnd len="sm" w="sm" type="none"/>
          </a:ln>
        </p:spPr>
      </p:cxnSp>
      <p:sp>
        <p:nvSpPr>
          <p:cNvPr id="134" name="Google Shape;134;g3efa3b0a8aa_3_4"/>
          <p:cNvSpPr txBox="1"/>
          <p:nvPr/>
        </p:nvSpPr>
        <p:spPr>
          <a:xfrm>
            <a:off x="1949200" y="4064213"/>
            <a:ext cx="2089500" cy="1035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rPr b="1" i="0" lang="en-US" sz="1600" u="none" cap="none" strike="noStrike">
                <a:solidFill>
                  <a:srgbClr val="75BA42"/>
                </a:solidFill>
                <a:latin typeface="Play"/>
                <a:ea typeface="Play"/>
                <a:cs typeface="Play"/>
                <a:sym typeface="Play"/>
              </a:rPr>
              <a:t>Chambre monitrice Secondaire</a:t>
            </a:r>
            <a:endParaRPr b="1" i="0" sz="1600" u="none" cap="none" strike="noStrike">
              <a:solidFill>
                <a:srgbClr val="75BA42"/>
              </a:solidFill>
              <a:latin typeface="Play"/>
              <a:ea typeface="Play"/>
              <a:cs typeface="Play"/>
              <a:sym typeface="Play"/>
            </a:endParaRPr>
          </a:p>
        </p:txBody>
      </p:sp>
      <p:cxnSp>
        <p:nvCxnSpPr>
          <p:cNvPr id="135" name="Google Shape;135;g3efa3b0a8aa_3_4"/>
          <p:cNvCxnSpPr>
            <a:stCxn id="124" idx="0"/>
          </p:cNvCxnSpPr>
          <p:nvPr/>
        </p:nvCxnSpPr>
        <p:spPr>
          <a:xfrm rot="10800000">
            <a:off x="3524407" y="2035335"/>
            <a:ext cx="183600" cy="140700"/>
          </a:xfrm>
          <a:prstGeom prst="straightConnector1">
            <a:avLst/>
          </a:prstGeom>
          <a:noFill/>
          <a:ln cap="flat" cmpd="sng" w="28575">
            <a:solidFill>
              <a:srgbClr val="93C47D"/>
            </a:solidFill>
            <a:prstDash val="solid"/>
            <a:round/>
            <a:headEnd len="sm" w="sm" type="none"/>
            <a:tailEnd len="sm" w="sm" type="none"/>
          </a:ln>
        </p:spPr>
      </p:cxnSp>
      <p:cxnSp>
        <p:nvCxnSpPr>
          <p:cNvPr id="136" name="Google Shape;136;g3efa3b0a8aa_3_4"/>
          <p:cNvCxnSpPr/>
          <p:nvPr/>
        </p:nvCxnSpPr>
        <p:spPr>
          <a:xfrm>
            <a:off x="3526400" y="2032000"/>
            <a:ext cx="15900" cy="1877400"/>
          </a:xfrm>
          <a:prstGeom prst="straightConnector1">
            <a:avLst/>
          </a:prstGeom>
          <a:noFill/>
          <a:ln cap="flat" cmpd="sng" w="28575">
            <a:solidFill>
              <a:srgbClr val="93C47D"/>
            </a:solidFill>
            <a:prstDash val="solid"/>
            <a:round/>
            <a:headEnd len="sm" w="sm" type="none"/>
            <a:tailEnd len="sm" w="sm" type="none"/>
          </a:ln>
        </p:spPr>
      </p:cxnSp>
      <p:cxnSp>
        <p:nvCxnSpPr>
          <p:cNvPr id="137" name="Google Shape;137;g3efa3b0a8aa_3_4"/>
          <p:cNvCxnSpPr/>
          <p:nvPr/>
        </p:nvCxnSpPr>
        <p:spPr>
          <a:xfrm rot="10800000">
            <a:off x="3546431" y="3911925"/>
            <a:ext cx="183600" cy="140700"/>
          </a:xfrm>
          <a:prstGeom prst="straightConnector1">
            <a:avLst/>
          </a:prstGeom>
          <a:noFill/>
          <a:ln cap="flat" cmpd="sng" w="28575">
            <a:solidFill>
              <a:srgbClr val="93C47D"/>
            </a:solidFill>
            <a:prstDash val="solid"/>
            <a:round/>
            <a:headEnd len="sm" w="sm" type="none"/>
            <a:tailEnd len="sm" w="sm" type="none"/>
          </a:ln>
        </p:spPr>
      </p:cxnSp>
      <p:sp>
        <p:nvSpPr>
          <p:cNvPr id="138" name="Google Shape;138;g3efa3b0a8aa_3_4"/>
          <p:cNvSpPr/>
          <p:nvPr/>
        </p:nvSpPr>
        <p:spPr>
          <a:xfrm>
            <a:off x="3517550" y="2028400"/>
            <a:ext cx="217375" cy="2035425"/>
          </a:xfrm>
          <a:custGeom>
            <a:rect b="b" l="l" r="r" t="t"/>
            <a:pathLst>
              <a:path extrusionOk="0" h="81417" w="8695">
                <a:moveTo>
                  <a:pt x="0" y="0"/>
                </a:moveTo>
                <a:lnTo>
                  <a:pt x="7904" y="5533"/>
                </a:lnTo>
                <a:lnTo>
                  <a:pt x="8695" y="81417"/>
                </a:lnTo>
                <a:lnTo>
                  <a:pt x="474" y="75251"/>
                </a:lnTo>
                <a:close/>
              </a:path>
            </a:pathLst>
          </a:custGeom>
          <a:solidFill>
            <a:srgbClr val="B6D7A8"/>
          </a:solidFill>
          <a:ln cap="flat" cmpd="sng" w="9525">
            <a:solidFill>
              <a:srgbClr val="93C47D"/>
            </a:solidFill>
            <a:prstDash val="solid"/>
            <a:round/>
            <a:headEnd len="sm" w="sm" type="none"/>
            <a:tailEnd len="sm" w="sm" type="none"/>
          </a:ln>
        </p:spPr>
      </p:sp>
      <p:sp>
        <p:nvSpPr>
          <p:cNvPr id="139" name="Google Shape;139;g3efa3b0a8aa_3_4"/>
          <p:cNvSpPr/>
          <p:nvPr/>
        </p:nvSpPr>
        <p:spPr>
          <a:xfrm>
            <a:off x="4328716" y="2028400"/>
            <a:ext cx="217375" cy="2035425"/>
          </a:xfrm>
          <a:custGeom>
            <a:rect b="b" l="l" r="r" t="t"/>
            <a:pathLst>
              <a:path extrusionOk="0" h="81417" w="8695">
                <a:moveTo>
                  <a:pt x="0" y="0"/>
                </a:moveTo>
                <a:lnTo>
                  <a:pt x="7904" y="5533"/>
                </a:lnTo>
                <a:lnTo>
                  <a:pt x="8695" y="81417"/>
                </a:lnTo>
                <a:lnTo>
                  <a:pt x="474" y="75251"/>
                </a:lnTo>
                <a:close/>
              </a:path>
            </a:pathLst>
          </a:custGeom>
          <a:solidFill>
            <a:srgbClr val="E06666"/>
          </a:solidFill>
          <a:ln cap="flat" cmpd="sng" w="9525">
            <a:solidFill>
              <a:srgbClr val="CC0000"/>
            </a:solidFill>
            <a:prstDash val="solid"/>
            <a:round/>
            <a:headEnd len="sm" w="sm" type="none"/>
            <a:tailEnd len="sm" w="sm" type="none"/>
          </a:ln>
        </p:spPr>
      </p:sp>
      <p:cxnSp>
        <p:nvCxnSpPr>
          <p:cNvPr id="140" name="Google Shape;140;g3efa3b0a8aa_3_4"/>
          <p:cNvCxnSpPr/>
          <p:nvPr/>
        </p:nvCxnSpPr>
        <p:spPr>
          <a:xfrm flipH="1" rot="10800000">
            <a:off x="3372200" y="3088377"/>
            <a:ext cx="247800" cy="4200"/>
          </a:xfrm>
          <a:prstGeom prst="straightConnector1">
            <a:avLst/>
          </a:prstGeom>
          <a:noFill/>
          <a:ln cap="flat" cmpd="sng" w="19050">
            <a:solidFill>
              <a:srgbClr val="FFC876"/>
            </a:solidFill>
            <a:prstDash val="solid"/>
            <a:round/>
            <a:headEnd len="sm" w="sm" type="none"/>
            <a:tailEnd len="sm" w="sm" type="none"/>
          </a:ln>
        </p:spPr>
      </p:cxnSp>
      <p:cxnSp>
        <p:nvCxnSpPr>
          <p:cNvPr id="141" name="Google Shape;141;g3efa3b0a8aa_3_4"/>
          <p:cNvCxnSpPr/>
          <p:nvPr/>
        </p:nvCxnSpPr>
        <p:spPr>
          <a:xfrm flipH="1" rot="10800000">
            <a:off x="4190099" y="3087821"/>
            <a:ext cx="247800" cy="4200"/>
          </a:xfrm>
          <a:prstGeom prst="straightConnector1">
            <a:avLst/>
          </a:prstGeom>
          <a:noFill/>
          <a:ln cap="flat" cmpd="sng" w="19050">
            <a:solidFill>
              <a:srgbClr val="FFC876"/>
            </a:solidFill>
            <a:prstDash val="solid"/>
            <a:round/>
            <a:headEnd len="sm" w="sm" type="none"/>
            <a:tailEnd len="sm" w="sm" type="none"/>
          </a:ln>
        </p:spPr>
      </p:cxnSp>
      <p:cxnSp>
        <p:nvCxnSpPr>
          <p:cNvPr id="142" name="Google Shape;142;g3efa3b0a8aa_3_4"/>
          <p:cNvCxnSpPr/>
          <p:nvPr/>
        </p:nvCxnSpPr>
        <p:spPr>
          <a:xfrm flipH="1" rot="10800000">
            <a:off x="3366905" y="3064594"/>
            <a:ext cx="247800" cy="4200"/>
          </a:xfrm>
          <a:prstGeom prst="straightConnector1">
            <a:avLst/>
          </a:prstGeom>
          <a:noFill/>
          <a:ln cap="flat" cmpd="sng" w="19050">
            <a:solidFill>
              <a:srgbClr val="3C78D8"/>
            </a:solidFill>
            <a:prstDash val="solid"/>
            <a:round/>
            <a:headEnd len="sm" w="sm" type="none"/>
            <a:tailEnd len="sm" w="sm" type="none"/>
          </a:ln>
        </p:spPr>
      </p:cxnSp>
      <p:cxnSp>
        <p:nvCxnSpPr>
          <p:cNvPr id="143" name="Google Shape;143;g3efa3b0a8aa_3_4"/>
          <p:cNvCxnSpPr/>
          <p:nvPr/>
        </p:nvCxnSpPr>
        <p:spPr>
          <a:xfrm flipH="1" rot="10800000">
            <a:off x="4183780" y="3047629"/>
            <a:ext cx="247800" cy="4200"/>
          </a:xfrm>
          <a:prstGeom prst="straightConnector1">
            <a:avLst/>
          </a:prstGeom>
          <a:noFill/>
          <a:ln cap="flat" cmpd="sng" w="19050">
            <a:solidFill>
              <a:srgbClr val="3C78D8"/>
            </a:solidFill>
            <a:prstDash val="solid"/>
            <a:round/>
            <a:headEnd len="sm" w="sm" type="none"/>
            <a:tailEnd len="sm" w="sm" type="none"/>
          </a:ln>
        </p:spPr>
      </p:cxnSp>
      <p:pic>
        <p:nvPicPr>
          <p:cNvPr id="144" name="Google Shape;144;g3efa3b0a8aa_3_4" title="B1_L006_spots_current_layer_20260627_162137.png"/>
          <p:cNvPicPr preferRelativeResize="0"/>
          <p:nvPr/>
        </p:nvPicPr>
        <p:blipFill rotWithShape="1">
          <a:blip r:embed="rId4">
            <a:alphaModFix/>
          </a:blip>
          <a:srcRect b="84403" l="78073" r="1937" t="5222"/>
          <a:stretch/>
        </p:blipFill>
        <p:spPr>
          <a:xfrm>
            <a:off x="9595562" y="1229446"/>
            <a:ext cx="2269051" cy="1187024"/>
          </a:xfrm>
          <a:prstGeom prst="rect">
            <a:avLst/>
          </a:prstGeom>
          <a:noFill/>
          <a:ln>
            <a:noFill/>
          </a:ln>
        </p:spPr>
      </p:pic>
      <p:sp>
        <p:nvSpPr>
          <p:cNvPr id="145" name="Google Shape;145;g3efa3b0a8aa_3_4"/>
          <p:cNvSpPr/>
          <p:nvPr/>
        </p:nvSpPr>
        <p:spPr>
          <a:xfrm>
            <a:off x="9594550" y="1229450"/>
            <a:ext cx="2247318" cy="1294758"/>
          </a:xfrm>
          <a:custGeom>
            <a:rect b="b" l="l" r="r" t="t"/>
            <a:pathLst>
              <a:path extrusionOk="0" h="21600" w="21600">
                <a:moveTo>
                  <a:pt x="0" y="0"/>
                </a:moveTo>
                <a:lnTo>
                  <a:pt x="21600" y="0"/>
                </a:lnTo>
                <a:lnTo>
                  <a:pt x="21600" y="21600"/>
                </a:lnTo>
                <a:lnTo>
                  <a:pt x="0" y="21600"/>
                </a:lnTo>
                <a:close/>
              </a:path>
            </a:pathLst>
          </a:custGeom>
          <a:noFill/>
          <a:ln cap="flat" cmpd="sng" w="28575">
            <a:solidFill>
              <a:srgbClr val="000000"/>
            </a:solidFill>
            <a:prstDash val="solid"/>
            <a:round/>
            <a:headEnd len="sm" w="sm" type="none"/>
            <a:tailEnd len="sm" w="sm" type="none"/>
          </a:ln>
        </p:spPr>
      </p:sp>
      <p:sp>
        <p:nvSpPr>
          <p:cNvPr id="146" name="Google Shape;146;g3efa3b0a8aa_3_4"/>
          <p:cNvSpPr txBox="1"/>
          <p:nvPr/>
        </p:nvSpPr>
        <p:spPr>
          <a:xfrm>
            <a:off x="10272360" y="1008158"/>
            <a:ext cx="838500" cy="189900"/>
          </a:xfrm>
          <a:prstGeom prst="rect">
            <a:avLst/>
          </a:prstGeom>
          <a:noFill/>
          <a:ln>
            <a:noFill/>
          </a:ln>
        </p:spPr>
        <p:txBody>
          <a:bodyPr anchorCtr="0" anchor="t" bIns="33200" lIns="66425" spcFirstLastPara="1" rIns="66425" wrap="square" tIns="33200">
            <a:noAutofit/>
          </a:bodyPr>
          <a:lstStyle/>
          <a:p>
            <a:pPr indent="0" lvl="0" marL="0" marR="0" rtl="0" algn="l">
              <a:lnSpc>
                <a:spcPct val="100000"/>
              </a:lnSpc>
              <a:spcBef>
                <a:spcPts val="0"/>
              </a:spcBef>
              <a:spcAft>
                <a:spcPts val="0"/>
              </a:spcAft>
              <a:buClr>
                <a:srgbClr val="000000"/>
              </a:buClr>
              <a:buSzPts val="799"/>
              <a:buFont typeface="Arial"/>
              <a:buNone/>
            </a:pPr>
            <a:r>
              <a:rPr b="1" i="0" lang="en-US" sz="1199" u="none" cap="none" strike="noStrike">
                <a:solidFill>
                  <a:srgbClr val="000000"/>
                </a:solidFill>
                <a:latin typeface="Arial"/>
                <a:ea typeface="Arial"/>
                <a:cs typeface="Arial"/>
                <a:sym typeface="Arial"/>
              </a:rPr>
              <a:t>ZOOM</a:t>
            </a:r>
            <a:endParaRPr b="0" i="0" sz="1199" u="none" cap="none" strike="noStrike">
              <a:solidFill>
                <a:srgbClr val="000000"/>
              </a:solidFill>
              <a:latin typeface="Arial"/>
              <a:ea typeface="Arial"/>
              <a:cs typeface="Arial"/>
              <a:sym typeface="Arial"/>
            </a:endParaRPr>
          </a:p>
        </p:txBody>
      </p:sp>
      <p:sp>
        <p:nvSpPr>
          <p:cNvPr id="147" name="Google Shape;147;g3efa3b0a8aa_3_4"/>
          <p:cNvSpPr/>
          <p:nvPr/>
        </p:nvSpPr>
        <p:spPr>
          <a:xfrm>
            <a:off x="320040" y="6583680"/>
            <a:ext cx="7131942" cy="164160"/>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900"/>
              <a:buFont typeface="Arial"/>
              <a:buNone/>
            </a:pPr>
            <a:r>
              <a:rPr lang="en-US" sz="900">
                <a:solidFill>
                  <a:srgbClr val="6B7280"/>
                </a:solidFill>
              </a:rPr>
              <a:t>AG Mi2B</a:t>
            </a:r>
            <a:endParaRPr b="0" i="0" sz="900" u="none" cap="none" strike="noStrik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52" name="Shape 152"/>
        <p:cNvGrpSpPr/>
        <p:nvPr/>
      </p:nvGrpSpPr>
      <p:grpSpPr>
        <a:xfrm>
          <a:off x="0" y="0"/>
          <a:ext cx="0" cy="0"/>
          <a:chOff x="0" y="0"/>
          <a:chExt cx="0" cy="0"/>
        </a:xfrm>
      </p:grpSpPr>
      <p:pic>
        <p:nvPicPr>
          <p:cNvPr id="153" name="Google Shape;153;g3f1ce735322_0_15"/>
          <p:cNvPicPr preferRelativeResize="0"/>
          <p:nvPr/>
        </p:nvPicPr>
        <p:blipFill rotWithShape="1">
          <a:blip r:embed="rId3">
            <a:alphaModFix/>
          </a:blip>
          <a:srcRect b="0" l="0" r="0" t="0"/>
          <a:stretch/>
        </p:blipFill>
        <p:spPr>
          <a:xfrm>
            <a:off x="372475" y="2176035"/>
            <a:ext cx="6671065" cy="2986627"/>
          </a:xfrm>
          <a:prstGeom prst="rect">
            <a:avLst/>
          </a:prstGeom>
          <a:noFill/>
          <a:ln cap="flat" cmpd="sng" w="76200">
            <a:solidFill>
              <a:schemeClr val="lt1"/>
            </a:solidFill>
            <a:prstDash val="solid"/>
            <a:round/>
            <a:headEnd len="sm" w="sm" type="none"/>
            <a:tailEnd len="sm" w="sm" type="none"/>
          </a:ln>
        </p:spPr>
      </p:pic>
      <p:pic>
        <p:nvPicPr>
          <p:cNvPr id="154" name="Google Shape;154;g3f1ce735322_0_15" title="B1_L006_spots_current_layer_20260627_162137.png"/>
          <p:cNvPicPr preferRelativeResize="0"/>
          <p:nvPr/>
        </p:nvPicPr>
        <p:blipFill rotWithShape="1">
          <a:blip r:embed="rId4">
            <a:alphaModFix/>
          </a:blip>
          <a:srcRect b="0" l="0" r="0" t="0"/>
          <a:stretch/>
        </p:blipFill>
        <p:spPr>
          <a:xfrm>
            <a:off x="6813050" y="988550"/>
            <a:ext cx="5133953" cy="5174900"/>
          </a:xfrm>
          <a:prstGeom prst="rect">
            <a:avLst/>
          </a:prstGeom>
          <a:noFill/>
          <a:ln>
            <a:noFill/>
          </a:ln>
        </p:spPr>
      </p:pic>
      <p:sp>
        <p:nvSpPr>
          <p:cNvPr id="155" name="Google Shape;155;g3f1ce735322_0_15"/>
          <p:cNvSpPr/>
          <p:nvPr/>
        </p:nvSpPr>
        <p:spPr>
          <a:xfrm>
            <a:off x="4492" y="0"/>
            <a:ext cx="12191418" cy="541080"/>
          </a:xfrm>
          <a:custGeom>
            <a:rect b="b" l="l" r="r" t="t"/>
            <a:pathLst>
              <a:path extrusionOk="0" h="21600" w="21600">
                <a:moveTo>
                  <a:pt x="0" y="0"/>
                </a:moveTo>
                <a:lnTo>
                  <a:pt x="21600" y="0"/>
                </a:lnTo>
                <a:lnTo>
                  <a:pt x="21600" y="21600"/>
                </a:lnTo>
                <a:lnTo>
                  <a:pt x="0" y="21600"/>
                </a:lnTo>
                <a:close/>
              </a:path>
            </a:pathLst>
          </a:custGeom>
          <a:solidFill>
            <a:srgbClr val="0B1F3A"/>
          </a:solidFill>
          <a:ln cap="flat" cmpd="sng" w="12600">
            <a:solidFill>
              <a:srgbClr val="3365CE"/>
            </a:solidFill>
            <a:prstDash val="solid"/>
            <a:round/>
            <a:headEnd len="sm" w="sm" type="none"/>
            <a:tailEnd len="sm" w="sm" type="none"/>
          </a:ln>
        </p:spPr>
      </p:sp>
      <p:sp>
        <p:nvSpPr>
          <p:cNvPr id="156" name="Google Shape;156;g3f1ce735322_0_15"/>
          <p:cNvSpPr/>
          <p:nvPr/>
        </p:nvSpPr>
        <p:spPr>
          <a:xfrm>
            <a:off x="217800" y="16920"/>
            <a:ext cx="6443982" cy="387342"/>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rgbClr val="BBD3FF"/>
                </a:solidFill>
                <a:latin typeface="Arial"/>
                <a:ea typeface="Arial"/>
                <a:cs typeface="Arial"/>
                <a:sym typeface="Arial"/>
              </a:rPr>
              <a:t>INTRODUCTION</a:t>
            </a:r>
            <a:endParaRPr b="0" i="0" sz="2000" u="none" cap="none" strike="noStrike">
              <a:solidFill>
                <a:srgbClr val="000000"/>
              </a:solidFill>
              <a:latin typeface="Arial"/>
              <a:ea typeface="Arial"/>
              <a:cs typeface="Arial"/>
              <a:sym typeface="Arial"/>
            </a:endParaRPr>
          </a:p>
        </p:txBody>
      </p:sp>
      <p:sp>
        <p:nvSpPr>
          <p:cNvPr id="157" name="Google Shape;157;g3f1ce735322_0_15"/>
          <p:cNvSpPr/>
          <p:nvPr/>
        </p:nvSpPr>
        <p:spPr>
          <a:xfrm>
            <a:off x="320040" y="540720"/>
            <a:ext cx="11429640" cy="383778"/>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400"/>
              <a:buFont typeface="Arial"/>
              <a:buNone/>
            </a:pPr>
            <a:r>
              <a:rPr b="1" i="0" lang="en-US" sz="2400" u="none" cap="none" strike="noStrike">
                <a:solidFill>
                  <a:srgbClr val="000000"/>
                </a:solidFill>
                <a:latin typeface="Play"/>
                <a:ea typeface="Play"/>
                <a:cs typeface="Play"/>
                <a:sym typeface="Play"/>
              </a:rPr>
              <a:t> La planification “par spots” en protonthérapie</a:t>
            </a:r>
            <a:endParaRPr b="1" i="0" sz="2400" u="none" cap="none" strike="noStrike">
              <a:solidFill>
                <a:srgbClr val="000000"/>
              </a:solidFill>
              <a:latin typeface="Play"/>
              <a:ea typeface="Play"/>
              <a:cs typeface="Play"/>
              <a:sym typeface="Play"/>
            </a:endParaRPr>
          </a:p>
        </p:txBody>
      </p:sp>
      <p:cxnSp>
        <p:nvCxnSpPr>
          <p:cNvPr id="158" name="Google Shape;158;g3f1ce735322_0_15"/>
          <p:cNvCxnSpPr/>
          <p:nvPr/>
        </p:nvCxnSpPr>
        <p:spPr>
          <a:xfrm>
            <a:off x="320040" y="988560"/>
            <a:ext cx="11521800" cy="600"/>
          </a:xfrm>
          <a:prstGeom prst="straightConnector1">
            <a:avLst/>
          </a:prstGeom>
          <a:noFill/>
          <a:ln cap="flat" cmpd="sng" w="12600">
            <a:solidFill>
              <a:srgbClr val="D6DEE8"/>
            </a:solidFill>
            <a:prstDash val="solid"/>
            <a:round/>
            <a:headEnd len="sm" w="sm" type="none"/>
            <a:tailEnd len="sm" w="sm" type="none"/>
          </a:ln>
        </p:spPr>
      </p:cxnSp>
      <p:cxnSp>
        <p:nvCxnSpPr>
          <p:cNvPr id="159" name="Google Shape;159;g3f1ce735322_0_15"/>
          <p:cNvCxnSpPr/>
          <p:nvPr/>
        </p:nvCxnSpPr>
        <p:spPr>
          <a:xfrm>
            <a:off x="320040" y="6528600"/>
            <a:ext cx="11521800" cy="600"/>
          </a:xfrm>
          <a:prstGeom prst="straightConnector1">
            <a:avLst/>
          </a:prstGeom>
          <a:noFill/>
          <a:ln cap="flat" cmpd="sng" w="12600">
            <a:solidFill>
              <a:srgbClr val="E5E7EB"/>
            </a:solidFill>
            <a:prstDash val="solid"/>
            <a:round/>
            <a:headEnd len="sm" w="sm" type="none"/>
            <a:tailEnd len="sm" w="sm" type="none"/>
          </a:ln>
        </p:spPr>
      </p:cxnSp>
      <p:sp>
        <p:nvSpPr>
          <p:cNvPr id="160" name="Google Shape;160;g3f1ce735322_0_15"/>
          <p:cNvSpPr/>
          <p:nvPr/>
        </p:nvSpPr>
        <p:spPr>
          <a:xfrm>
            <a:off x="11513219" y="6591901"/>
            <a:ext cx="365418" cy="164160"/>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0" lIns="0" spcFirstLastPara="1" rIns="0" wrap="square" tIns="0">
            <a:noAutofit/>
          </a:bodyPr>
          <a:lstStyle/>
          <a:p>
            <a:pPr indent="0" lvl="0" marL="0" marR="0" rtl="0" algn="r">
              <a:lnSpc>
                <a:spcPct val="100000"/>
              </a:lnSpc>
              <a:spcBef>
                <a:spcPts val="0"/>
              </a:spcBef>
              <a:spcAft>
                <a:spcPts val="0"/>
              </a:spcAft>
              <a:buClr>
                <a:srgbClr val="000000"/>
              </a:buClr>
              <a:buSzPts val="750"/>
              <a:buFont typeface="Arial"/>
              <a:buNone/>
            </a:pPr>
            <a:r>
              <a:rPr lang="en-US" sz="1250">
                <a:solidFill>
                  <a:srgbClr val="6B7280"/>
                </a:solidFill>
              </a:rPr>
              <a:t>4</a:t>
            </a:r>
            <a:endParaRPr b="0" i="0" sz="1250" u="none" cap="none" strike="noStrike">
              <a:solidFill>
                <a:srgbClr val="6B7280"/>
              </a:solidFill>
              <a:latin typeface="Arial"/>
              <a:ea typeface="Arial"/>
              <a:cs typeface="Arial"/>
              <a:sym typeface="Arial"/>
            </a:endParaRPr>
          </a:p>
        </p:txBody>
      </p:sp>
      <p:sp>
        <p:nvSpPr>
          <p:cNvPr id="161" name="Google Shape;161;g3f1ce735322_0_15"/>
          <p:cNvSpPr txBox="1"/>
          <p:nvPr/>
        </p:nvSpPr>
        <p:spPr>
          <a:xfrm>
            <a:off x="3884425" y="1371575"/>
            <a:ext cx="2247300" cy="777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rPr b="1" i="0" lang="en-US" sz="1600" u="none" cap="none" strike="noStrike">
                <a:solidFill>
                  <a:srgbClr val="FF4000"/>
                </a:solidFill>
                <a:latin typeface="Play"/>
                <a:ea typeface="Play"/>
                <a:cs typeface="Play"/>
                <a:sym typeface="Play"/>
              </a:rPr>
              <a:t>Chambre monitrice Primaire </a:t>
            </a:r>
            <a:endParaRPr b="1" i="0" sz="1600" u="none" cap="none" strike="noStrike">
              <a:solidFill>
                <a:srgbClr val="FF4000"/>
              </a:solidFill>
              <a:latin typeface="Play"/>
              <a:ea typeface="Play"/>
              <a:cs typeface="Play"/>
              <a:sym typeface="Play"/>
            </a:endParaRPr>
          </a:p>
        </p:txBody>
      </p:sp>
      <p:cxnSp>
        <p:nvCxnSpPr>
          <p:cNvPr id="162" name="Google Shape;162;g3f1ce735322_0_15"/>
          <p:cNvCxnSpPr>
            <a:stCxn id="153" idx="0"/>
          </p:cNvCxnSpPr>
          <p:nvPr/>
        </p:nvCxnSpPr>
        <p:spPr>
          <a:xfrm>
            <a:off x="3708007" y="2176035"/>
            <a:ext cx="22500" cy="1888200"/>
          </a:xfrm>
          <a:prstGeom prst="straightConnector1">
            <a:avLst/>
          </a:prstGeom>
          <a:noFill/>
          <a:ln cap="flat" cmpd="sng" w="28575">
            <a:solidFill>
              <a:srgbClr val="93C47D"/>
            </a:solidFill>
            <a:prstDash val="solid"/>
            <a:round/>
            <a:headEnd len="sm" w="sm" type="none"/>
            <a:tailEnd len="sm" w="sm" type="none"/>
          </a:ln>
        </p:spPr>
      </p:cxnSp>
      <p:sp>
        <p:nvSpPr>
          <p:cNvPr id="163" name="Google Shape;163;g3f1ce735322_0_15"/>
          <p:cNvSpPr txBox="1"/>
          <p:nvPr/>
        </p:nvSpPr>
        <p:spPr>
          <a:xfrm>
            <a:off x="1949200" y="4064213"/>
            <a:ext cx="2089500" cy="1035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rPr b="1" i="0" lang="en-US" sz="1600" u="none" cap="none" strike="noStrike">
                <a:solidFill>
                  <a:srgbClr val="75BA42"/>
                </a:solidFill>
                <a:latin typeface="Play"/>
                <a:ea typeface="Play"/>
                <a:cs typeface="Play"/>
                <a:sym typeface="Play"/>
              </a:rPr>
              <a:t>Chambre monitrice Secondaire</a:t>
            </a:r>
            <a:endParaRPr b="1" i="0" sz="1600" u="none" cap="none" strike="noStrike">
              <a:solidFill>
                <a:srgbClr val="75BA42"/>
              </a:solidFill>
              <a:latin typeface="Play"/>
              <a:ea typeface="Play"/>
              <a:cs typeface="Play"/>
              <a:sym typeface="Play"/>
            </a:endParaRPr>
          </a:p>
        </p:txBody>
      </p:sp>
      <p:cxnSp>
        <p:nvCxnSpPr>
          <p:cNvPr id="164" name="Google Shape;164;g3f1ce735322_0_15"/>
          <p:cNvCxnSpPr>
            <a:stCxn id="153" idx="0"/>
          </p:cNvCxnSpPr>
          <p:nvPr/>
        </p:nvCxnSpPr>
        <p:spPr>
          <a:xfrm rot="10800000">
            <a:off x="3524407" y="2035335"/>
            <a:ext cx="183600" cy="140700"/>
          </a:xfrm>
          <a:prstGeom prst="straightConnector1">
            <a:avLst/>
          </a:prstGeom>
          <a:noFill/>
          <a:ln cap="flat" cmpd="sng" w="28575">
            <a:solidFill>
              <a:srgbClr val="93C47D"/>
            </a:solidFill>
            <a:prstDash val="solid"/>
            <a:round/>
            <a:headEnd len="sm" w="sm" type="none"/>
            <a:tailEnd len="sm" w="sm" type="none"/>
          </a:ln>
        </p:spPr>
      </p:cxnSp>
      <p:cxnSp>
        <p:nvCxnSpPr>
          <p:cNvPr id="165" name="Google Shape;165;g3f1ce735322_0_15"/>
          <p:cNvCxnSpPr/>
          <p:nvPr/>
        </p:nvCxnSpPr>
        <p:spPr>
          <a:xfrm>
            <a:off x="3526400" y="2032000"/>
            <a:ext cx="15900" cy="1877400"/>
          </a:xfrm>
          <a:prstGeom prst="straightConnector1">
            <a:avLst/>
          </a:prstGeom>
          <a:noFill/>
          <a:ln cap="flat" cmpd="sng" w="28575">
            <a:solidFill>
              <a:srgbClr val="93C47D"/>
            </a:solidFill>
            <a:prstDash val="solid"/>
            <a:round/>
            <a:headEnd len="sm" w="sm" type="none"/>
            <a:tailEnd len="sm" w="sm" type="none"/>
          </a:ln>
        </p:spPr>
      </p:cxnSp>
      <p:cxnSp>
        <p:nvCxnSpPr>
          <p:cNvPr id="166" name="Google Shape;166;g3f1ce735322_0_15"/>
          <p:cNvCxnSpPr/>
          <p:nvPr/>
        </p:nvCxnSpPr>
        <p:spPr>
          <a:xfrm rot="10800000">
            <a:off x="3546431" y="3911925"/>
            <a:ext cx="183600" cy="140700"/>
          </a:xfrm>
          <a:prstGeom prst="straightConnector1">
            <a:avLst/>
          </a:prstGeom>
          <a:noFill/>
          <a:ln cap="flat" cmpd="sng" w="28575">
            <a:solidFill>
              <a:srgbClr val="93C47D"/>
            </a:solidFill>
            <a:prstDash val="solid"/>
            <a:round/>
            <a:headEnd len="sm" w="sm" type="none"/>
            <a:tailEnd len="sm" w="sm" type="none"/>
          </a:ln>
        </p:spPr>
      </p:cxnSp>
      <p:sp>
        <p:nvSpPr>
          <p:cNvPr id="167" name="Google Shape;167;g3f1ce735322_0_15"/>
          <p:cNvSpPr/>
          <p:nvPr/>
        </p:nvSpPr>
        <p:spPr>
          <a:xfrm>
            <a:off x="3517550" y="2028400"/>
            <a:ext cx="217375" cy="2035425"/>
          </a:xfrm>
          <a:custGeom>
            <a:rect b="b" l="l" r="r" t="t"/>
            <a:pathLst>
              <a:path extrusionOk="0" h="81417" w="8695">
                <a:moveTo>
                  <a:pt x="0" y="0"/>
                </a:moveTo>
                <a:lnTo>
                  <a:pt x="7904" y="5533"/>
                </a:lnTo>
                <a:lnTo>
                  <a:pt x="8695" y="81417"/>
                </a:lnTo>
                <a:lnTo>
                  <a:pt x="474" y="75251"/>
                </a:lnTo>
                <a:close/>
              </a:path>
            </a:pathLst>
          </a:custGeom>
          <a:solidFill>
            <a:srgbClr val="B6D7A8"/>
          </a:solidFill>
          <a:ln cap="flat" cmpd="sng" w="9525">
            <a:solidFill>
              <a:srgbClr val="93C47D"/>
            </a:solidFill>
            <a:prstDash val="solid"/>
            <a:round/>
            <a:headEnd len="sm" w="sm" type="none"/>
            <a:tailEnd len="sm" w="sm" type="none"/>
          </a:ln>
        </p:spPr>
      </p:sp>
      <p:sp>
        <p:nvSpPr>
          <p:cNvPr id="168" name="Google Shape;168;g3f1ce735322_0_15"/>
          <p:cNvSpPr/>
          <p:nvPr/>
        </p:nvSpPr>
        <p:spPr>
          <a:xfrm>
            <a:off x="4328716" y="2028400"/>
            <a:ext cx="217375" cy="2035425"/>
          </a:xfrm>
          <a:custGeom>
            <a:rect b="b" l="l" r="r" t="t"/>
            <a:pathLst>
              <a:path extrusionOk="0" h="81417" w="8695">
                <a:moveTo>
                  <a:pt x="0" y="0"/>
                </a:moveTo>
                <a:lnTo>
                  <a:pt x="7904" y="5533"/>
                </a:lnTo>
                <a:lnTo>
                  <a:pt x="8695" y="81417"/>
                </a:lnTo>
                <a:lnTo>
                  <a:pt x="474" y="75251"/>
                </a:lnTo>
                <a:close/>
              </a:path>
            </a:pathLst>
          </a:custGeom>
          <a:solidFill>
            <a:srgbClr val="E06666"/>
          </a:solidFill>
          <a:ln cap="flat" cmpd="sng" w="9525">
            <a:solidFill>
              <a:srgbClr val="CC0000"/>
            </a:solidFill>
            <a:prstDash val="solid"/>
            <a:round/>
            <a:headEnd len="sm" w="sm" type="none"/>
            <a:tailEnd len="sm" w="sm" type="none"/>
          </a:ln>
        </p:spPr>
      </p:sp>
      <p:cxnSp>
        <p:nvCxnSpPr>
          <p:cNvPr id="169" name="Google Shape;169;g3f1ce735322_0_15"/>
          <p:cNvCxnSpPr/>
          <p:nvPr/>
        </p:nvCxnSpPr>
        <p:spPr>
          <a:xfrm flipH="1" rot="10800000">
            <a:off x="3372200" y="3088377"/>
            <a:ext cx="247800" cy="4200"/>
          </a:xfrm>
          <a:prstGeom prst="straightConnector1">
            <a:avLst/>
          </a:prstGeom>
          <a:noFill/>
          <a:ln cap="flat" cmpd="sng" w="19050">
            <a:solidFill>
              <a:srgbClr val="FFC876"/>
            </a:solidFill>
            <a:prstDash val="solid"/>
            <a:round/>
            <a:headEnd len="sm" w="sm" type="none"/>
            <a:tailEnd len="sm" w="sm" type="none"/>
          </a:ln>
        </p:spPr>
      </p:cxnSp>
      <p:cxnSp>
        <p:nvCxnSpPr>
          <p:cNvPr id="170" name="Google Shape;170;g3f1ce735322_0_15"/>
          <p:cNvCxnSpPr/>
          <p:nvPr/>
        </p:nvCxnSpPr>
        <p:spPr>
          <a:xfrm flipH="1" rot="10800000">
            <a:off x="4190099" y="3087821"/>
            <a:ext cx="247800" cy="4200"/>
          </a:xfrm>
          <a:prstGeom prst="straightConnector1">
            <a:avLst/>
          </a:prstGeom>
          <a:noFill/>
          <a:ln cap="flat" cmpd="sng" w="19050">
            <a:solidFill>
              <a:srgbClr val="FFC876"/>
            </a:solidFill>
            <a:prstDash val="solid"/>
            <a:round/>
            <a:headEnd len="sm" w="sm" type="none"/>
            <a:tailEnd len="sm" w="sm" type="none"/>
          </a:ln>
        </p:spPr>
      </p:cxnSp>
      <p:cxnSp>
        <p:nvCxnSpPr>
          <p:cNvPr id="171" name="Google Shape;171;g3f1ce735322_0_15"/>
          <p:cNvCxnSpPr/>
          <p:nvPr/>
        </p:nvCxnSpPr>
        <p:spPr>
          <a:xfrm flipH="1" rot="10800000">
            <a:off x="3366905" y="3064594"/>
            <a:ext cx="247800" cy="4200"/>
          </a:xfrm>
          <a:prstGeom prst="straightConnector1">
            <a:avLst/>
          </a:prstGeom>
          <a:noFill/>
          <a:ln cap="flat" cmpd="sng" w="19050">
            <a:solidFill>
              <a:srgbClr val="3C78D8"/>
            </a:solidFill>
            <a:prstDash val="solid"/>
            <a:round/>
            <a:headEnd len="sm" w="sm" type="none"/>
            <a:tailEnd len="sm" w="sm" type="none"/>
          </a:ln>
        </p:spPr>
      </p:cxnSp>
      <p:cxnSp>
        <p:nvCxnSpPr>
          <p:cNvPr id="172" name="Google Shape;172;g3f1ce735322_0_15"/>
          <p:cNvCxnSpPr/>
          <p:nvPr/>
        </p:nvCxnSpPr>
        <p:spPr>
          <a:xfrm flipH="1" rot="10800000">
            <a:off x="4183780" y="3047629"/>
            <a:ext cx="247800" cy="4200"/>
          </a:xfrm>
          <a:prstGeom prst="straightConnector1">
            <a:avLst/>
          </a:prstGeom>
          <a:noFill/>
          <a:ln cap="flat" cmpd="sng" w="19050">
            <a:solidFill>
              <a:srgbClr val="3C78D8"/>
            </a:solidFill>
            <a:prstDash val="solid"/>
            <a:round/>
            <a:headEnd len="sm" w="sm" type="none"/>
            <a:tailEnd len="sm" w="sm" type="none"/>
          </a:ln>
        </p:spPr>
      </p:cxnSp>
      <p:pic>
        <p:nvPicPr>
          <p:cNvPr id="173" name="Google Shape;173;g3f1ce735322_0_15" title="B1_L006_spots_current_layer_20260627_162137.png"/>
          <p:cNvPicPr preferRelativeResize="0"/>
          <p:nvPr/>
        </p:nvPicPr>
        <p:blipFill rotWithShape="1">
          <a:blip r:embed="rId4">
            <a:alphaModFix/>
          </a:blip>
          <a:srcRect b="84403" l="78073" r="1937" t="5222"/>
          <a:stretch/>
        </p:blipFill>
        <p:spPr>
          <a:xfrm>
            <a:off x="9595562" y="1229446"/>
            <a:ext cx="2269051" cy="1187024"/>
          </a:xfrm>
          <a:prstGeom prst="rect">
            <a:avLst/>
          </a:prstGeom>
          <a:noFill/>
          <a:ln>
            <a:noFill/>
          </a:ln>
        </p:spPr>
      </p:pic>
      <p:sp>
        <p:nvSpPr>
          <p:cNvPr id="174" name="Google Shape;174;g3f1ce735322_0_15"/>
          <p:cNvSpPr/>
          <p:nvPr/>
        </p:nvSpPr>
        <p:spPr>
          <a:xfrm>
            <a:off x="9594550" y="1229450"/>
            <a:ext cx="2247318" cy="1294758"/>
          </a:xfrm>
          <a:custGeom>
            <a:rect b="b" l="l" r="r" t="t"/>
            <a:pathLst>
              <a:path extrusionOk="0" h="21600" w="21600">
                <a:moveTo>
                  <a:pt x="0" y="0"/>
                </a:moveTo>
                <a:lnTo>
                  <a:pt x="21600" y="0"/>
                </a:lnTo>
                <a:lnTo>
                  <a:pt x="21600" y="21600"/>
                </a:lnTo>
                <a:lnTo>
                  <a:pt x="0" y="21600"/>
                </a:lnTo>
                <a:close/>
              </a:path>
            </a:pathLst>
          </a:custGeom>
          <a:noFill/>
          <a:ln cap="flat" cmpd="sng" w="28575">
            <a:solidFill>
              <a:srgbClr val="000000"/>
            </a:solidFill>
            <a:prstDash val="solid"/>
            <a:round/>
            <a:headEnd len="sm" w="sm" type="none"/>
            <a:tailEnd len="sm" w="sm" type="none"/>
          </a:ln>
        </p:spPr>
      </p:sp>
      <p:sp>
        <p:nvSpPr>
          <p:cNvPr id="175" name="Google Shape;175;g3f1ce735322_0_15"/>
          <p:cNvSpPr txBox="1"/>
          <p:nvPr/>
        </p:nvSpPr>
        <p:spPr>
          <a:xfrm>
            <a:off x="10272360" y="1008158"/>
            <a:ext cx="838500" cy="189900"/>
          </a:xfrm>
          <a:prstGeom prst="rect">
            <a:avLst/>
          </a:prstGeom>
          <a:noFill/>
          <a:ln>
            <a:noFill/>
          </a:ln>
        </p:spPr>
        <p:txBody>
          <a:bodyPr anchorCtr="0" anchor="t" bIns="33200" lIns="66425" spcFirstLastPara="1" rIns="66425" wrap="square" tIns="33200">
            <a:noAutofit/>
          </a:bodyPr>
          <a:lstStyle/>
          <a:p>
            <a:pPr indent="0" lvl="0" marL="0" marR="0" rtl="0" algn="l">
              <a:lnSpc>
                <a:spcPct val="100000"/>
              </a:lnSpc>
              <a:spcBef>
                <a:spcPts val="0"/>
              </a:spcBef>
              <a:spcAft>
                <a:spcPts val="0"/>
              </a:spcAft>
              <a:buClr>
                <a:srgbClr val="000000"/>
              </a:buClr>
              <a:buSzPts val="799"/>
              <a:buFont typeface="Arial"/>
              <a:buNone/>
            </a:pPr>
            <a:r>
              <a:rPr b="1" i="0" lang="en-US" sz="1199" u="none" cap="none" strike="noStrike">
                <a:solidFill>
                  <a:srgbClr val="000000"/>
                </a:solidFill>
                <a:latin typeface="Arial"/>
                <a:ea typeface="Arial"/>
                <a:cs typeface="Arial"/>
                <a:sym typeface="Arial"/>
              </a:rPr>
              <a:t>ZOOM</a:t>
            </a:r>
            <a:endParaRPr b="0" i="0" sz="1199" u="none" cap="none" strike="noStrike">
              <a:solidFill>
                <a:srgbClr val="000000"/>
              </a:solidFill>
              <a:latin typeface="Arial"/>
              <a:ea typeface="Arial"/>
              <a:cs typeface="Arial"/>
              <a:sym typeface="Arial"/>
            </a:endParaRPr>
          </a:p>
        </p:txBody>
      </p:sp>
      <p:sp>
        <p:nvSpPr>
          <p:cNvPr id="176" name="Google Shape;176;g3f1ce735322_0_15"/>
          <p:cNvSpPr/>
          <p:nvPr/>
        </p:nvSpPr>
        <p:spPr>
          <a:xfrm>
            <a:off x="320040" y="6583680"/>
            <a:ext cx="7131942" cy="164160"/>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900"/>
              <a:buFont typeface="Arial"/>
              <a:buNone/>
            </a:pPr>
            <a:r>
              <a:rPr lang="en-US" sz="900">
                <a:solidFill>
                  <a:srgbClr val="6B7280"/>
                </a:solidFill>
              </a:rPr>
              <a:t>AG Mi2B</a:t>
            </a:r>
            <a:endParaRPr b="0" i="0" sz="900" u="none" cap="none" strike="noStrike">
              <a:solidFill>
                <a:srgbClr val="000000"/>
              </a:solidFill>
              <a:latin typeface="Arial"/>
              <a:ea typeface="Arial"/>
              <a:cs typeface="Arial"/>
              <a:sym typeface="Arial"/>
            </a:endParaRPr>
          </a:p>
        </p:txBody>
      </p:sp>
      <p:pic>
        <p:nvPicPr>
          <p:cNvPr id="177" name="Google Shape;177;g3f1ce735322_0_15" title="B1_L004_spots_current_view_20260627_231353.png"/>
          <p:cNvPicPr preferRelativeResize="0"/>
          <p:nvPr/>
        </p:nvPicPr>
        <p:blipFill rotWithShape="1">
          <a:blip r:embed="rId5">
            <a:alphaModFix/>
          </a:blip>
          <a:srcRect b="39331" l="20363" r="16438" t="26225"/>
          <a:stretch/>
        </p:blipFill>
        <p:spPr>
          <a:xfrm>
            <a:off x="7043550" y="3068800"/>
            <a:ext cx="4365426" cy="2362201"/>
          </a:xfrm>
          <a:prstGeom prst="rect">
            <a:avLst/>
          </a:prstGeom>
          <a:noFill/>
          <a:ln>
            <a:noFill/>
          </a:ln>
        </p:spPr>
      </p:pic>
      <p:sp>
        <p:nvSpPr>
          <p:cNvPr id="178" name="Google Shape;178;g3f1ce735322_0_15"/>
          <p:cNvSpPr/>
          <p:nvPr/>
        </p:nvSpPr>
        <p:spPr>
          <a:xfrm>
            <a:off x="7124400" y="3068801"/>
            <a:ext cx="4284576" cy="2362176"/>
          </a:xfrm>
          <a:custGeom>
            <a:rect b="b" l="l" r="r" t="t"/>
            <a:pathLst>
              <a:path extrusionOk="0" h="21600" w="21600">
                <a:moveTo>
                  <a:pt x="0" y="0"/>
                </a:moveTo>
                <a:lnTo>
                  <a:pt x="21600" y="0"/>
                </a:lnTo>
                <a:lnTo>
                  <a:pt x="21600" y="21600"/>
                </a:lnTo>
                <a:lnTo>
                  <a:pt x="0" y="21600"/>
                </a:lnTo>
                <a:close/>
              </a:path>
            </a:pathLst>
          </a:custGeom>
          <a:noFill/>
          <a:ln cap="flat" cmpd="sng" w="37075">
            <a:solidFill>
              <a:srgbClr val="000000"/>
            </a:solidFill>
            <a:prstDash val="solid"/>
            <a:round/>
            <a:headEnd len="sm" w="sm" type="none"/>
            <a:tailEnd len="sm" w="sm" type="none"/>
          </a:ln>
        </p:spPr>
      </p:sp>
      <p:sp>
        <p:nvSpPr>
          <p:cNvPr id="179" name="Google Shape;179;g3f1ce735322_0_15"/>
          <p:cNvSpPr txBox="1"/>
          <p:nvPr/>
        </p:nvSpPr>
        <p:spPr>
          <a:xfrm>
            <a:off x="8416657" y="3028400"/>
            <a:ext cx="1598700" cy="300900"/>
          </a:xfrm>
          <a:prstGeom prst="rect">
            <a:avLst/>
          </a:prstGeom>
          <a:noFill/>
          <a:ln>
            <a:noFill/>
          </a:ln>
        </p:spPr>
        <p:txBody>
          <a:bodyPr anchorCtr="0" anchor="t" bIns="43075" lIns="86175" spcFirstLastPara="1" rIns="86175" wrap="square" tIns="43075">
            <a:noAutofit/>
          </a:bodyPr>
          <a:lstStyle/>
          <a:p>
            <a:pPr indent="0" lvl="0" marL="0" marR="0" rtl="0" algn="l">
              <a:lnSpc>
                <a:spcPct val="100000"/>
              </a:lnSpc>
              <a:spcBef>
                <a:spcPts val="0"/>
              </a:spcBef>
              <a:spcAft>
                <a:spcPts val="0"/>
              </a:spcAft>
              <a:buClr>
                <a:srgbClr val="000000"/>
              </a:buClr>
              <a:buSzPts val="1037"/>
              <a:buFont typeface="Arial"/>
              <a:buNone/>
            </a:pPr>
            <a:r>
              <a:rPr b="1" i="0" lang="en-US" sz="1555" u="none" cap="none" strike="noStrike">
                <a:solidFill>
                  <a:srgbClr val="000000"/>
                </a:solidFill>
                <a:latin typeface="Arial"/>
                <a:ea typeface="Arial"/>
                <a:cs typeface="Arial"/>
                <a:sym typeface="Arial"/>
              </a:rPr>
              <a:t>ZOOM</a:t>
            </a:r>
            <a:endParaRPr b="0" i="0" sz="1555" u="none" cap="none" strike="noStrik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84" name="Shape 184"/>
        <p:cNvGrpSpPr/>
        <p:nvPr/>
      </p:nvGrpSpPr>
      <p:grpSpPr>
        <a:xfrm>
          <a:off x="0" y="0"/>
          <a:ext cx="0" cy="0"/>
          <a:chOff x="0" y="0"/>
          <a:chExt cx="0" cy="0"/>
        </a:xfrm>
      </p:grpSpPr>
      <p:pic>
        <p:nvPicPr>
          <p:cNvPr descr="Une image contenant texte, ordinateur, ordinateur portable, Matériel de bureau&#10;&#10;Le contenu généré par l’IA peut être incorrect." id="185" name="Google Shape;185;p5"/>
          <p:cNvPicPr preferRelativeResize="0"/>
          <p:nvPr/>
        </p:nvPicPr>
        <p:blipFill rotWithShape="1">
          <a:blip r:embed="rId3">
            <a:alphaModFix/>
          </a:blip>
          <a:srcRect b="0" l="0" r="0" t="0"/>
          <a:stretch/>
        </p:blipFill>
        <p:spPr>
          <a:xfrm>
            <a:off x="-363532" y="2000333"/>
            <a:ext cx="3837300" cy="2889174"/>
          </a:xfrm>
          <a:prstGeom prst="rect">
            <a:avLst/>
          </a:prstGeom>
          <a:noFill/>
          <a:ln>
            <a:noFill/>
          </a:ln>
        </p:spPr>
      </p:pic>
      <p:sp>
        <p:nvSpPr>
          <p:cNvPr id="186" name="Google Shape;186;p5"/>
          <p:cNvSpPr/>
          <p:nvPr/>
        </p:nvSpPr>
        <p:spPr>
          <a:xfrm>
            <a:off x="4492" y="0"/>
            <a:ext cx="12191418" cy="541080"/>
          </a:xfrm>
          <a:custGeom>
            <a:rect b="b" l="l" r="r" t="t"/>
            <a:pathLst>
              <a:path extrusionOk="0" h="21600" w="21600">
                <a:moveTo>
                  <a:pt x="0" y="0"/>
                </a:moveTo>
                <a:lnTo>
                  <a:pt x="21600" y="0"/>
                </a:lnTo>
                <a:lnTo>
                  <a:pt x="21600" y="21600"/>
                </a:lnTo>
                <a:lnTo>
                  <a:pt x="0" y="21600"/>
                </a:lnTo>
                <a:close/>
              </a:path>
            </a:pathLst>
          </a:custGeom>
          <a:solidFill>
            <a:srgbClr val="3365CE"/>
          </a:solidFill>
          <a:ln cap="flat" cmpd="sng" w="12600">
            <a:solidFill>
              <a:srgbClr val="3365CE"/>
            </a:solidFill>
            <a:prstDash val="solid"/>
            <a:round/>
            <a:headEnd len="sm" w="sm" type="none"/>
            <a:tailEnd len="sm" w="sm" type="none"/>
          </a:ln>
        </p:spPr>
      </p:sp>
      <p:sp>
        <p:nvSpPr>
          <p:cNvPr id="187" name="Google Shape;187;p5"/>
          <p:cNvSpPr/>
          <p:nvPr/>
        </p:nvSpPr>
        <p:spPr>
          <a:xfrm>
            <a:off x="880490" y="3505607"/>
            <a:ext cx="1704888" cy="1294758"/>
          </a:xfrm>
          <a:custGeom>
            <a:rect b="b" l="l" r="r" t="t"/>
            <a:pathLst>
              <a:path extrusionOk="0" h="21600" w="21600">
                <a:moveTo>
                  <a:pt x="0" y="0"/>
                </a:moveTo>
                <a:lnTo>
                  <a:pt x="21600" y="0"/>
                </a:lnTo>
                <a:lnTo>
                  <a:pt x="21600" y="21600"/>
                </a:lnTo>
                <a:lnTo>
                  <a:pt x="0" y="21600"/>
                </a:lnTo>
                <a:close/>
              </a:path>
            </a:pathLst>
          </a:custGeom>
          <a:noFill/>
          <a:ln cap="flat" cmpd="sng" w="18550">
            <a:solidFill>
              <a:srgbClr val="000000"/>
            </a:solidFill>
            <a:prstDash val="solid"/>
            <a:round/>
            <a:headEnd len="sm" w="sm" type="none"/>
            <a:tailEnd len="sm" w="sm" type="none"/>
          </a:ln>
        </p:spPr>
      </p:sp>
      <p:cxnSp>
        <p:nvCxnSpPr>
          <p:cNvPr id="188" name="Google Shape;188;p5"/>
          <p:cNvCxnSpPr/>
          <p:nvPr/>
        </p:nvCxnSpPr>
        <p:spPr>
          <a:xfrm>
            <a:off x="320040" y="6528600"/>
            <a:ext cx="11521800" cy="600"/>
          </a:xfrm>
          <a:prstGeom prst="straightConnector1">
            <a:avLst/>
          </a:prstGeom>
          <a:noFill/>
          <a:ln cap="flat" cmpd="sng" w="12600">
            <a:solidFill>
              <a:srgbClr val="E5E7EB"/>
            </a:solidFill>
            <a:prstDash val="solid"/>
            <a:round/>
            <a:headEnd len="sm" w="sm" type="none"/>
            <a:tailEnd len="sm" w="sm" type="none"/>
          </a:ln>
        </p:spPr>
      </p:cxnSp>
      <p:pic>
        <p:nvPicPr>
          <p:cNvPr descr="Une image contenant motif, carré, tissu&#10;&#10;Le contenu généré par l’IA peut être incorrect." id="189" name="Google Shape;189;p5"/>
          <p:cNvPicPr preferRelativeResize="0"/>
          <p:nvPr/>
        </p:nvPicPr>
        <p:blipFill rotWithShape="1">
          <a:blip r:embed="rId4">
            <a:alphaModFix/>
          </a:blip>
          <a:srcRect b="31526" l="0" r="32908" t="0"/>
          <a:stretch/>
        </p:blipFill>
        <p:spPr>
          <a:xfrm>
            <a:off x="890425" y="3515175"/>
            <a:ext cx="1684075" cy="1274850"/>
          </a:xfrm>
          <a:prstGeom prst="rect">
            <a:avLst/>
          </a:prstGeom>
          <a:noFill/>
          <a:ln>
            <a:noFill/>
          </a:ln>
        </p:spPr>
      </p:pic>
      <p:sp>
        <p:nvSpPr>
          <p:cNvPr id="190" name="Google Shape;190;p5"/>
          <p:cNvSpPr/>
          <p:nvPr/>
        </p:nvSpPr>
        <p:spPr>
          <a:xfrm>
            <a:off x="11521440" y="6583680"/>
            <a:ext cx="365418" cy="164160"/>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0" lIns="0" spcFirstLastPara="1" rIns="0" wrap="square" tIns="0">
            <a:noAutofit/>
          </a:bodyPr>
          <a:lstStyle/>
          <a:p>
            <a:pPr indent="0" lvl="0" marL="0" marR="0" rtl="0" algn="r">
              <a:lnSpc>
                <a:spcPct val="100000"/>
              </a:lnSpc>
              <a:spcBef>
                <a:spcPts val="0"/>
              </a:spcBef>
              <a:spcAft>
                <a:spcPts val="0"/>
              </a:spcAft>
              <a:buClr>
                <a:srgbClr val="000000"/>
              </a:buClr>
              <a:buSzPts val="1250"/>
              <a:buFont typeface="Arial"/>
              <a:buNone/>
            </a:pPr>
            <a:r>
              <a:rPr lang="en-US" sz="1250">
                <a:solidFill>
                  <a:srgbClr val="6B7280"/>
                </a:solidFill>
              </a:rPr>
              <a:t>5</a:t>
            </a:r>
            <a:endParaRPr b="0" i="0" sz="1250" u="none" cap="none" strike="noStrike">
              <a:solidFill>
                <a:srgbClr val="000000"/>
              </a:solidFill>
              <a:latin typeface="Arial"/>
              <a:ea typeface="Arial"/>
              <a:cs typeface="Arial"/>
              <a:sym typeface="Arial"/>
            </a:endParaRPr>
          </a:p>
        </p:txBody>
      </p:sp>
      <p:sp>
        <p:nvSpPr>
          <p:cNvPr id="191" name="Google Shape;191;p5"/>
          <p:cNvSpPr txBox="1"/>
          <p:nvPr/>
        </p:nvSpPr>
        <p:spPr>
          <a:xfrm>
            <a:off x="951026" y="3350764"/>
            <a:ext cx="609000" cy="189900"/>
          </a:xfrm>
          <a:prstGeom prst="rect">
            <a:avLst/>
          </a:prstGeom>
          <a:noFill/>
          <a:ln>
            <a:noFill/>
          </a:ln>
        </p:spPr>
        <p:txBody>
          <a:bodyPr anchorCtr="0" anchor="t" bIns="33200" lIns="66425" spcFirstLastPara="1" rIns="66425" wrap="square" tIns="33200">
            <a:noAutofit/>
          </a:bodyPr>
          <a:lstStyle/>
          <a:p>
            <a:pPr indent="0" lvl="0" marL="0" marR="0" rtl="0" algn="l">
              <a:lnSpc>
                <a:spcPct val="100000"/>
              </a:lnSpc>
              <a:spcBef>
                <a:spcPts val="0"/>
              </a:spcBef>
              <a:spcAft>
                <a:spcPts val="0"/>
              </a:spcAft>
              <a:buClr>
                <a:srgbClr val="000000"/>
              </a:buClr>
              <a:buSzPts val="799"/>
              <a:buFont typeface="Arial"/>
              <a:buNone/>
            </a:pPr>
            <a:r>
              <a:rPr b="1" i="0" lang="en-US" sz="799" u="none" cap="none" strike="noStrike">
                <a:solidFill>
                  <a:srgbClr val="000000"/>
                </a:solidFill>
                <a:latin typeface="Arial"/>
                <a:ea typeface="Arial"/>
                <a:cs typeface="Arial"/>
                <a:sym typeface="Arial"/>
              </a:rPr>
              <a:t>ZOOM</a:t>
            </a:r>
            <a:endParaRPr b="0" i="0" sz="799" u="none" cap="none" strike="noStrike">
              <a:solidFill>
                <a:srgbClr val="000000"/>
              </a:solidFill>
              <a:latin typeface="Arial"/>
              <a:ea typeface="Arial"/>
              <a:cs typeface="Arial"/>
              <a:sym typeface="Arial"/>
            </a:endParaRPr>
          </a:p>
        </p:txBody>
      </p:sp>
      <p:cxnSp>
        <p:nvCxnSpPr>
          <p:cNvPr id="192" name="Google Shape;192;p5"/>
          <p:cNvCxnSpPr/>
          <p:nvPr/>
        </p:nvCxnSpPr>
        <p:spPr>
          <a:xfrm>
            <a:off x="1919100" y="4123725"/>
            <a:ext cx="270900" cy="50100"/>
          </a:xfrm>
          <a:prstGeom prst="straightConnector1">
            <a:avLst/>
          </a:prstGeom>
          <a:noFill/>
          <a:ln cap="flat" cmpd="sng" w="9525">
            <a:solidFill>
              <a:srgbClr val="FF0000"/>
            </a:solidFill>
            <a:prstDash val="solid"/>
            <a:round/>
            <a:headEnd len="med" w="med" type="triangle"/>
            <a:tailEnd len="med" w="med" type="triangle"/>
          </a:ln>
        </p:spPr>
      </p:cxnSp>
      <p:sp>
        <p:nvSpPr>
          <p:cNvPr id="193" name="Google Shape;193;p5"/>
          <p:cNvSpPr txBox="1"/>
          <p:nvPr/>
        </p:nvSpPr>
        <p:spPr>
          <a:xfrm>
            <a:off x="1754538" y="4201094"/>
            <a:ext cx="733800" cy="228900"/>
          </a:xfrm>
          <a:prstGeom prst="rect">
            <a:avLst/>
          </a:prstGeom>
          <a:noFill/>
          <a:ln>
            <a:noFill/>
          </a:ln>
        </p:spPr>
        <p:txBody>
          <a:bodyPr anchorCtr="0" anchor="t" bIns="33200" lIns="66425" spcFirstLastPara="1" rIns="66425" wrap="square" tIns="33200">
            <a:noAutofit/>
          </a:bodyPr>
          <a:lstStyle/>
          <a:p>
            <a:pPr indent="0" lvl="0" marL="0" marR="0" rtl="0" algn="l">
              <a:lnSpc>
                <a:spcPct val="100000"/>
              </a:lnSpc>
              <a:spcBef>
                <a:spcPts val="0"/>
              </a:spcBef>
              <a:spcAft>
                <a:spcPts val="0"/>
              </a:spcAft>
              <a:buClr>
                <a:srgbClr val="000000"/>
              </a:buClr>
              <a:buSzPts val="1017"/>
              <a:buFont typeface="Arial"/>
              <a:buNone/>
            </a:pPr>
            <a:r>
              <a:rPr b="0" i="0" lang="en-US" sz="1017" u="none" cap="none" strike="noStrike">
                <a:solidFill>
                  <a:srgbClr val="FF0000"/>
                </a:solidFill>
                <a:latin typeface="Arial"/>
                <a:ea typeface="Arial"/>
                <a:cs typeface="Arial"/>
                <a:sym typeface="Arial"/>
              </a:rPr>
              <a:t>7.6 mm</a:t>
            </a:r>
            <a:endParaRPr b="0" i="0" sz="1017" u="none" cap="none" strike="noStrike">
              <a:solidFill>
                <a:srgbClr val="000000"/>
              </a:solidFill>
              <a:latin typeface="Arial"/>
              <a:ea typeface="Arial"/>
              <a:cs typeface="Arial"/>
              <a:sym typeface="Arial"/>
            </a:endParaRPr>
          </a:p>
        </p:txBody>
      </p:sp>
      <p:sp>
        <p:nvSpPr>
          <p:cNvPr id="194" name="Google Shape;194;p5"/>
          <p:cNvSpPr txBox="1"/>
          <p:nvPr/>
        </p:nvSpPr>
        <p:spPr>
          <a:xfrm>
            <a:off x="183850" y="5117200"/>
            <a:ext cx="2401500" cy="724200"/>
          </a:xfrm>
          <a:prstGeom prst="rect">
            <a:avLst/>
          </a:prstGeom>
          <a:noFill/>
          <a:ln>
            <a:noFill/>
          </a:ln>
        </p:spPr>
        <p:txBody>
          <a:bodyPr anchorCtr="0" anchor="t" bIns="66425" lIns="66425" spcFirstLastPara="1" rIns="66425" wrap="square" tIns="66425">
            <a:noAutofit/>
          </a:bodyPr>
          <a:lstStyle/>
          <a:p>
            <a:pPr indent="0" lvl="0" marL="0" marR="0" rtl="0" algn="l">
              <a:lnSpc>
                <a:spcPct val="100000"/>
              </a:lnSpc>
              <a:spcBef>
                <a:spcPts val="0"/>
              </a:spcBef>
              <a:spcAft>
                <a:spcPts val="0"/>
              </a:spcAft>
              <a:buClr>
                <a:srgbClr val="000000"/>
              </a:buClr>
              <a:buSzPts val="1889"/>
              <a:buFont typeface="Arial"/>
              <a:buNone/>
            </a:pPr>
            <a:r>
              <a:rPr b="1" i="0" lang="en-US" sz="1889" u="none" cap="none" strike="noStrike">
                <a:solidFill>
                  <a:srgbClr val="3365CE"/>
                </a:solidFill>
                <a:latin typeface="Play"/>
                <a:ea typeface="Play"/>
                <a:cs typeface="Play"/>
                <a:sym typeface="Play"/>
              </a:rPr>
              <a:t>Résolution limitée</a:t>
            </a:r>
            <a:endParaRPr b="1" i="0" sz="1889" u="none" cap="none" strike="noStrike">
              <a:solidFill>
                <a:srgbClr val="3365CE"/>
              </a:solidFill>
              <a:latin typeface="Play"/>
              <a:ea typeface="Play"/>
              <a:cs typeface="Play"/>
              <a:sym typeface="Play"/>
            </a:endParaRPr>
          </a:p>
          <a:p>
            <a:pPr indent="0" lvl="0" marL="0" marR="0" rtl="0" algn="l">
              <a:lnSpc>
                <a:spcPct val="100000"/>
              </a:lnSpc>
              <a:spcBef>
                <a:spcPts val="0"/>
              </a:spcBef>
              <a:spcAft>
                <a:spcPts val="0"/>
              </a:spcAft>
              <a:buClr>
                <a:srgbClr val="000000"/>
              </a:buClr>
              <a:buSzPts val="1290"/>
              <a:buFont typeface="Arial"/>
              <a:buNone/>
            </a:pPr>
            <a:r>
              <a:rPr b="1" i="1" lang="en-US" sz="1290" u="none" cap="none" strike="noStrike">
                <a:solidFill>
                  <a:srgbClr val="666666"/>
                </a:solidFill>
                <a:latin typeface="Play"/>
                <a:ea typeface="Play"/>
                <a:cs typeface="Play"/>
                <a:sym typeface="Play"/>
              </a:rPr>
              <a:t>MatriXX ONE: distance d’échantillonnage ≈ 7.6 mm</a:t>
            </a:r>
            <a:endParaRPr b="1" i="1" sz="1290" u="none" cap="none" strike="noStrike">
              <a:solidFill>
                <a:srgbClr val="666666"/>
              </a:solidFill>
              <a:latin typeface="Play"/>
              <a:ea typeface="Play"/>
              <a:cs typeface="Play"/>
              <a:sym typeface="Play"/>
            </a:endParaRPr>
          </a:p>
          <a:p>
            <a:pPr indent="0" lvl="0" marL="0" marR="0" rtl="0" algn="l">
              <a:lnSpc>
                <a:spcPct val="100000"/>
              </a:lnSpc>
              <a:spcBef>
                <a:spcPts val="0"/>
              </a:spcBef>
              <a:spcAft>
                <a:spcPts val="0"/>
              </a:spcAft>
              <a:buClr>
                <a:srgbClr val="000000"/>
              </a:buClr>
              <a:buSzPts val="799"/>
              <a:buFont typeface="Arial"/>
              <a:buNone/>
            </a:pPr>
            <a:r>
              <a:t/>
            </a:r>
            <a:endParaRPr b="1" i="1" sz="799" u="none" cap="none" strike="noStrike">
              <a:solidFill>
                <a:schemeClr val="dk1"/>
              </a:solidFill>
              <a:latin typeface="Play"/>
              <a:ea typeface="Play"/>
              <a:cs typeface="Play"/>
              <a:sym typeface="Play"/>
            </a:endParaRPr>
          </a:p>
          <a:p>
            <a:pPr indent="0" lvl="0" marL="332181" marR="0" rtl="0" algn="l">
              <a:lnSpc>
                <a:spcPct val="100000"/>
              </a:lnSpc>
              <a:spcBef>
                <a:spcPts val="0"/>
              </a:spcBef>
              <a:spcAft>
                <a:spcPts val="0"/>
              </a:spcAft>
              <a:buClr>
                <a:srgbClr val="000000"/>
              </a:buClr>
              <a:buSzPts val="1308"/>
              <a:buFont typeface="Arial"/>
              <a:buNone/>
            </a:pPr>
            <a:r>
              <a:t/>
            </a:r>
            <a:endParaRPr b="1" i="0" sz="1308" u="none" cap="none" strike="noStrike">
              <a:solidFill>
                <a:srgbClr val="000000"/>
              </a:solidFill>
              <a:latin typeface="Play"/>
              <a:ea typeface="Play"/>
              <a:cs typeface="Play"/>
              <a:sym typeface="Play"/>
            </a:endParaRPr>
          </a:p>
        </p:txBody>
      </p:sp>
      <p:sp>
        <p:nvSpPr>
          <p:cNvPr id="195" name="Google Shape;195;p5"/>
          <p:cNvSpPr txBox="1"/>
          <p:nvPr/>
        </p:nvSpPr>
        <p:spPr>
          <a:xfrm>
            <a:off x="2944350" y="5003500"/>
            <a:ext cx="2959200" cy="987600"/>
          </a:xfrm>
          <a:prstGeom prst="rect">
            <a:avLst/>
          </a:prstGeom>
          <a:noFill/>
          <a:ln>
            <a:noFill/>
          </a:ln>
        </p:spPr>
        <p:txBody>
          <a:bodyPr anchorCtr="0" anchor="t" bIns="66425" lIns="66425" spcFirstLastPara="1" rIns="66425" wrap="square" tIns="66425">
            <a:noAutofit/>
          </a:bodyPr>
          <a:lstStyle/>
          <a:p>
            <a:pPr indent="0" lvl="0" marL="0" marR="0" rtl="0" algn="l">
              <a:lnSpc>
                <a:spcPct val="100000"/>
              </a:lnSpc>
              <a:spcBef>
                <a:spcPts val="0"/>
              </a:spcBef>
              <a:spcAft>
                <a:spcPts val="0"/>
              </a:spcAft>
              <a:buClr>
                <a:srgbClr val="000000"/>
              </a:buClr>
              <a:buSzPts val="1889"/>
              <a:buFont typeface="Arial"/>
              <a:buNone/>
            </a:pPr>
            <a:r>
              <a:rPr b="1" i="0" lang="en-US" sz="1889" u="none" cap="none" strike="noStrike">
                <a:solidFill>
                  <a:srgbClr val="3365CE"/>
                </a:solidFill>
                <a:latin typeface="Play"/>
                <a:ea typeface="Play"/>
                <a:cs typeface="Play"/>
                <a:sym typeface="Play"/>
              </a:rPr>
              <a:t>Géométrie Simplifiée</a:t>
            </a:r>
            <a:endParaRPr b="1" i="0" sz="1889" u="none" cap="none" strike="noStrike">
              <a:solidFill>
                <a:srgbClr val="3365CE"/>
              </a:solidFill>
              <a:latin typeface="Play"/>
              <a:ea typeface="Play"/>
              <a:cs typeface="Play"/>
              <a:sym typeface="Play"/>
            </a:endParaRPr>
          </a:p>
          <a:p>
            <a:pPr indent="0" lvl="0" marL="0" marR="0" rtl="0" algn="l">
              <a:lnSpc>
                <a:spcPct val="100000"/>
              </a:lnSpc>
              <a:spcBef>
                <a:spcPts val="0"/>
              </a:spcBef>
              <a:spcAft>
                <a:spcPts val="0"/>
              </a:spcAft>
              <a:buClr>
                <a:srgbClr val="000000"/>
              </a:buClr>
              <a:buSzPts val="1290"/>
              <a:buFont typeface="Arial"/>
              <a:buNone/>
            </a:pPr>
            <a:r>
              <a:rPr b="1" i="1" lang="en-US" sz="1290" u="none" cap="none" strike="noStrike">
                <a:solidFill>
                  <a:srgbClr val="666666"/>
                </a:solidFill>
                <a:latin typeface="Play"/>
                <a:ea typeface="Play"/>
                <a:cs typeface="Play"/>
                <a:sym typeface="Play"/>
              </a:rPr>
              <a:t>Re-calcul de la distribution de dose du patient dans des plaques de PMMA</a:t>
            </a:r>
            <a:endParaRPr b="1" i="1" sz="1290" u="none" cap="none" strike="noStrike">
              <a:solidFill>
                <a:srgbClr val="666666"/>
              </a:solidFill>
              <a:latin typeface="Play"/>
              <a:ea typeface="Play"/>
              <a:cs typeface="Play"/>
              <a:sym typeface="Play"/>
            </a:endParaRPr>
          </a:p>
          <a:p>
            <a:pPr indent="0" lvl="0" marL="0" marR="0" rtl="0" algn="l">
              <a:lnSpc>
                <a:spcPct val="100000"/>
              </a:lnSpc>
              <a:spcBef>
                <a:spcPts val="0"/>
              </a:spcBef>
              <a:spcAft>
                <a:spcPts val="0"/>
              </a:spcAft>
              <a:buClr>
                <a:srgbClr val="000000"/>
              </a:buClr>
              <a:buSzPts val="1090"/>
              <a:buFont typeface="Arial"/>
              <a:buNone/>
            </a:pPr>
            <a:r>
              <a:rPr b="1" i="1" lang="en-US" sz="1090" u="none" cap="none" strike="noStrike">
                <a:solidFill>
                  <a:srgbClr val="666666"/>
                </a:solidFill>
                <a:latin typeface="Play"/>
                <a:ea typeface="Play"/>
                <a:cs typeface="Play"/>
                <a:sym typeface="Play"/>
              </a:rPr>
              <a:t>	</a:t>
            </a:r>
            <a:endParaRPr b="1" i="1" sz="1090" u="none" cap="none" strike="noStrike">
              <a:solidFill>
                <a:srgbClr val="666666"/>
              </a:solidFill>
              <a:latin typeface="Play"/>
              <a:ea typeface="Play"/>
              <a:cs typeface="Play"/>
              <a:sym typeface="Play"/>
            </a:endParaRPr>
          </a:p>
          <a:p>
            <a:pPr indent="0" lvl="0" marL="0" marR="0" rtl="0" algn="l">
              <a:lnSpc>
                <a:spcPct val="100000"/>
              </a:lnSpc>
              <a:spcBef>
                <a:spcPts val="0"/>
              </a:spcBef>
              <a:spcAft>
                <a:spcPts val="0"/>
              </a:spcAft>
              <a:buClr>
                <a:srgbClr val="000000"/>
              </a:buClr>
              <a:buSzPts val="799"/>
              <a:buFont typeface="Arial"/>
              <a:buNone/>
            </a:pPr>
            <a:r>
              <a:t/>
            </a:r>
            <a:endParaRPr b="1" i="1" sz="799" u="none" cap="none" strike="noStrike">
              <a:solidFill>
                <a:schemeClr val="dk1"/>
              </a:solidFill>
              <a:latin typeface="Play"/>
              <a:ea typeface="Play"/>
              <a:cs typeface="Play"/>
              <a:sym typeface="Play"/>
            </a:endParaRPr>
          </a:p>
          <a:p>
            <a:pPr indent="0" lvl="0" marL="332181" marR="0" rtl="0" algn="l">
              <a:lnSpc>
                <a:spcPct val="100000"/>
              </a:lnSpc>
              <a:spcBef>
                <a:spcPts val="0"/>
              </a:spcBef>
              <a:spcAft>
                <a:spcPts val="0"/>
              </a:spcAft>
              <a:buClr>
                <a:srgbClr val="000000"/>
              </a:buClr>
              <a:buSzPts val="1308"/>
              <a:buFont typeface="Arial"/>
              <a:buNone/>
            </a:pPr>
            <a:r>
              <a:t/>
            </a:r>
            <a:endParaRPr b="1" i="0" sz="1308" u="none" cap="none" strike="noStrike">
              <a:solidFill>
                <a:srgbClr val="000000"/>
              </a:solidFill>
              <a:latin typeface="Play"/>
              <a:ea typeface="Play"/>
              <a:cs typeface="Play"/>
              <a:sym typeface="Play"/>
            </a:endParaRPr>
          </a:p>
        </p:txBody>
      </p:sp>
      <p:sp>
        <p:nvSpPr>
          <p:cNvPr id="196" name="Google Shape;196;p5"/>
          <p:cNvSpPr txBox="1"/>
          <p:nvPr/>
        </p:nvSpPr>
        <p:spPr>
          <a:xfrm>
            <a:off x="6262550" y="5003190"/>
            <a:ext cx="2462100" cy="952200"/>
          </a:xfrm>
          <a:prstGeom prst="rect">
            <a:avLst/>
          </a:prstGeom>
          <a:noFill/>
          <a:ln>
            <a:noFill/>
          </a:ln>
        </p:spPr>
        <p:txBody>
          <a:bodyPr anchorCtr="0" anchor="t" bIns="59700" lIns="59700" spcFirstLastPara="1" rIns="59700" wrap="square" tIns="59700">
            <a:noAutofit/>
          </a:bodyPr>
          <a:lstStyle/>
          <a:p>
            <a:pPr indent="0" lvl="0" marL="0" marR="0" rtl="0" algn="l">
              <a:lnSpc>
                <a:spcPct val="100000"/>
              </a:lnSpc>
              <a:spcBef>
                <a:spcPts val="0"/>
              </a:spcBef>
              <a:spcAft>
                <a:spcPts val="0"/>
              </a:spcAft>
              <a:buClr>
                <a:srgbClr val="000000"/>
              </a:buClr>
              <a:buSzPts val="1898"/>
              <a:buFont typeface="Arial"/>
              <a:buNone/>
            </a:pPr>
            <a:r>
              <a:rPr b="1" i="0" lang="en-US" sz="1898" u="none" cap="none" strike="noStrike">
                <a:solidFill>
                  <a:srgbClr val="3365CE"/>
                </a:solidFill>
                <a:latin typeface="Play"/>
                <a:ea typeface="Play"/>
                <a:cs typeface="Play"/>
                <a:sym typeface="Play"/>
              </a:rPr>
              <a:t>Analyse partielle</a:t>
            </a:r>
            <a:endParaRPr b="1" i="0" sz="2420" u="none" cap="none" strike="noStrike">
              <a:solidFill>
                <a:srgbClr val="3365CE"/>
              </a:solidFill>
              <a:latin typeface="Play"/>
              <a:ea typeface="Play"/>
              <a:cs typeface="Play"/>
              <a:sym typeface="Play"/>
            </a:endParaRPr>
          </a:p>
          <a:p>
            <a:pPr indent="0" lvl="0" marL="0" marR="0" rtl="0" algn="l">
              <a:lnSpc>
                <a:spcPct val="100000"/>
              </a:lnSpc>
              <a:spcBef>
                <a:spcPts val="0"/>
              </a:spcBef>
              <a:spcAft>
                <a:spcPts val="0"/>
              </a:spcAft>
              <a:buClr>
                <a:srgbClr val="000000"/>
              </a:buClr>
              <a:buSzPts val="1180"/>
              <a:buFont typeface="Arial"/>
              <a:buNone/>
            </a:pPr>
            <a:r>
              <a:rPr b="1" i="1" lang="en-US" sz="1180" u="none" cap="none" strike="noStrike">
                <a:solidFill>
                  <a:srgbClr val="666666"/>
                </a:solidFill>
                <a:latin typeface="Play"/>
                <a:ea typeface="Play"/>
                <a:cs typeface="Play"/>
                <a:sym typeface="Play"/>
              </a:rPr>
              <a:t>Gamma 2D dans le PMMA à une profondeur donnée </a:t>
            </a:r>
            <a:endParaRPr b="1" i="1" sz="1180" u="none" cap="none" strike="noStrike">
              <a:solidFill>
                <a:srgbClr val="666666"/>
              </a:solidFill>
              <a:latin typeface="Play"/>
              <a:ea typeface="Play"/>
              <a:cs typeface="Play"/>
              <a:sym typeface="Play"/>
            </a:endParaRPr>
          </a:p>
          <a:p>
            <a:pPr indent="0" lvl="0" marL="0" marR="0" rtl="0" algn="l">
              <a:lnSpc>
                <a:spcPct val="100000"/>
              </a:lnSpc>
              <a:spcBef>
                <a:spcPts val="0"/>
              </a:spcBef>
              <a:spcAft>
                <a:spcPts val="0"/>
              </a:spcAft>
              <a:buClr>
                <a:srgbClr val="000000"/>
              </a:buClr>
              <a:buSzPts val="1180"/>
              <a:buFont typeface="Arial"/>
              <a:buNone/>
            </a:pPr>
            <a:r>
              <a:rPr b="1" i="1" lang="en-US" sz="1180" u="none" cap="none" strike="noStrike">
                <a:solidFill>
                  <a:srgbClr val="666666"/>
                </a:solidFill>
                <a:latin typeface="Play"/>
                <a:ea typeface="Play"/>
                <a:cs typeface="Play"/>
                <a:sym typeface="Play"/>
              </a:rPr>
              <a:t>(3.7cm de PMMA)</a:t>
            </a:r>
            <a:endParaRPr b="1" i="1" sz="1180" u="none" cap="none" strike="noStrike">
              <a:solidFill>
                <a:srgbClr val="666666"/>
              </a:solidFill>
              <a:latin typeface="Play"/>
              <a:ea typeface="Play"/>
              <a:cs typeface="Play"/>
              <a:sym typeface="Play"/>
            </a:endParaRPr>
          </a:p>
          <a:p>
            <a:pPr indent="0" lvl="0" marL="0" marR="0" rtl="0" algn="l">
              <a:lnSpc>
                <a:spcPct val="100000"/>
              </a:lnSpc>
              <a:spcBef>
                <a:spcPts val="0"/>
              </a:spcBef>
              <a:spcAft>
                <a:spcPts val="0"/>
              </a:spcAft>
              <a:buClr>
                <a:srgbClr val="000000"/>
              </a:buClr>
              <a:buSzPts val="980"/>
              <a:buFont typeface="Arial"/>
              <a:buNone/>
            </a:pPr>
            <a:r>
              <a:t/>
            </a:r>
            <a:endParaRPr b="1" i="1" sz="980" u="none" cap="none" strike="noStrike">
              <a:solidFill>
                <a:srgbClr val="666666"/>
              </a:solidFill>
              <a:latin typeface="Play"/>
              <a:ea typeface="Play"/>
              <a:cs typeface="Play"/>
              <a:sym typeface="Play"/>
            </a:endParaRPr>
          </a:p>
          <a:p>
            <a:pPr indent="0" lvl="0" marL="0" marR="0" rtl="0" algn="l">
              <a:lnSpc>
                <a:spcPct val="100000"/>
              </a:lnSpc>
              <a:spcBef>
                <a:spcPts val="0"/>
              </a:spcBef>
              <a:spcAft>
                <a:spcPts val="0"/>
              </a:spcAft>
              <a:buClr>
                <a:srgbClr val="000000"/>
              </a:buClr>
              <a:buSzPts val="1175"/>
              <a:buFont typeface="Arial"/>
              <a:buNone/>
            </a:pPr>
            <a:r>
              <a:t/>
            </a:r>
            <a:endParaRPr b="1" i="0" sz="1175" u="none" cap="none" strike="noStrike">
              <a:solidFill>
                <a:srgbClr val="000000"/>
              </a:solidFill>
              <a:latin typeface="Play"/>
              <a:ea typeface="Play"/>
              <a:cs typeface="Play"/>
              <a:sym typeface="Play"/>
            </a:endParaRPr>
          </a:p>
        </p:txBody>
      </p:sp>
      <p:sp>
        <p:nvSpPr>
          <p:cNvPr id="197" name="Google Shape;197;p5"/>
          <p:cNvSpPr txBox="1"/>
          <p:nvPr/>
        </p:nvSpPr>
        <p:spPr>
          <a:xfrm>
            <a:off x="8913250" y="5003501"/>
            <a:ext cx="2928600" cy="1065900"/>
          </a:xfrm>
          <a:prstGeom prst="rect">
            <a:avLst/>
          </a:prstGeom>
          <a:noFill/>
          <a:ln>
            <a:noFill/>
          </a:ln>
        </p:spPr>
        <p:txBody>
          <a:bodyPr anchorCtr="0" anchor="t" bIns="59700" lIns="59700" spcFirstLastPara="1" rIns="59700" wrap="square" tIns="59700">
            <a:noAutofit/>
          </a:bodyPr>
          <a:lstStyle/>
          <a:p>
            <a:pPr indent="0" lvl="0" marL="0" marR="0" rtl="0" algn="l">
              <a:lnSpc>
                <a:spcPct val="100000"/>
              </a:lnSpc>
              <a:spcBef>
                <a:spcPts val="0"/>
              </a:spcBef>
              <a:spcAft>
                <a:spcPts val="0"/>
              </a:spcAft>
              <a:buClr>
                <a:srgbClr val="000000"/>
              </a:buClr>
              <a:buSzPts val="1898"/>
              <a:buFont typeface="Arial"/>
              <a:buNone/>
            </a:pPr>
            <a:r>
              <a:rPr b="1" i="0" lang="en-US" sz="1898" u="none" cap="none" strike="noStrike">
                <a:solidFill>
                  <a:srgbClr val="3365CE"/>
                </a:solidFill>
                <a:latin typeface="Play"/>
                <a:ea typeface="Play"/>
                <a:cs typeface="Play"/>
                <a:sym typeface="Play"/>
              </a:rPr>
              <a:t>Workflow chronophage</a:t>
            </a:r>
            <a:endParaRPr b="1" i="1" sz="1180" u="none" cap="none" strike="noStrike">
              <a:solidFill>
                <a:srgbClr val="666666"/>
              </a:solidFill>
              <a:latin typeface="Play"/>
              <a:ea typeface="Play"/>
              <a:cs typeface="Play"/>
              <a:sym typeface="Play"/>
            </a:endParaRPr>
          </a:p>
          <a:p>
            <a:pPr indent="0" lvl="0" marL="0" marR="0" rtl="0" algn="l">
              <a:lnSpc>
                <a:spcPct val="100000"/>
              </a:lnSpc>
              <a:spcBef>
                <a:spcPts val="0"/>
              </a:spcBef>
              <a:spcAft>
                <a:spcPts val="0"/>
              </a:spcAft>
              <a:buClr>
                <a:srgbClr val="000000"/>
              </a:buClr>
              <a:buSzPts val="1180"/>
              <a:buFont typeface="Arial"/>
              <a:buNone/>
            </a:pPr>
            <a:r>
              <a:rPr b="1" i="1" lang="en-US" sz="1180" u="none" cap="none" strike="noStrike">
                <a:solidFill>
                  <a:srgbClr val="666666"/>
                </a:solidFill>
                <a:latin typeface="Play"/>
                <a:ea typeface="Play"/>
                <a:cs typeface="Play"/>
                <a:sym typeface="Play"/>
              </a:rPr>
              <a:t>Monopolise la machine et un physicien 1 heure par jours tous les jours</a:t>
            </a:r>
            <a:endParaRPr b="1" i="1" sz="1180" u="none" cap="none" strike="noStrike">
              <a:solidFill>
                <a:srgbClr val="666666"/>
              </a:solidFill>
              <a:latin typeface="Play"/>
              <a:ea typeface="Play"/>
              <a:cs typeface="Play"/>
              <a:sym typeface="Play"/>
            </a:endParaRPr>
          </a:p>
          <a:p>
            <a:pPr indent="0" lvl="0" marL="0" marR="0" rtl="0" algn="l">
              <a:lnSpc>
                <a:spcPct val="100000"/>
              </a:lnSpc>
              <a:spcBef>
                <a:spcPts val="0"/>
              </a:spcBef>
              <a:spcAft>
                <a:spcPts val="0"/>
              </a:spcAft>
              <a:buClr>
                <a:srgbClr val="000000"/>
              </a:buClr>
              <a:buSzPts val="1180"/>
              <a:buFont typeface="Arial"/>
              <a:buNone/>
            </a:pPr>
            <a:r>
              <a:t/>
            </a:r>
            <a:endParaRPr b="1" i="1" sz="1180" u="none" cap="none" strike="noStrike">
              <a:solidFill>
                <a:srgbClr val="666666"/>
              </a:solidFill>
              <a:latin typeface="Play"/>
              <a:ea typeface="Play"/>
              <a:cs typeface="Play"/>
              <a:sym typeface="Play"/>
            </a:endParaRPr>
          </a:p>
          <a:p>
            <a:pPr indent="0" lvl="0" marL="0" marR="0" rtl="0" algn="l">
              <a:lnSpc>
                <a:spcPct val="100000"/>
              </a:lnSpc>
              <a:spcBef>
                <a:spcPts val="0"/>
              </a:spcBef>
              <a:spcAft>
                <a:spcPts val="0"/>
              </a:spcAft>
              <a:buClr>
                <a:srgbClr val="000000"/>
              </a:buClr>
              <a:buSzPts val="718"/>
              <a:buFont typeface="Arial"/>
              <a:buNone/>
            </a:pPr>
            <a:r>
              <a:t/>
            </a:r>
            <a:endParaRPr b="1" i="1" sz="718" u="none" cap="none" strike="noStrike">
              <a:solidFill>
                <a:schemeClr val="dk1"/>
              </a:solidFill>
              <a:latin typeface="Play"/>
              <a:ea typeface="Play"/>
              <a:cs typeface="Play"/>
              <a:sym typeface="Play"/>
            </a:endParaRPr>
          </a:p>
          <a:p>
            <a:pPr indent="0" lvl="0" marL="298555" marR="0" rtl="0" algn="l">
              <a:lnSpc>
                <a:spcPct val="100000"/>
              </a:lnSpc>
              <a:spcBef>
                <a:spcPts val="0"/>
              </a:spcBef>
              <a:spcAft>
                <a:spcPts val="0"/>
              </a:spcAft>
              <a:buClr>
                <a:srgbClr val="000000"/>
              </a:buClr>
              <a:buSzPts val="1175"/>
              <a:buFont typeface="Arial"/>
              <a:buNone/>
            </a:pPr>
            <a:r>
              <a:t/>
            </a:r>
            <a:endParaRPr b="1" i="0" sz="1175" u="none" cap="none" strike="noStrike">
              <a:solidFill>
                <a:srgbClr val="000000"/>
              </a:solidFill>
              <a:latin typeface="Play"/>
              <a:ea typeface="Play"/>
              <a:cs typeface="Play"/>
              <a:sym typeface="Play"/>
            </a:endParaRPr>
          </a:p>
        </p:txBody>
      </p:sp>
      <p:pic>
        <p:nvPicPr>
          <p:cNvPr id="198" name="Google Shape;198;p5" title="2088617.png"/>
          <p:cNvPicPr preferRelativeResize="0"/>
          <p:nvPr/>
        </p:nvPicPr>
        <p:blipFill rotWithShape="1">
          <a:blip r:embed="rId5">
            <a:alphaModFix/>
          </a:blip>
          <a:srcRect b="0" l="0" r="0" t="0"/>
          <a:stretch/>
        </p:blipFill>
        <p:spPr>
          <a:xfrm>
            <a:off x="9106996" y="2291803"/>
            <a:ext cx="2541124" cy="2541124"/>
          </a:xfrm>
          <a:prstGeom prst="rect">
            <a:avLst/>
          </a:prstGeom>
          <a:noFill/>
          <a:ln>
            <a:noFill/>
          </a:ln>
        </p:spPr>
      </p:pic>
      <p:sp>
        <p:nvSpPr>
          <p:cNvPr id="199" name="Google Shape;199;p5"/>
          <p:cNvSpPr/>
          <p:nvPr/>
        </p:nvSpPr>
        <p:spPr>
          <a:xfrm>
            <a:off x="385849" y="637450"/>
            <a:ext cx="5517720" cy="420876"/>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rgbClr val="3365CE"/>
                </a:solidFill>
                <a:latin typeface="Arial"/>
                <a:ea typeface="Arial"/>
                <a:cs typeface="Arial"/>
                <a:sym typeface="Arial"/>
              </a:rPr>
              <a:t>Contrôle qualité patient 2D et ses limites </a:t>
            </a:r>
            <a:endParaRPr b="0" i="0" sz="2000" u="none" cap="none" strike="noStrike">
              <a:solidFill>
                <a:srgbClr val="3365CE"/>
              </a:solidFill>
              <a:latin typeface="Arial"/>
              <a:ea typeface="Arial"/>
              <a:cs typeface="Arial"/>
              <a:sym typeface="Arial"/>
            </a:endParaRPr>
          </a:p>
        </p:txBody>
      </p:sp>
      <p:cxnSp>
        <p:nvCxnSpPr>
          <p:cNvPr id="200" name="Google Shape;200;p5"/>
          <p:cNvCxnSpPr/>
          <p:nvPr/>
        </p:nvCxnSpPr>
        <p:spPr>
          <a:xfrm>
            <a:off x="320040" y="1036666"/>
            <a:ext cx="7396200" cy="2400"/>
          </a:xfrm>
          <a:prstGeom prst="straightConnector1">
            <a:avLst/>
          </a:prstGeom>
          <a:noFill/>
          <a:ln cap="flat" cmpd="sng" w="12600">
            <a:solidFill>
              <a:srgbClr val="D6DEE8"/>
            </a:solidFill>
            <a:prstDash val="solid"/>
            <a:round/>
            <a:headEnd len="sm" w="sm" type="none"/>
            <a:tailEnd len="sm" w="sm" type="none"/>
          </a:ln>
        </p:spPr>
      </p:cxnSp>
      <p:pic>
        <p:nvPicPr>
          <p:cNvPr id="201" name="Google Shape;201;p5" title="Temp_screenshot.PNG"/>
          <p:cNvPicPr preferRelativeResize="0"/>
          <p:nvPr/>
        </p:nvPicPr>
        <p:blipFill rotWithShape="1">
          <a:blip r:embed="rId6">
            <a:alphaModFix/>
          </a:blip>
          <a:srcRect b="641" l="0" r="53909" t="808"/>
          <a:stretch/>
        </p:blipFill>
        <p:spPr>
          <a:xfrm>
            <a:off x="6002575" y="1568938"/>
            <a:ext cx="2722077" cy="3320575"/>
          </a:xfrm>
          <a:prstGeom prst="rect">
            <a:avLst/>
          </a:prstGeom>
          <a:noFill/>
          <a:ln>
            <a:noFill/>
          </a:ln>
        </p:spPr>
      </p:pic>
      <p:sp>
        <p:nvSpPr>
          <p:cNvPr id="202" name="Google Shape;202;p5"/>
          <p:cNvSpPr/>
          <p:nvPr/>
        </p:nvSpPr>
        <p:spPr>
          <a:xfrm>
            <a:off x="340732" y="95350"/>
            <a:ext cx="4076352" cy="350352"/>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dk1"/>
              </a:buClr>
              <a:buSzPts val="2992"/>
              <a:buFont typeface="Arial"/>
              <a:buNone/>
            </a:pPr>
            <a:r>
              <a:rPr b="1" i="0" lang="en-US" sz="1600" u="none" cap="none" strike="noStrike">
                <a:solidFill>
                  <a:schemeClr val="lt1"/>
                </a:solidFill>
                <a:latin typeface="Play"/>
                <a:ea typeface="Play"/>
                <a:cs typeface="Play"/>
                <a:sym typeface="Play"/>
              </a:rPr>
              <a:t>PROBLÉMATIQUE</a:t>
            </a:r>
            <a:endParaRPr b="1" i="0" sz="1600" u="none" cap="none" strike="noStrike">
              <a:solidFill>
                <a:srgbClr val="F2F2F2"/>
              </a:solidFill>
              <a:latin typeface="Play"/>
              <a:ea typeface="Play"/>
              <a:cs typeface="Play"/>
              <a:sym typeface="Play"/>
            </a:endParaRPr>
          </a:p>
        </p:txBody>
      </p:sp>
      <p:pic>
        <p:nvPicPr>
          <p:cNvPr id="203" name="Google Shape;203;p5"/>
          <p:cNvPicPr preferRelativeResize="0"/>
          <p:nvPr/>
        </p:nvPicPr>
        <p:blipFill rotWithShape="1">
          <a:blip r:embed="rId7">
            <a:alphaModFix/>
          </a:blip>
          <a:srcRect b="29543" l="10429" r="29185" t="18536"/>
          <a:stretch/>
        </p:blipFill>
        <p:spPr>
          <a:xfrm>
            <a:off x="2828151" y="2791304"/>
            <a:ext cx="2959200" cy="1908824"/>
          </a:xfrm>
          <a:prstGeom prst="rect">
            <a:avLst/>
          </a:prstGeom>
          <a:noFill/>
          <a:ln>
            <a:noFill/>
          </a:ln>
        </p:spPr>
      </p:pic>
      <p:sp>
        <p:nvSpPr>
          <p:cNvPr id="204" name="Google Shape;204;p5"/>
          <p:cNvSpPr/>
          <p:nvPr/>
        </p:nvSpPr>
        <p:spPr>
          <a:xfrm>
            <a:off x="320040" y="6583680"/>
            <a:ext cx="7131942" cy="164160"/>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900"/>
              <a:buFont typeface="Arial"/>
              <a:buNone/>
            </a:pPr>
            <a:r>
              <a:rPr lang="en-US" sz="900">
                <a:solidFill>
                  <a:srgbClr val="6B7280"/>
                </a:solidFill>
              </a:rPr>
              <a:t>AG Mi2B</a:t>
            </a:r>
            <a:endParaRPr b="0" i="0" sz="900" u="none" cap="none" strike="noStrik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09" name="Shape 209"/>
        <p:cNvGrpSpPr/>
        <p:nvPr/>
      </p:nvGrpSpPr>
      <p:grpSpPr>
        <a:xfrm>
          <a:off x="0" y="0"/>
          <a:ext cx="0" cy="0"/>
          <a:chOff x="0" y="0"/>
          <a:chExt cx="0" cy="0"/>
        </a:xfrm>
      </p:grpSpPr>
      <p:sp>
        <p:nvSpPr>
          <p:cNvPr id="210" name="Google Shape;210;p6"/>
          <p:cNvSpPr txBox="1"/>
          <p:nvPr/>
        </p:nvSpPr>
        <p:spPr>
          <a:xfrm>
            <a:off x="261075" y="1288225"/>
            <a:ext cx="8568300" cy="3867600"/>
          </a:xfrm>
          <a:prstGeom prst="rect">
            <a:avLst/>
          </a:prstGeom>
          <a:noFill/>
          <a:ln>
            <a:noFill/>
          </a:ln>
        </p:spPr>
        <p:txBody>
          <a:bodyPr anchorCtr="0" anchor="t" bIns="66425" lIns="66425" spcFirstLastPara="1" rIns="66425" wrap="square" tIns="66425">
            <a:noAutofit/>
          </a:bodyPr>
          <a:lstStyle/>
          <a:p>
            <a:pPr indent="0" lvl="0" marL="0" marR="0" rtl="0" algn="l">
              <a:lnSpc>
                <a:spcPct val="100000"/>
              </a:lnSpc>
              <a:spcBef>
                <a:spcPts val="0"/>
              </a:spcBef>
              <a:spcAft>
                <a:spcPts val="0"/>
              </a:spcAft>
              <a:buClr>
                <a:srgbClr val="000000"/>
              </a:buClr>
              <a:buSzPts val="1308"/>
              <a:buFont typeface="Arial"/>
              <a:buNone/>
            </a:pPr>
            <a:r>
              <a:rPr b="1" i="0" lang="en-US" sz="1308" u="none" cap="none" strike="noStrike">
                <a:solidFill>
                  <a:srgbClr val="0E7C7B"/>
                </a:solidFill>
                <a:latin typeface="Play"/>
                <a:ea typeface="Play"/>
                <a:cs typeface="Play"/>
                <a:sym typeface="Play"/>
              </a:rPr>
              <a:t>Base de données patients : </a:t>
            </a:r>
            <a:endParaRPr b="1" i="0" sz="1308" u="none" cap="none" strike="noStrike">
              <a:solidFill>
                <a:srgbClr val="0E7C7B"/>
              </a:solidFill>
              <a:latin typeface="Play"/>
              <a:ea typeface="Play"/>
              <a:cs typeface="Play"/>
              <a:sym typeface="Play"/>
            </a:endParaRPr>
          </a:p>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chemeClr val="dk1"/>
                </a:solidFill>
                <a:latin typeface="Play"/>
                <a:ea typeface="Play"/>
                <a:cs typeface="Play"/>
                <a:sym typeface="Play"/>
              </a:rPr>
              <a:t>20 patients, localisations diverses, CQ patients (gamma index : 85%-100%)</a:t>
            </a:r>
            <a:endParaRPr b="1" i="0" sz="1108" u="none" cap="none" strike="noStrike">
              <a:solidFill>
                <a:srgbClr val="434343"/>
              </a:solidFill>
              <a:latin typeface="Play"/>
              <a:ea typeface="Play"/>
              <a:cs typeface="Play"/>
              <a:sym typeface="Play"/>
            </a:endParaRPr>
          </a:p>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308"/>
              <a:buFont typeface="Arial"/>
              <a:buNone/>
            </a:pPr>
            <a:r>
              <a:t/>
            </a:r>
            <a:endParaRPr b="1" i="0" sz="1308" u="none" cap="none" strike="noStrike">
              <a:solidFill>
                <a:srgbClr val="0E7C7B"/>
              </a:solidFill>
              <a:latin typeface="Play"/>
              <a:ea typeface="Play"/>
              <a:cs typeface="Play"/>
              <a:sym typeface="Play"/>
            </a:endParaRPr>
          </a:p>
          <a:p>
            <a:pPr indent="0" lvl="0" marL="0" marR="0" rtl="0" algn="l">
              <a:lnSpc>
                <a:spcPct val="100000"/>
              </a:lnSpc>
              <a:spcBef>
                <a:spcPts val="0"/>
              </a:spcBef>
              <a:spcAft>
                <a:spcPts val="0"/>
              </a:spcAft>
              <a:buClr>
                <a:srgbClr val="000000"/>
              </a:buClr>
              <a:buSzPts val="1308"/>
              <a:buFont typeface="Arial"/>
              <a:buNone/>
            </a:pPr>
            <a:r>
              <a:t/>
            </a:r>
            <a:endParaRPr b="1" i="0" sz="1308" u="none" cap="none" strike="noStrike">
              <a:solidFill>
                <a:srgbClr val="0E7C7B"/>
              </a:solidFill>
              <a:latin typeface="Play"/>
              <a:ea typeface="Play"/>
              <a:cs typeface="Play"/>
              <a:sym typeface="Play"/>
            </a:endParaRPr>
          </a:p>
        </p:txBody>
      </p:sp>
      <p:sp>
        <p:nvSpPr>
          <p:cNvPr id="211" name="Google Shape;211;p6"/>
          <p:cNvSpPr txBox="1"/>
          <p:nvPr/>
        </p:nvSpPr>
        <p:spPr>
          <a:xfrm>
            <a:off x="282975" y="2872150"/>
            <a:ext cx="7040400" cy="3711600"/>
          </a:xfrm>
          <a:prstGeom prst="rect">
            <a:avLst/>
          </a:prstGeom>
          <a:noFill/>
          <a:ln>
            <a:noFill/>
          </a:ln>
        </p:spPr>
        <p:txBody>
          <a:bodyPr anchorCtr="0" anchor="t" bIns="66425" lIns="66425" spcFirstLastPara="1" rIns="66425" wrap="square" tIns="66425">
            <a:noAutofit/>
          </a:bodyPr>
          <a:lstStyle/>
          <a:p>
            <a:pPr indent="0" lvl="0" marL="0" marR="0" rtl="0" algn="l">
              <a:lnSpc>
                <a:spcPct val="100000"/>
              </a:lnSpc>
              <a:spcBef>
                <a:spcPts val="0"/>
              </a:spcBef>
              <a:spcAft>
                <a:spcPts val="0"/>
              </a:spcAft>
              <a:buClr>
                <a:srgbClr val="000000"/>
              </a:buClr>
              <a:buSzPts val="1308"/>
              <a:buFont typeface="Arial"/>
              <a:buNone/>
            </a:pPr>
            <a:r>
              <a:rPr b="1" i="0" lang="en-US" sz="1308" u="none" cap="none" strike="noStrike">
                <a:solidFill>
                  <a:srgbClr val="0E7C7B"/>
                </a:solidFill>
                <a:latin typeface="Play"/>
                <a:ea typeface="Play"/>
                <a:cs typeface="Play"/>
                <a:sym typeface="Play"/>
              </a:rPr>
              <a:t>LEA - </a:t>
            </a:r>
            <a:r>
              <a:rPr b="1" i="0" lang="en-US" sz="1200" u="none" cap="none" strike="noStrike">
                <a:solidFill>
                  <a:srgbClr val="434343"/>
                </a:solidFill>
                <a:highlight>
                  <a:srgbClr val="FFFFFF"/>
                </a:highlight>
                <a:latin typeface="Play"/>
                <a:ea typeface="Play"/>
                <a:cs typeface="Play"/>
                <a:sym typeface="Play"/>
              </a:rPr>
              <a:t>Log-files Evaluation and Analysis tool</a:t>
            </a:r>
            <a:endParaRPr b="1" i="0" sz="1100" u="none" cap="none" strike="noStrike">
              <a:solidFill>
                <a:schemeClr val="dk1"/>
              </a:solidFill>
              <a:latin typeface="Arial"/>
              <a:ea typeface="Arial"/>
              <a:cs typeface="Arial"/>
              <a:sym typeface="Arial"/>
            </a:endParaRPr>
          </a:p>
          <a:p>
            <a:pPr indent="0" lvl="0" marL="0" marR="0" rtl="0" algn="l">
              <a:lnSpc>
                <a:spcPct val="115000"/>
              </a:lnSpc>
              <a:spcBef>
                <a:spcPts val="1200"/>
              </a:spcBef>
              <a:spcAft>
                <a:spcPts val="0"/>
              </a:spcAft>
              <a:buClr>
                <a:schemeClr val="dk1"/>
              </a:buClr>
              <a:buSzPts val="1100"/>
              <a:buFont typeface="Arial"/>
              <a:buNone/>
            </a:pPr>
            <a:r>
              <a:rPr b="1" i="0" lang="en-US" sz="1100" u="none" cap="none" strike="noStrike">
                <a:solidFill>
                  <a:schemeClr val="dk1"/>
                </a:solidFill>
                <a:latin typeface="Arial"/>
                <a:ea typeface="Arial"/>
                <a:cs typeface="Arial"/>
                <a:sym typeface="Arial"/>
              </a:rPr>
              <a:t>Outil développé au CAL.</a:t>
            </a:r>
            <a:endParaRPr b="1" i="0" sz="1100" u="none" cap="none" strike="noStrike">
              <a:solidFill>
                <a:schemeClr val="dk1"/>
              </a:solidFill>
              <a:latin typeface="Arial"/>
              <a:ea typeface="Arial"/>
              <a:cs typeface="Arial"/>
              <a:sym typeface="Arial"/>
            </a:endParaRPr>
          </a:p>
          <a:p>
            <a:pPr indent="0" lvl="0" marL="0" marR="0" rtl="0" algn="l">
              <a:lnSpc>
                <a:spcPct val="115000"/>
              </a:lnSpc>
              <a:spcBef>
                <a:spcPts val="1200"/>
              </a:spcBef>
              <a:spcAft>
                <a:spcPts val="0"/>
              </a:spcAft>
              <a:buClr>
                <a:schemeClr val="dk1"/>
              </a:buClr>
              <a:buSzPts val="1100"/>
              <a:buFont typeface="Arial"/>
              <a:buNone/>
            </a:pPr>
            <a:r>
              <a:rPr b="1" i="0" lang="en-US" sz="1100" u="none" cap="none" strike="noStrike">
                <a:solidFill>
                  <a:schemeClr val="dk1"/>
                </a:solidFill>
                <a:latin typeface="Arial"/>
                <a:ea typeface="Arial"/>
                <a:cs typeface="Arial"/>
                <a:sym typeface="Arial"/>
              </a:rPr>
              <a:t>Analyse des log-files.</a:t>
            </a:r>
            <a:endParaRPr b="1" i="0" sz="1100" u="none" cap="none" strike="noStrike">
              <a:solidFill>
                <a:schemeClr val="dk1"/>
              </a:solidFill>
              <a:latin typeface="Arial"/>
              <a:ea typeface="Arial"/>
              <a:cs typeface="Arial"/>
              <a:sym typeface="Arial"/>
            </a:endParaRPr>
          </a:p>
          <a:p>
            <a:pPr indent="0" lvl="0" marL="0" marR="0" rtl="0" algn="l">
              <a:lnSpc>
                <a:spcPct val="115000"/>
              </a:lnSpc>
              <a:spcBef>
                <a:spcPts val="1200"/>
              </a:spcBef>
              <a:spcAft>
                <a:spcPts val="0"/>
              </a:spcAft>
              <a:buClr>
                <a:schemeClr val="dk1"/>
              </a:buClr>
              <a:buSzPts val="1100"/>
              <a:buFont typeface="Arial"/>
              <a:buNone/>
            </a:pPr>
            <a:r>
              <a:rPr b="1" i="0" lang="en-US" sz="1100" u="none" cap="none" strike="noStrike">
                <a:solidFill>
                  <a:schemeClr val="dk1"/>
                </a:solidFill>
                <a:latin typeface="Arial"/>
                <a:ea typeface="Arial"/>
                <a:cs typeface="Arial"/>
                <a:sym typeface="Arial"/>
              </a:rPr>
              <a:t>Calcul de dose Indépendant (IDC) avec IDEAL 2.0</a:t>
            </a:r>
            <a:endParaRPr b="1" i="0" sz="1100" u="none" cap="none" strike="noStrike">
              <a:solidFill>
                <a:schemeClr val="dk1"/>
              </a:solidFill>
              <a:latin typeface="Arial"/>
              <a:ea typeface="Arial"/>
              <a:cs typeface="Arial"/>
              <a:sym typeface="Arial"/>
            </a:endParaRPr>
          </a:p>
          <a:p>
            <a:pPr indent="0" lvl="0" marL="0" marR="0" rtl="0" algn="l">
              <a:lnSpc>
                <a:spcPct val="115000"/>
              </a:lnSpc>
              <a:spcBef>
                <a:spcPts val="1200"/>
              </a:spcBef>
              <a:spcAft>
                <a:spcPts val="0"/>
              </a:spcAft>
              <a:buClr>
                <a:schemeClr val="dk1"/>
              </a:buClr>
              <a:buSzPts val="1100"/>
              <a:buFont typeface="Arial"/>
              <a:buNone/>
            </a:pPr>
            <a:r>
              <a:rPr b="1" i="0" lang="en-US" sz="1100" u="none" cap="none" strike="noStrike">
                <a:solidFill>
                  <a:schemeClr val="dk1"/>
                </a:solidFill>
                <a:latin typeface="Arial"/>
                <a:ea typeface="Arial"/>
                <a:cs typeface="Arial"/>
                <a:sym typeface="Arial"/>
              </a:rPr>
              <a:t>Reconstruire la dose délivrée à partir des log-files du ProteusOne (LOG) </a:t>
            </a:r>
            <a:br>
              <a:rPr b="1" i="0" lang="en-US" sz="1100" u="none" cap="none" strike="noStrike">
                <a:solidFill>
                  <a:schemeClr val="dk1"/>
                </a:solidFill>
                <a:latin typeface="Arial"/>
                <a:ea typeface="Arial"/>
                <a:cs typeface="Arial"/>
                <a:sym typeface="Arial"/>
              </a:rPr>
            </a:br>
            <a:r>
              <a:rPr b="1" i="0" lang="en-US" sz="1100" u="none" cap="none" strike="noStrike">
                <a:solidFill>
                  <a:schemeClr val="dk1"/>
                </a:solidFill>
                <a:latin typeface="Arial"/>
                <a:ea typeface="Arial"/>
                <a:cs typeface="Arial"/>
                <a:sym typeface="Arial"/>
              </a:rPr>
              <a:t>avec IDEAL 2.0</a:t>
            </a:r>
            <a:endParaRPr b="1" i="0" sz="1100" u="none" cap="none" strike="noStrike">
              <a:solidFill>
                <a:schemeClr val="dk1"/>
              </a:solidFill>
              <a:latin typeface="Arial"/>
              <a:ea typeface="Arial"/>
              <a:cs typeface="Arial"/>
              <a:sym typeface="Arial"/>
            </a:endParaRPr>
          </a:p>
          <a:p>
            <a:pPr indent="0" lvl="0" marL="0" marR="0" rtl="0" algn="l">
              <a:lnSpc>
                <a:spcPct val="115000"/>
              </a:lnSpc>
              <a:spcBef>
                <a:spcPts val="1200"/>
              </a:spcBef>
              <a:spcAft>
                <a:spcPts val="0"/>
              </a:spcAft>
              <a:buClr>
                <a:schemeClr val="dk1"/>
              </a:buClr>
              <a:buSzPts val="1100"/>
              <a:buFont typeface="Arial"/>
              <a:buNone/>
            </a:pPr>
            <a:r>
              <a:rPr b="1" i="0" lang="en-US" sz="1100" u="none" cap="none" strike="noStrike">
                <a:solidFill>
                  <a:schemeClr val="dk1"/>
                </a:solidFill>
                <a:latin typeface="Arial"/>
                <a:ea typeface="Arial"/>
                <a:cs typeface="Arial"/>
                <a:sym typeface="Arial"/>
              </a:rPr>
              <a:t>Calcul de Gamma Index 3D, HDVs, Différence de Dose.</a:t>
            </a:r>
            <a:endParaRPr b="1" i="0" sz="1100" u="none" cap="none" strike="noStrike">
              <a:solidFill>
                <a:schemeClr val="dk1"/>
              </a:solidFill>
              <a:latin typeface="Arial"/>
              <a:ea typeface="Arial"/>
              <a:cs typeface="Arial"/>
              <a:sym typeface="Arial"/>
            </a:endParaRPr>
          </a:p>
          <a:p>
            <a:pPr indent="0" lvl="0" marL="0" marR="0" rtl="0" algn="l">
              <a:lnSpc>
                <a:spcPct val="115000"/>
              </a:lnSpc>
              <a:spcBef>
                <a:spcPts val="1200"/>
              </a:spcBef>
              <a:spcAft>
                <a:spcPts val="0"/>
              </a:spcAft>
              <a:buClr>
                <a:schemeClr val="dk1"/>
              </a:buClr>
              <a:buSzPts val="1100"/>
              <a:buFont typeface="Arial"/>
              <a:buNone/>
            </a:pPr>
            <a:r>
              <a:t/>
            </a:r>
            <a:endParaRPr b="1" i="0" sz="1100" u="none" cap="none" strike="noStrike">
              <a:solidFill>
                <a:schemeClr val="dk1"/>
              </a:solidFill>
              <a:latin typeface="Arial"/>
              <a:ea typeface="Arial"/>
              <a:cs typeface="Arial"/>
              <a:sym typeface="Arial"/>
            </a:endParaRPr>
          </a:p>
          <a:p>
            <a:pPr indent="0" lvl="0" marL="0" marR="0" rtl="0" algn="l">
              <a:lnSpc>
                <a:spcPct val="100000"/>
              </a:lnSpc>
              <a:spcBef>
                <a:spcPts val="1200"/>
              </a:spcBef>
              <a:spcAft>
                <a:spcPts val="0"/>
              </a:spcAft>
              <a:buClr>
                <a:srgbClr val="000000"/>
              </a:buClr>
              <a:buSzPts val="1100"/>
              <a:buFont typeface="Arial"/>
              <a:buNone/>
            </a:pPr>
            <a:r>
              <a:t/>
            </a:r>
            <a:endParaRPr b="1" i="0" sz="11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308"/>
              <a:buFont typeface="Arial"/>
              <a:buNone/>
            </a:pPr>
            <a:r>
              <a:t/>
            </a:r>
            <a:endParaRPr b="1" i="0" sz="1308" u="none" cap="none" strike="noStrike">
              <a:solidFill>
                <a:srgbClr val="0E7C7B"/>
              </a:solidFill>
              <a:latin typeface="Play"/>
              <a:ea typeface="Play"/>
              <a:cs typeface="Play"/>
              <a:sym typeface="Play"/>
            </a:endParaRPr>
          </a:p>
          <a:p>
            <a:pPr indent="0" lvl="0" marL="0" marR="0" rtl="0" algn="l">
              <a:lnSpc>
                <a:spcPct val="100000"/>
              </a:lnSpc>
              <a:spcBef>
                <a:spcPts val="0"/>
              </a:spcBef>
              <a:spcAft>
                <a:spcPts val="0"/>
              </a:spcAft>
              <a:buClr>
                <a:srgbClr val="000000"/>
              </a:buClr>
              <a:buSzPts val="1308"/>
              <a:buFont typeface="Arial"/>
              <a:buNone/>
            </a:pPr>
            <a:r>
              <a:t/>
            </a:r>
            <a:endParaRPr b="1" i="0" sz="1308" u="none" cap="none" strike="noStrike">
              <a:solidFill>
                <a:srgbClr val="0E7C7B"/>
              </a:solidFill>
              <a:latin typeface="Play"/>
              <a:ea typeface="Play"/>
              <a:cs typeface="Play"/>
              <a:sym typeface="Play"/>
            </a:endParaRPr>
          </a:p>
        </p:txBody>
      </p:sp>
      <p:cxnSp>
        <p:nvCxnSpPr>
          <p:cNvPr id="212" name="Google Shape;212;p6"/>
          <p:cNvCxnSpPr/>
          <p:nvPr/>
        </p:nvCxnSpPr>
        <p:spPr>
          <a:xfrm>
            <a:off x="320040" y="6528600"/>
            <a:ext cx="11521800" cy="600"/>
          </a:xfrm>
          <a:prstGeom prst="straightConnector1">
            <a:avLst/>
          </a:prstGeom>
          <a:noFill/>
          <a:ln cap="flat" cmpd="sng" w="12600">
            <a:solidFill>
              <a:srgbClr val="E5E7EB"/>
            </a:solidFill>
            <a:prstDash val="solid"/>
            <a:round/>
            <a:headEnd len="sm" w="sm" type="none"/>
            <a:tailEnd len="sm" w="sm" type="none"/>
          </a:ln>
        </p:spPr>
      </p:cxnSp>
      <p:sp>
        <p:nvSpPr>
          <p:cNvPr id="213" name="Google Shape;213;p6"/>
          <p:cNvSpPr/>
          <p:nvPr/>
        </p:nvSpPr>
        <p:spPr>
          <a:xfrm>
            <a:off x="11521440" y="6583680"/>
            <a:ext cx="365418" cy="164160"/>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0" lIns="0" spcFirstLastPara="1" rIns="0" wrap="square" tIns="0">
            <a:noAutofit/>
          </a:bodyPr>
          <a:lstStyle/>
          <a:p>
            <a:pPr indent="0" lvl="0" marL="0" marR="0" rtl="0" algn="r">
              <a:lnSpc>
                <a:spcPct val="100000"/>
              </a:lnSpc>
              <a:spcBef>
                <a:spcPts val="0"/>
              </a:spcBef>
              <a:spcAft>
                <a:spcPts val="0"/>
              </a:spcAft>
              <a:buClr>
                <a:srgbClr val="000000"/>
              </a:buClr>
              <a:buSzPts val="1250"/>
              <a:buFont typeface="Arial"/>
              <a:buNone/>
            </a:pPr>
            <a:r>
              <a:rPr lang="en-US" sz="1250">
                <a:solidFill>
                  <a:srgbClr val="6B7280"/>
                </a:solidFill>
              </a:rPr>
              <a:t>6</a:t>
            </a:r>
            <a:endParaRPr sz="1250">
              <a:solidFill>
                <a:srgbClr val="6B7280"/>
              </a:solidFill>
            </a:endParaRPr>
          </a:p>
        </p:txBody>
      </p:sp>
      <p:sp>
        <p:nvSpPr>
          <p:cNvPr id="214" name="Google Shape;214;p6"/>
          <p:cNvSpPr txBox="1"/>
          <p:nvPr/>
        </p:nvSpPr>
        <p:spPr>
          <a:xfrm>
            <a:off x="908313" y="5107975"/>
            <a:ext cx="4114500" cy="1475700"/>
          </a:xfrm>
          <a:prstGeom prst="rect">
            <a:avLst/>
          </a:prstGeom>
          <a:noFill/>
          <a:ln>
            <a:noFill/>
          </a:ln>
        </p:spPr>
        <p:txBody>
          <a:bodyPr anchorCtr="0" anchor="t" bIns="66425" lIns="66425" spcFirstLastPara="1" rIns="66425" wrap="square" tIns="66425">
            <a:noAutofit/>
          </a:bodyPr>
          <a:lstStyle/>
          <a:p>
            <a:pPr indent="0" lvl="0" marL="0" marR="0" rtl="0" algn="l">
              <a:lnSpc>
                <a:spcPct val="100000"/>
              </a:lnSpc>
              <a:spcBef>
                <a:spcPts val="0"/>
              </a:spcBef>
              <a:spcAft>
                <a:spcPts val="0"/>
              </a:spcAft>
              <a:buClr>
                <a:srgbClr val="000000"/>
              </a:buClr>
              <a:buSzPts val="1308"/>
              <a:buFont typeface="Arial"/>
              <a:buNone/>
            </a:pPr>
            <a:r>
              <a:rPr b="1" i="0" lang="en-US" sz="1308" u="none" cap="none" strike="noStrike">
                <a:solidFill>
                  <a:srgbClr val="0E7C7B"/>
                </a:solidFill>
                <a:latin typeface="Play"/>
                <a:ea typeface="Play"/>
                <a:cs typeface="Play"/>
                <a:sym typeface="Play"/>
              </a:rPr>
              <a:t>IDEAL 2.0</a:t>
            </a:r>
            <a:endParaRPr b="1" i="0" sz="1308" u="none" cap="none" strike="noStrike">
              <a:solidFill>
                <a:srgbClr val="0E7C7B"/>
              </a:solidFill>
              <a:latin typeface="Play"/>
              <a:ea typeface="Play"/>
              <a:cs typeface="Play"/>
              <a:sym typeface="Play"/>
            </a:endParaRPr>
          </a:p>
          <a:p>
            <a:pPr indent="0" lvl="0" marL="0" marR="0" rtl="0" algn="l">
              <a:lnSpc>
                <a:spcPct val="100000"/>
              </a:lnSpc>
              <a:spcBef>
                <a:spcPts val="0"/>
              </a:spcBef>
              <a:spcAft>
                <a:spcPts val="0"/>
              </a:spcAft>
              <a:buClr>
                <a:srgbClr val="000000"/>
              </a:buClr>
              <a:buSzPts val="1308"/>
              <a:buFont typeface="Arial"/>
              <a:buNone/>
            </a:pPr>
            <a:r>
              <a:t/>
            </a:r>
            <a:endParaRPr b="1" i="0" sz="1308" u="none" cap="none" strike="noStrike">
              <a:solidFill>
                <a:srgbClr val="0E7C7B"/>
              </a:solidFill>
              <a:latin typeface="Play"/>
              <a:ea typeface="Play"/>
              <a:cs typeface="Play"/>
              <a:sym typeface="Play"/>
            </a:endParaRPr>
          </a:p>
          <a:p>
            <a:pPr indent="0" lvl="0" marL="0" marR="0" rtl="0" algn="l">
              <a:lnSpc>
                <a:spcPct val="100000"/>
              </a:lnSpc>
              <a:spcBef>
                <a:spcPts val="0"/>
              </a:spcBef>
              <a:spcAft>
                <a:spcPts val="0"/>
              </a:spcAft>
              <a:buClr>
                <a:srgbClr val="000000"/>
              </a:buClr>
              <a:buSzPts val="1200"/>
              <a:buFont typeface="Arial"/>
              <a:buNone/>
            </a:pPr>
            <a:r>
              <a:rPr b="1" i="0" lang="en-US" sz="1200" u="none" cap="none" strike="noStrike">
                <a:solidFill>
                  <a:srgbClr val="1C7B79"/>
                </a:solidFill>
                <a:highlight>
                  <a:srgbClr val="FFFFFF"/>
                </a:highlight>
                <a:latin typeface="Play"/>
                <a:ea typeface="Play"/>
                <a:cs typeface="Play"/>
                <a:sym typeface="Play"/>
              </a:rPr>
              <a:t>I</a:t>
            </a:r>
            <a:r>
              <a:rPr b="1" i="0" lang="en-US" sz="1200" u="none" cap="none" strike="noStrike">
                <a:solidFill>
                  <a:srgbClr val="434343"/>
                </a:solidFill>
                <a:highlight>
                  <a:srgbClr val="FFFFFF"/>
                </a:highlight>
                <a:latin typeface="Play"/>
                <a:ea typeface="Play"/>
                <a:cs typeface="Play"/>
                <a:sym typeface="Play"/>
              </a:rPr>
              <a:t>ndependent DosE cAlculation for Light ion beam therapy using Geant4/GATE</a:t>
            </a:r>
            <a:r>
              <a:rPr b="1" i="0" lang="en-US" sz="1200" u="none" cap="none" strike="noStrike">
                <a:solidFill>
                  <a:srgbClr val="1F2328"/>
                </a:solidFill>
                <a:highlight>
                  <a:srgbClr val="FFFFFF"/>
                </a:highlight>
                <a:latin typeface="Arial"/>
                <a:ea typeface="Arial"/>
                <a:cs typeface="Arial"/>
                <a:sym typeface="Arial"/>
              </a:rPr>
              <a:t>.</a:t>
            </a:r>
            <a:r>
              <a:rPr b="1" i="0" lang="en-US" sz="1100" u="none" cap="none" strike="noStrike">
                <a:solidFill>
                  <a:schemeClr val="dk1"/>
                </a:solidFill>
                <a:latin typeface="Arial"/>
                <a:ea typeface="Arial"/>
                <a:cs typeface="Arial"/>
                <a:sym typeface="Arial"/>
              </a:rPr>
              <a:t> </a:t>
            </a:r>
            <a:endParaRPr b="1" i="0" sz="11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rPr b="1" i="0" lang="en-US" sz="1100" u="none" cap="none" strike="noStrike">
                <a:solidFill>
                  <a:schemeClr val="dk1"/>
                </a:solidFill>
                <a:latin typeface="Arial"/>
                <a:ea typeface="Arial"/>
                <a:cs typeface="Arial"/>
                <a:sym typeface="Arial"/>
              </a:rPr>
              <a:t>Basé sur GateRTion v2 (GATE10) </a:t>
            </a:r>
            <a:endParaRPr b="1" i="0" sz="11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rPr b="1" i="0" lang="en-US" sz="1100" u="none" cap="none" strike="noStrike">
                <a:solidFill>
                  <a:schemeClr val="dk1"/>
                </a:solidFill>
                <a:latin typeface="Arial"/>
                <a:ea typeface="Arial"/>
                <a:cs typeface="Arial"/>
                <a:sym typeface="Arial"/>
              </a:rPr>
              <a:t>et GEANT4 10.11.2</a:t>
            </a:r>
            <a:endParaRPr b="1" i="0" sz="1308" u="none" cap="none" strike="noStrike">
              <a:solidFill>
                <a:srgbClr val="0E7C7B"/>
              </a:solidFill>
              <a:latin typeface="Play"/>
              <a:ea typeface="Play"/>
              <a:cs typeface="Play"/>
              <a:sym typeface="Play"/>
            </a:endParaRPr>
          </a:p>
          <a:p>
            <a:pPr indent="0" lvl="0" marL="0" marR="0" rtl="0" algn="l">
              <a:lnSpc>
                <a:spcPct val="100000"/>
              </a:lnSpc>
              <a:spcBef>
                <a:spcPts val="0"/>
              </a:spcBef>
              <a:spcAft>
                <a:spcPts val="0"/>
              </a:spcAft>
              <a:buClr>
                <a:srgbClr val="000000"/>
              </a:buClr>
              <a:buSzPts val="1308"/>
              <a:buFont typeface="Arial"/>
              <a:buNone/>
            </a:pPr>
            <a:r>
              <a:t/>
            </a:r>
            <a:endParaRPr b="1" i="0" sz="1308" u="none" cap="none" strike="noStrike">
              <a:solidFill>
                <a:srgbClr val="0E7C7B"/>
              </a:solidFill>
              <a:latin typeface="Play"/>
              <a:ea typeface="Play"/>
              <a:cs typeface="Play"/>
              <a:sym typeface="Play"/>
            </a:endParaRPr>
          </a:p>
        </p:txBody>
      </p:sp>
      <p:sp>
        <p:nvSpPr>
          <p:cNvPr id="215" name="Google Shape;215;p6"/>
          <p:cNvSpPr/>
          <p:nvPr/>
        </p:nvSpPr>
        <p:spPr>
          <a:xfrm>
            <a:off x="385850" y="582025"/>
            <a:ext cx="6977772" cy="452844"/>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rgbClr val="0E7C7B"/>
                </a:solidFill>
                <a:latin typeface="Play"/>
                <a:ea typeface="Play"/>
                <a:cs typeface="Play"/>
                <a:sym typeface="Play"/>
              </a:rPr>
              <a:t>LEA : de l’analyse des fichiers logs au recalcul de dose</a:t>
            </a:r>
            <a:endParaRPr b="1" i="0" sz="2000" u="none" cap="none" strike="noStrike">
              <a:solidFill>
                <a:srgbClr val="0E7C7B"/>
              </a:solidFill>
              <a:latin typeface="Play"/>
              <a:ea typeface="Play"/>
              <a:cs typeface="Play"/>
              <a:sym typeface="Play"/>
            </a:endParaRPr>
          </a:p>
        </p:txBody>
      </p:sp>
      <p:cxnSp>
        <p:nvCxnSpPr>
          <p:cNvPr id="216" name="Google Shape;216;p6"/>
          <p:cNvCxnSpPr/>
          <p:nvPr/>
        </p:nvCxnSpPr>
        <p:spPr>
          <a:xfrm flipH="1" rot="10800000">
            <a:off x="320040" y="1034866"/>
            <a:ext cx="4180200" cy="1800"/>
          </a:xfrm>
          <a:prstGeom prst="straightConnector1">
            <a:avLst/>
          </a:prstGeom>
          <a:noFill/>
          <a:ln cap="flat" cmpd="sng" w="12600">
            <a:solidFill>
              <a:srgbClr val="D6DEE8"/>
            </a:solidFill>
            <a:prstDash val="solid"/>
            <a:round/>
            <a:headEnd len="sm" w="sm" type="none"/>
            <a:tailEnd len="sm" w="sm" type="none"/>
          </a:ln>
        </p:spPr>
      </p:cxnSp>
      <p:sp>
        <p:nvSpPr>
          <p:cNvPr id="217" name="Google Shape;217;p6"/>
          <p:cNvSpPr/>
          <p:nvPr/>
        </p:nvSpPr>
        <p:spPr>
          <a:xfrm>
            <a:off x="0" y="1"/>
            <a:ext cx="12191418" cy="550044"/>
          </a:xfrm>
          <a:custGeom>
            <a:rect b="b" l="l" r="r" t="t"/>
            <a:pathLst>
              <a:path extrusionOk="0" h="21600" w="21600">
                <a:moveTo>
                  <a:pt x="0" y="0"/>
                </a:moveTo>
                <a:lnTo>
                  <a:pt x="21600" y="0"/>
                </a:lnTo>
                <a:lnTo>
                  <a:pt x="21600" y="21600"/>
                </a:lnTo>
                <a:lnTo>
                  <a:pt x="0" y="21600"/>
                </a:lnTo>
                <a:close/>
              </a:path>
            </a:pathLst>
          </a:custGeom>
          <a:solidFill>
            <a:srgbClr val="1C7B79"/>
          </a:solidFill>
          <a:ln cap="flat" cmpd="sng" w="12600">
            <a:solidFill>
              <a:srgbClr val="1C7B79"/>
            </a:solidFill>
            <a:prstDash val="solid"/>
            <a:round/>
            <a:headEnd len="sm" w="sm" type="none"/>
            <a:tailEnd len="sm" w="sm" type="none"/>
          </a:ln>
        </p:spPr>
      </p:sp>
      <p:sp>
        <p:nvSpPr>
          <p:cNvPr id="218" name="Google Shape;218;p6"/>
          <p:cNvSpPr/>
          <p:nvPr/>
        </p:nvSpPr>
        <p:spPr>
          <a:xfrm>
            <a:off x="282970" y="105898"/>
            <a:ext cx="3117258" cy="312822"/>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600"/>
              <a:buFont typeface="Arial"/>
              <a:buNone/>
            </a:pPr>
            <a:r>
              <a:rPr b="1" i="0" lang="en-US" sz="1600" u="none" cap="none" strike="noStrike">
                <a:solidFill>
                  <a:srgbClr val="F2F2F2"/>
                </a:solidFill>
                <a:latin typeface="Play"/>
                <a:ea typeface="Play"/>
                <a:cs typeface="Play"/>
                <a:sym typeface="Play"/>
              </a:rPr>
              <a:t>MATÉRIEL ET M</a:t>
            </a:r>
            <a:r>
              <a:rPr b="1" i="0" lang="en-US" sz="1600" u="none" cap="none" strike="noStrike">
                <a:solidFill>
                  <a:schemeClr val="lt1"/>
                </a:solidFill>
                <a:latin typeface="Play"/>
                <a:ea typeface="Play"/>
                <a:cs typeface="Play"/>
                <a:sym typeface="Play"/>
              </a:rPr>
              <a:t>ÉTHODES</a:t>
            </a:r>
            <a:endParaRPr b="1" i="0" sz="1600" u="none" cap="none" strike="noStrike">
              <a:solidFill>
                <a:srgbClr val="F2F2F2"/>
              </a:solidFill>
              <a:latin typeface="Play"/>
              <a:ea typeface="Play"/>
              <a:cs typeface="Play"/>
              <a:sym typeface="Play"/>
            </a:endParaRPr>
          </a:p>
        </p:txBody>
      </p:sp>
      <p:pic>
        <p:nvPicPr>
          <p:cNvPr id="219" name="Google Shape;219;p6" title="OIP.jpg"/>
          <p:cNvPicPr preferRelativeResize="0"/>
          <p:nvPr/>
        </p:nvPicPr>
        <p:blipFill rotWithShape="1">
          <a:blip r:embed="rId3">
            <a:alphaModFix/>
          </a:blip>
          <a:srcRect b="0" l="2629" r="7636" t="0"/>
          <a:stretch/>
        </p:blipFill>
        <p:spPr>
          <a:xfrm>
            <a:off x="4606651" y="5609749"/>
            <a:ext cx="2216125" cy="818000"/>
          </a:xfrm>
          <a:prstGeom prst="rect">
            <a:avLst/>
          </a:prstGeom>
          <a:noFill/>
          <a:ln>
            <a:noFill/>
          </a:ln>
        </p:spPr>
      </p:pic>
      <p:pic>
        <p:nvPicPr>
          <p:cNvPr id="220" name="Google Shape;220;p6" title="GATE.jpg"/>
          <p:cNvPicPr preferRelativeResize="0"/>
          <p:nvPr/>
        </p:nvPicPr>
        <p:blipFill rotWithShape="1">
          <a:blip r:embed="rId4">
            <a:alphaModFix/>
          </a:blip>
          <a:srcRect b="32634" l="30467" r="31225" t="30112"/>
          <a:stretch/>
        </p:blipFill>
        <p:spPr>
          <a:xfrm>
            <a:off x="3295331" y="5812374"/>
            <a:ext cx="1198530" cy="550050"/>
          </a:xfrm>
          <a:prstGeom prst="rect">
            <a:avLst/>
          </a:prstGeom>
          <a:noFill/>
          <a:ln>
            <a:noFill/>
          </a:ln>
        </p:spPr>
      </p:pic>
      <p:sp>
        <p:nvSpPr>
          <p:cNvPr id="221" name="Google Shape;221;p6"/>
          <p:cNvSpPr/>
          <p:nvPr/>
        </p:nvSpPr>
        <p:spPr>
          <a:xfrm>
            <a:off x="4751900" y="-3048800"/>
            <a:ext cx="92900" cy="627775"/>
          </a:xfrm>
          <a:custGeom>
            <a:rect b="b" l="l" r="r" t="t"/>
            <a:pathLst>
              <a:path extrusionOk="0" h="25111" w="3716">
                <a:moveTo>
                  <a:pt x="3031" y="0"/>
                </a:moveTo>
                <a:cubicBezTo>
                  <a:pt x="3103" y="2526"/>
                  <a:pt x="3969" y="10968"/>
                  <a:pt x="3464" y="15153"/>
                </a:cubicBezTo>
                <a:cubicBezTo>
                  <a:pt x="2959" y="19338"/>
                  <a:pt x="577" y="23451"/>
                  <a:pt x="0" y="25111"/>
                </a:cubicBezTo>
              </a:path>
            </a:pathLst>
          </a:custGeom>
          <a:noFill/>
          <a:ln cap="flat" cmpd="sng" w="38100">
            <a:solidFill>
              <a:srgbClr val="00A5A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222" name="Google Shape;222;p6"/>
          <p:cNvCxnSpPr/>
          <p:nvPr/>
        </p:nvCxnSpPr>
        <p:spPr>
          <a:xfrm flipH="1">
            <a:off x="4741075" y="-2671000"/>
            <a:ext cx="106500" cy="274800"/>
          </a:xfrm>
          <a:prstGeom prst="straightConnector1">
            <a:avLst/>
          </a:prstGeom>
          <a:noFill/>
          <a:ln cap="flat" cmpd="sng" w="28575">
            <a:solidFill>
              <a:srgbClr val="00A5A5"/>
            </a:solidFill>
            <a:prstDash val="solid"/>
            <a:round/>
            <a:headEnd len="sm" w="sm" type="none"/>
            <a:tailEnd len="med" w="med" type="triangle"/>
          </a:ln>
        </p:spPr>
      </p:cxnSp>
      <p:sp>
        <p:nvSpPr>
          <p:cNvPr id="223" name="Google Shape;223;p6"/>
          <p:cNvSpPr txBox="1"/>
          <p:nvPr/>
        </p:nvSpPr>
        <p:spPr>
          <a:xfrm>
            <a:off x="2976901" y="-2999825"/>
            <a:ext cx="1867800" cy="498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300"/>
              <a:buFont typeface="Arial"/>
              <a:buNone/>
            </a:pPr>
            <a:r>
              <a:rPr b="1" i="0" lang="en-US" sz="1300" u="none" cap="none" strike="noStrike">
                <a:solidFill>
                  <a:srgbClr val="1C7B79"/>
                </a:solidFill>
                <a:latin typeface="Play"/>
                <a:ea typeface="Play"/>
                <a:cs typeface="Play"/>
                <a:sym typeface="Play"/>
              </a:rPr>
              <a:t>Lancement des calculs via IDEAL 2.0</a:t>
            </a:r>
            <a:endParaRPr b="1" i="0" sz="1300" u="none" cap="none" strike="noStrike">
              <a:solidFill>
                <a:srgbClr val="1C7B79"/>
              </a:solidFill>
              <a:latin typeface="Play"/>
              <a:ea typeface="Play"/>
              <a:cs typeface="Play"/>
              <a:sym typeface="Play"/>
            </a:endParaRPr>
          </a:p>
        </p:txBody>
      </p:sp>
      <p:sp>
        <p:nvSpPr>
          <p:cNvPr id="224" name="Google Shape;224;p6"/>
          <p:cNvSpPr txBox="1"/>
          <p:nvPr/>
        </p:nvSpPr>
        <p:spPr>
          <a:xfrm>
            <a:off x="261075" y="1964650"/>
            <a:ext cx="8568300" cy="907500"/>
          </a:xfrm>
          <a:prstGeom prst="rect">
            <a:avLst/>
          </a:prstGeom>
          <a:noFill/>
          <a:ln>
            <a:noFill/>
          </a:ln>
        </p:spPr>
        <p:txBody>
          <a:bodyPr anchorCtr="0" anchor="t" bIns="66425" lIns="66425" spcFirstLastPara="1" rIns="66425" wrap="square" tIns="66425">
            <a:noAutofit/>
          </a:bodyPr>
          <a:lstStyle/>
          <a:p>
            <a:pPr indent="0" lvl="0" marL="0" marR="0" rtl="0" algn="l">
              <a:lnSpc>
                <a:spcPct val="100000"/>
              </a:lnSpc>
              <a:spcBef>
                <a:spcPts val="0"/>
              </a:spcBef>
              <a:spcAft>
                <a:spcPts val="0"/>
              </a:spcAft>
              <a:buClr>
                <a:srgbClr val="000000"/>
              </a:buClr>
              <a:buSzPts val="1308"/>
              <a:buFont typeface="Arial"/>
              <a:buNone/>
            </a:pPr>
            <a:r>
              <a:rPr b="1" i="0" lang="en-US" sz="1308" u="none" cap="none" strike="noStrike">
                <a:solidFill>
                  <a:srgbClr val="0E7C7B"/>
                </a:solidFill>
                <a:latin typeface="Play"/>
                <a:ea typeface="Play"/>
                <a:cs typeface="Play"/>
                <a:sym typeface="Play"/>
              </a:rPr>
              <a:t>RayStation (2024b)</a:t>
            </a:r>
            <a:endParaRPr b="1" i="0" sz="1308" u="none" cap="none" strike="noStrike">
              <a:solidFill>
                <a:srgbClr val="0E7C7B"/>
              </a:solidFill>
              <a:latin typeface="Play"/>
              <a:ea typeface="Play"/>
              <a:cs typeface="Play"/>
              <a:sym typeface="Play"/>
            </a:endParaRPr>
          </a:p>
          <a:p>
            <a:pPr indent="0" lvl="0" marL="0" marR="0" rtl="0" algn="l">
              <a:lnSpc>
                <a:spcPct val="100000"/>
              </a:lnSpc>
              <a:spcBef>
                <a:spcPts val="0"/>
              </a:spcBef>
              <a:spcAft>
                <a:spcPts val="0"/>
              </a:spcAft>
              <a:buClr>
                <a:srgbClr val="000000"/>
              </a:buClr>
              <a:buSzPts val="1308"/>
              <a:buFont typeface="Arial"/>
              <a:buNone/>
            </a:pPr>
            <a:r>
              <a:t/>
            </a:r>
            <a:endParaRPr b="1" i="0" sz="1308" u="none" cap="none" strike="noStrike">
              <a:solidFill>
                <a:srgbClr val="0E7C7B"/>
              </a:solidFill>
              <a:latin typeface="Play"/>
              <a:ea typeface="Play"/>
              <a:cs typeface="Play"/>
              <a:sym typeface="Play"/>
            </a:endParaRPr>
          </a:p>
          <a:p>
            <a:pPr indent="0" lvl="0" marL="0" marR="0" rtl="0" algn="l">
              <a:lnSpc>
                <a:spcPct val="100000"/>
              </a:lnSpc>
              <a:spcBef>
                <a:spcPts val="0"/>
              </a:spcBef>
              <a:spcAft>
                <a:spcPts val="0"/>
              </a:spcAft>
              <a:buClr>
                <a:srgbClr val="000000"/>
              </a:buClr>
              <a:buSzPts val="1108"/>
              <a:buFont typeface="Arial"/>
              <a:buNone/>
            </a:pPr>
            <a:r>
              <a:rPr b="1" i="0" lang="en-US" sz="1108" u="none" cap="none" strike="noStrike">
                <a:solidFill>
                  <a:srgbClr val="434343"/>
                </a:solidFill>
                <a:latin typeface="Play"/>
                <a:ea typeface="Play"/>
                <a:cs typeface="Play"/>
                <a:sym typeface="Play"/>
              </a:rPr>
              <a:t>Logiciel de planification de traitement (TPS), </a:t>
            </a:r>
            <a:endParaRPr b="1" i="0" sz="1108" u="none" cap="none" strike="noStrike">
              <a:solidFill>
                <a:srgbClr val="434343"/>
              </a:solidFill>
              <a:latin typeface="Play"/>
              <a:ea typeface="Play"/>
              <a:cs typeface="Play"/>
              <a:sym typeface="Play"/>
            </a:endParaRPr>
          </a:p>
          <a:p>
            <a:pPr indent="0" lvl="0" marL="0" marR="0" rtl="0" algn="l">
              <a:lnSpc>
                <a:spcPct val="100000"/>
              </a:lnSpc>
              <a:spcBef>
                <a:spcPts val="0"/>
              </a:spcBef>
              <a:spcAft>
                <a:spcPts val="0"/>
              </a:spcAft>
              <a:buClr>
                <a:srgbClr val="000000"/>
              </a:buClr>
              <a:buSzPts val="1108"/>
              <a:buFont typeface="Arial"/>
              <a:buNone/>
            </a:pPr>
            <a:r>
              <a:rPr b="1" i="0" lang="en-US" sz="1108" u="none" cap="none" strike="noStrike">
                <a:solidFill>
                  <a:srgbClr val="434343"/>
                </a:solidFill>
                <a:latin typeface="Play"/>
                <a:ea typeface="Play"/>
                <a:cs typeface="Play"/>
                <a:sym typeface="Play"/>
              </a:rPr>
              <a:t>Calcul de dose basé sur un algorithme Monte Carlo</a:t>
            </a:r>
            <a:endParaRPr b="1" i="0" sz="1108" u="none" cap="none" strike="noStrike">
              <a:solidFill>
                <a:srgbClr val="434343"/>
              </a:solidFill>
              <a:latin typeface="Play"/>
              <a:ea typeface="Play"/>
              <a:cs typeface="Play"/>
              <a:sym typeface="Play"/>
            </a:endParaRPr>
          </a:p>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308"/>
              <a:buFont typeface="Arial"/>
              <a:buNone/>
            </a:pPr>
            <a:r>
              <a:t/>
            </a:r>
            <a:endParaRPr b="1" i="0" sz="1308" u="none" cap="none" strike="noStrike">
              <a:solidFill>
                <a:srgbClr val="0E7C7B"/>
              </a:solidFill>
              <a:latin typeface="Play"/>
              <a:ea typeface="Play"/>
              <a:cs typeface="Play"/>
              <a:sym typeface="Play"/>
            </a:endParaRPr>
          </a:p>
          <a:p>
            <a:pPr indent="0" lvl="0" marL="0" marR="0" rtl="0" algn="l">
              <a:lnSpc>
                <a:spcPct val="100000"/>
              </a:lnSpc>
              <a:spcBef>
                <a:spcPts val="0"/>
              </a:spcBef>
              <a:spcAft>
                <a:spcPts val="0"/>
              </a:spcAft>
              <a:buClr>
                <a:srgbClr val="000000"/>
              </a:buClr>
              <a:buSzPts val="1308"/>
              <a:buFont typeface="Arial"/>
              <a:buNone/>
            </a:pPr>
            <a:r>
              <a:t/>
            </a:r>
            <a:endParaRPr b="1" i="0" sz="1308" u="none" cap="none" strike="noStrike">
              <a:solidFill>
                <a:srgbClr val="0E7C7B"/>
              </a:solidFill>
              <a:latin typeface="Play"/>
              <a:ea typeface="Play"/>
              <a:cs typeface="Play"/>
              <a:sym typeface="Play"/>
            </a:endParaRPr>
          </a:p>
        </p:txBody>
      </p:sp>
      <p:pic>
        <p:nvPicPr>
          <p:cNvPr id="225" name="Google Shape;225;p6" title="RaySearch-Logo.jpg"/>
          <p:cNvPicPr preferRelativeResize="0"/>
          <p:nvPr/>
        </p:nvPicPr>
        <p:blipFill rotWithShape="1">
          <a:blip r:embed="rId5">
            <a:alphaModFix/>
          </a:blip>
          <a:srcRect b="0" l="0" r="0" t="0"/>
          <a:stretch/>
        </p:blipFill>
        <p:spPr>
          <a:xfrm>
            <a:off x="2186825" y="1861225"/>
            <a:ext cx="1557473" cy="498900"/>
          </a:xfrm>
          <a:prstGeom prst="rect">
            <a:avLst/>
          </a:prstGeom>
          <a:noFill/>
          <a:ln>
            <a:noFill/>
          </a:ln>
        </p:spPr>
      </p:pic>
      <p:pic>
        <p:nvPicPr>
          <p:cNvPr id="226" name="Google Shape;226;p6" title="Capture d’écran du 2026-06-16 11-45-12.png"/>
          <p:cNvPicPr preferRelativeResize="0"/>
          <p:nvPr/>
        </p:nvPicPr>
        <p:blipFill rotWithShape="1">
          <a:blip r:embed="rId6">
            <a:alphaModFix/>
          </a:blip>
          <a:srcRect b="0" l="0" r="84368" t="0"/>
          <a:stretch/>
        </p:blipFill>
        <p:spPr>
          <a:xfrm>
            <a:off x="8252022" y="520225"/>
            <a:ext cx="1723750" cy="6038201"/>
          </a:xfrm>
          <a:prstGeom prst="rect">
            <a:avLst/>
          </a:prstGeom>
          <a:noFill/>
          <a:ln>
            <a:noFill/>
          </a:ln>
        </p:spPr>
      </p:pic>
      <p:pic>
        <p:nvPicPr>
          <p:cNvPr id="227" name="Google Shape;227;p6" title="LEA_logo.JPG"/>
          <p:cNvPicPr preferRelativeResize="0"/>
          <p:nvPr/>
        </p:nvPicPr>
        <p:blipFill rotWithShape="1">
          <a:blip r:embed="rId7">
            <a:alphaModFix/>
          </a:blip>
          <a:srcRect b="0" l="0" r="0" t="0"/>
          <a:stretch/>
        </p:blipFill>
        <p:spPr>
          <a:xfrm>
            <a:off x="5394425" y="2358488"/>
            <a:ext cx="2361699" cy="2361674"/>
          </a:xfrm>
          <a:prstGeom prst="rect">
            <a:avLst/>
          </a:prstGeom>
          <a:noFill/>
          <a:ln>
            <a:noFill/>
          </a:ln>
        </p:spPr>
      </p:pic>
      <p:sp>
        <p:nvSpPr>
          <p:cNvPr id="228" name="Google Shape;228;p6"/>
          <p:cNvSpPr/>
          <p:nvPr/>
        </p:nvSpPr>
        <p:spPr>
          <a:xfrm>
            <a:off x="320040" y="6583680"/>
            <a:ext cx="7131942" cy="164160"/>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900"/>
              <a:buFont typeface="Arial"/>
              <a:buNone/>
            </a:pPr>
            <a:r>
              <a:rPr lang="en-US" sz="900">
                <a:solidFill>
                  <a:srgbClr val="6B7280"/>
                </a:solidFill>
              </a:rPr>
              <a:t>AG Mi2B</a:t>
            </a:r>
            <a:endParaRPr b="0" i="0" sz="900" u="none" cap="none" strike="noStrik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33" name="Shape 233"/>
        <p:cNvGrpSpPr/>
        <p:nvPr/>
      </p:nvGrpSpPr>
      <p:grpSpPr>
        <a:xfrm>
          <a:off x="0" y="0"/>
          <a:ext cx="0" cy="0"/>
          <a:chOff x="0" y="0"/>
          <a:chExt cx="0" cy="0"/>
        </a:xfrm>
      </p:grpSpPr>
      <p:sp>
        <p:nvSpPr>
          <p:cNvPr id="234" name="Google Shape;234;p8"/>
          <p:cNvSpPr/>
          <p:nvPr/>
        </p:nvSpPr>
        <p:spPr>
          <a:xfrm>
            <a:off x="-300" y="-850"/>
            <a:ext cx="12192012" cy="548694"/>
          </a:xfrm>
          <a:custGeom>
            <a:rect b="b" l="l" r="r" t="t"/>
            <a:pathLst>
              <a:path extrusionOk="0" h="21600" w="21600">
                <a:moveTo>
                  <a:pt x="0" y="0"/>
                </a:moveTo>
                <a:lnTo>
                  <a:pt x="21600" y="0"/>
                </a:lnTo>
                <a:lnTo>
                  <a:pt x="21600" y="21600"/>
                </a:lnTo>
                <a:lnTo>
                  <a:pt x="0" y="21600"/>
                </a:lnTo>
                <a:close/>
              </a:path>
            </a:pathLst>
          </a:custGeom>
          <a:solidFill>
            <a:srgbClr val="1C7B79"/>
          </a:solidFill>
          <a:ln cap="flat" cmpd="sng" w="12600">
            <a:solidFill>
              <a:srgbClr val="1C7B79"/>
            </a:solidFill>
            <a:prstDash val="solid"/>
            <a:round/>
            <a:headEnd len="sm" w="sm" type="none"/>
            <a:tailEnd len="sm" w="sm" type="none"/>
          </a:ln>
        </p:spPr>
      </p:sp>
      <p:sp>
        <p:nvSpPr>
          <p:cNvPr id="235" name="Google Shape;235;p8"/>
          <p:cNvSpPr/>
          <p:nvPr/>
        </p:nvSpPr>
        <p:spPr>
          <a:xfrm>
            <a:off x="320040" y="457200"/>
            <a:ext cx="11429640" cy="383778"/>
          </a:xfrm>
          <a:custGeom>
            <a:rect b="b" l="l" r="r" t="t"/>
            <a:pathLst>
              <a:path extrusionOk="0" h="21600" w="21600">
                <a:moveTo>
                  <a:pt x="0" y="0"/>
                </a:moveTo>
                <a:lnTo>
                  <a:pt x="21600" y="0"/>
                </a:lnTo>
                <a:lnTo>
                  <a:pt x="21600" y="21600"/>
                </a:lnTo>
                <a:lnTo>
                  <a:pt x="0" y="21600"/>
                </a:lnTo>
                <a:close/>
              </a:path>
            </a:pathLst>
          </a:custGeom>
          <a:noFill/>
          <a:ln>
            <a:noFill/>
          </a:ln>
        </p:spPr>
      </p:sp>
      <p:cxnSp>
        <p:nvCxnSpPr>
          <p:cNvPr id="236" name="Google Shape;236;p8"/>
          <p:cNvCxnSpPr/>
          <p:nvPr/>
        </p:nvCxnSpPr>
        <p:spPr>
          <a:xfrm>
            <a:off x="320040" y="1100160"/>
            <a:ext cx="11521800" cy="600"/>
          </a:xfrm>
          <a:prstGeom prst="straightConnector1">
            <a:avLst/>
          </a:prstGeom>
          <a:noFill/>
          <a:ln cap="flat" cmpd="sng" w="12600">
            <a:solidFill>
              <a:srgbClr val="D6DEE8"/>
            </a:solidFill>
            <a:prstDash val="solid"/>
            <a:round/>
            <a:headEnd len="sm" w="sm" type="none"/>
            <a:tailEnd len="sm" w="sm" type="none"/>
          </a:ln>
        </p:spPr>
      </p:cxnSp>
      <p:cxnSp>
        <p:nvCxnSpPr>
          <p:cNvPr id="237" name="Google Shape;237;p8"/>
          <p:cNvCxnSpPr/>
          <p:nvPr/>
        </p:nvCxnSpPr>
        <p:spPr>
          <a:xfrm>
            <a:off x="320040" y="6528600"/>
            <a:ext cx="11521800" cy="600"/>
          </a:xfrm>
          <a:prstGeom prst="straightConnector1">
            <a:avLst/>
          </a:prstGeom>
          <a:noFill/>
          <a:ln cap="flat" cmpd="sng" w="12600">
            <a:solidFill>
              <a:srgbClr val="E5E7EB"/>
            </a:solidFill>
            <a:prstDash val="solid"/>
            <a:round/>
            <a:headEnd len="sm" w="sm" type="none"/>
            <a:tailEnd len="sm" w="sm" type="none"/>
          </a:ln>
        </p:spPr>
      </p:cxnSp>
      <p:sp>
        <p:nvSpPr>
          <p:cNvPr id="238" name="Google Shape;238;p8"/>
          <p:cNvSpPr/>
          <p:nvPr/>
        </p:nvSpPr>
        <p:spPr>
          <a:xfrm>
            <a:off x="11521440" y="6583680"/>
            <a:ext cx="365418" cy="164160"/>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0" lIns="0" spcFirstLastPara="1" rIns="0" wrap="square" tIns="0">
            <a:noAutofit/>
          </a:bodyPr>
          <a:lstStyle/>
          <a:p>
            <a:pPr indent="0" lvl="0" marL="0" marR="0" rtl="0" algn="r">
              <a:lnSpc>
                <a:spcPct val="100000"/>
              </a:lnSpc>
              <a:spcBef>
                <a:spcPts val="0"/>
              </a:spcBef>
              <a:spcAft>
                <a:spcPts val="0"/>
              </a:spcAft>
              <a:buClr>
                <a:srgbClr val="000000"/>
              </a:buClr>
              <a:buSzPts val="1250"/>
              <a:buFont typeface="Arial"/>
              <a:buNone/>
            </a:pPr>
            <a:r>
              <a:rPr lang="en-US" sz="1250">
                <a:solidFill>
                  <a:srgbClr val="6B7280"/>
                </a:solidFill>
              </a:rPr>
              <a:t>7</a:t>
            </a:r>
            <a:endParaRPr b="0" i="0" sz="1250" u="none" cap="none" strike="noStrike">
              <a:solidFill>
                <a:srgbClr val="000000"/>
              </a:solidFill>
              <a:latin typeface="Arial"/>
              <a:ea typeface="Arial"/>
              <a:cs typeface="Arial"/>
              <a:sym typeface="Arial"/>
            </a:endParaRPr>
          </a:p>
        </p:txBody>
      </p:sp>
      <p:sp>
        <p:nvSpPr>
          <p:cNvPr id="239" name="Google Shape;239;p8"/>
          <p:cNvSpPr/>
          <p:nvPr/>
        </p:nvSpPr>
        <p:spPr>
          <a:xfrm>
            <a:off x="7353000" y="2484360"/>
            <a:ext cx="1645200" cy="634681"/>
          </a:xfrm>
          <a:custGeom>
            <a:rect b="b" l="l" r="r" t="t"/>
            <a:pathLst>
              <a:path extrusionOk="0" h="1765" w="4572">
                <a:moveTo>
                  <a:pt x="22" y="0"/>
                </a:moveTo>
                <a:cubicBezTo>
                  <a:pt x="11" y="0"/>
                  <a:pt x="0" y="11"/>
                  <a:pt x="0" y="22"/>
                </a:cubicBezTo>
                <a:lnTo>
                  <a:pt x="0" y="1741"/>
                </a:lnTo>
                <a:cubicBezTo>
                  <a:pt x="0" y="1752"/>
                  <a:pt x="11" y="1764"/>
                  <a:pt x="22" y="1764"/>
                </a:cubicBezTo>
                <a:lnTo>
                  <a:pt x="4548" y="1764"/>
                </a:lnTo>
                <a:cubicBezTo>
                  <a:pt x="4559" y="1764"/>
                  <a:pt x="4571" y="1752"/>
                  <a:pt x="4571" y="1741"/>
                </a:cubicBezTo>
                <a:lnTo>
                  <a:pt x="4571" y="22"/>
                </a:lnTo>
                <a:cubicBezTo>
                  <a:pt x="4571" y="11"/>
                  <a:pt x="4559" y="0"/>
                  <a:pt x="4548" y="0"/>
                </a:cubicBezTo>
                <a:lnTo>
                  <a:pt x="22" y="0"/>
                </a:lnTo>
              </a:path>
            </a:pathLst>
          </a:custGeom>
          <a:solidFill>
            <a:srgbClr val="DBDBDB"/>
          </a:solidFill>
          <a:ln cap="flat" cmpd="sng" w="10075">
            <a:solidFill>
              <a:srgbClr val="0D0D0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0" name="Google Shape;240;p8"/>
          <p:cNvSpPr/>
          <p:nvPr/>
        </p:nvSpPr>
        <p:spPr>
          <a:xfrm>
            <a:off x="235080" y="1713240"/>
            <a:ext cx="1645200" cy="634681"/>
          </a:xfrm>
          <a:custGeom>
            <a:rect b="b" l="l" r="r" t="t"/>
            <a:pathLst>
              <a:path extrusionOk="0" h="1765" w="4572">
                <a:moveTo>
                  <a:pt x="22" y="0"/>
                </a:moveTo>
                <a:cubicBezTo>
                  <a:pt x="11" y="0"/>
                  <a:pt x="0" y="11"/>
                  <a:pt x="0" y="22"/>
                </a:cubicBezTo>
                <a:lnTo>
                  <a:pt x="0" y="1741"/>
                </a:lnTo>
                <a:cubicBezTo>
                  <a:pt x="0" y="1752"/>
                  <a:pt x="11" y="1764"/>
                  <a:pt x="22" y="1764"/>
                </a:cubicBezTo>
                <a:lnTo>
                  <a:pt x="4548" y="1764"/>
                </a:lnTo>
                <a:cubicBezTo>
                  <a:pt x="4559" y="1764"/>
                  <a:pt x="4571" y="1752"/>
                  <a:pt x="4571" y="1741"/>
                </a:cubicBezTo>
                <a:lnTo>
                  <a:pt x="4571" y="22"/>
                </a:lnTo>
                <a:cubicBezTo>
                  <a:pt x="4571" y="11"/>
                  <a:pt x="4559" y="0"/>
                  <a:pt x="4548" y="0"/>
                </a:cubicBezTo>
                <a:lnTo>
                  <a:pt x="22" y="0"/>
                </a:lnTo>
              </a:path>
            </a:pathLst>
          </a:custGeom>
          <a:solidFill>
            <a:srgbClr val="C5E0B4"/>
          </a:solidFill>
          <a:ln cap="flat" cmpd="sng" w="10075">
            <a:solidFill>
              <a:srgbClr val="0D0D0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1" name="Google Shape;241;p8"/>
          <p:cNvSpPr/>
          <p:nvPr/>
        </p:nvSpPr>
        <p:spPr>
          <a:xfrm>
            <a:off x="7353000" y="1713240"/>
            <a:ext cx="1645200" cy="634681"/>
          </a:xfrm>
          <a:custGeom>
            <a:rect b="b" l="l" r="r" t="t"/>
            <a:pathLst>
              <a:path extrusionOk="0" h="1765" w="4572">
                <a:moveTo>
                  <a:pt x="22" y="0"/>
                </a:moveTo>
                <a:cubicBezTo>
                  <a:pt x="11" y="0"/>
                  <a:pt x="0" y="11"/>
                  <a:pt x="0" y="22"/>
                </a:cubicBezTo>
                <a:lnTo>
                  <a:pt x="0" y="1741"/>
                </a:lnTo>
                <a:cubicBezTo>
                  <a:pt x="0" y="1752"/>
                  <a:pt x="11" y="1764"/>
                  <a:pt x="22" y="1764"/>
                </a:cubicBezTo>
                <a:lnTo>
                  <a:pt x="4548" y="1764"/>
                </a:lnTo>
                <a:cubicBezTo>
                  <a:pt x="4559" y="1764"/>
                  <a:pt x="4571" y="1752"/>
                  <a:pt x="4571" y="1741"/>
                </a:cubicBezTo>
                <a:lnTo>
                  <a:pt x="4571" y="22"/>
                </a:lnTo>
                <a:cubicBezTo>
                  <a:pt x="4571" y="11"/>
                  <a:pt x="4559" y="0"/>
                  <a:pt x="4548" y="0"/>
                </a:cubicBezTo>
                <a:lnTo>
                  <a:pt x="22" y="0"/>
                </a:lnTo>
              </a:path>
            </a:pathLst>
          </a:custGeom>
          <a:solidFill>
            <a:srgbClr val="DBDBDB"/>
          </a:solidFill>
          <a:ln cap="flat" cmpd="sng" w="10075">
            <a:solidFill>
              <a:srgbClr val="0D0D0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2" name="Google Shape;242;p8"/>
          <p:cNvSpPr/>
          <p:nvPr/>
        </p:nvSpPr>
        <p:spPr>
          <a:xfrm>
            <a:off x="235080" y="3367440"/>
            <a:ext cx="1645200" cy="634681"/>
          </a:xfrm>
          <a:custGeom>
            <a:rect b="b" l="l" r="r" t="t"/>
            <a:pathLst>
              <a:path extrusionOk="0" h="1765" w="4572">
                <a:moveTo>
                  <a:pt x="22" y="0"/>
                </a:moveTo>
                <a:cubicBezTo>
                  <a:pt x="11" y="0"/>
                  <a:pt x="0" y="11"/>
                  <a:pt x="0" y="22"/>
                </a:cubicBezTo>
                <a:lnTo>
                  <a:pt x="0" y="1741"/>
                </a:lnTo>
                <a:cubicBezTo>
                  <a:pt x="0" y="1752"/>
                  <a:pt x="11" y="1764"/>
                  <a:pt x="22" y="1764"/>
                </a:cubicBezTo>
                <a:lnTo>
                  <a:pt x="4548" y="1764"/>
                </a:lnTo>
                <a:cubicBezTo>
                  <a:pt x="4559" y="1764"/>
                  <a:pt x="4571" y="1752"/>
                  <a:pt x="4571" y="1741"/>
                </a:cubicBezTo>
                <a:lnTo>
                  <a:pt x="4571" y="22"/>
                </a:lnTo>
                <a:cubicBezTo>
                  <a:pt x="4571" y="11"/>
                  <a:pt x="4559" y="0"/>
                  <a:pt x="4548" y="0"/>
                </a:cubicBezTo>
                <a:lnTo>
                  <a:pt x="22" y="0"/>
                </a:lnTo>
              </a:path>
            </a:pathLst>
          </a:custGeom>
          <a:solidFill>
            <a:srgbClr val="C5E0B4"/>
          </a:solidFill>
          <a:ln cap="flat" cmpd="sng" w="10075">
            <a:solidFill>
              <a:srgbClr val="0D0D0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3" name="Google Shape;243;p8"/>
          <p:cNvSpPr/>
          <p:nvPr/>
        </p:nvSpPr>
        <p:spPr>
          <a:xfrm>
            <a:off x="7353000" y="3367440"/>
            <a:ext cx="1645200" cy="634681"/>
          </a:xfrm>
          <a:custGeom>
            <a:rect b="b" l="l" r="r" t="t"/>
            <a:pathLst>
              <a:path extrusionOk="0" h="1765" w="4572">
                <a:moveTo>
                  <a:pt x="22" y="0"/>
                </a:moveTo>
                <a:cubicBezTo>
                  <a:pt x="11" y="0"/>
                  <a:pt x="0" y="11"/>
                  <a:pt x="0" y="22"/>
                </a:cubicBezTo>
                <a:lnTo>
                  <a:pt x="0" y="1741"/>
                </a:lnTo>
                <a:cubicBezTo>
                  <a:pt x="0" y="1752"/>
                  <a:pt x="11" y="1764"/>
                  <a:pt x="22" y="1764"/>
                </a:cubicBezTo>
                <a:lnTo>
                  <a:pt x="4548" y="1764"/>
                </a:lnTo>
                <a:cubicBezTo>
                  <a:pt x="4559" y="1764"/>
                  <a:pt x="4571" y="1752"/>
                  <a:pt x="4571" y="1741"/>
                </a:cubicBezTo>
                <a:lnTo>
                  <a:pt x="4571" y="22"/>
                </a:lnTo>
                <a:cubicBezTo>
                  <a:pt x="4571" y="11"/>
                  <a:pt x="4559" y="0"/>
                  <a:pt x="4548" y="0"/>
                </a:cubicBezTo>
                <a:lnTo>
                  <a:pt x="22" y="0"/>
                </a:lnTo>
              </a:path>
            </a:pathLst>
          </a:custGeom>
          <a:solidFill>
            <a:srgbClr val="DBDBDB"/>
          </a:solidFill>
          <a:ln cap="flat" cmpd="sng" w="10075">
            <a:solidFill>
              <a:srgbClr val="0D0D0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4" name="Google Shape;244;p8"/>
          <p:cNvSpPr/>
          <p:nvPr/>
        </p:nvSpPr>
        <p:spPr>
          <a:xfrm>
            <a:off x="5262120" y="3404520"/>
            <a:ext cx="1450077" cy="578880"/>
          </a:xfrm>
          <a:custGeom>
            <a:rect b="b" l="l" r="r" t="t"/>
            <a:pathLst>
              <a:path extrusionOk="0" h="1610" w="4029">
                <a:moveTo>
                  <a:pt x="20" y="0"/>
                </a:moveTo>
                <a:cubicBezTo>
                  <a:pt x="10" y="0"/>
                  <a:pt x="0" y="10"/>
                  <a:pt x="0" y="20"/>
                </a:cubicBezTo>
                <a:lnTo>
                  <a:pt x="0" y="1588"/>
                </a:lnTo>
                <a:cubicBezTo>
                  <a:pt x="0" y="1598"/>
                  <a:pt x="10" y="1609"/>
                  <a:pt x="20" y="1609"/>
                </a:cubicBezTo>
                <a:lnTo>
                  <a:pt x="4008" y="1609"/>
                </a:lnTo>
                <a:cubicBezTo>
                  <a:pt x="4018" y="1609"/>
                  <a:pt x="4028" y="1598"/>
                  <a:pt x="4028" y="1588"/>
                </a:cubicBezTo>
                <a:lnTo>
                  <a:pt x="4028" y="20"/>
                </a:lnTo>
                <a:cubicBezTo>
                  <a:pt x="4028" y="10"/>
                  <a:pt x="4018" y="0"/>
                  <a:pt x="4008" y="0"/>
                </a:cubicBezTo>
                <a:lnTo>
                  <a:pt x="20" y="0"/>
                </a:lnTo>
              </a:path>
            </a:pathLst>
          </a:custGeom>
          <a:solidFill>
            <a:srgbClr val="9DC3E6"/>
          </a:solidFill>
          <a:ln cap="flat" cmpd="sng" w="10075">
            <a:solidFill>
              <a:srgbClr val="0D0D0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5" name="Google Shape;245;p8"/>
          <p:cNvSpPr/>
          <p:nvPr/>
        </p:nvSpPr>
        <p:spPr>
          <a:xfrm>
            <a:off x="3301560" y="3422880"/>
            <a:ext cx="1440719" cy="578880"/>
          </a:xfrm>
          <a:custGeom>
            <a:rect b="b" l="l" r="r" t="t"/>
            <a:pathLst>
              <a:path extrusionOk="0" h="1610" w="4004">
                <a:moveTo>
                  <a:pt x="20" y="0"/>
                </a:moveTo>
                <a:cubicBezTo>
                  <a:pt x="10" y="0"/>
                  <a:pt x="0" y="10"/>
                  <a:pt x="0" y="20"/>
                </a:cubicBezTo>
                <a:lnTo>
                  <a:pt x="0" y="1588"/>
                </a:lnTo>
                <a:cubicBezTo>
                  <a:pt x="0" y="1598"/>
                  <a:pt x="10" y="1609"/>
                  <a:pt x="20" y="1609"/>
                </a:cubicBezTo>
                <a:lnTo>
                  <a:pt x="3982" y="1609"/>
                </a:lnTo>
                <a:cubicBezTo>
                  <a:pt x="3992" y="1609"/>
                  <a:pt x="4003" y="1598"/>
                  <a:pt x="4003" y="1588"/>
                </a:cubicBezTo>
                <a:lnTo>
                  <a:pt x="4003" y="20"/>
                </a:lnTo>
                <a:cubicBezTo>
                  <a:pt x="4003" y="10"/>
                  <a:pt x="3992" y="0"/>
                  <a:pt x="3982" y="0"/>
                </a:cubicBezTo>
                <a:lnTo>
                  <a:pt x="20" y="0"/>
                </a:lnTo>
              </a:path>
            </a:pathLst>
          </a:custGeom>
          <a:solidFill>
            <a:srgbClr val="FFFFFF"/>
          </a:solidFill>
          <a:ln cap="flat" cmpd="sng" w="10075">
            <a:solidFill>
              <a:srgbClr val="CBD5E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6" name="Google Shape;246;p8"/>
          <p:cNvSpPr/>
          <p:nvPr/>
        </p:nvSpPr>
        <p:spPr>
          <a:xfrm>
            <a:off x="10196650" y="2410800"/>
            <a:ext cx="1865673" cy="839099"/>
          </a:xfrm>
          <a:custGeom>
            <a:rect b="b" l="l" r="r" t="t"/>
            <a:pathLst>
              <a:path extrusionOk="0" h="1765" w="4572">
                <a:moveTo>
                  <a:pt x="22" y="0"/>
                </a:moveTo>
                <a:cubicBezTo>
                  <a:pt x="11" y="0"/>
                  <a:pt x="0" y="11"/>
                  <a:pt x="0" y="22"/>
                </a:cubicBezTo>
                <a:lnTo>
                  <a:pt x="0" y="1741"/>
                </a:lnTo>
                <a:cubicBezTo>
                  <a:pt x="0" y="1752"/>
                  <a:pt x="11" y="1764"/>
                  <a:pt x="22" y="1764"/>
                </a:cubicBezTo>
                <a:lnTo>
                  <a:pt x="4548" y="1764"/>
                </a:lnTo>
                <a:cubicBezTo>
                  <a:pt x="4559" y="1764"/>
                  <a:pt x="4571" y="1752"/>
                  <a:pt x="4571" y="1741"/>
                </a:cubicBezTo>
                <a:lnTo>
                  <a:pt x="4571" y="22"/>
                </a:lnTo>
                <a:cubicBezTo>
                  <a:pt x="4571" y="11"/>
                  <a:pt x="4559" y="0"/>
                  <a:pt x="4548" y="0"/>
                </a:cubicBezTo>
                <a:lnTo>
                  <a:pt x="22" y="0"/>
                </a:lnTo>
              </a:path>
            </a:pathLst>
          </a:custGeom>
          <a:solidFill>
            <a:srgbClr val="9DC3E6"/>
          </a:solidFill>
          <a:ln cap="flat" cmpd="sng" w="10075">
            <a:solidFill>
              <a:srgbClr val="0D0D0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7" name="Google Shape;247;p8"/>
          <p:cNvSpPr/>
          <p:nvPr/>
        </p:nvSpPr>
        <p:spPr>
          <a:xfrm>
            <a:off x="3189950" y="4491725"/>
            <a:ext cx="1645200" cy="962102"/>
          </a:xfrm>
          <a:custGeom>
            <a:rect b="b" l="l" r="r" t="t"/>
            <a:pathLst>
              <a:path extrusionOk="0" h="1765" w="4572">
                <a:moveTo>
                  <a:pt x="22" y="0"/>
                </a:moveTo>
                <a:cubicBezTo>
                  <a:pt x="11" y="0"/>
                  <a:pt x="0" y="11"/>
                  <a:pt x="0" y="22"/>
                </a:cubicBezTo>
                <a:lnTo>
                  <a:pt x="0" y="1741"/>
                </a:lnTo>
                <a:cubicBezTo>
                  <a:pt x="0" y="1752"/>
                  <a:pt x="11" y="1764"/>
                  <a:pt x="22" y="1764"/>
                </a:cubicBezTo>
                <a:lnTo>
                  <a:pt x="4548" y="1764"/>
                </a:lnTo>
                <a:cubicBezTo>
                  <a:pt x="4559" y="1764"/>
                  <a:pt x="4571" y="1752"/>
                  <a:pt x="4571" y="1741"/>
                </a:cubicBezTo>
                <a:lnTo>
                  <a:pt x="4571" y="22"/>
                </a:lnTo>
                <a:cubicBezTo>
                  <a:pt x="4571" y="11"/>
                  <a:pt x="4559" y="0"/>
                  <a:pt x="4548" y="0"/>
                </a:cubicBezTo>
                <a:lnTo>
                  <a:pt x="22" y="0"/>
                </a:lnTo>
              </a:path>
            </a:pathLst>
          </a:custGeom>
          <a:solidFill>
            <a:srgbClr val="9DC3E6"/>
          </a:solidFill>
          <a:ln cap="flat" cmpd="sng" w="10075">
            <a:solidFill>
              <a:srgbClr val="0D0D0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248" name="Google Shape;248;p8"/>
          <p:cNvCxnSpPr/>
          <p:nvPr/>
        </p:nvCxnSpPr>
        <p:spPr>
          <a:xfrm>
            <a:off x="1904760" y="2061360"/>
            <a:ext cx="793200" cy="717600"/>
          </a:xfrm>
          <a:prstGeom prst="straightConnector1">
            <a:avLst/>
          </a:prstGeom>
          <a:noFill/>
          <a:ln cap="flat" cmpd="sng" w="9525">
            <a:solidFill>
              <a:srgbClr val="3F6EC3"/>
            </a:solidFill>
            <a:prstDash val="solid"/>
            <a:round/>
            <a:headEnd len="sm" w="sm" type="none"/>
            <a:tailEnd len="med" w="med" type="triangle"/>
          </a:ln>
        </p:spPr>
      </p:cxnSp>
      <p:cxnSp>
        <p:nvCxnSpPr>
          <p:cNvPr id="249" name="Google Shape;249;p8"/>
          <p:cNvCxnSpPr/>
          <p:nvPr/>
        </p:nvCxnSpPr>
        <p:spPr>
          <a:xfrm flipH="1">
            <a:off x="2714520" y="2805840"/>
            <a:ext cx="7800" cy="839100"/>
          </a:xfrm>
          <a:prstGeom prst="straightConnector1">
            <a:avLst/>
          </a:prstGeom>
          <a:noFill/>
          <a:ln cap="flat" cmpd="sng" w="9525">
            <a:solidFill>
              <a:srgbClr val="3F6EC3"/>
            </a:solidFill>
            <a:prstDash val="solid"/>
            <a:round/>
            <a:headEnd len="sm" w="sm" type="none"/>
            <a:tailEnd len="med" w="med" type="triangle"/>
          </a:ln>
        </p:spPr>
      </p:cxnSp>
      <p:cxnSp>
        <p:nvCxnSpPr>
          <p:cNvPr id="250" name="Google Shape;250;p8"/>
          <p:cNvCxnSpPr/>
          <p:nvPr/>
        </p:nvCxnSpPr>
        <p:spPr>
          <a:xfrm flipH="1" rot="10800000">
            <a:off x="1877400" y="3663060"/>
            <a:ext cx="1447200" cy="27300"/>
          </a:xfrm>
          <a:prstGeom prst="straightConnector1">
            <a:avLst/>
          </a:prstGeom>
          <a:noFill/>
          <a:ln cap="flat" cmpd="sng" w="9525">
            <a:solidFill>
              <a:srgbClr val="3F6EC3"/>
            </a:solidFill>
            <a:prstDash val="solid"/>
            <a:round/>
            <a:headEnd len="sm" w="sm" type="none"/>
            <a:tailEnd len="med" w="med" type="triangle"/>
          </a:ln>
        </p:spPr>
      </p:cxnSp>
      <p:cxnSp>
        <p:nvCxnSpPr>
          <p:cNvPr id="251" name="Google Shape;251;p8"/>
          <p:cNvCxnSpPr/>
          <p:nvPr/>
        </p:nvCxnSpPr>
        <p:spPr>
          <a:xfrm flipH="1" rot="10800000">
            <a:off x="4740120" y="3689580"/>
            <a:ext cx="500100" cy="8700"/>
          </a:xfrm>
          <a:prstGeom prst="straightConnector1">
            <a:avLst/>
          </a:prstGeom>
          <a:noFill/>
          <a:ln cap="flat" cmpd="sng" w="9525">
            <a:solidFill>
              <a:srgbClr val="3F6EC3"/>
            </a:solidFill>
            <a:prstDash val="solid"/>
            <a:round/>
            <a:headEnd len="sm" w="sm" type="none"/>
            <a:tailEnd len="med" w="med" type="triangle"/>
          </a:ln>
        </p:spPr>
      </p:cxnSp>
      <p:sp>
        <p:nvSpPr>
          <p:cNvPr id="252" name="Google Shape;252;p8"/>
          <p:cNvSpPr txBox="1"/>
          <p:nvPr/>
        </p:nvSpPr>
        <p:spPr>
          <a:xfrm rot="2462149">
            <a:off x="2151758" y="2466033"/>
            <a:ext cx="1034072" cy="30770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Plan</a:t>
            </a:r>
            <a:endParaRPr b="0" i="0" sz="1400" u="none" cap="none" strike="noStrike">
              <a:solidFill>
                <a:srgbClr val="000000"/>
              </a:solidFill>
              <a:latin typeface="Arial"/>
              <a:ea typeface="Arial"/>
              <a:cs typeface="Arial"/>
              <a:sym typeface="Arial"/>
            </a:endParaRPr>
          </a:p>
        </p:txBody>
      </p:sp>
      <p:sp>
        <p:nvSpPr>
          <p:cNvPr id="253" name="Google Shape;253;p8"/>
          <p:cNvSpPr txBox="1"/>
          <p:nvPr/>
        </p:nvSpPr>
        <p:spPr>
          <a:xfrm>
            <a:off x="231120" y="1769400"/>
            <a:ext cx="1645200" cy="4614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1" i="0" lang="en-US" sz="1200" u="none" cap="none" strike="noStrike">
                <a:solidFill>
                  <a:srgbClr val="000000"/>
                </a:solidFill>
                <a:latin typeface="Arial"/>
                <a:ea typeface="Arial"/>
                <a:cs typeface="Arial"/>
                <a:sym typeface="Arial"/>
              </a:rPr>
              <a:t>TPS </a:t>
            </a:r>
            <a:endParaRPr b="1" i="0" sz="12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200"/>
              <a:buFont typeface="Arial"/>
              <a:buNone/>
            </a:pPr>
            <a:r>
              <a:rPr b="1" i="0" lang="en-US" sz="1200" u="none" cap="none" strike="noStrike">
                <a:solidFill>
                  <a:srgbClr val="000000"/>
                </a:solidFill>
                <a:latin typeface="Arial"/>
                <a:ea typeface="Arial"/>
                <a:cs typeface="Arial"/>
                <a:sym typeface="Arial"/>
              </a:rPr>
              <a:t>(Raystation 2024b)  </a:t>
            </a:r>
            <a:endParaRPr b="1" i="0" sz="1200" u="none" cap="none" strike="noStrike">
              <a:solidFill>
                <a:srgbClr val="000000"/>
              </a:solidFill>
              <a:latin typeface="Arial"/>
              <a:ea typeface="Arial"/>
              <a:cs typeface="Arial"/>
              <a:sym typeface="Arial"/>
            </a:endParaRPr>
          </a:p>
        </p:txBody>
      </p:sp>
      <p:cxnSp>
        <p:nvCxnSpPr>
          <p:cNvPr id="254" name="Google Shape;254;p8"/>
          <p:cNvCxnSpPr/>
          <p:nvPr/>
        </p:nvCxnSpPr>
        <p:spPr>
          <a:xfrm>
            <a:off x="6719400" y="3716640"/>
            <a:ext cx="630300" cy="1500"/>
          </a:xfrm>
          <a:prstGeom prst="straightConnector1">
            <a:avLst/>
          </a:prstGeom>
          <a:noFill/>
          <a:ln cap="flat" cmpd="sng" w="9525">
            <a:solidFill>
              <a:srgbClr val="3F6EC3"/>
            </a:solidFill>
            <a:prstDash val="solid"/>
            <a:round/>
            <a:headEnd len="sm" w="sm" type="none"/>
            <a:tailEnd len="med" w="med" type="triangle"/>
          </a:ln>
        </p:spPr>
      </p:cxnSp>
      <p:cxnSp>
        <p:nvCxnSpPr>
          <p:cNvPr id="255" name="Google Shape;255;p8"/>
          <p:cNvCxnSpPr/>
          <p:nvPr/>
        </p:nvCxnSpPr>
        <p:spPr>
          <a:xfrm flipH="1">
            <a:off x="3953400" y="4011120"/>
            <a:ext cx="3000" cy="482400"/>
          </a:xfrm>
          <a:prstGeom prst="straightConnector1">
            <a:avLst/>
          </a:prstGeom>
          <a:noFill/>
          <a:ln cap="flat" cmpd="sng" w="9525">
            <a:solidFill>
              <a:srgbClr val="3F6EC3"/>
            </a:solidFill>
            <a:prstDash val="solid"/>
            <a:round/>
            <a:headEnd len="sm" w="sm" type="none"/>
            <a:tailEnd len="med" w="med" type="triangle"/>
          </a:ln>
        </p:spPr>
      </p:cxnSp>
      <p:cxnSp>
        <p:nvCxnSpPr>
          <p:cNvPr id="256" name="Google Shape;256;p8"/>
          <p:cNvCxnSpPr/>
          <p:nvPr/>
        </p:nvCxnSpPr>
        <p:spPr>
          <a:xfrm>
            <a:off x="1884960" y="2048760"/>
            <a:ext cx="5462400" cy="16200"/>
          </a:xfrm>
          <a:prstGeom prst="straightConnector1">
            <a:avLst/>
          </a:prstGeom>
          <a:noFill/>
          <a:ln cap="flat" cmpd="sng" w="9525">
            <a:solidFill>
              <a:srgbClr val="3F6EC3"/>
            </a:solidFill>
            <a:prstDash val="solid"/>
            <a:round/>
            <a:headEnd len="sm" w="sm" type="none"/>
            <a:tailEnd len="med" w="med" type="triangle"/>
          </a:ln>
        </p:spPr>
      </p:cxnSp>
      <p:sp>
        <p:nvSpPr>
          <p:cNvPr id="257" name="Google Shape;257;p8"/>
          <p:cNvSpPr txBox="1"/>
          <p:nvPr/>
        </p:nvSpPr>
        <p:spPr>
          <a:xfrm>
            <a:off x="2903520" y="1797120"/>
            <a:ext cx="1933200" cy="307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Algorithme du TPS </a:t>
            </a:r>
            <a:endParaRPr b="0" i="0" sz="1400" u="none" cap="none" strike="noStrike">
              <a:solidFill>
                <a:srgbClr val="000000"/>
              </a:solidFill>
              <a:latin typeface="Arial"/>
              <a:ea typeface="Arial"/>
              <a:cs typeface="Arial"/>
              <a:sym typeface="Arial"/>
            </a:endParaRPr>
          </a:p>
        </p:txBody>
      </p:sp>
      <p:sp>
        <p:nvSpPr>
          <p:cNvPr id="258" name="Google Shape;258;p8"/>
          <p:cNvSpPr txBox="1"/>
          <p:nvPr/>
        </p:nvSpPr>
        <p:spPr>
          <a:xfrm>
            <a:off x="257825" y="3464070"/>
            <a:ext cx="1589400" cy="4614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100"/>
              <a:buFont typeface="Arial"/>
              <a:buNone/>
            </a:pPr>
            <a:r>
              <a:rPr b="1" i="0" lang="en-US" sz="1200" u="none" cap="none" strike="noStrike">
                <a:solidFill>
                  <a:srgbClr val="000000"/>
                </a:solidFill>
                <a:latin typeface="Arial"/>
                <a:ea typeface="Arial"/>
                <a:cs typeface="Arial"/>
                <a:sym typeface="Arial"/>
              </a:rPr>
              <a:t>Log-files ProteusOne </a:t>
            </a:r>
            <a:endParaRPr b="1" i="0" sz="1200" u="none" cap="none" strike="noStrike">
              <a:solidFill>
                <a:srgbClr val="000000"/>
              </a:solidFill>
              <a:latin typeface="Arial"/>
              <a:ea typeface="Arial"/>
              <a:cs typeface="Arial"/>
              <a:sym typeface="Arial"/>
            </a:endParaRPr>
          </a:p>
        </p:txBody>
      </p:sp>
      <p:cxnSp>
        <p:nvCxnSpPr>
          <p:cNvPr id="259" name="Google Shape;259;p8"/>
          <p:cNvCxnSpPr/>
          <p:nvPr/>
        </p:nvCxnSpPr>
        <p:spPr>
          <a:xfrm>
            <a:off x="8995320" y="2148120"/>
            <a:ext cx="1203000" cy="548700"/>
          </a:xfrm>
          <a:prstGeom prst="straightConnector1">
            <a:avLst/>
          </a:prstGeom>
          <a:noFill/>
          <a:ln cap="flat" cmpd="sng" w="9525">
            <a:solidFill>
              <a:srgbClr val="3F6EC3"/>
            </a:solidFill>
            <a:prstDash val="solid"/>
            <a:round/>
            <a:headEnd len="sm" w="sm" type="none"/>
            <a:tailEnd len="med" w="med" type="triangle"/>
          </a:ln>
        </p:spPr>
      </p:cxnSp>
      <p:sp>
        <p:nvSpPr>
          <p:cNvPr id="260" name="Google Shape;260;p8"/>
          <p:cNvSpPr txBox="1"/>
          <p:nvPr/>
        </p:nvSpPr>
        <p:spPr>
          <a:xfrm>
            <a:off x="7422667" y="1859725"/>
            <a:ext cx="1589400" cy="307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500"/>
              <a:buFont typeface="Arial"/>
              <a:buNone/>
            </a:pPr>
            <a:r>
              <a:rPr b="1" i="0" lang="en-US" sz="1200" u="none" cap="none" strike="noStrike">
                <a:solidFill>
                  <a:srgbClr val="000000"/>
                </a:solidFill>
                <a:latin typeface="Arial"/>
                <a:ea typeface="Arial"/>
                <a:cs typeface="Arial"/>
                <a:sym typeface="Arial"/>
              </a:rPr>
              <a:t>Dose du TPS</a:t>
            </a:r>
            <a:endParaRPr b="1" i="0" sz="1200" u="none" cap="none" strike="noStrike">
              <a:solidFill>
                <a:srgbClr val="000000"/>
              </a:solidFill>
              <a:latin typeface="Arial"/>
              <a:ea typeface="Arial"/>
              <a:cs typeface="Arial"/>
              <a:sym typeface="Arial"/>
            </a:endParaRPr>
          </a:p>
        </p:txBody>
      </p:sp>
      <p:cxnSp>
        <p:nvCxnSpPr>
          <p:cNvPr id="261" name="Google Shape;261;p8"/>
          <p:cNvCxnSpPr/>
          <p:nvPr/>
        </p:nvCxnSpPr>
        <p:spPr>
          <a:xfrm>
            <a:off x="8983800" y="2813400"/>
            <a:ext cx="1235100" cy="1200"/>
          </a:xfrm>
          <a:prstGeom prst="straightConnector1">
            <a:avLst/>
          </a:prstGeom>
          <a:noFill/>
          <a:ln cap="flat" cmpd="sng" w="9525">
            <a:solidFill>
              <a:srgbClr val="3F6EC3"/>
            </a:solidFill>
            <a:prstDash val="solid"/>
            <a:round/>
            <a:headEnd len="sm" w="sm" type="none"/>
            <a:tailEnd len="med" w="med" type="triangle"/>
          </a:ln>
        </p:spPr>
      </p:cxnSp>
      <p:cxnSp>
        <p:nvCxnSpPr>
          <p:cNvPr id="262" name="Google Shape;262;p8"/>
          <p:cNvCxnSpPr/>
          <p:nvPr/>
        </p:nvCxnSpPr>
        <p:spPr>
          <a:xfrm flipH="1" rot="10800000">
            <a:off x="8992800" y="2926500"/>
            <a:ext cx="1211400" cy="734700"/>
          </a:xfrm>
          <a:prstGeom prst="straightConnector1">
            <a:avLst/>
          </a:prstGeom>
          <a:noFill/>
          <a:ln cap="flat" cmpd="sng" w="9525">
            <a:solidFill>
              <a:srgbClr val="3F6EC3"/>
            </a:solidFill>
            <a:prstDash val="solid"/>
            <a:round/>
            <a:headEnd len="sm" w="sm" type="none"/>
            <a:tailEnd len="med" w="med" type="triangle"/>
          </a:ln>
        </p:spPr>
      </p:cxnSp>
      <p:sp>
        <p:nvSpPr>
          <p:cNvPr id="263" name="Google Shape;263;p8"/>
          <p:cNvSpPr/>
          <p:nvPr/>
        </p:nvSpPr>
        <p:spPr>
          <a:xfrm>
            <a:off x="8003520" y="5634720"/>
            <a:ext cx="427680" cy="170280"/>
          </a:xfrm>
          <a:custGeom>
            <a:rect b="b" l="l" r="r" t="t"/>
            <a:pathLst>
              <a:path extrusionOk="0" h="475" w="1189">
                <a:moveTo>
                  <a:pt x="5" y="0"/>
                </a:moveTo>
                <a:cubicBezTo>
                  <a:pt x="2" y="0"/>
                  <a:pt x="0" y="2"/>
                  <a:pt x="0" y="5"/>
                </a:cubicBezTo>
                <a:lnTo>
                  <a:pt x="0" y="468"/>
                </a:lnTo>
                <a:cubicBezTo>
                  <a:pt x="0" y="471"/>
                  <a:pt x="2" y="474"/>
                  <a:pt x="5" y="474"/>
                </a:cubicBezTo>
                <a:lnTo>
                  <a:pt x="1183" y="474"/>
                </a:lnTo>
                <a:cubicBezTo>
                  <a:pt x="1185" y="474"/>
                  <a:pt x="1188" y="471"/>
                  <a:pt x="1188" y="468"/>
                </a:cubicBezTo>
                <a:lnTo>
                  <a:pt x="1188" y="5"/>
                </a:lnTo>
                <a:cubicBezTo>
                  <a:pt x="1188" y="2"/>
                  <a:pt x="1185" y="0"/>
                  <a:pt x="1183" y="0"/>
                </a:cubicBezTo>
                <a:lnTo>
                  <a:pt x="5" y="0"/>
                </a:lnTo>
              </a:path>
            </a:pathLst>
          </a:custGeom>
          <a:solidFill>
            <a:srgbClr val="DBDBDB"/>
          </a:solidFill>
          <a:ln cap="flat" cmpd="sng" w="10075">
            <a:solidFill>
              <a:srgbClr val="0D0D0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4" name="Google Shape;264;p8"/>
          <p:cNvSpPr txBox="1"/>
          <p:nvPr/>
        </p:nvSpPr>
        <p:spPr>
          <a:xfrm>
            <a:off x="1931400" y="3683520"/>
            <a:ext cx="1459500" cy="5541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Arial"/>
                <a:ea typeface="Arial"/>
                <a:cs typeface="Arial"/>
                <a:sym typeface="Arial"/>
              </a:rPr>
              <a:t>Positions et charges des spots dans la</a:t>
            </a:r>
            <a:endParaRPr b="0" i="0" sz="10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Arial"/>
                <a:ea typeface="Arial"/>
                <a:cs typeface="Arial"/>
                <a:sym typeface="Arial"/>
              </a:rPr>
              <a:t>gantry</a:t>
            </a:r>
            <a:endParaRPr b="0" i="0" sz="1000" u="none" cap="none" strike="noStrike">
              <a:solidFill>
                <a:srgbClr val="000000"/>
              </a:solidFill>
              <a:latin typeface="Arial"/>
              <a:ea typeface="Arial"/>
              <a:cs typeface="Arial"/>
              <a:sym typeface="Arial"/>
            </a:endParaRPr>
          </a:p>
        </p:txBody>
      </p:sp>
      <p:cxnSp>
        <p:nvCxnSpPr>
          <p:cNvPr id="265" name="Google Shape;265;p8"/>
          <p:cNvCxnSpPr/>
          <p:nvPr/>
        </p:nvCxnSpPr>
        <p:spPr>
          <a:xfrm>
            <a:off x="2730960" y="2811240"/>
            <a:ext cx="4503300" cy="1200"/>
          </a:xfrm>
          <a:prstGeom prst="straightConnector1">
            <a:avLst/>
          </a:prstGeom>
          <a:noFill/>
          <a:ln cap="flat" cmpd="sng" w="9525">
            <a:solidFill>
              <a:srgbClr val="3F6EC3"/>
            </a:solidFill>
            <a:prstDash val="solid"/>
            <a:round/>
            <a:headEnd len="sm" w="sm" type="none"/>
            <a:tailEnd len="med" w="med" type="triangle"/>
          </a:ln>
        </p:spPr>
      </p:cxnSp>
      <p:sp>
        <p:nvSpPr>
          <p:cNvPr id="266" name="Google Shape;266;p8"/>
          <p:cNvSpPr txBox="1"/>
          <p:nvPr/>
        </p:nvSpPr>
        <p:spPr>
          <a:xfrm>
            <a:off x="4012920" y="2568600"/>
            <a:ext cx="1580100" cy="523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GEANT4/GATE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IDEAL 2.0  </a:t>
            </a:r>
            <a:endParaRPr b="0" i="0" sz="1400" u="none" cap="none" strike="noStrike">
              <a:solidFill>
                <a:srgbClr val="000000"/>
              </a:solidFill>
              <a:latin typeface="Arial"/>
              <a:ea typeface="Arial"/>
              <a:cs typeface="Arial"/>
              <a:sym typeface="Arial"/>
            </a:endParaRPr>
          </a:p>
        </p:txBody>
      </p:sp>
      <p:sp>
        <p:nvSpPr>
          <p:cNvPr id="267" name="Google Shape;267;p8"/>
          <p:cNvSpPr txBox="1"/>
          <p:nvPr/>
        </p:nvSpPr>
        <p:spPr>
          <a:xfrm>
            <a:off x="7419850" y="2558600"/>
            <a:ext cx="1561800" cy="523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500"/>
              <a:buFont typeface="Arial"/>
              <a:buNone/>
            </a:pPr>
            <a:r>
              <a:rPr b="1" i="0" lang="en-US" sz="1200" u="none" cap="none" strike="noStrike">
                <a:solidFill>
                  <a:srgbClr val="000000"/>
                </a:solidFill>
                <a:latin typeface="Arial"/>
                <a:ea typeface="Arial"/>
                <a:cs typeface="Arial"/>
                <a:sym typeface="Arial"/>
              </a:rPr>
              <a:t> Calcul Idépendant</a:t>
            </a:r>
            <a:endParaRPr b="1" i="0" sz="1200" u="none" cap="none" strike="noStrike">
              <a:solidFill>
                <a:srgbClr val="000000"/>
              </a:solidFill>
              <a:latin typeface="Arial"/>
              <a:ea typeface="Arial"/>
              <a:cs typeface="Arial"/>
              <a:sym typeface="Arial"/>
            </a:endParaRPr>
          </a:p>
          <a:p>
            <a:pPr indent="457200" lvl="0" marL="0" marR="0" rtl="0" algn="l">
              <a:lnSpc>
                <a:spcPct val="100000"/>
              </a:lnSpc>
              <a:spcBef>
                <a:spcPts val="0"/>
              </a:spcBef>
              <a:spcAft>
                <a:spcPts val="0"/>
              </a:spcAft>
              <a:buClr>
                <a:srgbClr val="000000"/>
              </a:buClr>
              <a:buSzPts val="1500"/>
              <a:buFont typeface="Arial"/>
              <a:buNone/>
            </a:pPr>
            <a:r>
              <a:rPr b="1" i="0" lang="en-US" sz="1200" u="none" cap="none" strike="noStrike">
                <a:solidFill>
                  <a:srgbClr val="000000"/>
                </a:solidFill>
                <a:latin typeface="Arial"/>
                <a:ea typeface="Arial"/>
                <a:cs typeface="Arial"/>
                <a:sym typeface="Arial"/>
              </a:rPr>
              <a:t>(IDC)</a:t>
            </a:r>
            <a:endParaRPr b="1" i="0" sz="1200" u="none" cap="none" strike="noStrike">
              <a:solidFill>
                <a:srgbClr val="000000"/>
              </a:solidFill>
              <a:latin typeface="Arial"/>
              <a:ea typeface="Arial"/>
              <a:cs typeface="Arial"/>
              <a:sym typeface="Arial"/>
            </a:endParaRPr>
          </a:p>
        </p:txBody>
      </p:sp>
      <p:sp>
        <p:nvSpPr>
          <p:cNvPr id="268" name="Google Shape;268;p8"/>
          <p:cNvSpPr txBox="1"/>
          <p:nvPr/>
        </p:nvSpPr>
        <p:spPr>
          <a:xfrm>
            <a:off x="7312000" y="3456338"/>
            <a:ext cx="1712700" cy="307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500"/>
              <a:buFont typeface="Arial"/>
              <a:buNone/>
            </a:pPr>
            <a:r>
              <a:rPr b="1" i="0" lang="en-US" sz="1200" u="none" cap="none" strike="noStrike">
                <a:solidFill>
                  <a:srgbClr val="000000"/>
                </a:solidFill>
                <a:latin typeface="Arial"/>
                <a:ea typeface="Arial"/>
                <a:cs typeface="Arial"/>
                <a:sym typeface="Arial"/>
              </a:rPr>
              <a:t>Dose basé sur les logs 	(LOG)</a:t>
            </a:r>
            <a:endParaRPr b="1" i="0" sz="1200" u="none" cap="none" strike="noStrike">
              <a:solidFill>
                <a:srgbClr val="000000"/>
              </a:solidFill>
              <a:latin typeface="Arial"/>
              <a:ea typeface="Arial"/>
              <a:cs typeface="Arial"/>
              <a:sym typeface="Arial"/>
            </a:endParaRPr>
          </a:p>
        </p:txBody>
      </p:sp>
      <p:sp>
        <p:nvSpPr>
          <p:cNvPr id="269" name="Google Shape;269;p8"/>
          <p:cNvSpPr txBox="1"/>
          <p:nvPr/>
        </p:nvSpPr>
        <p:spPr>
          <a:xfrm>
            <a:off x="3297600" y="3275451"/>
            <a:ext cx="1487100" cy="962100"/>
          </a:xfrm>
          <a:prstGeom prst="rect">
            <a:avLst/>
          </a:prstGeom>
          <a:solidFill>
            <a:srgbClr val="9DC3E6"/>
          </a:solidFill>
          <a:ln cap="flat" cmpd="sng" w="9525">
            <a:solidFill>
              <a:srgbClr val="0D0D0D"/>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50"/>
              <a:buFont typeface="Arial"/>
              <a:buNone/>
            </a:pPr>
            <a:r>
              <a:rPr b="1" i="0" lang="en-US" sz="1200" u="none" cap="none" strike="noStrike">
                <a:solidFill>
                  <a:srgbClr val="000000"/>
                </a:solidFill>
                <a:latin typeface="Arial"/>
                <a:ea typeface="Arial"/>
                <a:cs typeface="Arial"/>
                <a:sym typeface="Arial"/>
              </a:rPr>
              <a:t>Reconstruction des logs et comparaison avec le plan</a:t>
            </a:r>
            <a:endParaRPr b="1" i="0" sz="1200" u="none" cap="none" strike="noStrike">
              <a:solidFill>
                <a:srgbClr val="000000"/>
              </a:solidFill>
              <a:latin typeface="Arial"/>
              <a:ea typeface="Arial"/>
              <a:cs typeface="Arial"/>
              <a:sym typeface="Arial"/>
            </a:endParaRPr>
          </a:p>
        </p:txBody>
      </p:sp>
      <p:sp>
        <p:nvSpPr>
          <p:cNvPr id="270" name="Google Shape;270;p8"/>
          <p:cNvSpPr txBox="1"/>
          <p:nvPr/>
        </p:nvSpPr>
        <p:spPr>
          <a:xfrm>
            <a:off x="5267450" y="3481887"/>
            <a:ext cx="1561800" cy="292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1" i="0" lang="en-US" sz="1200" u="none" cap="none" strike="noStrike">
                <a:solidFill>
                  <a:srgbClr val="000000"/>
                </a:solidFill>
                <a:latin typeface="Arial"/>
                <a:ea typeface="Arial"/>
                <a:cs typeface="Arial"/>
                <a:sym typeface="Arial"/>
              </a:rPr>
              <a:t>Plan basé sur les logs </a:t>
            </a:r>
            <a:endParaRPr b="1" i="0" sz="1200" u="none" cap="none" strike="noStrike">
              <a:solidFill>
                <a:srgbClr val="000000"/>
              </a:solidFill>
              <a:latin typeface="Arial"/>
              <a:ea typeface="Arial"/>
              <a:cs typeface="Arial"/>
              <a:sym typeface="Arial"/>
            </a:endParaRPr>
          </a:p>
        </p:txBody>
      </p:sp>
      <p:sp>
        <p:nvSpPr>
          <p:cNvPr id="271" name="Google Shape;271;p8"/>
          <p:cNvSpPr txBox="1"/>
          <p:nvPr/>
        </p:nvSpPr>
        <p:spPr>
          <a:xfrm>
            <a:off x="3241000" y="4540950"/>
            <a:ext cx="1645200" cy="415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150"/>
              <a:buFont typeface="Arial"/>
              <a:buNone/>
            </a:pPr>
            <a:r>
              <a:rPr b="1" i="0" lang="en-US" sz="1200" u="none" cap="none" strike="noStrike">
                <a:solidFill>
                  <a:srgbClr val="000000"/>
                </a:solidFill>
                <a:latin typeface="Arial"/>
                <a:ea typeface="Arial"/>
                <a:cs typeface="Arial"/>
                <a:sym typeface="Arial"/>
              </a:rPr>
              <a:t>Comparaison plan/reconstruction pour chaque spot (dx, dy, </a:t>
            </a:r>
            <a:r>
              <a:rPr b="1" i="0" lang="en-US" sz="1200" u="none" cap="none" strike="noStrike">
                <a:solidFill>
                  <a:schemeClr val="dk1"/>
                </a:solidFill>
                <a:latin typeface="Arial"/>
                <a:ea typeface="Arial"/>
                <a:cs typeface="Arial"/>
                <a:sym typeface="Arial"/>
              </a:rPr>
              <a:t>Δ</a:t>
            </a:r>
            <a:r>
              <a:rPr b="1" i="0" lang="en-US" sz="1200" u="none" cap="none" strike="noStrike">
                <a:solidFill>
                  <a:srgbClr val="000000"/>
                </a:solidFill>
                <a:latin typeface="Arial"/>
                <a:ea typeface="Arial"/>
                <a:cs typeface="Arial"/>
                <a:sym typeface="Arial"/>
              </a:rPr>
              <a:t>MU, E)</a:t>
            </a:r>
            <a:endParaRPr b="1" i="0" sz="1200" u="none" cap="none" strike="noStrike">
              <a:solidFill>
                <a:srgbClr val="000000"/>
              </a:solidFill>
              <a:latin typeface="Arial"/>
              <a:ea typeface="Arial"/>
              <a:cs typeface="Arial"/>
              <a:sym typeface="Arial"/>
            </a:endParaRPr>
          </a:p>
        </p:txBody>
      </p:sp>
      <p:sp>
        <p:nvSpPr>
          <p:cNvPr id="272" name="Google Shape;272;p8"/>
          <p:cNvSpPr txBox="1"/>
          <p:nvPr/>
        </p:nvSpPr>
        <p:spPr>
          <a:xfrm>
            <a:off x="10221049" y="2484350"/>
            <a:ext cx="1933200" cy="4614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Arial"/>
                <a:ea typeface="Arial"/>
                <a:cs typeface="Arial"/>
                <a:sym typeface="Arial"/>
              </a:rPr>
              <a:t>Comparaison des distributions de dose</a:t>
            </a:r>
            <a:endParaRPr b="1" i="0" sz="1400" u="none" cap="none" strike="noStrike">
              <a:solidFill>
                <a:srgbClr val="000000"/>
              </a:solidFill>
              <a:latin typeface="Arial"/>
              <a:ea typeface="Arial"/>
              <a:cs typeface="Arial"/>
              <a:sym typeface="Arial"/>
            </a:endParaRPr>
          </a:p>
        </p:txBody>
      </p:sp>
      <p:sp>
        <p:nvSpPr>
          <p:cNvPr id="273" name="Google Shape;273;p8"/>
          <p:cNvSpPr txBox="1"/>
          <p:nvPr/>
        </p:nvSpPr>
        <p:spPr>
          <a:xfrm>
            <a:off x="8966160" y="2531520"/>
            <a:ext cx="1254900" cy="78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900"/>
              <a:buFont typeface="Arial"/>
              <a:buNone/>
            </a:pPr>
            <a:r>
              <a:rPr b="0" i="0" lang="en-US" sz="900" u="none" cap="none" strike="noStrike">
                <a:solidFill>
                  <a:srgbClr val="000000"/>
                </a:solidFill>
                <a:latin typeface="Arial"/>
                <a:ea typeface="Arial"/>
                <a:cs typeface="Arial"/>
                <a:sym typeface="Arial"/>
              </a:rPr>
              <a:t>3D Gamma, </a:t>
            </a:r>
            <a:endParaRPr b="0" i="0" sz="9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en-US" sz="900" u="none" cap="none" strike="noStrike">
                <a:solidFill>
                  <a:srgbClr val="000000"/>
                </a:solidFill>
                <a:latin typeface="Arial"/>
                <a:ea typeface="Arial"/>
                <a:cs typeface="Arial"/>
                <a:sym typeface="Arial"/>
              </a:rPr>
              <a:t>Différence de doses,</a:t>
            </a:r>
            <a:endParaRPr b="0" i="0" sz="9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en-US" sz="900" u="none" cap="none" strike="noStrike">
                <a:solidFill>
                  <a:srgbClr val="000000"/>
                </a:solidFill>
                <a:latin typeface="Arial"/>
                <a:ea typeface="Arial"/>
                <a:cs typeface="Arial"/>
                <a:sym typeface="Arial"/>
              </a:rPr>
              <a:t>DVH</a:t>
            </a:r>
            <a:endParaRPr b="0" i="0" sz="900" u="none" cap="none" strike="noStrike">
              <a:solidFill>
                <a:srgbClr val="000000"/>
              </a:solidFill>
              <a:latin typeface="Arial"/>
              <a:ea typeface="Arial"/>
              <a:cs typeface="Arial"/>
              <a:sym typeface="Arial"/>
            </a:endParaRPr>
          </a:p>
        </p:txBody>
      </p:sp>
      <p:sp>
        <p:nvSpPr>
          <p:cNvPr id="274" name="Google Shape;274;p8"/>
          <p:cNvSpPr txBox="1"/>
          <p:nvPr/>
        </p:nvSpPr>
        <p:spPr>
          <a:xfrm>
            <a:off x="6707880" y="3479400"/>
            <a:ext cx="827400" cy="4614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000000"/>
                </a:solidFill>
                <a:latin typeface="Arial"/>
                <a:ea typeface="Arial"/>
                <a:cs typeface="Arial"/>
                <a:sym typeface="Arial"/>
              </a:rPr>
              <a:t> IDEAL </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000000"/>
                </a:solidFill>
                <a:latin typeface="Arial"/>
                <a:ea typeface="Arial"/>
                <a:cs typeface="Arial"/>
                <a:sym typeface="Arial"/>
              </a:rPr>
              <a:t> </a:t>
            </a:r>
            <a:endParaRPr b="0" i="0" sz="1200" u="none" cap="none" strike="noStrike">
              <a:solidFill>
                <a:srgbClr val="000000"/>
              </a:solidFill>
              <a:latin typeface="Arial"/>
              <a:ea typeface="Arial"/>
              <a:cs typeface="Arial"/>
              <a:sym typeface="Arial"/>
            </a:endParaRPr>
          </a:p>
        </p:txBody>
      </p:sp>
      <p:sp>
        <p:nvSpPr>
          <p:cNvPr id="275" name="Google Shape;275;p8"/>
          <p:cNvSpPr/>
          <p:nvPr/>
        </p:nvSpPr>
        <p:spPr>
          <a:xfrm>
            <a:off x="8003520" y="5383800"/>
            <a:ext cx="427680" cy="170280"/>
          </a:xfrm>
          <a:custGeom>
            <a:rect b="b" l="l" r="r" t="t"/>
            <a:pathLst>
              <a:path extrusionOk="0" h="475" w="1189">
                <a:moveTo>
                  <a:pt x="5" y="0"/>
                </a:moveTo>
                <a:cubicBezTo>
                  <a:pt x="2" y="0"/>
                  <a:pt x="0" y="2"/>
                  <a:pt x="0" y="5"/>
                </a:cubicBezTo>
                <a:lnTo>
                  <a:pt x="0" y="468"/>
                </a:lnTo>
                <a:cubicBezTo>
                  <a:pt x="0" y="471"/>
                  <a:pt x="2" y="474"/>
                  <a:pt x="5" y="474"/>
                </a:cubicBezTo>
                <a:lnTo>
                  <a:pt x="1183" y="474"/>
                </a:lnTo>
                <a:cubicBezTo>
                  <a:pt x="1185" y="474"/>
                  <a:pt x="1188" y="471"/>
                  <a:pt x="1188" y="468"/>
                </a:cubicBezTo>
                <a:lnTo>
                  <a:pt x="1188" y="5"/>
                </a:lnTo>
                <a:cubicBezTo>
                  <a:pt x="1188" y="2"/>
                  <a:pt x="1185" y="0"/>
                  <a:pt x="1183" y="0"/>
                </a:cubicBezTo>
                <a:lnTo>
                  <a:pt x="5" y="0"/>
                </a:lnTo>
              </a:path>
            </a:pathLst>
          </a:custGeom>
          <a:solidFill>
            <a:srgbClr val="9DC3E6"/>
          </a:solidFill>
          <a:ln cap="flat" cmpd="sng" w="10075">
            <a:solidFill>
              <a:srgbClr val="0D0D0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6" name="Google Shape;276;p8"/>
          <p:cNvSpPr/>
          <p:nvPr/>
        </p:nvSpPr>
        <p:spPr>
          <a:xfrm>
            <a:off x="8003520" y="5123520"/>
            <a:ext cx="427680" cy="170280"/>
          </a:xfrm>
          <a:custGeom>
            <a:rect b="b" l="l" r="r" t="t"/>
            <a:pathLst>
              <a:path extrusionOk="0" h="475" w="1189">
                <a:moveTo>
                  <a:pt x="5" y="0"/>
                </a:moveTo>
                <a:cubicBezTo>
                  <a:pt x="2" y="0"/>
                  <a:pt x="0" y="2"/>
                  <a:pt x="0" y="5"/>
                </a:cubicBezTo>
                <a:lnTo>
                  <a:pt x="0" y="468"/>
                </a:lnTo>
                <a:cubicBezTo>
                  <a:pt x="0" y="471"/>
                  <a:pt x="2" y="474"/>
                  <a:pt x="5" y="474"/>
                </a:cubicBezTo>
                <a:lnTo>
                  <a:pt x="1183" y="474"/>
                </a:lnTo>
                <a:cubicBezTo>
                  <a:pt x="1185" y="474"/>
                  <a:pt x="1188" y="471"/>
                  <a:pt x="1188" y="468"/>
                </a:cubicBezTo>
                <a:lnTo>
                  <a:pt x="1188" y="5"/>
                </a:lnTo>
                <a:cubicBezTo>
                  <a:pt x="1188" y="2"/>
                  <a:pt x="1185" y="0"/>
                  <a:pt x="1183" y="0"/>
                </a:cubicBezTo>
                <a:lnTo>
                  <a:pt x="5" y="0"/>
                </a:lnTo>
              </a:path>
            </a:pathLst>
          </a:custGeom>
          <a:solidFill>
            <a:srgbClr val="C5E0B4"/>
          </a:solidFill>
          <a:ln cap="flat" cmpd="sng" w="10075">
            <a:solidFill>
              <a:srgbClr val="0D0D0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7" name="Google Shape;277;p8"/>
          <p:cNvSpPr txBox="1"/>
          <p:nvPr/>
        </p:nvSpPr>
        <p:spPr>
          <a:xfrm>
            <a:off x="8553240" y="5052960"/>
            <a:ext cx="1951200" cy="307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Données extérieures</a:t>
            </a:r>
            <a:endParaRPr b="0" i="0" sz="1400" u="none" cap="none" strike="noStrike">
              <a:solidFill>
                <a:srgbClr val="000000"/>
              </a:solidFill>
              <a:latin typeface="Arial"/>
              <a:ea typeface="Arial"/>
              <a:cs typeface="Arial"/>
              <a:sym typeface="Arial"/>
            </a:endParaRPr>
          </a:p>
        </p:txBody>
      </p:sp>
      <p:sp>
        <p:nvSpPr>
          <p:cNvPr id="278" name="Google Shape;278;p8"/>
          <p:cNvSpPr txBox="1"/>
          <p:nvPr/>
        </p:nvSpPr>
        <p:spPr>
          <a:xfrm>
            <a:off x="8553240" y="5303880"/>
            <a:ext cx="3447300" cy="307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Données calculées par LEA</a:t>
            </a:r>
            <a:endParaRPr b="0" i="0" sz="1400" u="none" cap="none" strike="noStrike">
              <a:solidFill>
                <a:srgbClr val="000000"/>
              </a:solidFill>
              <a:latin typeface="Arial"/>
              <a:ea typeface="Arial"/>
              <a:cs typeface="Arial"/>
              <a:sym typeface="Arial"/>
            </a:endParaRPr>
          </a:p>
        </p:txBody>
      </p:sp>
      <p:sp>
        <p:nvSpPr>
          <p:cNvPr id="279" name="Google Shape;279;p8"/>
          <p:cNvSpPr txBox="1"/>
          <p:nvPr/>
        </p:nvSpPr>
        <p:spPr>
          <a:xfrm>
            <a:off x="8553240" y="5564160"/>
            <a:ext cx="3140700" cy="523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Données calculées par les moteurs Monte Carlo</a:t>
            </a:r>
            <a:endParaRPr b="0" i="0" sz="1400" u="none" cap="none" strike="noStrike">
              <a:solidFill>
                <a:srgbClr val="000000"/>
              </a:solidFill>
              <a:latin typeface="Arial"/>
              <a:ea typeface="Arial"/>
              <a:cs typeface="Arial"/>
              <a:sym typeface="Arial"/>
            </a:endParaRPr>
          </a:p>
        </p:txBody>
      </p:sp>
      <p:sp>
        <p:nvSpPr>
          <p:cNvPr id="280" name="Google Shape;280;p8"/>
          <p:cNvSpPr/>
          <p:nvPr/>
        </p:nvSpPr>
        <p:spPr>
          <a:xfrm>
            <a:off x="185760" y="727920"/>
            <a:ext cx="438480" cy="438480"/>
          </a:xfrm>
          <a:custGeom>
            <a:rect b="b" l="l" r="r" t="t"/>
            <a:pathLst>
              <a:path extrusionOk="0" h="21600" w="21600">
                <a:moveTo>
                  <a:pt x="0" y="10800"/>
                </a:moveTo>
                <a:close/>
              </a:path>
            </a:pathLst>
          </a:custGeom>
          <a:solidFill>
            <a:srgbClr val="1C7B79"/>
          </a:solidFill>
          <a:ln cap="flat" cmpd="sng" w="12600">
            <a:solidFill>
              <a:srgbClr val="0E7C7B"/>
            </a:solidFill>
            <a:prstDash val="solid"/>
            <a:round/>
            <a:headEnd len="sm" w="sm" type="none"/>
            <a:tailEnd len="sm" w="sm" type="none"/>
          </a:ln>
        </p:spPr>
      </p:sp>
      <p:sp>
        <p:nvSpPr>
          <p:cNvPr id="281" name="Google Shape;281;p8"/>
          <p:cNvSpPr/>
          <p:nvPr/>
        </p:nvSpPr>
        <p:spPr>
          <a:xfrm>
            <a:off x="185760" y="846360"/>
            <a:ext cx="438480" cy="200880"/>
          </a:xfrm>
          <a:custGeom>
            <a:rect b="b" l="l" r="r" t="t"/>
            <a:pathLst>
              <a:path extrusionOk="0" h="21600" w="21600">
                <a:moveTo>
                  <a:pt x="0" y="0"/>
                </a:moveTo>
                <a:lnTo>
                  <a:pt x="21600" y="0"/>
                </a:lnTo>
                <a:lnTo>
                  <a:pt x="21600" y="21600"/>
                </a:lnTo>
                <a:lnTo>
                  <a:pt x="0" y="21600"/>
                </a:lnTo>
                <a:close/>
              </a:path>
            </a:pathLst>
          </a:custGeom>
          <a:noFill/>
          <a:ln>
            <a:noFill/>
          </a:ln>
        </p:spPr>
        <p:txBody>
          <a:bodyPr anchorCtr="1" anchor="ctr" bIns="0" lIns="0" spcFirstLastPara="1" rIns="0" wrap="square" tIns="0">
            <a:noAutofit/>
          </a:bodyPr>
          <a:lstStyle/>
          <a:p>
            <a:pPr indent="0" lvl="0" marL="0" marR="0" rtl="0" algn="ctr">
              <a:lnSpc>
                <a:spcPct val="100000"/>
              </a:lnSpc>
              <a:spcBef>
                <a:spcPts val="0"/>
              </a:spcBef>
              <a:spcAft>
                <a:spcPts val="0"/>
              </a:spcAft>
              <a:buClr>
                <a:srgbClr val="000000"/>
              </a:buClr>
              <a:buSzPts val="1300"/>
              <a:buFont typeface="Arial"/>
              <a:buNone/>
            </a:pPr>
            <a:r>
              <a:rPr b="1" i="0" lang="en-US" sz="1300" u="none" cap="none" strike="noStrike">
                <a:solidFill>
                  <a:srgbClr val="FFFFFF"/>
                </a:solidFill>
                <a:latin typeface="Arial"/>
                <a:ea typeface="Arial"/>
                <a:cs typeface="Arial"/>
                <a:sym typeface="Arial"/>
              </a:rPr>
              <a:t>2</a:t>
            </a:r>
            <a:endParaRPr b="0" i="0" sz="1300" u="none" cap="none" strike="noStrike">
              <a:solidFill>
                <a:srgbClr val="000000"/>
              </a:solidFill>
              <a:latin typeface="Arial"/>
              <a:ea typeface="Arial"/>
              <a:cs typeface="Arial"/>
              <a:sym typeface="Arial"/>
            </a:endParaRPr>
          </a:p>
        </p:txBody>
      </p:sp>
      <p:sp>
        <p:nvSpPr>
          <p:cNvPr id="282" name="Google Shape;282;p8"/>
          <p:cNvSpPr/>
          <p:nvPr/>
        </p:nvSpPr>
        <p:spPr>
          <a:xfrm>
            <a:off x="320043" y="755175"/>
            <a:ext cx="3979368" cy="402138"/>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300"/>
              <a:buFont typeface="Arial"/>
              <a:buNone/>
            </a:pPr>
            <a:r>
              <a:rPr b="1" i="0" lang="en-US" sz="2000" u="none" cap="none" strike="noStrike">
                <a:solidFill>
                  <a:srgbClr val="1C7B79"/>
                </a:solidFill>
                <a:latin typeface="Play"/>
                <a:ea typeface="Play"/>
                <a:cs typeface="Play"/>
                <a:sym typeface="Play"/>
              </a:rPr>
              <a:t>Intégration clinique de LEA</a:t>
            </a:r>
            <a:endParaRPr b="1" i="0" sz="2000" u="none" cap="none" strike="noStrike">
              <a:solidFill>
                <a:srgbClr val="1C7B79"/>
              </a:solidFill>
              <a:latin typeface="Play"/>
              <a:ea typeface="Play"/>
              <a:cs typeface="Play"/>
              <a:sym typeface="Play"/>
            </a:endParaRPr>
          </a:p>
        </p:txBody>
      </p:sp>
      <p:sp>
        <p:nvSpPr>
          <p:cNvPr id="283" name="Google Shape;283;p8"/>
          <p:cNvSpPr/>
          <p:nvPr/>
        </p:nvSpPr>
        <p:spPr>
          <a:xfrm>
            <a:off x="282970" y="105898"/>
            <a:ext cx="3117258" cy="312822"/>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600"/>
              <a:buFont typeface="Arial"/>
              <a:buNone/>
            </a:pPr>
            <a:r>
              <a:rPr b="1" i="0" lang="en-US" sz="1600" u="none" cap="none" strike="noStrike">
                <a:solidFill>
                  <a:srgbClr val="F2F2F2"/>
                </a:solidFill>
                <a:latin typeface="Play"/>
                <a:ea typeface="Play"/>
                <a:cs typeface="Play"/>
                <a:sym typeface="Play"/>
              </a:rPr>
              <a:t>MATÉRIEL ET M</a:t>
            </a:r>
            <a:r>
              <a:rPr b="1" i="0" lang="en-US" sz="1600" u="none" cap="none" strike="noStrike">
                <a:solidFill>
                  <a:schemeClr val="lt1"/>
                </a:solidFill>
                <a:latin typeface="Play"/>
                <a:ea typeface="Play"/>
                <a:cs typeface="Play"/>
                <a:sym typeface="Play"/>
              </a:rPr>
              <a:t>ÉTHODES</a:t>
            </a:r>
            <a:endParaRPr b="1" i="0" sz="1600" u="none" cap="none" strike="noStrike">
              <a:solidFill>
                <a:srgbClr val="F2F2F2"/>
              </a:solidFill>
              <a:latin typeface="Play"/>
              <a:ea typeface="Play"/>
              <a:cs typeface="Play"/>
              <a:sym typeface="Play"/>
            </a:endParaRPr>
          </a:p>
        </p:txBody>
      </p:sp>
      <p:pic>
        <p:nvPicPr>
          <p:cNvPr id="284" name="Google Shape;284;p8" title="RaySearch-Logo.jpg"/>
          <p:cNvPicPr preferRelativeResize="0"/>
          <p:nvPr/>
        </p:nvPicPr>
        <p:blipFill rotWithShape="1">
          <a:blip r:embed="rId3">
            <a:alphaModFix/>
          </a:blip>
          <a:srcRect b="0" l="0" r="0" t="0"/>
          <a:stretch/>
        </p:blipFill>
        <p:spPr>
          <a:xfrm>
            <a:off x="235075" y="2356661"/>
            <a:ext cx="1557473" cy="498900"/>
          </a:xfrm>
          <a:prstGeom prst="rect">
            <a:avLst/>
          </a:prstGeom>
          <a:noFill/>
          <a:ln>
            <a:noFill/>
          </a:ln>
        </p:spPr>
      </p:pic>
      <p:pic>
        <p:nvPicPr>
          <p:cNvPr id="285" name="Google Shape;285;p8" title="iba-group.png"/>
          <p:cNvPicPr preferRelativeResize="0"/>
          <p:nvPr/>
        </p:nvPicPr>
        <p:blipFill rotWithShape="1">
          <a:blip r:embed="rId4">
            <a:alphaModFix/>
          </a:blip>
          <a:srcRect b="19755" l="0" r="0" t="23802"/>
          <a:stretch/>
        </p:blipFill>
        <p:spPr>
          <a:xfrm>
            <a:off x="638822" y="4018812"/>
            <a:ext cx="827400" cy="467015"/>
          </a:xfrm>
          <a:prstGeom prst="rect">
            <a:avLst/>
          </a:prstGeom>
          <a:noFill/>
          <a:ln>
            <a:noFill/>
          </a:ln>
        </p:spPr>
      </p:pic>
      <p:sp>
        <p:nvSpPr>
          <p:cNvPr id="286" name="Google Shape;286;p8"/>
          <p:cNvSpPr/>
          <p:nvPr/>
        </p:nvSpPr>
        <p:spPr>
          <a:xfrm>
            <a:off x="320040" y="6583680"/>
            <a:ext cx="7131942" cy="164160"/>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900"/>
              <a:buFont typeface="Arial"/>
              <a:buNone/>
            </a:pPr>
            <a:r>
              <a:rPr lang="en-US" sz="900">
                <a:solidFill>
                  <a:srgbClr val="6B7280"/>
                </a:solidFill>
              </a:rPr>
              <a:t>AG Mi2B</a:t>
            </a:r>
            <a:endParaRPr b="0" i="0" sz="900" u="none" cap="none" strike="noStrik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91" name="Shape 291"/>
        <p:cNvGrpSpPr/>
        <p:nvPr/>
      </p:nvGrpSpPr>
      <p:grpSpPr>
        <a:xfrm>
          <a:off x="0" y="0"/>
          <a:ext cx="0" cy="0"/>
          <a:chOff x="0" y="0"/>
          <a:chExt cx="0" cy="0"/>
        </a:xfrm>
      </p:grpSpPr>
      <p:sp>
        <p:nvSpPr>
          <p:cNvPr id="292" name="Google Shape;292;g3efa3b0a8aa_1_0"/>
          <p:cNvSpPr/>
          <p:nvPr/>
        </p:nvSpPr>
        <p:spPr>
          <a:xfrm>
            <a:off x="-300" y="-850"/>
            <a:ext cx="12192012" cy="548694"/>
          </a:xfrm>
          <a:custGeom>
            <a:rect b="b" l="l" r="r" t="t"/>
            <a:pathLst>
              <a:path extrusionOk="0" h="21600" w="21600">
                <a:moveTo>
                  <a:pt x="0" y="0"/>
                </a:moveTo>
                <a:lnTo>
                  <a:pt x="21600" y="0"/>
                </a:lnTo>
                <a:lnTo>
                  <a:pt x="21600" y="21600"/>
                </a:lnTo>
                <a:lnTo>
                  <a:pt x="0" y="21600"/>
                </a:lnTo>
                <a:close/>
              </a:path>
            </a:pathLst>
          </a:custGeom>
          <a:solidFill>
            <a:srgbClr val="1C7B79"/>
          </a:solidFill>
          <a:ln cap="flat" cmpd="sng" w="12600">
            <a:solidFill>
              <a:srgbClr val="1C7B79"/>
            </a:solidFill>
            <a:prstDash val="solid"/>
            <a:round/>
            <a:headEnd len="sm" w="sm" type="none"/>
            <a:tailEnd len="sm" w="sm" type="none"/>
          </a:ln>
        </p:spPr>
      </p:sp>
      <p:sp>
        <p:nvSpPr>
          <p:cNvPr id="293" name="Google Shape;293;g3efa3b0a8aa_1_0"/>
          <p:cNvSpPr/>
          <p:nvPr/>
        </p:nvSpPr>
        <p:spPr>
          <a:xfrm>
            <a:off x="320040" y="457200"/>
            <a:ext cx="11429640" cy="383778"/>
          </a:xfrm>
          <a:custGeom>
            <a:rect b="b" l="l" r="r" t="t"/>
            <a:pathLst>
              <a:path extrusionOk="0" h="21600" w="21600">
                <a:moveTo>
                  <a:pt x="0" y="0"/>
                </a:moveTo>
                <a:lnTo>
                  <a:pt x="21600" y="0"/>
                </a:lnTo>
                <a:lnTo>
                  <a:pt x="21600" y="21600"/>
                </a:lnTo>
                <a:lnTo>
                  <a:pt x="0" y="21600"/>
                </a:lnTo>
                <a:close/>
              </a:path>
            </a:pathLst>
          </a:custGeom>
          <a:noFill/>
          <a:ln>
            <a:noFill/>
          </a:ln>
        </p:spPr>
      </p:sp>
      <p:cxnSp>
        <p:nvCxnSpPr>
          <p:cNvPr id="294" name="Google Shape;294;g3efa3b0a8aa_1_0"/>
          <p:cNvCxnSpPr/>
          <p:nvPr/>
        </p:nvCxnSpPr>
        <p:spPr>
          <a:xfrm>
            <a:off x="320040" y="1100160"/>
            <a:ext cx="11521800" cy="600"/>
          </a:xfrm>
          <a:prstGeom prst="straightConnector1">
            <a:avLst/>
          </a:prstGeom>
          <a:noFill/>
          <a:ln cap="flat" cmpd="sng" w="12600">
            <a:solidFill>
              <a:srgbClr val="D6DEE8"/>
            </a:solidFill>
            <a:prstDash val="solid"/>
            <a:round/>
            <a:headEnd len="sm" w="sm" type="none"/>
            <a:tailEnd len="sm" w="sm" type="none"/>
          </a:ln>
        </p:spPr>
      </p:cxnSp>
      <p:cxnSp>
        <p:nvCxnSpPr>
          <p:cNvPr id="295" name="Google Shape;295;g3efa3b0a8aa_1_0"/>
          <p:cNvCxnSpPr/>
          <p:nvPr/>
        </p:nvCxnSpPr>
        <p:spPr>
          <a:xfrm>
            <a:off x="320040" y="6528600"/>
            <a:ext cx="11521800" cy="600"/>
          </a:xfrm>
          <a:prstGeom prst="straightConnector1">
            <a:avLst/>
          </a:prstGeom>
          <a:noFill/>
          <a:ln cap="flat" cmpd="sng" w="12600">
            <a:solidFill>
              <a:srgbClr val="E5E7EB"/>
            </a:solidFill>
            <a:prstDash val="solid"/>
            <a:round/>
            <a:headEnd len="sm" w="sm" type="none"/>
            <a:tailEnd len="sm" w="sm" type="none"/>
          </a:ln>
        </p:spPr>
      </p:cxnSp>
      <p:sp>
        <p:nvSpPr>
          <p:cNvPr id="296" name="Google Shape;296;g3efa3b0a8aa_1_0"/>
          <p:cNvSpPr/>
          <p:nvPr/>
        </p:nvSpPr>
        <p:spPr>
          <a:xfrm>
            <a:off x="11521440" y="6583680"/>
            <a:ext cx="365418" cy="164160"/>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0" lIns="0" spcFirstLastPara="1" rIns="0" wrap="square" tIns="0">
            <a:noAutofit/>
          </a:bodyPr>
          <a:lstStyle/>
          <a:p>
            <a:pPr indent="0" lvl="0" marL="0" marR="0" rtl="0" algn="r">
              <a:lnSpc>
                <a:spcPct val="100000"/>
              </a:lnSpc>
              <a:spcBef>
                <a:spcPts val="0"/>
              </a:spcBef>
              <a:spcAft>
                <a:spcPts val="0"/>
              </a:spcAft>
              <a:buClr>
                <a:srgbClr val="000000"/>
              </a:buClr>
              <a:buSzPts val="1250"/>
              <a:buFont typeface="Arial"/>
              <a:buNone/>
            </a:pPr>
            <a:r>
              <a:rPr lang="en-US" sz="1250">
                <a:solidFill>
                  <a:srgbClr val="6B7280"/>
                </a:solidFill>
              </a:rPr>
              <a:t>8</a:t>
            </a:r>
            <a:endParaRPr b="0" i="0" sz="1250" u="none" cap="none" strike="noStrike">
              <a:solidFill>
                <a:srgbClr val="000000"/>
              </a:solidFill>
              <a:latin typeface="Arial"/>
              <a:ea typeface="Arial"/>
              <a:cs typeface="Arial"/>
              <a:sym typeface="Arial"/>
            </a:endParaRPr>
          </a:p>
        </p:txBody>
      </p:sp>
      <p:sp>
        <p:nvSpPr>
          <p:cNvPr id="297" name="Google Shape;297;g3efa3b0a8aa_1_0"/>
          <p:cNvSpPr/>
          <p:nvPr/>
        </p:nvSpPr>
        <p:spPr>
          <a:xfrm>
            <a:off x="185760" y="727920"/>
            <a:ext cx="438480" cy="438480"/>
          </a:xfrm>
          <a:custGeom>
            <a:rect b="b" l="l" r="r" t="t"/>
            <a:pathLst>
              <a:path extrusionOk="0" h="21600" w="21600">
                <a:moveTo>
                  <a:pt x="0" y="10800"/>
                </a:moveTo>
                <a:close/>
              </a:path>
            </a:pathLst>
          </a:custGeom>
          <a:solidFill>
            <a:srgbClr val="1C7B79"/>
          </a:solidFill>
          <a:ln cap="flat" cmpd="sng" w="12600">
            <a:solidFill>
              <a:srgbClr val="0E7C7B"/>
            </a:solidFill>
            <a:prstDash val="solid"/>
            <a:round/>
            <a:headEnd len="sm" w="sm" type="none"/>
            <a:tailEnd len="sm" w="sm" type="none"/>
          </a:ln>
        </p:spPr>
      </p:sp>
      <p:sp>
        <p:nvSpPr>
          <p:cNvPr id="298" name="Google Shape;298;g3efa3b0a8aa_1_0"/>
          <p:cNvSpPr/>
          <p:nvPr/>
        </p:nvSpPr>
        <p:spPr>
          <a:xfrm>
            <a:off x="185760" y="846360"/>
            <a:ext cx="438480" cy="200880"/>
          </a:xfrm>
          <a:custGeom>
            <a:rect b="b" l="l" r="r" t="t"/>
            <a:pathLst>
              <a:path extrusionOk="0" h="21600" w="21600">
                <a:moveTo>
                  <a:pt x="0" y="0"/>
                </a:moveTo>
                <a:lnTo>
                  <a:pt x="21600" y="0"/>
                </a:lnTo>
                <a:lnTo>
                  <a:pt x="21600" y="21600"/>
                </a:lnTo>
                <a:lnTo>
                  <a:pt x="0" y="21600"/>
                </a:lnTo>
                <a:close/>
              </a:path>
            </a:pathLst>
          </a:custGeom>
          <a:noFill/>
          <a:ln>
            <a:noFill/>
          </a:ln>
        </p:spPr>
        <p:txBody>
          <a:bodyPr anchorCtr="1" anchor="ctr" bIns="0" lIns="0" spcFirstLastPara="1" rIns="0" wrap="square" tIns="0">
            <a:noAutofit/>
          </a:bodyPr>
          <a:lstStyle/>
          <a:p>
            <a:pPr indent="0" lvl="0" marL="0" marR="0" rtl="0" algn="ctr">
              <a:lnSpc>
                <a:spcPct val="100000"/>
              </a:lnSpc>
              <a:spcBef>
                <a:spcPts val="0"/>
              </a:spcBef>
              <a:spcAft>
                <a:spcPts val="0"/>
              </a:spcAft>
              <a:buClr>
                <a:srgbClr val="000000"/>
              </a:buClr>
              <a:buSzPts val="1300"/>
              <a:buFont typeface="Arial"/>
              <a:buNone/>
            </a:pPr>
            <a:r>
              <a:rPr b="1" i="0" lang="en-US" sz="1300" u="none" cap="none" strike="noStrike">
                <a:solidFill>
                  <a:srgbClr val="FFFFFF"/>
                </a:solidFill>
                <a:latin typeface="Arial"/>
                <a:ea typeface="Arial"/>
                <a:cs typeface="Arial"/>
                <a:sym typeface="Arial"/>
              </a:rPr>
              <a:t>2</a:t>
            </a:r>
            <a:endParaRPr b="0" i="0" sz="1300" u="none" cap="none" strike="noStrike">
              <a:solidFill>
                <a:srgbClr val="000000"/>
              </a:solidFill>
              <a:latin typeface="Arial"/>
              <a:ea typeface="Arial"/>
              <a:cs typeface="Arial"/>
              <a:sym typeface="Arial"/>
            </a:endParaRPr>
          </a:p>
        </p:txBody>
      </p:sp>
      <p:sp>
        <p:nvSpPr>
          <p:cNvPr id="299" name="Google Shape;299;g3efa3b0a8aa_1_0"/>
          <p:cNvSpPr/>
          <p:nvPr/>
        </p:nvSpPr>
        <p:spPr>
          <a:xfrm>
            <a:off x="320054" y="755175"/>
            <a:ext cx="6293376" cy="402138"/>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300"/>
              <a:buFont typeface="Arial"/>
              <a:buNone/>
            </a:pPr>
            <a:r>
              <a:rPr b="1" i="0" lang="en-US" sz="2000" u="none" cap="none" strike="noStrike">
                <a:solidFill>
                  <a:srgbClr val="1C7B79"/>
                </a:solidFill>
                <a:latin typeface="Play"/>
                <a:ea typeface="Play"/>
                <a:cs typeface="Play"/>
                <a:sym typeface="Play"/>
              </a:rPr>
              <a:t>Méthode de reconstruction des positions de spots </a:t>
            </a:r>
            <a:endParaRPr b="1" i="0" sz="2000" u="none" cap="none" strike="noStrike">
              <a:solidFill>
                <a:srgbClr val="1C7B79"/>
              </a:solidFill>
              <a:latin typeface="Play"/>
              <a:ea typeface="Play"/>
              <a:cs typeface="Play"/>
              <a:sym typeface="Play"/>
            </a:endParaRPr>
          </a:p>
        </p:txBody>
      </p:sp>
      <p:sp>
        <p:nvSpPr>
          <p:cNvPr id="300" name="Google Shape;300;g3efa3b0a8aa_1_0"/>
          <p:cNvSpPr/>
          <p:nvPr/>
        </p:nvSpPr>
        <p:spPr>
          <a:xfrm>
            <a:off x="282970" y="105898"/>
            <a:ext cx="3117258" cy="312822"/>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600"/>
              <a:buFont typeface="Arial"/>
              <a:buNone/>
            </a:pPr>
            <a:r>
              <a:rPr b="1" i="0" lang="en-US" sz="1600" u="none" cap="none" strike="noStrike">
                <a:solidFill>
                  <a:srgbClr val="F2F2F2"/>
                </a:solidFill>
                <a:latin typeface="Play"/>
                <a:ea typeface="Play"/>
                <a:cs typeface="Play"/>
                <a:sym typeface="Play"/>
              </a:rPr>
              <a:t>MATÉRIEL ET M</a:t>
            </a:r>
            <a:r>
              <a:rPr b="1" i="0" lang="en-US" sz="1600" u="none" cap="none" strike="noStrike">
                <a:solidFill>
                  <a:schemeClr val="lt1"/>
                </a:solidFill>
                <a:latin typeface="Play"/>
                <a:ea typeface="Play"/>
                <a:cs typeface="Play"/>
                <a:sym typeface="Play"/>
              </a:rPr>
              <a:t>ÉTHODES</a:t>
            </a:r>
            <a:endParaRPr b="1" i="0" sz="1600" u="none" cap="none" strike="noStrike">
              <a:solidFill>
                <a:srgbClr val="F2F2F2"/>
              </a:solidFill>
              <a:latin typeface="Play"/>
              <a:ea typeface="Play"/>
              <a:cs typeface="Play"/>
              <a:sym typeface="Play"/>
            </a:endParaRPr>
          </a:p>
        </p:txBody>
      </p:sp>
      <p:pic>
        <p:nvPicPr>
          <p:cNvPr id="301" name="Google Shape;301;g3efa3b0a8aa_1_0" title="beamline_reconstruction_spot_geometry.png"/>
          <p:cNvPicPr preferRelativeResize="0"/>
          <p:nvPr/>
        </p:nvPicPr>
        <p:blipFill rotWithShape="1">
          <a:blip r:embed="rId3">
            <a:alphaModFix/>
          </a:blip>
          <a:srcRect b="0" l="0" r="0" t="0"/>
          <a:stretch/>
        </p:blipFill>
        <p:spPr>
          <a:xfrm>
            <a:off x="474065" y="1309713"/>
            <a:ext cx="10922281" cy="5066488"/>
          </a:xfrm>
          <a:prstGeom prst="rect">
            <a:avLst/>
          </a:prstGeom>
          <a:noFill/>
          <a:ln>
            <a:noFill/>
          </a:ln>
        </p:spPr>
      </p:pic>
      <p:sp>
        <p:nvSpPr>
          <p:cNvPr id="302" name="Google Shape;302;g3efa3b0a8aa_1_0"/>
          <p:cNvSpPr/>
          <p:nvPr/>
        </p:nvSpPr>
        <p:spPr>
          <a:xfrm>
            <a:off x="320040" y="6583680"/>
            <a:ext cx="7131942" cy="164160"/>
          </a:xfrm>
          <a:custGeom>
            <a:rect b="b" l="l" r="r" t="t"/>
            <a:pathLst>
              <a:path extrusionOk="0" h="21600" w="21600">
                <a:moveTo>
                  <a:pt x="0" y="0"/>
                </a:moveTo>
                <a:lnTo>
                  <a:pt x="21600" y="0"/>
                </a:lnTo>
                <a:lnTo>
                  <a:pt x="21600" y="21600"/>
                </a:lnTo>
                <a:lnTo>
                  <a:pt x="0" y="21600"/>
                </a:lnTo>
                <a:close/>
              </a:path>
            </a:pathLst>
          </a:cu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900"/>
              <a:buFont typeface="Arial"/>
              <a:buNone/>
            </a:pPr>
            <a:r>
              <a:rPr lang="en-US" sz="900">
                <a:solidFill>
                  <a:srgbClr val="6B7280"/>
                </a:solidFill>
              </a:rPr>
              <a:t>AG Mi2B</a:t>
            </a:r>
            <a:endParaRPr b="0" i="0" sz="900" u="none" cap="none" strike="noStrik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ALI Yasmine</dc:creator>
</cp:coreProperties>
</file>