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  <p:sldMasterId id="2147483700" r:id="rId5"/>
  </p:sldMasterIdLst>
  <p:notesMasterIdLst>
    <p:notesMasterId r:id="rId36"/>
  </p:notesMasterIdLst>
  <p:sldIdLst>
    <p:sldId id="368" r:id="rId6"/>
    <p:sldId id="296" r:id="rId7"/>
    <p:sldId id="355" r:id="rId8"/>
    <p:sldId id="297" r:id="rId9"/>
    <p:sldId id="298" r:id="rId10"/>
    <p:sldId id="342" r:id="rId11"/>
    <p:sldId id="343" r:id="rId12"/>
    <p:sldId id="299" r:id="rId13"/>
    <p:sldId id="366" r:id="rId14"/>
    <p:sldId id="370" r:id="rId15"/>
    <p:sldId id="371" r:id="rId16"/>
    <p:sldId id="362" r:id="rId17"/>
    <p:sldId id="363" r:id="rId18"/>
    <p:sldId id="364" r:id="rId19"/>
    <p:sldId id="365" r:id="rId20"/>
    <p:sldId id="295" r:id="rId21"/>
    <p:sldId id="358" r:id="rId22"/>
    <p:sldId id="349" r:id="rId23"/>
    <p:sldId id="359" r:id="rId24"/>
    <p:sldId id="346" r:id="rId25"/>
    <p:sldId id="356" r:id="rId26"/>
    <p:sldId id="353" r:id="rId27"/>
    <p:sldId id="350" r:id="rId28"/>
    <p:sldId id="357" r:id="rId29"/>
    <p:sldId id="352" r:id="rId30"/>
    <p:sldId id="272" r:id="rId31"/>
    <p:sldId id="273" r:id="rId32"/>
    <p:sldId id="5202" r:id="rId33"/>
    <p:sldId id="5200" r:id="rId34"/>
    <p:sldId id="520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193"/>
    <a:srgbClr val="062369"/>
    <a:srgbClr val="FEC101"/>
    <a:srgbClr val="FED001"/>
    <a:srgbClr val="FFDF01"/>
    <a:srgbClr val="FFC702"/>
    <a:srgbClr val="FFF300"/>
    <a:srgbClr val="F9FF01"/>
    <a:srgbClr val="D9F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87949" autoAdjust="0"/>
  </p:normalViewPr>
  <p:slideViewPr>
    <p:cSldViewPr snapToGrid="0">
      <p:cViewPr>
        <p:scale>
          <a:sx n="110" d="100"/>
          <a:sy n="110" d="100"/>
        </p:scale>
        <p:origin x="738" y="132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110um pitch – compromise between resolution and data output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PRESENTED AT FEE 2023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144 rows as 192 rows too large – IR drop/timing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8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4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5A9CC28-BD06-EF12-6768-F7DF51A8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5578" y="6120960"/>
            <a:ext cx="274320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anose="020B0604020202020204" pitchFamily="34" charset="0"/>
              <a:buChar char="→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0.jpeg"/><Relationship Id="rId7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4.jpeg"/><Relationship Id="rId7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F7FACA8-D3A8-3337-73A2-3C4B8ECD1306}"/>
              </a:ext>
            </a:extLst>
          </p:cNvPr>
          <p:cNvSpPr txBox="1"/>
          <p:nvPr/>
        </p:nvSpPr>
        <p:spPr>
          <a:xfrm>
            <a:off x="2155971" y="2124090"/>
            <a:ext cx="78800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spc="-150" err="1">
                <a:solidFill>
                  <a:srgbClr val="002060"/>
                </a:solidFill>
                <a:latin typeface="Arial"/>
                <a:cs typeface="Arial"/>
              </a:rPr>
              <a:t>XIDyn</a:t>
            </a:r>
            <a:endParaRPr lang="en-US" sz="4000" b="1" spc="-15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en-US" sz="2800" spc="-150">
                <a:solidFill>
                  <a:srgbClr val="002060"/>
                </a:solidFill>
                <a:latin typeface="Arial"/>
                <a:cs typeface="Arial"/>
              </a:rPr>
              <a:t>High Flux, High Dynamic-range Hard X-ray detector full-reticle ASIC for 4th generation synchrotrons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F2F0E4-ED20-8AA6-0A64-2D3D33E4AC92}"/>
              </a:ext>
            </a:extLst>
          </p:cNvPr>
          <p:cNvSpPr/>
          <p:nvPr/>
        </p:nvSpPr>
        <p:spPr>
          <a:xfrm>
            <a:off x="3224351" y="4047677"/>
            <a:ext cx="5745669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Luke Mallett (RAL STFC)</a:t>
            </a:r>
          </a:p>
          <a:p>
            <a:pPr algn="ctr"/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On behalf of the XIDyn Collaboration</a:t>
            </a:r>
          </a:p>
        </p:txBody>
      </p:sp>
      <p:pic>
        <p:nvPicPr>
          <p:cNvPr id="13" name="Picture 12" descr="Heidelberg University, Germany | Study.eu">
            <a:extLst>
              <a:ext uri="{FF2B5EF4-FFF2-40B4-BE49-F238E27FC236}">
                <a16:creationId xmlns:a16="http://schemas.microsoft.com/office/drawing/2014/main" id="{E9736A17-C7C9-76D6-AD08-05FD08977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98" y="5765189"/>
            <a:ext cx="1252627" cy="664246"/>
          </a:xfrm>
          <a:prstGeom prst="rect">
            <a:avLst/>
          </a:prstGeom>
        </p:spPr>
      </p:pic>
      <p:pic>
        <p:nvPicPr>
          <p:cNvPr id="14" name="Picture 13" descr="Diamond Light Source - Harwell Campus">
            <a:extLst>
              <a:ext uri="{FF2B5EF4-FFF2-40B4-BE49-F238E27FC236}">
                <a16:creationId xmlns:a16="http://schemas.microsoft.com/office/drawing/2014/main" id="{9D5DBD5A-F315-DD92-1AF9-873BBF456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169" y="5862706"/>
            <a:ext cx="1862089" cy="464340"/>
          </a:xfrm>
          <a:prstGeom prst="rect">
            <a:avLst/>
          </a:prstGeom>
        </p:spPr>
      </p:pic>
      <p:pic>
        <p:nvPicPr>
          <p:cNvPr id="15" name="Picture 14" descr="European Synchrotron Radiation Facility (ESRF)">
            <a:extLst>
              <a:ext uri="{FF2B5EF4-FFF2-40B4-BE49-F238E27FC236}">
                <a16:creationId xmlns:a16="http://schemas.microsoft.com/office/drawing/2014/main" id="{417F8F01-4F13-4755-A45D-44B9835A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866" y="5610776"/>
            <a:ext cx="783871" cy="972735"/>
          </a:xfrm>
          <a:prstGeom prst="rect">
            <a:avLst/>
          </a:prstGeom>
        </p:spPr>
      </p:pic>
      <p:pic>
        <p:nvPicPr>
          <p:cNvPr id="16" name="Picture 15" descr="European XFEL - Wikipedia">
            <a:extLst>
              <a:ext uri="{FF2B5EF4-FFF2-40B4-BE49-F238E27FC236}">
                <a16:creationId xmlns:a16="http://schemas.microsoft.com/office/drawing/2014/main" id="{373B0DE1-19BC-87AF-182A-DF68031D5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558" y="5685910"/>
            <a:ext cx="886438" cy="8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4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B24DD-7BD4-DF27-B381-50841ABBE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DA9BD9-0BFF-D01E-EB3C-56CC1354A3EA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Analogue Channel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ED267F-41A5-810F-1A39-6C4084D17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042" y="3560802"/>
            <a:ext cx="352425" cy="514350"/>
          </a:xfrm>
          <a:prstGeom prst="rect">
            <a:avLst/>
          </a:prstGeom>
        </p:spPr>
      </p:pic>
      <p:pic>
        <p:nvPicPr>
          <p:cNvPr id="3" name="3 Frame Sequence">
            <a:hlinkClick r:id="" action="ppaction://media"/>
            <a:extLst>
              <a:ext uri="{FF2B5EF4-FFF2-40B4-BE49-F238E27FC236}">
                <a16:creationId xmlns:a16="http://schemas.microsoft.com/office/drawing/2014/main" id="{3706DCE0-F885-31F2-1E93-7A10496123B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960" end="6075.9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616" y="1497980"/>
            <a:ext cx="5124998" cy="3843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1BA213-33F2-9257-6E40-1827AB6F2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101" y="1897197"/>
            <a:ext cx="6732922" cy="3063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DC877-5A84-6050-DA97-B32C4E15E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102" y="3613187"/>
            <a:ext cx="352425" cy="5143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69309F-3A96-F61C-2EE3-01A30357CC13}"/>
              </a:ext>
            </a:extLst>
          </p:cNvPr>
          <p:cNvCxnSpPr>
            <a:cxnSpLocks/>
          </p:cNvCxnSpPr>
          <p:nvPr/>
        </p:nvCxnSpPr>
        <p:spPr>
          <a:xfrm>
            <a:off x="2013190" y="1405353"/>
            <a:ext cx="0" cy="3510314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A18A63-3272-A5B2-BBCB-F2480DE6C4FF}"/>
              </a:ext>
            </a:extLst>
          </p:cNvPr>
          <p:cNvCxnSpPr>
            <a:cxnSpLocks/>
          </p:cNvCxnSpPr>
          <p:nvPr/>
        </p:nvCxnSpPr>
        <p:spPr>
          <a:xfrm>
            <a:off x="3257963" y="1404329"/>
            <a:ext cx="0" cy="3510314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29D423-B804-7BC1-6F36-492D64CB68CA}"/>
              </a:ext>
            </a:extLst>
          </p:cNvPr>
          <p:cNvSpPr txBox="1"/>
          <p:nvPr/>
        </p:nvSpPr>
        <p:spPr>
          <a:xfrm>
            <a:off x="921330" y="1216394"/>
            <a:ext cx="93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Frame 1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1FDE04-2C25-949F-D157-3DA1DF4551D8}"/>
              </a:ext>
            </a:extLst>
          </p:cNvPr>
          <p:cNvSpPr txBox="1"/>
          <p:nvPr/>
        </p:nvSpPr>
        <p:spPr>
          <a:xfrm>
            <a:off x="2166102" y="1216394"/>
            <a:ext cx="93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Frame 2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873AC1-E00E-044A-5691-B56450620442}"/>
              </a:ext>
            </a:extLst>
          </p:cNvPr>
          <p:cNvSpPr txBox="1"/>
          <p:nvPr/>
        </p:nvSpPr>
        <p:spPr>
          <a:xfrm>
            <a:off x="3397291" y="1216394"/>
            <a:ext cx="93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Frame 3</a:t>
            </a:r>
            <a:endParaRPr lang="en-GB" sz="1400" b="1" dirty="0">
              <a:solidFill>
                <a:srgbClr val="000000"/>
              </a:solidFill>
            </a:endParaRPr>
          </a:p>
        </p:txBody>
      </p:sp>
      <p:pic>
        <p:nvPicPr>
          <p:cNvPr id="17" name="Picture 16" descr="Heidelberg University, Germany | Study.eu">
            <a:extLst>
              <a:ext uri="{FF2B5EF4-FFF2-40B4-BE49-F238E27FC236}">
                <a16:creationId xmlns:a16="http://schemas.microsoft.com/office/drawing/2014/main" id="{660F716C-590E-ED2C-CF2F-18614003A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8" name="Picture 17" descr="Diamond Light Source - Harwell Campus">
            <a:extLst>
              <a:ext uri="{FF2B5EF4-FFF2-40B4-BE49-F238E27FC236}">
                <a16:creationId xmlns:a16="http://schemas.microsoft.com/office/drawing/2014/main" id="{228CCC59-38FF-C99D-38F9-A88912B49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9" name="Picture 18" descr="European Synchrotron Radiation Facility (ESRF)">
            <a:extLst>
              <a:ext uri="{FF2B5EF4-FFF2-40B4-BE49-F238E27FC236}">
                <a16:creationId xmlns:a16="http://schemas.microsoft.com/office/drawing/2014/main" id="{00050093-FAAA-DAB5-148C-FC93D6B000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20" name="Picture 19" descr="European XFEL - Wikipedia">
            <a:extLst>
              <a:ext uri="{FF2B5EF4-FFF2-40B4-BE49-F238E27FC236}">
                <a16:creationId xmlns:a16="http://schemas.microsoft.com/office/drawing/2014/main" id="{4090B556-AE05-8B35-9F40-321FA6AA2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7D2808A-04F2-08DD-9BC2-4D889191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FBCB3A-77D5-FD94-4A10-EEC52565B8FD}"/>
              </a:ext>
            </a:extLst>
          </p:cNvPr>
          <p:cNvCxnSpPr>
            <a:cxnSpLocks/>
          </p:cNvCxnSpPr>
          <p:nvPr/>
        </p:nvCxnSpPr>
        <p:spPr>
          <a:xfrm>
            <a:off x="4502315" y="1405807"/>
            <a:ext cx="0" cy="3510314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1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A6367-9490-4567-5FA9-12D54E1E2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AB9D34-47FD-4601-13D4-1E5DCF636529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Analogue Channel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BD36EC-79A9-49B6-A481-7B3131AAD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042" y="3560802"/>
            <a:ext cx="352425" cy="514350"/>
          </a:xfrm>
          <a:prstGeom prst="rect">
            <a:avLst/>
          </a:prstGeom>
        </p:spPr>
      </p:pic>
      <p:pic>
        <p:nvPicPr>
          <p:cNvPr id="3" name="3 Frame Sequence">
            <a:hlinkClick r:id="" action="ppaction://media"/>
            <a:extLst>
              <a:ext uri="{FF2B5EF4-FFF2-40B4-BE49-F238E27FC236}">
                <a16:creationId xmlns:a16="http://schemas.microsoft.com/office/drawing/2014/main" id="{80200580-3495-6658-9ECB-DDAC3FB2193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19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616" y="1497980"/>
            <a:ext cx="5124998" cy="3843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5F60A2-EB56-FF79-FEEC-02C0732EF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101" y="1897197"/>
            <a:ext cx="6732922" cy="3063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A07F1-943D-1DDF-8E37-CB65B26E5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102" y="3613187"/>
            <a:ext cx="352425" cy="5143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C67EF-1AE3-40BD-31C0-1BA2054910AB}"/>
              </a:ext>
            </a:extLst>
          </p:cNvPr>
          <p:cNvCxnSpPr>
            <a:cxnSpLocks/>
          </p:cNvCxnSpPr>
          <p:nvPr/>
        </p:nvCxnSpPr>
        <p:spPr>
          <a:xfrm>
            <a:off x="2013190" y="1405353"/>
            <a:ext cx="0" cy="3510314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411F97-1B49-462D-0DDE-5E66658894B9}"/>
              </a:ext>
            </a:extLst>
          </p:cNvPr>
          <p:cNvCxnSpPr>
            <a:cxnSpLocks/>
          </p:cNvCxnSpPr>
          <p:nvPr/>
        </p:nvCxnSpPr>
        <p:spPr>
          <a:xfrm>
            <a:off x="3257963" y="1404329"/>
            <a:ext cx="0" cy="3510314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AAB0E5-2B2F-8253-F9F5-75C8B3C2E7EE}"/>
              </a:ext>
            </a:extLst>
          </p:cNvPr>
          <p:cNvSpPr txBox="1"/>
          <p:nvPr/>
        </p:nvSpPr>
        <p:spPr>
          <a:xfrm>
            <a:off x="921330" y="1216394"/>
            <a:ext cx="93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Frame 1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BB68FD-0BCF-23DC-191E-96DC3535EC96}"/>
              </a:ext>
            </a:extLst>
          </p:cNvPr>
          <p:cNvSpPr txBox="1"/>
          <p:nvPr/>
        </p:nvSpPr>
        <p:spPr>
          <a:xfrm>
            <a:off x="2166102" y="1216394"/>
            <a:ext cx="93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Frame 2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F49AE9-392C-79EA-DEFB-7546A53B7563}"/>
              </a:ext>
            </a:extLst>
          </p:cNvPr>
          <p:cNvSpPr txBox="1"/>
          <p:nvPr/>
        </p:nvSpPr>
        <p:spPr>
          <a:xfrm>
            <a:off x="3397291" y="1216394"/>
            <a:ext cx="93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Frame 3</a:t>
            </a:r>
            <a:endParaRPr lang="en-GB" sz="1400" b="1" dirty="0">
              <a:solidFill>
                <a:srgbClr val="000000"/>
              </a:solidFill>
            </a:endParaRPr>
          </a:p>
        </p:txBody>
      </p:sp>
      <p:pic>
        <p:nvPicPr>
          <p:cNvPr id="17" name="Picture 16" descr="Heidelberg University, Germany | Study.eu">
            <a:extLst>
              <a:ext uri="{FF2B5EF4-FFF2-40B4-BE49-F238E27FC236}">
                <a16:creationId xmlns:a16="http://schemas.microsoft.com/office/drawing/2014/main" id="{A3C1108F-D12C-B4BE-7E58-9473982D0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8" name="Picture 17" descr="Diamond Light Source - Harwell Campus">
            <a:extLst>
              <a:ext uri="{FF2B5EF4-FFF2-40B4-BE49-F238E27FC236}">
                <a16:creationId xmlns:a16="http://schemas.microsoft.com/office/drawing/2014/main" id="{4C33B520-F365-A26E-466E-54E5171BC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9" name="Picture 18" descr="European Synchrotron Radiation Facility (ESRF)">
            <a:extLst>
              <a:ext uri="{FF2B5EF4-FFF2-40B4-BE49-F238E27FC236}">
                <a16:creationId xmlns:a16="http://schemas.microsoft.com/office/drawing/2014/main" id="{BAE23066-96DE-FA74-37BB-F2B330C31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20" name="Picture 19" descr="European XFEL - Wikipedia">
            <a:extLst>
              <a:ext uri="{FF2B5EF4-FFF2-40B4-BE49-F238E27FC236}">
                <a16:creationId xmlns:a16="http://schemas.microsoft.com/office/drawing/2014/main" id="{C9825D07-ACD8-3C12-3A9E-6F553FF447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8E2AFBC-7CEA-F6CC-13E1-BEA9EF34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20E560-6E50-EB07-A744-F055B107EE7D}"/>
              </a:ext>
            </a:extLst>
          </p:cNvPr>
          <p:cNvCxnSpPr>
            <a:cxnSpLocks/>
          </p:cNvCxnSpPr>
          <p:nvPr/>
        </p:nvCxnSpPr>
        <p:spPr>
          <a:xfrm>
            <a:off x="4502315" y="1405807"/>
            <a:ext cx="0" cy="3510314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4AFAC-7712-8C2B-D6C4-86EE973D4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E5FE11-E939-156B-3EDB-0C4A7ECDBBF8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Analogue Channel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C613E-90DB-2716-E0DE-9A1B3CCEF50C}"/>
              </a:ext>
            </a:extLst>
          </p:cNvPr>
          <p:cNvSpPr/>
          <p:nvPr/>
        </p:nvSpPr>
        <p:spPr>
          <a:xfrm>
            <a:off x="402618" y="1401194"/>
            <a:ext cx="6094428" cy="42165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spc="-100" dirty="0">
                <a:solidFill>
                  <a:srgbClr val="1E5DF8"/>
                </a:solidFill>
                <a:latin typeface="Arial"/>
                <a:cs typeface="Arial"/>
              </a:rPr>
              <a:t>Amplifier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Folded </a:t>
            </a:r>
            <a:r>
              <a:rPr lang="en-GB" spc="-100" dirty="0" err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cascode</a:t>
            </a: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 design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High open loop gain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Fast response time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Baseline voltage 400mV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Generated at global level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Coarse stage has 3x higher bias current and different transistor sizing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Increased response time to handle larger charge</a:t>
            </a: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5055A-6B3E-E947-3AF0-175A5736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88" r="17533"/>
          <a:stretch>
            <a:fillRect/>
          </a:stretch>
        </p:blipFill>
        <p:spPr>
          <a:xfrm>
            <a:off x="7418930" y="2225269"/>
            <a:ext cx="3772847" cy="3226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F00216-CE1A-667D-A735-D1AA8319FCD9}"/>
              </a:ext>
            </a:extLst>
          </p:cNvPr>
          <p:cNvSpPr txBox="1"/>
          <p:nvPr/>
        </p:nvSpPr>
        <p:spPr>
          <a:xfrm>
            <a:off x="1191597" y="713996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Coarse stage has 3x higher bias current WHY</a:t>
            </a: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B9A3A7-4B34-6B24-955F-A81E10FDC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702" y="221310"/>
            <a:ext cx="4229302" cy="19244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DB0D73-475D-5BD5-3F13-E67771602FED}"/>
              </a:ext>
            </a:extLst>
          </p:cNvPr>
          <p:cNvSpPr/>
          <p:nvPr/>
        </p:nvSpPr>
        <p:spPr>
          <a:xfrm>
            <a:off x="7960258" y="953210"/>
            <a:ext cx="544975" cy="476079"/>
          </a:xfrm>
          <a:prstGeom prst="rect">
            <a:avLst/>
          </a:prstGeom>
          <a:solidFill>
            <a:srgbClr val="FFD193">
              <a:alpha val="40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ACA94-F39F-6B37-A441-84EEDD65CEE4}"/>
              </a:ext>
            </a:extLst>
          </p:cNvPr>
          <p:cNvSpPr/>
          <p:nvPr/>
        </p:nvSpPr>
        <p:spPr>
          <a:xfrm>
            <a:off x="10272502" y="936275"/>
            <a:ext cx="544975" cy="476079"/>
          </a:xfrm>
          <a:prstGeom prst="rect">
            <a:avLst/>
          </a:prstGeom>
          <a:solidFill>
            <a:srgbClr val="FFD193">
              <a:alpha val="40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Heidelberg University, Germany | Study.eu">
            <a:extLst>
              <a:ext uri="{FF2B5EF4-FFF2-40B4-BE49-F238E27FC236}">
                <a16:creationId xmlns:a16="http://schemas.microsoft.com/office/drawing/2014/main" id="{E2099C52-92A4-C86A-B9A6-6D017F554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4" name="Picture 13" descr="Diamond Light Source - Harwell Campus">
            <a:extLst>
              <a:ext uri="{FF2B5EF4-FFF2-40B4-BE49-F238E27FC236}">
                <a16:creationId xmlns:a16="http://schemas.microsoft.com/office/drawing/2014/main" id="{D08B0C38-0C71-B7A6-4592-6E6AFD78B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5" name="Picture 14" descr="European Synchrotron Radiation Facility (ESRF)">
            <a:extLst>
              <a:ext uri="{FF2B5EF4-FFF2-40B4-BE49-F238E27FC236}">
                <a16:creationId xmlns:a16="http://schemas.microsoft.com/office/drawing/2014/main" id="{2093A852-9316-24DD-E6E0-FE056A9A13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6" name="Picture 15" descr="European XFEL - Wikipedia">
            <a:extLst>
              <a:ext uri="{FF2B5EF4-FFF2-40B4-BE49-F238E27FC236}">
                <a16:creationId xmlns:a16="http://schemas.microsoft.com/office/drawing/2014/main" id="{309FF261-471B-CF96-9ED2-FFD9C38F7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7F6483C-9479-0168-E757-8BD28B98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9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9628A-4BB9-9FAF-B365-CD425B19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B893B0-A6FF-B5E0-FBED-D1E39FC21D89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Analogue Channel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382784-DE4B-1B32-52D2-9B404F06B6C9}"/>
              </a:ext>
            </a:extLst>
          </p:cNvPr>
          <p:cNvSpPr/>
          <p:nvPr/>
        </p:nvSpPr>
        <p:spPr>
          <a:xfrm>
            <a:off x="402618" y="1401194"/>
            <a:ext cx="4267353" cy="34317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spc="-100" dirty="0">
                <a:solidFill>
                  <a:srgbClr val="1E5DF8"/>
                </a:solidFill>
                <a:latin typeface="Arial"/>
                <a:cs typeface="Arial"/>
              </a:rPr>
              <a:t>Comparator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Differential pair with 2 gain stages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Additional gain stage improves current balancing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Improved response time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4-bit trim to minimise offset voltage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Coarse comparator sized for improved speed </a:t>
            </a: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D792D-E4E9-8E8A-DC94-A32E233C0D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5" t="17857" r="-64" b="18170"/>
          <a:stretch>
            <a:fillRect/>
          </a:stretch>
        </p:blipFill>
        <p:spPr>
          <a:xfrm>
            <a:off x="4669971" y="2492712"/>
            <a:ext cx="7223331" cy="2597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2E8676-F38D-F885-33F2-777290C5E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702" y="221310"/>
            <a:ext cx="4229302" cy="19244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FEAAAE-5AA8-5389-CCB1-E830B4F73D6D}"/>
              </a:ext>
            </a:extLst>
          </p:cNvPr>
          <p:cNvSpPr/>
          <p:nvPr/>
        </p:nvSpPr>
        <p:spPr>
          <a:xfrm>
            <a:off x="8493658" y="1417713"/>
            <a:ext cx="544975" cy="476079"/>
          </a:xfrm>
          <a:prstGeom prst="rect">
            <a:avLst/>
          </a:prstGeom>
          <a:solidFill>
            <a:srgbClr val="FFD193">
              <a:alpha val="40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124E6A-8D5F-2C96-3438-78AE611B2420}"/>
              </a:ext>
            </a:extLst>
          </p:cNvPr>
          <p:cNvSpPr/>
          <p:nvPr/>
        </p:nvSpPr>
        <p:spPr>
          <a:xfrm>
            <a:off x="10809675" y="1401194"/>
            <a:ext cx="544975" cy="476079"/>
          </a:xfrm>
          <a:prstGeom prst="rect">
            <a:avLst/>
          </a:prstGeom>
          <a:solidFill>
            <a:srgbClr val="FFD193">
              <a:alpha val="40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Heidelberg University, Germany | Study.eu">
            <a:extLst>
              <a:ext uri="{FF2B5EF4-FFF2-40B4-BE49-F238E27FC236}">
                <a16:creationId xmlns:a16="http://schemas.microsoft.com/office/drawing/2014/main" id="{5CA461DB-3295-4B29-F9C8-2F4E4A42E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0" name="Picture 9" descr="Diamond Light Source - Harwell Campus">
            <a:extLst>
              <a:ext uri="{FF2B5EF4-FFF2-40B4-BE49-F238E27FC236}">
                <a16:creationId xmlns:a16="http://schemas.microsoft.com/office/drawing/2014/main" id="{0306FDD5-3836-34C9-CB21-A2051F327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1" name="Picture 10" descr="European Synchrotron Radiation Facility (ESRF)">
            <a:extLst>
              <a:ext uri="{FF2B5EF4-FFF2-40B4-BE49-F238E27FC236}">
                <a16:creationId xmlns:a16="http://schemas.microsoft.com/office/drawing/2014/main" id="{57025DF4-85A3-04F8-14B9-9002E2063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2" name="Picture 11" descr="European XFEL - Wikipedia">
            <a:extLst>
              <a:ext uri="{FF2B5EF4-FFF2-40B4-BE49-F238E27FC236}">
                <a16:creationId xmlns:a16="http://schemas.microsoft.com/office/drawing/2014/main" id="{6F1F278D-D817-705E-45E4-F53F27B3B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DA85B4E-CAF2-A2FF-A1A7-1DE4BC45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AB120-6BBA-51B9-54E1-6A4578D78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5A0836-3872-1CAD-D826-75915E0A214C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Analogue Channel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FD68A3-A492-5E6E-AA5E-DBDA34975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779" y="2230009"/>
            <a:ext cx="5945727" cy="3296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904F1-86D1-3165-8408-95A2E4D05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702" y="221310"/>
            <a:ext cx="4229302" cy="19244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478433-0C68-A87D-C9A1-29E183396D79}"/>
              </a:ext>
            </a:extLst>
          </p:cNvPr>
          <p:cNvSpPr/>
          <p:nvPr/>
        </p:nvSpPr>
        <p:spPr>
          <a:xfrm>
            <a:off x="7455212" y="1417712"/>
            <a:ext cx="544975" cy="476079"/>
          </a:xfrm>
          <a:prstGeom prst="rect">
            <a:avLst/>
          </a:prstGeom>
          <a:solidFill>
            <a:srgbClr val="FFD193">
              <a:alpha val="40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38630-E09B-2F59-029E-A9BA3DE7C5C4}"/>
              </a:ext>
            </a:extLst>
          </p:cNvPr>
          <p:cNvSpPr/>
          <p:nvPr/>
        </p:nvSpPr>
        <p:spPr>
          <a:xfrm>
            <a:off x="9769565" y="1417712"/>
            <a:ext cx="544975" cy="476079"/>
          </a:xfrm>
          <a:prstGeom prst="rect">
            <a:avLst/>
          </a:prstGeom>
          <a:solidFill>
            <a:srgbClr val="FFD193">
              <a:alpha val="40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29387-92FB-18CC-536A-39BC5AF24A03}"/>
              </a:ext>
            </a:extLst>
          </p:cNvPr>
          <p:cNvSpPr txBox="1"/>
          <p:nvPr/>
        </p:nvSpPr>
        <p:spPr>
          <a:xfrm>
            <a:off x="1538478" y="7215503"/>
            <a:ext cx="6094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Pump time in multiples of Master Clock period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Current either pumped into channel or dumped to ground</a:t>
            </a:r>
          </a:p>
        </p:txBody>
      </p:sp>
      <p:pic>
        <p:nvPicPr>
          <p:cNvPr id="10" name="Picture 9" descr="Heidelberg University, Germany | Study.eu">
            <a:extLst>
              <a:ext uri="{FF2B5EF4-FFF2-40B4-BE49-F238E27FC236}">
                <a16:creationId xmlns:a16="http://schemas.microsoft.com/office/drawing/2014/main" id="{A0DEDF77-BB65-274C-58E4-DDE0BD106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1" name="Picture 10" descr="Diamond Light Source - Harwell Campus">
            <a:extLst>
              <a:ext uri="{FF2B5EF4-FFF2-40B4-BE49-F238E27FC236}">
                <a16:creationId xmlns:a16="http://schemas.microsoft.com/office/drawing/2014/main" id="{3FF51EA4-7ABC-668B-6AEF-D5EC8397B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2" name="Picture 11" descr="European Synchrotron Radiation Facility (ESRF)">
            <a:extLst>
              <a:ext uri="{FF2B5EF4-FFF2-40B4-BE49-F238E27FC236}">
                <a16:creationId xmlns:a16="http://schemas.microsoft.com/office/drawing/2014/main" id="{473F6086-4ED2-66A4-8390-28395821C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3" name="Picture 12" descr="European XFEL - Wikipedia">
            <a:extLst>
              <a:ext uri="{FF2B5EF4-FFF2-40B4-BE49-F238E27FC236}">
                <a16:creationId xmlns:a16="http://schemas.microsoft.com/office/drawing/2014/main" id="{20B93C7A-B811-3B97-85DD-145D62C09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BCD3CD-CF0F-334D-6D14-7B8BB9C3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14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6B176-A4C9-99CF-F797-F6180A7AB358}"/>
              </a:ext>
            </a:extLst>
          </p:cNvPr>
          <p:cNvSpPr/>
          <p:nvPr/>
        </p:nvSpPr>
        <p:spPr>
          <a:xfrm>
            <a:off x="5761608" y="3968318"/>
            <a:ext cx="3293615" cy="1740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AFB011-A93C-F8F1-728A-153360445E2D}"/>
              </a:ext>
            </a:extLst>
          </p:cNvPr>
          <p:cNvSpPr/>
          <p:nvPr/>
        </p:nvSpPr>
        <p:spPr>
          <a:xfrm>
            <a:off x="402618" y="1401194"/>
            <a:ext cx="5592740" cy="41857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spc="-100" dirty="0">
                <a:solidFill>
                  <a:srgbClr val="1E5DF8"/>
                </a:solidFill>
                <a:latin typeface="Arial"/>
                <a:cs typeface="Arial"/>
              </a:rPr>
              <a:t>Charge pump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Bias voltages set globally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Calibrated to match number of photons</a:t>
            </a:r>
          </a:p>
          <a:p>
            <a:pPr lvl="1">
              <a:spcAft>
                <a:spcPts val="600"/>
              </a:spcAft>
            </a:pP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4-bit trim on pump current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Trim circuit uses separate bias for increased flexibility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→"/>
            </a:pP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Maximum cancellation in course stage is 48 </a:t>
            </a:r>
            <a:r>
              <a:rPr lang="en-GB" spc="-100" dirty="0" err="1">
                <a:solidFill>
                  <a:srgbClr val="002060"/>
                </a:solidFill>
                <a:latin typeface="Arial"/>
                <a:cs typeface="Arial"/>
              </a:rPr>
              <a:t>ph</a:t>
            </a: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 @ 25keV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spc="-10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41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BE162-9193-F78C-C3A1-63C89733A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6B71C2-6266-DA5C-D79E-C1ECB5C5E4B2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Pixel biasing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96F3E0-5A54-BFAC-7085-3CE1734BFFDE}"/>
              </a:ext>
            </a:extLst>
          </p:cNvPr>
          <p:cNvSpPr/>
          <p:nvPr/>
        </p:nvSpPr>
        <p:spPr>
          <a:xfrm>
            <a:off x="402618" y="1401194"/>
            <a:ext cx="4686618" cy="22047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Bias voltages generated from DACs globally then buffered to channels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DAC codes set via JTAG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Set in initial calibration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Generated from 1mA current bandgap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764E95-DB2B-47B9-867E-09E53535A39C}"/>
              </a:ext>
            </a:extLst>
          </p:cNvPr>
          <p:cNvSpPr/>
          <p:nvPr/>
        </p:nvSpPr>
        <p:spPr>
          <a:xfrm>
            <a:off x="4740997" y="4051148"/>
            <a:ext cx="816429" cy="571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GLOBAL DACS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528EB-77B6-EFFC-7056-DF887D1422B6}"/>
              </a:ext>
            </a:extLst>
          </p:cNvPr>
          <p:cNvSpPr/>
          <p:nvPr/>
        </p:nvSpPr>
        <p:spPr>
          <a:xfrm>
            <a:off x="6249460" y="4051148"/>
            <a:ext cx="816429" cy="5715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COLUMN END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340CC-1C0C-F901-FE0A-C25F3CF12E50}"/>
              </a:ext>
            </a:extLst>
          </p:cNvPr>
          <p:cNvSpPr/>
          <p:nvPr/>
        </p:nvSpPr>
        <p:spPr>
          <a:xfrm>
            <a:off x="6249460" y="2809427"/>
            <a:ext cx="816429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CHANNEL GROUP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FC1448-BE2C-6D43-2A1C-2C62FF53D681}"/>
              </a:ext>
            </a:extLst>
          </p:cNvPr>
          <p:cNvSpPr/>
          <p:nvPr/>
        </p:nvSpPr>
        <p:spPr>
          <a:xfrm>
            <a:off x="7488125" y="2809427"/>
            <a:ext cx="816429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CHANNEL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925A0A1-3A8D-673C-3844-0CEBA1A50BE8}"/>
              </a:ext>
            </a:extLst>
          </p:cNvPr>
          <p:cNvSpPr/>
          <p:nvPr/>
        </p:nvSpPr>
        <p:spPr>
          <a:xfrm>
            <a:off x="5682870" y="4271584"/>
            <a:ext cx="445486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74AF3DB-3C72-3ADF-F2AA-0CE4177E59AF}"/>
              </a:ext>
            </a:extLst>
          </p:cNvPr>
          <p:cNvSpPr/>
          <p:nvPr/>
        </p:nvSpPr>
        <p:spPr>
          <a:xfrm rot="16200000">
            <a:off x="6434931" y="3627345"/>
            <a:ext cx="445486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4BCD789-B945-90B0-5F8A-7419861DC893}"/>
              </a:ext>
            </a:extLst>
          </p:cNvPr>
          <p:cNvSpPr/>
          <p:nvPr/>
        </p:nvSpPr>
        <p:spPr>
          <a:xfrm>
            <a:off x="7166049" y="3009452"/>
            <a:ext cx="233213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B0065C-A255-5A95-FCE1-29B806223FFE}"/>
              </a:ext>
            </a:extLst>
          </p:cNvPr>
          <p:cNvSpPr/>
          <p:nvPr/>
        </p:nvSpPr>
        <p:spPr>
          <a:xfrm>
            <a:off x="6249460" y="1830591"/>
            <a:ext cx="816429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CHANNEL GROUP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44C9B7-1320-D9A7-430C-18C9D66330CC}"/>
              </a:ext>
            </a:extLst>
          </p:cNvPr>
          <p:cNvSpPr/>
          <p:nvPr/>
        </p:nvSpPr>
        <p:spPr>
          <a:xfrm>
            <a:off x="7488125" y="1830591"/>
            <a:ext cx="816429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CHANNEL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158E9C0-D16E-732A-8DCF-7A1C484318B4}"/>
              </a:ext>
            </a:extLst>
          </p:cNvPr>
          <p:cNvSpPr/>
          <p:nvPr/>
        </p:nvSpPr>
        <p:spPr>
          <a:xfrm>
            <a:off x="7166049" y="2030616"/>
            <a:ext cx="233213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96D85E0-85C2-0440-E268-77AAE1C1B7C0}"/>
              </a:ext>
            </a:extLst>
          </p:cNvPr>
          <p:cNvSpPr/>
          <p:nvPr/>
        </p:nvSpPr>
        <p:spPr>
          <a:xfrm rot="16200000">
            <a:off x="6541068" y="2520034"/>
            <a:ext cx="233213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6A7D9D6-F0C9-3FFC-60EE-3C55C1D9412C}"/>
              </a:ext>
            </a:extLst>
          </p:cNvPr>
          <p:cNvSpPr/>
          <p:nvPr/>
        </p:nvSpPr>
        <p:spPr>
          <a:xfrm rot="16200000">
            <a:off x="6541068" y="1541198"/>
            <a:ext cx="233213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4426F9-3A93-DA97-2630-748D6984FC73}"/>
              </a:ext>
            </a:extLst>
          </p:cNvPr>
          <p:cNvSpPr txBox="1"/>
          <p:nvPr/>
        </p:nvSpPr>
        <p:spPr>
          <a:xfrm rot="16200000">
            <a:off x="6432929" y="1127743"/>
            <a:ext cx="322489" cy="37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6AE713-7DF9-1D6B-643B-19E9169181FB}"/>
              </a:ext>
            </a:extLst>
          </p:cNvPr>
          <p:cNvSpPr/>
          <p:nvPr/>
        </p:nvSpPr>
        <p:spPr>
          <a:xfrm>
            <a:off x="8868191" y="4051148"/>
            <a:ext cx="816429" cy="5715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COLUMN END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5CD181-FAF9-9D62-F889-D2960899B554}"/>
              </a:ext>
            </a:extLst>
          </p:cNvPr>
          <p:cNvSpPr/>
          <p:nvPr/>
        </p:nvSpPr>
        <p:spPr>
          <a:xfrm>
            <a:off x="8868191" y="2809427"/>
            <a:ext cx="816429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CHANNEL GROUP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F352EC-EEDB-E2D4-06F6-003CFAFFD532}"/>
              </a:ext>
            </a:extLst>
          </p:cNvPr>
          <p:cNvSpPr/>
          <p:nvPr/>
        </p:nvSpPr>
        <p:spPr>
          <a:xfrm>
            <a:off x="10106856" y="2809427"/>
            <a:ext cx="816429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CHANNEL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BE79ABF-23E1-B26A-6C3F-A4CE4AF17BBE}"/>
              </a:ext>
            </a:extLst>
          </p:cNvPr>
          <p:cNvSpPr/>
          <p:nvPr/>
        </p:nvSpPr>
        <p:spPr>
          <a:xfrm>
            <a:off x="7166049" y="4271584"/>
            <a:ext cx="1581038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8DC8776-AF90-74A4-DAF0-C612D1537E81}"/>
              </a:ext>
            </a:extLst>
          </p:cNvPr>
          <p:cNvSpPr/>
          <p:nvPr/>
        </p:nvSpPr>
        <p:spPr>
          <a:xfrm rot="16200000">
            <a:off x="9053662" y="3627345"/>
            <a:ext cx="445486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E9D9840-E6F5-507F-8F75-E02306632405}"/>
              </a:ext>
            </a:extLst>
          </p:cNvPr>
          <p:cNvSpPr/>
          <p:nvPr/>
        </p:nvSpPr>
        <p:spPr>
          <a:xfrm>
            <a:off x="9784780" y="3009452"/>
            <a:ext cx="233213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65B427-4BDC-265D-CACF-AE91943E28D6}"/>
              </a:ext>
            </a:extLst>
          </p:cNvPr>
          <p:cNvSpPr/>
          <p:nvPr/>
        </p:nvSpPr>
        <p:spPr>
          <a:xfrm>
            <a:off x="8868191" y="1830591"/>
            <a:ext cx="816429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CHANNEL GROUP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ACBB5D-8352-C4EE-2663-9829E04D376B}"/>
              </a:ext>
            </a:extLst>
          </p:cNvPr>
          <p:cNvSpPr/>
          <p:nvPr/>
        </p:nvSpPr>
        <p:spPr>
          <a:xfrm>
            <a:off x="10106856" y="1830591"/>
            <a:ext cx="816429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CHANNEL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0D22CF7-7E2C-384B-52BC-A19B44B7E571}"/>
              </a:ext>
            </a:extLst>
          </p:cNvPr>
          <p:cNvSpPr/>
          <p:nvPr/>
        </p:nvSpPr>
        <p:spPr>
          <a:xfrm>
            <a:off x="9784780" y="2030616"/>
            <a:ext cx="233213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5F94AEB-5284-9A98-1964-CA0DC90566B5}"/>
              </a:ext>
            </a:extLst>
          </p:cNvPr>
          <p:cNvSpPr/>
          <p:nvPr/>
        </p:nvSpPr>
        <p:spPr>
          <a:xfrm rot="16200000">
            <a:off x="9159799" y="2520034"/>
            <a:ext cx="233213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D20389C-8F02-8E8E-34EF-9D710045560C}"/>
              </a:ext>
            </a:extLst>
          </p:cNvPr>
          <p:cNvSpPr/>
          <p:nvPr/>
        </p:nvSpPr>
        <p:spPr>
          <a:xfrm rot="16200000">
            <a:off x="9159799" y="1541198"/>
            <a:ext cx="233213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EB77C3-CB1B-F12E-B5AD-CC8CC37DE8BD}"/>
              </a:ext>
            </a:extLst>
          </p:cNvPr>
          <p:cNvSpPr txBox="1"/>
          <p:nvPr/>
        </p:nvSpPr>
        <p:spPr>
          <a:xfrm rot="16200000">
            <a:off x="9051660" y="1127743"/>
            <a:ext cx="322489" cy="37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80E7E4C-8485-9ABB-E5FE-959836E7A220}"/>
              </a:ext>
            </a:extLst>
          </p:cNvPr>
          <p:cNvSpPr/>
          <p:nvPr/>
        </p:nvSpPr>
        <p:spPr>
          <a:xfrm>
            <a:off x="9784780" y="4262128"/>
            <a:ext cx="1581038" cy="171450"/>
          </a:xfrm>
          <a:prstGeom prst="rightArrow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331599-BDCA-AE8B-D2F1-78A4CF1EDF8E}"/>
              </a:ext>
            </a:extLst>
          </p:cNvPr>
          <p:cNvSpPr txBox="1"/>
          <p:nvPr/>
        </p:nvSpPr>
        <p:spPr>
          <a:xfrm>
            <a:off x="11386468" y="4105223"/>
            <a:ext cx="322489" cy="37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pic>
        <p:nvPicPr>
          <p:cNvPr id="34" name="Picture 33" descr="Heidelberg University, Germany | Study.eu">
            <a:extLst>
              <a:ext uri="{FF2B5EF4-FFF2-40B4-BE49-F238E27FC236}">
                <a16:creationId xmlns:a16="http://schemas.microsoft.com/office/drawing/2014/main" id="{4271980A-2D07-BB1B-C467-9875A8DA8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35" name="Picture 34" descr="Diamond Light Source - Harwell Campus">
            <a:extLst>
              <a:ext uri="{FF2B5EF4-FFF2-40B4-BE49-F238E27FC236}">
                <a16:creationId xmlns:a16="http://schemas.microsoft.com/office/drawing/2014/main" id="{DD22C6A0-9888-03B4-8EDC-E12007E3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36" name="Picture 35" descr="European Synchrotron Radiation Facility (ESRF)">
            <a:extLst>
              <a:ext uri="{FF2B5EF4-FFF2-40B4-BE49-F238E27FC236}">
                <a16:creationId xmlns:a16="http://schemas.microsoft.com/office/drawing/2014/main" id="{7A527E00-561F-4ABD-E7D3-C19498AB2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37" name="Picture 36" descr="European XFEL - Wikipedia">
            <a:extLst>
              <a:ext uri="{FF2B5EF4-FFF2-40B4-BE49-F238E27FC236}">
                <a16:creationId xmlns:a16="http://schemas.microsoft.com/office/drawing/2014/main" id="{FDCEA557-85D3-ACBC-1172-D17EE0CE2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E96F7C5-0692-52DD-455B-E517BB13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6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82F2EC-64A4-3EF8-E140-22236B6DA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BF9884-9A11-60EA-9D87-3CC580F2226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Analogue Channel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36A61-69A9-3632-17C7-B567E79A3332}"/>
              </a:ext>
            </a:extLst>
          </p:cNvPr>
          <p:cNvSpPr/>
          <p:nvPr/>
        </p:nvSpPr>
        <p:spPr>
          <a:xfrm>
            <a:off x="402618" y="1401194"/>
            <a:ext cx="4875060" cy="42237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b="1" spc="-100" dirty="0">
                <a:solidFill>
                  <a:srgbClr val="1E5DF8"/>
                </a:solidFill>
                <a:latin typeface="Arial"/>
                <a:cs typeface="Arial"/>
              </a:rPr>
              <a:t>Configurable capacitance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Array of capacitors to suit operating mode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Coarse Cf: 20 – 300 </a:t>
            </a:r>
            <a:r>
              <a:rPr lang="en-GB" spc="-100" dirty="0" err="1">
                <a:solidFill>
                  <a:srgbClr val="002060"/>
                </a:solidFill>
                <a:latin typeface="Arial"/>
                <a:cs typeface="Arial"/>
              </a:rPr>
              <a:t>fF</a:t>
            </a: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Transfer C: 80 - 320 </a:t>
            </a:r>
            <a:r>
              <a:rPr lang="en-GB" spc="-100" dirty="0" err="1">
                <a:solidFill>
                  <a:srgbClr val="002060"/>
                </a:solidFill>
                <a:latin typeface="Arial"/>
                <a:cs typeface="Arial"/>
              </a:rPr>
              <a:t>fF</a:t>
            </a: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Fine Cf: Fixed 50 </a:t>
            </a:r>
            <a:r>
              <a:rPr lang="en-GB" spc="-100" dirty="0" err="1">
                <a:solidFill>
                  <a:srgbClr val="002060"/>
                </a:solidFill>
                <a:latin typeface="Arial"/>
                <a:cs typeface="Arial"/>
              </a:rPr>
              <a:t>fF</a:t>
            </a: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spc="-100" dirty="0">
                <a:solidFill>
                  <a:srgbClr val="1E5DF8"/>
                </a:solidFill>
                <a:latin typeface="Arial"/>
                <a:cs typeface="Arial"/>
              </a:rPr>
              <a:t>Power consumption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Each analogue channel consumes 220uA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264 </a:t>
            </a:r>
            <a:r>
              <a:rPr lang="en-GB" spc="-100" dirty="0" err="1">
                <a:solidFill>
                  <a:srgbClr val="002060"/>
                </a:solidFill>
                <a:latin typeface="Arial"/>
                <a:cs typeface="Arial"/>
              </a:rPr>
              <a:t>uW</a:t>
            </a: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 per channel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7.3 W total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D35819-31AB-58E6-0832-D857CDC4D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302" y="1660756"/>
            <a:ext cx="7134080" cy="3536487"/>
          </a:xfrm>
          <a:prstGeom prst="rect">
            <a:avLst/>
          </a:prstGeom>
        </p:spPr>
      </p:pic>
      <p:pic>
        <p:nvPicPr>
          <p:cNvPr id="40" name="Picture 39" descr="Heidelberg University, Germany | Study.eu">
            <a:extLst>
              <a:ext uri="{FF2B5EF4-FFF2-40B4-BE49-F238E27FC236}">
                <a16:creationId xmlns:a16="http://schemas.microsoft.com/office/drawing/2014/main" id="{62BD9AF0-FDA0-F2B6-F481-D2D186BB4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42" name="Picture 41" descr="Diamond Light Source - Harwell Campus">
            <a:extLst>
              <a:ext uri="{FF2B5EF4-FFF2-40B4-BE49-F238E27FC236}">
                <a16:creationId xmlns:a16="http://schemas.microsoft.com/office/drawing/2014/main" id="{A68875AE-37D8-53AC-C3A8-30BEA09BC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44" name="Picture 43" descr="European Synchrotron Radiation Facility (ESRF)">
            <a:extLst>
              <a:ext uri="{FF2B5EF4-FFF2-40B4-BE49-F238E27FC236}">
                <a16:creationId xmlns:a16="http://schemas.microsoft.com/office/drawing/2014/main" id="{B58EA386-D865-3A53-145C-3C25049A7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46" name="Picture 45" descr="European XFEL - Wikipedia">
            <a:extLst>
              <a:ext uri="{FF2B5EF4-FFF2-40B4-BE49-F238E27FC236}">
                <a16:creationId xmlns:a16="http://schemas.microsoft.com/office/drawing/2014/main" id="{42C35DCD-A0E1-C4BD-9BAF-6EACD91EB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90536E1D-9E14-DE73-730B-64391003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9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761F7-ADDB-312D-347A-110E584B1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174489-C67D-25E0-6D7E-0DCB25FD32E3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Analogue Channel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7CA25A-7A2C-9611-6D94-70523878B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8"/>
          <a:stretch>
            <a:fillRect/>
          </a:stretch>
        </p:blipFill>
        <p:spPr bwMode="auto">
          <a:xfrm>
            <a:off x="3139399" y="1268692"/>
            <a:ext cx="5913201" cy="42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1E9AB-D0F9-0ECD-ECBD-83BFFFBE9870}"/>
              </a:ext>
            </a:extLst>
          </p:cNvPr>
          <p:cNvSpPr txBox="1"/>
          <p:nvPr/>
        </p:nvSpPr>
        <p:spPr>
          <a:xfrm>
            <a:off x="1198978" y="3719602"/>
            <a:ext cx="157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-150" dirty="0">
                <a:solidFill>
                  <a:srgbClr val="2E2D62"/>
                </a:solidFill>
                <a:latin typeface="Arial"/>
                <a:cs typeface="Arial"/>
              </a:rPr>
              <a:t>Fine CSA output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07BB7-9DFA-EF35-0CD0-CB4D9B19A536}"/>
              </a:ext>
            </a:extLst>
          </p:cNvPr>
          <p:cNvSpPr txBox="1"/>
          <p:nvPr/>
        </p:nvSpPr>
        <p:spPr>
          <a:xfrm>
            <a:off x="1026543" y="4837425"/>
            <a:ext cx="1923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-150" dirty="0">
                <a:solidFill>
                  <a:srgbClr val="2E2D62"/>
                </a:solidFill>
                <a:latin typeface="Arial"/>
                <a:cs typeface="Arial"/>
              </a:rPr>
              <a:t>Combined count</a:t>
            </a:r>
            <a:endParaRPr lang="en-GB" dirty="0"/>
          </a:p>
        </p:txBody>
      </p:sp>
      <p:pic>
        <p:nvPicPr>
          <p:cNvPr id="10" name="Picture 9" descr="Heidelberg University, Germany | Study.eu">
            <a:extLst>
              <a:ext uri="{FF2B5EF4-FFF2-40B4-BE49-F238E27FC236}">
                <a16:creationId xmlns:a16="http://schemas.microsoft.com/office/drawing/2014/main" id="{9EF78168-B022-7E5E-5AE9-3374C914A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1" name="Picture 10" descr="Diamond Light Source - Harwell Campus">
            <a:extLst>
              <a:ext uri="{FF2B5EF4-FFF2-40B4-BE49-F238E27FC236}">
                <a16:creationId xmlns:a16="http://schemas.microsoft.com/office/drawing/2014/main" id="{B42F85FA-18CE-1C77-E699-D04E4DAA8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2" name="Picture 11" descr="European Synchrotron Radiation Facility (ESRF)">
            <a:extLst>
              <a:ext uri="{FF2B5EF4-FFF2-40B4-BE49-F238E27FC236}">
                <a16:creationId xmlns:a16="http://schemas.microsoft.com/office/drawing/2014/main" id="{56A99C71-A4AD-87CD-BACF-91F59C586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3" name="Picture 12" descr="European XFEL - Wikipedia">
            <a:extLst>
              <a:ext uri="{FF2B5EF4-FFF2-40B4-BE49-F238E27FC236}">
                <a16:creationId xmlns:a16="http://schemas.microsoft.com/office/drawing/2014/main" id="{3068A247-B441-CA8C-9A91-7713CEB86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7C051A-28D1-2829-5FF2-FDE82A36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52751-C2D1-ED9A-6CD3-A2853B0E803A}"/>
              </a:ext>
            </a:extLst>
          </p:cNvPr>
          <p:cNvSpPr txBox="1"/>
          <p:nvPr/>
        </p:nvSpPr>
        <p:spPr>
          <a:xfrm>
            <a:off x="1026544" y="2047780"/>
            <a:ext cx="1923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-150" dirty="0">
                <a:solidFill>
                  <a:srgbClr val="2E2D62"/>
                </a:solidFill>
                <a:latin typeface="Arial"/>
                <a:cs typeface="Arial"/>
              </a:rPr>
              <a:t>Coarse CSA output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6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9DC1F-725D-33CE-ACE7-426AC0D49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F07BD1-10A2-CF74-3D06-6FD997D50A7D}"/>
              </a:ext>
            </a:extLst>
          </p:cNvPr>
          <p:cNvSpPr txBox="1"/>
          <p:nvPr/>
        </p:nvSpPr>
        <p:spPr>
          <a:xfrm>
            <a:off x="403341" y="345182"/>
            <a:ext cx="367289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In-pixel RAM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CB73FE-8A68-18A8-D12A-2AABC6F0C89B}"/>
              </a:ext>
            </a:extLst>
          </p:cNvPr>
          <p:cNvSpPr/>
          <p:nvPr/>
        </p:nvSpPr>
        <p:spPr>
          <a:xfrm>
            <a:off x="402618" y="1401194"/>
            <a:ext cx="5083782" cy="453970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Each pixel has a 256x16bit RAM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Uses foundry provided 6T SRAM bit cell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Full custom periphery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Enables increased functionality: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Storing count values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Accumulating values across frames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Histograms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Estimated RAM will contribute ~60% of digital power for the pixel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16-bit register available to bypass RAM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2" name="Picture 1" descr="A diagram of numbers and symbols&#10;&#10;AI-generated content may be incorrect.">
            <a:extLst>
              <a:ext uri="{FF2B5EF4-FFF2-40B4-BE49-F238E27FC236}">
                <a16:creationId xmlns:a16="http://schemas.microsoft.com/office/drawing/2014/main" id="{FDB8AED5-678D-D8C5-4601-21B30E6F0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800" y="1264961"/>
            <a:ext cx="5669032" cy="3723446"/>
          </a:xfrm>
          <a:prstGeom prst="rect">
            <a:avLst/>
          </a:prstGeom>
        </p:spPr>
      </p:pic>
      <p:pic>
        <p:nvPicPr>
          <p:cNvPr id="4" name="Picture 3" descr="Heidelberg University, Germany | Study.eu">
            <a:extLst>
              <a:ext uri="{FF2B5EF4-FFF2-40B4-BE49-F238E27FC236}">
                <a16:creationId xmlns:a16="http://schemas.microsoft.com/office/drawing/2014/main" id="{F859D17F-FC7C-7C04-528C-2664263D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6" name="Picture 5" descr="Diamond Light Source - Harwell Campus">
            <a:extLst>
              <a:ext uri="{FF2B5EF4-FFF2-40B4-BE49-F238E27FC236}">
                <a16:creationId xmlns:a16="http://schemas.microsoft.com/office/drawing/2014/main" id="{46433619-561B-1892-BB5F-D1AAF4F9D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8" name="Picture 7" descr="European Synchrotron Radiation Facility (ESRF)">
            <a:extLst>
              <a:ext uri="{FF2B5EF4-FFF2-40B4-BE49-F238E27FC236}">
                <a16:creationId xmlns:a16="http://schemas.microsoft.com/office/drawing/2014/main" id="{184CF639-6F43-699A-D8BE-4EF67EAE2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9" name="Picture 8" descr="European XFEL - Wikipedia">
            <a:extLst>
              <a:ext uri="{FF2B5EF4-FFF2-40B4-BE49-F238E27FC236}">
                <a16:creationId xmlns:a16="http://schemas.microsoft.com/office/drawing/2014/main" id="{CB3CEB73-ECA6-5B8C-33A0-C618D705A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0268BC-8CCD-2982-F543-483655B6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9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5D96B-B5C9-7E48-BB31-944ECD2C5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93C78E-DAD8-D2DA-40EE-08074DA0022C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Digital Control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8329C-52F9-89FE-D9E7-4296B871901A}"/>
              </a:ext>
            </a:extLst>
          </p:cNvPr>
          <p:cNvSpPr/>
          <p:nvPr/>
        </p:nvSpPr>
        <p:spPr>
          <a:xfrm>
            <a:off x="402620" y="1401194"/>
            <a:ext cx="4572152" cy="43858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spc="-100" dirty="0">
                <a:solidFill>
                  <a:srgbClr val="1E5DF8"/>
                </a:solidFill>
                <a:latin typeface="Arial"/>
                <a:cs typeface="Arial"/>
              </a:rPr>
              <a:t>Telegram</a:t>
            </a: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Operational commands sent through the external Telegram Interface on the fly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Determines what is done with the pixel value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Begins readout from pixels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Simple commands can be generated on-chip</a:t>
            </a:r>
          </a:p>
          <a:p>
            <a:pPr lvl="1">
              <a:spcAft>
                <a:spcPts val="600"/>
              </a:spcAft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Telegram encoded in 8b10b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Clocked at 68.45 MHz and synchronised to external interface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799793-0578-87B3-FC93-2985F2668969}"/>
              </a:ext>
            </a:extLst>
          </p:cNvPr>
          <p:cNvGrpSpPr/>
          <p:nvPr/>
        </p:nvGrpSpPr>
        <p:grpSpPr>
          <a:xfrm>
            <a:off x="4865125" y="1710971"/>
            <a:ext cx="6940359" cy="2984904"/>
            <a:chOff x="4865125" y="1710971"/>
            <a:chExt cx="6940359" cy="29849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C690E8-2A85-198C-337D-52591950A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5125" y="1710971"/>
              <a:ext cx="6940359" cy="298490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1EDA88A-02DE-19D4-D7AD-867D5E9D57BF}"/>
                </a:ext>
              </a:extLst>
            </p:cNvPr>
            <p:cNvSpPr/>
            <p:nvPr/>
          </p:nvSpPr>
          <p:spPr>
            <a:xfrm>
              <a:off x="7818967" y="3462338"/>
              <a:ext cx="2770452" cy="440531"/>
            </a:xfrm>
            <a:prstGeom prst="rect">
              <a:avLst/>
            </a:prstGeom>
            <a:solidFill>
              <a:srgbClr val="FFD19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 descr="Heidelberg University, Germany | Study.eu">
            <a:extLst>
              <a:ext uri="{FF2B5EF4-FFF2-40B4-BE49-F238E27FC236}">
                <a16:creationId xmlns:a16="http://schemas.microsoft.com/office/drawing/2014/main" id="{133DE88C-1209-12F2-D12E-916E1240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6" name="Picture 5" descr="Diamond Light Source - Harwell Campus">
            <a:extLst>
              <a:ext uri="{FF2B5EF4-FFF2-40B4-BE49-F238E27FC236}">
                <a16:creationId xmlns:a16="http://schemas.microsoft.com/office/drawing/2014/main" id="{0140C7F5-3FBB-11BC-1F86-019432E9B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8" name="Picture 7" descr="European Synchrotron Radiation Facility (ESRF)">
            <a:extLst>
              <a:ext uri="{FF2B5EF4-FFF2-40B4-BE49-F238E27FC236}">
                <a16:creationId xmlns:a16="http://schemas.microsoft.com/office/drawing/2014/main" id="{1E9FF873-2134-007E-4729-88E8E430E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9" name="Picture 8" descr="European XFEL - Wikipedia">
            <a:extLst>
              <a:ext uri="{FF2B5EF4-FFF2-40B4-BE49-F238E27FC236}">
                <a16:creationId xmlns:a16="http://schemas.microsoft.com/office/drawing/2014/main" id="{C9EE0019-E88D-45C4-5E8D-16D44BC98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A70FED1-4BA8-F97B-5EF1-F6399E0C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AFDAB-ABAB-C734-BE47-4F97E2333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5A7967-627E-32E7-C856-663583C69483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Introduction</a:t>
            </a:r>
            <a:endParaRPr lang="en-US"/>
          </a:p>
        </p:txBody>
      </p:sp>
      <p:pic>
        <p:nvPicPr>
          <p:cNvPr id="1028" name="Picture 4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4DE998A3-C56B-0BE0-5E52-420F8154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9028" b="-347"/>
          <a:stretch>
            <a:fillRect/>
          </a:stretch>
        </p:blipFill>
        <p:spPr bwMode="auto">
          <a:xfrm>
            <a:off x="6535431" y="3070407"/>
            <a:ext cx="4263927" cy="25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EA2AE3-2976-6C98-388B-3F8250C57828}"/>
              </a:ext>
            </a:extLst>
          </p:cNvPr>
          <p:cNvSpPr/>
          <p:nvPr/>
        </p:nvSpPr>
        <p:spPr>
          <a:xfrm>
            <a:off x="403341" y="1325390"/>
            <a:ext cx="10545525" cy="11367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New generation of synchrotrons operate at significantly higher flux and higher energy photons</a:t>
            </a:r>
            <a:endParaRPr lang="en-GB" baseline="30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Faster high flux detector systems required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Must use higher Z materials (CZT)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30115-7604-A1CB-FE8E-FE939396B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14" r="1897"/>
          <a:stretch/>
        </p:blipFill>
        <p:spPr>
          <a:xfrm>
            <a:off x="959846" y="3007855"/>
            <a:ext cx="4908782" cy="24255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7D08A5-C302-3D6F-5B9F-D31A63573DF9}"/>
              </a:ext>
            </a:extLst>
          </p:cNvPr>
          <p:cNvSpPr/>
          <p:nvPr/>
        </p:nvSpPr>
        <p:spPr>
          <a:xfrm>
            <a:off x="7756546" y="2792083"/>
            <a:ext cx="1848787" cy="3479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GB" sz="1600" b="1">
                <a:solidFill>
                  <a:srgbClr val="000000"/>
                </a:solidFill>
                <a:latin typeface="Arial"/>
                <a:cs typeface="Arial"/>
              </a:rPr>
              <a:t>ESRF</a:t>
            </a:r>
            <a:endParaRPr lang="en-US"/>
          </a:p>
        </p:txBody>
      </p:sp>
      <p:pic>
        <p:nvPicPr>
          <p:cNvPr id="9" name="Picture 8" descr="Heidelberg University, Germany | Study.eu">
            <a:extLst>
              <a:ext uri="{FF2B5EF4-FFF2-40B4-BE49-F238E27FC236}">
                <a16:creationId xmlns:a16="http://schemas.microsoft.com/office/drawing/2014/main" id="{22825C72-BDBD-57B2-C204-EB41B72EE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0" name="Picture 9" descr="Diamond Light Source - Harwell Campus">
            <a:extLst>
              <a:ext uri="{FF2B5EF4-FFF2-40B4-BE49-F238E27FC236}">
                <a16:creationId xmlns:a16="http://schemas.microsoft.com/office/drawing/2014/main" id="{097CE889-9A73-6742-38E6-26639A0BF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1" name="Picture 10" descr="European Synchrotron Radiation Facility (ESRF)">
            <a:extLst>
              <a:ext uri="{FF2B5EF4-FFF2-40B4-BE49-F238E27FC236}">
                <a16:creationId xmlns:a16="http://schemas.microsoft.com/office/drawing/2014/main" id="{260928C3-4DBA-3F44-3940-9554780B0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2" name="Picture 11" descr="European XFEL - Wikipedia">
            <a:extLst>
              <a:ext uri="{FF2B5EF4-FFF2-40B4-BE49-F238E27FC236}">
                <a16:creationId xmlns:a16="http://schemas.microsoft.com/office/drawing/2014/main" id="{564309EF-C251-F379-C768-561A3EB0F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8E0C7E-3476-03D1-24F4-3E55B16D8DE8}"/>
              </a:ext>
            </a:extLst>
          </p:cNvPr>
          <p:cNvSpPr/>
          <p:nvPr/>
        </p:nvSpPr>
        <p:spPr>
          <a:xfrm>
            <a:off x="2675541" y="2784114"/>
            <a:ext cx="1848787" cy="3479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GB" sz="1600" b="1">
                <a:solidFill>
                  <a:srgbClr val="000000"/>
                </a:solidFill>
                <a:latin typeface="Arial"/>
                <a:cs typeface="Arial"/>
              </a:rPr>
              <a:t>Diamond II</a:t>
            </a:r>
            <a:endParaRPr lang="en-US" sz="16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65E8A-5A00-4C7C-4BAA-A9A9E3A804C6}"/>
              </a:ext>
            </a:extLst>
          </p:cNvPr>
          <p:cNvSpPr/>
          <p:nvPr/>
        </p:nvSpPr>
        <p:spPr>
          <a:xfrm>
            <a:off x="8856225" y="3140064"/>
            <a:ext cx="1718519" cy="2056854"/>
          </a:xfrm>
          <a:prstGeom prst="rect">
            <a:avLst/>
          </a:prstGeom>
          <a:solidFill>
            <a:srgbClr val="1F6EFF">
              <a:alpha val="25098"/>
            </a:srgbClr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353E1B-F45E-A44E-600E-D996049801A3}"/>
              </a:ext>
            </a:extLst>
          </p:cNvPr>
          <p:cNvCxnSpPr/>
          <p:nvPr/>
        </p:nvCxnSpPr>
        <p:spPr>
          <a:xfrm flipV="1">
            <a:off x="5143318" y="3429000"/>
            <a:ext cx="0" cy="1704315"/>
          </a:xfrm>
          <a:prstGeom prst="line">
            <a:avLst/>
          </a:prstGeom>
          <a:ln w="28575">
            <a:solidFill>
              <a:srgbClr val="0623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CB9CCFC-CD46-30E6-793F-D7F4331B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2315F1-31CA-FCCF-C3C6-EE48B8CD79FC}"/>
                  </a:ext>
                </a:extLst>
              </p:cNvPr>
              <p:cNvSpPr txBox="1"/>
              <p:nvPr/>
            </p:nvSpPr>
            <p:spPr>
              <a:xfrm>
                <a:off x="3971592" y="5393693"/>
                <a:ext cx="2563839" cy="312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/>
                  <a:t>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GB" sz="1400" b="1" dirty="0"/>
                  <a:t> </a:t>
                </a:r>
                <a:r>
                  <a:rPr lang="en-GB" sz="1400" b="1" i="1" dirty="0"/>
                  <a:t>photons/s/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14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2315F1-31CA-FCCF-C3C6-EE48B8CD7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592" y="5393693"/>
                <a:ext cx="2563839" cy="312586"/>
              </a:xfrm>
              <a:prstGeom prst="rect">
                <a:avLst/>
              </a:prstGeom>
              <a:blipFill>
                <a:blip r:embed="rId8"/>
                <a:stretch>
                  <a:fillRect l="-714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924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893BA-FCD1-1306-2F2B-927F3CAD6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8B630A-29BA-AE9A-60D4-5CD1D847EA14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Digital Control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01C3E-B97B-6B1A-1700-EF2F7A66C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125" y="1710971"/>
            <a:ext cx="6940359" cy="29849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711704-56F1-578F-35AD-21A52D2C53AE}"/>
              </a:ext>
            </a:extLst>
          </p:cNvPr>
          <p:cNvSpPr/>
          <p:nvPr/>
        </p:nvSpPr>
        <p:spPr>
          <a:xfrm>
            <a:off x="402618" y="1401194"/>
            <a:ext cx="4748327" cy="41088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spc="-100" dirty="0">
                <a:solidFill>
                  <a:srgbClr val="1E5DF8"/>
                </a:solidFill>
                <a:latin typeface="Arial"/>
                <a:cs typeface="Arial"/>
              </a:rPr>
              <a:t>Sequencer</a:t>
            </a: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Dynamic digital control signals generated by Sequencer on chip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Configured through JTAG at start up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Controls: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Reset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Charge pump enable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Charge transfer from Coarse to Fine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Clocked at 684.5 MHz and synchronised to start of Telegram Commands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6E9CF-2BBD-CEC8-DA48-78717C04A0BE}"/>
              </a:ext>
            </a:extLst>
          </p:cNvPr>
          <p:cNvSpPr/>
          <p:nvPr/>
        </p:nvSpPr>
        <p:spPr>
          <a:xfrm>
            <a:off x="5773473" y="3462745"/>
            <a:ext cx="1003565" cy="440531"/>
          </a:xfrm>
          <a:prstGeom prst="rect">
            <a:avLst/>
          </a:prstGeom>
          <a:solidFill>
            <a:srgbClr val="FFD19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Heidelberg University, Germany | Study.eu">
            <a:extLst>
              <a:ext uri="{FF2B5EF4-FFF2-40B4-BE49-F238E27FC236}">
                <a16:creationId xmlns:a16="http://schemas.microsoft.com/office/drawing/2014/main" id="{AD856C06-FF06-79D1-92B5-1F996E313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0" name="Picture 9" descr="Diamond Light Source - Harwell Campus">
            <a:extLst>
              <a:ext uri="{FF2B5EF4-FFF2-40B4-BE49-F238E27FC236}">
                <a16:creationId xmlns:a16="http://schemas.microsoft.com/office/drawing/2014/main" id="{63105DEE-951D-DAC4-2D74-403936C63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1" name="Picture 10" descr="European Synchrotron Radiation Facility (ESRF)">
            <a:extLst>
              <a:ext uri="{FF2B5EF4-FFF2-40B4-BE49-F238E27FC236}">
                <a16:creationId xmlns:a16="http://schemas.microsoft.com/office/drawing/2014/main" id="{0955E586-BF36-BA34-01D9-4F7AA45B4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2" name="Picture 11" descr="European XFEL - Wikipedia">
            <a:extLst>
              <a:ext uri="{FF2B5EF4-FFF2-40B4-BE49-F238E27FC236}">
                <a16:creationId xmlns:a16="http://schemas.microsoft.com/office/drawing/2014/main" id="{679D34B6-4B6F-4E80-AD46-B65E32348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F4B53E1-FA7E-6E6F-E559-F72C5119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3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A23B1-89D0-EF40-0D4D-C9522A8E3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8FB3D6-7FCD-62AE-A1A1-91B8AB428DCC}"/>
              </a:ext>
            </a:extLst>
          </p:cNvPr>
          <p:cNvSpPr txBox="1"/>
          <p:nvPr/>
        </p:nvSpPr>
        <p:spPr>
          <a:xfrm>
            <a:off x="403340" y="345182"/>
            <a:ext cx="720577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Long column mitigations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6B99B-F97B-A1AC-3DD1-39338CB82AD2}"/>
              </a:ext>
            </a:extLst>
          </p:cNvPr>
          <p:cNvSpPr/>
          <p:nvPr/>
        </p:nvSpPr>
        <p:spPr>
          <a:xfrm>
            <a:off x="402618" y="1401194"/>
            <a:ext cx="9589794" cy="35548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Maximised power tracks up columns for minimal IR drop (on M9 and M8)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Mirroring bias currents and buffer voltages per column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Channel simulated at 0.96 V for IR drop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Accounting for a 120 mV drop along VDD and GND tracks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Sequencer signals generated per two columns to meet timing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i="1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Top pixels can be turned off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208A64-B50C-CECB-056D-B3711CBE9E50}"/>
              </a:ext>
            </a:extLst>
          </p:cNvPr>
          <p:cNvGrpSpPr/>
          <p:nvPr/>
        </p:nvGrpSpPr>
        <p:grpSpPr>
          <a:xfrm>
            <a:off x="10507524" y="1222087"/>
            <a:ext cx="519776" cy="450118"/>
            <a:chOff x="1130964" y="1440121"/>
            <a:chExt cx="4099254" cy="3549885"/>
          </a:xfrm>
          <a:solidFill>
            <a:srgbClr val="FEC10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F04B86-5DB9-3771-AC30-2E35B7775924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Preparation 4">
              <a:extLst>
                <a:ext uri="{FF2B5EF4-FFF2-40B4-BE49-F238E27FC236}">
                  <a16:creationId xmlns:a16="http://schemas.microsoft.com/office/drawing/2014/main" id="{C19409CD-D507-41DB-E642-986CD7666F72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lowchart: Preparation 5">
              <a:extLst>
                <a:ext uri="{FF2B5EF4-FFF2-40B4-BE49-F238E27FC236}">
                  <a16:creationId xmlns:a16="http://schemas.microsoft.com/office/drawing/2014/main" id="{9C951B39-1BB1-622E-0F9D-7FB6BEFEB25B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Preparation 7">
              <a:extLst>
                <a:ext uri="{FF2B5EF4-FFF2-40B4-BE49-F238E27FC236}">
                  <a16:creationId xmlns:a16="http://schemas.microsoft.com/office/drawing/2014/main" id="{DCCE17E7-657E-549E-B1C6-9A057D5D3F9A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Preparation 8">
              <a:extLst>
                <a:ext uri="{FF2B5EF4-FFF2-40B4-BE49-F238E27FC236}">
                  <a16:creationId xmlns:a16="http://schemas.microsoft.com/office/drawing/2014/main" id="{F7EC2C1B-7885-CABD-06A9-618751AEEA65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Preparation 9">
              <a:extLst>
                <a:ext uri="{FF2B5EF4-FFF2-40B4-BE49-F238E27FC236}">
                  <a16:creationId xmlns:a16="http://schemas.microsoft.com/office/drawing/2014/main" id="{F2727616-15C3-52ED-7EB0-5E6A2D081630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30F5F78B-2ED5-D3C2-4E31-D654C0EE0410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Preparation 11">
              <a:extLst>
                <a:ext uri="{FF2B5EF4-FFF2-40B4-BE49-F238E27FC236}">
                  <a16:creationId xmlns:a16="http://schemas.microsoft.com/office/drawing/2014/main" id="{6F9FCB4B-D103-2A5A-A8CE-7D4E359749B4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Preparation 12">
              <a:extLst>
                <a:ext uri="{FF2B5EF4-FFF2-40B4-BE49-F238E27FC236}">
                  <a16:creationId xmlns:a16="http://schemas.microsoft.com/office/drawing/2014/main" id="{6755CF24-E760-2B51-2E58-5922CBCC5C1F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owchart: Preparation 13">
              <a:extLst>
                <a:ext uri="{FF2B5EF4-FFF2-40B4-BE49-F238E27FC236}">
                  <a16:creationId xmlns:a16="http://schemas.microsoft.com/office/drawing/2014/main" id="{A76B0695-1D70-404F-86F9-C7E56D2A78F9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Preparation 14">
              <a:extLst>
                <a:ext uri="{FF2B5EF4-FFF2-40B4-BE49-F238E27FC236}">
                  <a16:creationId xmlns:a16="http://schemas.microsoft.com/office/drawing/2014/main" id="{295D573E-BCD9-89F5-862F-0A58524599D6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Preparation 15">
              <a:extLst>
                <a:ext uri="{FF2B5EF4-FFF2-40B4-BE49-F238E27FC236}">
                  <a16:creationId xmlns:a16="http://schemas.microsoft.com/office/drawing/2014/main" id="{73AB1306-6EF3-7DF8-94D5-346B0F54DA94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Preparation 16">
              <a:extLst>
                <a:ext uri="{FF2B5EF4-FFF2-40B4-BE49-F238E27FC236}">
                  <a16:creationId xmlns:a16="http://schemas.microsoft.com/office/drawing/2014/main" id="{0F861313-51F1-5FE4-6D30-66DC325D0438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Preparation 17">
              <a:extLst>
                <a:ext uri="{FF2B5EF4-FFF2-40B4-BE49-F238E27FC236}">
                  <a16:creationId xmlns:a16="http://schemas.microsoft.com/office/drawing/2014/main" id="{40314F7D-C35A-7969-4704-16552BCACA11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Preparation 18">
              <a:extLst>
                <a:ext uri="{FF2B5EF4-FFF2-40B4-BE49-F238E27FC236}">
                  <a16:creationId xmlns:a16="http://schemas.microsoft.com/office/drawing/2014/main" id="{103D338E-568B-7808-7F88-3F4FE51CA34D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Preparation 19">
              <a:extLst>
                <a:ext uri="{FF2B5EF4-FFF2-40B4-BE49-F238E27FC236}">
                  <a16:creationId xmlns:a16="http://schemas.microsoft.com/office/drawing/2014/main" id="{6C4C3F1D-232B-38E8-6DC2-652E3F41EA4A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lowchart: Preparation 20">
              <a:extLst>
                <a:ext uri="{FF2B5EF4-FFF2-40B4-BE49-F238E27FC236}">
                  <a16:creationId xmlns:a16="http://schemas.microsoft.com/office/drawing/2014/main" id="{B19C289D-3FC7-53FD-C252-E2A8C71D8297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3B0737-E78B-F0D6-45BC-63CB704E9CB4}"/>
              </a:ext>
            </a:extLst>
          </p:cNvPr>
          <p:cNvGrpSpPr/>
          <p:nvPr/>
        </p:nvGrpSpPr>
        <p:grpSpPr>
          <a:xfrm>
            <a:off x="10507524" y="1674691"/>
            <a:ext cx="519776" cy="450118"/>
            <a:chOff x="1130964" y="1440121"/>
            <a:chExt cx="4099254" cy="3549885"/>
          </a:xfrm>
          <a:solidFill>
            <a:srgbClr val="FFDF0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D66A08-0F03-2995-0225-F3721D5CB9BB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Preparation 23">
              <a:extLst>
                <a:ext uri="{FF2B5EF4-FFF2-40B4-BE49-F238E27FC236}">
                  <a16:creationId xmlns:a16="http://schemas.microsoft.com/office/drawing/2014/main" id="{813B3CDC-043C-B393-C80E-384E5EE31355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Preparation 24">
              <a:extLst>
                <a:ext uri="{FF2B5EF4-FFF2-40B4-BE49-F238E27FC236}">
                  <a16:creationId xmlns:a16="http://schemas.microsoft.com/office/drawing/2014/main" id="{F9F8EA3D-0E71-F497-F4A1-AEE3D34110BD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Preparation 25">
              <a:extLst>
                <a:ext uri="{FF2B5EF4-FFF2-40B4-BE49-F238E27FC236}">
                  <a16:creationId xmlns:a16="http://schemas.microsoft.com/office/drawing/2014/main" id="{E4E63C1D-2559-C7EF-B35D-5440D1AB620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Preparation 26">
              <a:extLst>
                <a:ext uri="{FF2B5EF4-FFF2-40B4-BE49-F238E27FC236}">
                  <a16:creationId xmlns:a16="http://schemas.microsoft.com/office/drawing/2014/main" id="{2570CABF-0875-0404-9598-1E1F4D937A83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Preparation 27">
              <a:extLst>
                <a:ext uri="{FF2B5EF4-FFF2-40B4-BE49-F238E27FC236}">
                  <a16:creationId xmlns:a16="http://schemas.microsoft.com/office/drawing/2014/main" id="{A6D34C72-8D1A-AC91-6EF3-FF2AD6C2492C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lowchart: Preparation 28">
              <a:extLst>
                <a:ext uri="{FF2B5EF4-FFF2-40B4-BE49-F238E27FC236}">
                  <a16:creationId xmlns:a16="http://schemas.microsoft.com/office/drawing/2014/main" id="{CD5C5961-2CA6-B61C-872B-C9C026FE62A9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lowchart: Preparation 29">
              <a:extLst>
                <a:ext uri="{FF2B5EF4-FFF2-40B4-BE49-F238E27FC236}">
                  <a16:creationId xmlns:a16="http://schemas.microsoft.com/office/drawing/2014/main" id="{A21D9D03-3EE0-1CC7-4C5C-09194559CD17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lowchart: Preparation 30">
              <a:extLst>
                <a:ext uri="{FF2B5EF4-FFF2-40B4-BE49-F238E27FC236}">
                  <a16:creationId xmlns:a16="http://schemas.microsoft.com/office/drawing/2014/main" id="{F8CB5C97-529C-FF6E-FF7A-BCA007F9E0FE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lowchart: Preparation 31">
              <a:extLst>
                <a:ext uri="{FF2B5EF4-FFF2-40B4-BE49-F238E27FC236}">
                  <a16:creationId xmlns:a16="http://schemas.microsoft.com/office/drawing/2014/main" id="{A2C7AE17-50BE-DD8D-0F36-7916907F6CCD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lowchart: Preparation 32">
              <a:extLst>
                <a:ext uri="{FF2B5EF4-FFF2-40B4-BE49-F238E27FC236}">
                  <a16:creationId xmlns:a16="http://schemas.microsoft.com/office/drawing/2014/main" id="{F54CC0FE-10AA-3F13-5F71-2DD96FDC021E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lowchart: Preparation 33">
              <a:extLst>
                <a:ext uri="{FF2B5EF4-FFF2-40B4-BE49-F238E27FC236}">
                  <a16:creationId xmlns:a16="http://schemas.microsoft.com/office/drawing/2014/main" id="{71F116E1-7433-F5CE-F8EA-4EA0EDB9626A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lowchart: Preparation 34">
              <a:extLst>
                <a:ext uri="{FF2B5EF4-FFF2-40B4-BE49-F238E27FC236}">
                  <a16:creationId xmlns:a16="http://schemas.microsoft.com/office/drawing/2014/main" id="{F772C798-C8C4-5A9C-138A-B3850614F15E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lowchart: Preparation 35">
              <a:extLst>
                <a:ext uri="{FF2B5EF4-FFF2-40B4-BE49-F238E27FC236}">
                  <a16:creationId xmlns:a16="http://schemas.microsoft.com/office/drawing/2014/main" id="{B6D55515-93F5-2304-9E23-6C2520F66131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lowchart: Preparation 36">
              <a:extLst>
                <a:ext uri="{FF2B5EF4-FFF2-40B4-BE49-F238E27FC236}">
                  <a16:creationId xmlns:a16="http://schemas.microsoft.com/office/drawing/2014/main" id="{BA7C602A-3D8E-5631-8164-E86805C5FDF1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lowchart: Preparation 37">
              <a:extLst>
                <a:ext uri="{FF2B5EF4-FFF2-40B4-BE49-F238E27FC236}">
                  <a16:creationId xmlns:a16="http://schemas.microsoft.com/office/drawing/2014/main" id="{5E5413A4-AF59-9ABD-DC65-701D73ED8B64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lowchart: Preparation 39">
              <a:extLst>
                <a:ext uri="{FF2B5EF4-FFF2-40B4-BE49-F238E27FC236}">
                  <a16:creationId xmlns:a16="http://schemas.microsoft.com/office/drawing/2014/main" id="{175D8735-C54A-417A-FE0A-90A3E60EC9DC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EB1598-3D5C-7DAA-2893-D6843E83682F}"/>
              </a:ext>
            </a:extLst>
          </p:cNvPr>
          <p:cNvGrpSpPr/>
          <p:nvPr/>
        </p:nvGrpSpPr>
        <p:grpSpPr>
          <a:xfrm>
            <a:off x="10507524" y="2126997"/>
            <a:ext cx="519776" cy="450118"/>
            <a:chOff x="1130964" y="1440121"/>
            <a:chExt cx="4099254" cy="3549885"/>
          </a:xfrm>
          <a:solidFill>
            <a:srgbClr val="FFF300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A5C11D-8CF4-FC4F-7C01-9A59EF7BDE18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lowchart: Preparation 45">
              <a:extLst>
                <a:ext uri="{FF2B5EF4-FFF2-40B4-BE49-F238E27FC236}">
                  <a16:creationId xmlns:a16="http://schemas.microsoft.com/office/drawing/2014/main" id="{CCE8A3A1-D005-7DA3-6B56-978C6BFFCB89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lowchart: Preparation 46">
              <a:extLst>
                <a:ext uri="{FF2B5EF4-FFF2-40B4-BE49-F238E27FC236}">
                  <a16:creationId xmlns:a16="http://schemas.microsoft.com/office/drawing/2014/main" id="{6B256B41-70A2-5A60-F758-DE52285F772E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lowchart: Preparation 47">
              <a:extLst>
                <a:ext uri="{FF2B5EF4-FFF2-40B4-BE49-F238E27FC236}">
                  <a16:creationId xmlns:a16="http://schemas.microsoft.com/office/drawing/2014/main" id="{572BF003-E670-B295-644A-74B14FB9E55C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lowchart: Preparation 48">
              <a:extLst>
                <a:ext uri="{FF2B5EF4-FFF2-40B4-BE49-F238E27FC236}">
                  <a16:creationId xmlns:a16="http://schemas.microsoft.com/office/drawing/2014/main" id="{9120913E-1D68-9817-3D6F-34D9DBC8DC09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lowchart: Preparation 49">
              <a:extLst>
                <a:ext uri="{FF2B5EF4-FFF2-40B4-BE49-F238E27FC236}">
                  <a16:creationId xmlns:a16="http://schemas.microsoft.com/office/drawing/2014/main" id="{1103298A-8A02-AF04-8018-FD3A0540DFE4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lowchart: Preparation 50">
              <a:extLst>
                <a:ext uri="{FF2B5EF4-FFF2-40B4-BE49-F238E27FC236}">
                  <a16:creationId xmlns:a16="http://schemas.microsoft.com/office/drawing/2014/main" id="{06EA1CFE-7818-F3BF-8685-0E1273336EED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lowchart: Preparation 51">
              <a:extLst>
                <a:ext uri="{FF2B5EF4-FFF2-40B4-BE49-F238E27FC236}">
                  <a16:creationId xmlns:a16="http://schemas.microsoft.com/office/drawing/2014/main" id="{93EBB78B-9259-B59D-CCFF-3C703D827D03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lowchart: Preparation 52">
              <a:extLst>
                <a:ext uri="{FF2B5EF4-FFF2-40B4-BE49-F238E27FC236}">
                  <a16:creationId xmlns:a16="http://schemas.microsoft.com/office/drawing/2014/main" id="{28319CF6-271D-90C2-F300-B7A597C64468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lowchart: Preparation 53">
              <a:extLst>
                <a:ext uri="{FF2B5EF4-FFF2-40B4-BE49-F238E27FC236}">
                  <a16:creationId xmlns:a16="http://schemas.microsoft.com/office/drawing/2014/main" id="{591F981C-2C7D-5D0F-0FDB-8A679682934E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lowchart: Preparation 54">
              <a:extLst>
                <a:ext uri="{FF2B5EF4-FFF2-40B4-BE49-F238E27FC236}">
                  <a16:creationId xmlns:a16="http://schemas.microsoft.com/office/drawing/2014/main" id="{AC6B3333-53CF-AE1A-6E0C-78240600E66A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lowchart: Preparation 55">
              <a:extLst>
                <a:ext uri="{FF2B5EF4-FFF2-40B4-BE49-F238E27FC236}">
                  <a16:creationId xmlns:a16="http://schemas.microsoft.com/office/drawing/2014/main" id="{14084B78-EABD-3E8E-F0AA-82A830AC68D6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lowchart: Preparation 56">
              <a:extLst>
                <a:ext uri="{FF2B5EF4-FFF2-40B4-BE49-F238E27FC236}">
                  <a16:creationId xmlns:a16="http://schemas.microsoft.com/office/drawing/2014/main" id="{CA1BE08A-4EDF-8B09-576F-34EC75FB52DE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lowchart: Preparation 57">
              <a:extLst>
                <a:ext uri="{FF2B5EF4-FFF2-40B4-BE49-F238E27FC236}">
                  <a16:creationId xmlns:a16="http://schemas.microsoft.com/office/drawing/2014/main" id="{8F57F8B7-F614-4197-4F5D-674C1AAF90E6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lowchart: Preparation 58">
              <a:extLst>
                <a:ext uri="{FF2B5EF4-FFF2-40B4-BE49-F238E27FC236}">
                  <a16:creationId xmlns:a16="http://schemas.microsoft.com/office/drawing/2014/main" id="{53030DCE-C603-F8D7-2592-D5DD04607702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lowchart: Preparation 59">
              <a:extLst>
                <a:ext uri="{FF2B5EF4-FFF2-40B4-BE49-F238E27FC236}">
                  <a16:creationId xmlns:a16="http://schemas.microsoft.com/office/drawing/2014/main" id="{D86396A4-6FC4-74D5-EC1B-325DDA6FAAE4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lowchart: Preparation 60">
              <a:extLst>
                <a:ext uri="{FF2B5EF4-FFF2-40B4-BE49-F238E27FC236}">
                  <a16:creationId xmlns:a16="http://schemas.microsoft.com/office/drawing/2014/main" id="{84AA7FB2-8A08-5ACB-BBB5-1B8632BD5783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80AEB8E-AB38-14E2-2D2B-D0CB7F7E5B57}"/>
              </a:ext>
            </a:extLst>
          </p:cNvPr>
          <p:cNvGrpSpPr/>
          <p:nvPr/>
        </p:nvGrpSpPr>
        <p:grpSpPr>
          <a:xfrm>
            <a:off x="10507524" y="2569757"/>
            <a:ext cx="519776" cy="450118"/>
            <a:chOff x="1130964" y="1440121"/>
            <a:chExt cx="4099254" cy="3549885"/>
          </a:xfrm>
          <a:solidFill>
            <a:srgbClr val="F9FF01"/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10CB4FC-520D-F414-3ADC-015699FA653E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lowchart: Preparation 63">
              <a:extLst>
                <a:ext uri="{FF2B5EF4-FFF2-40B4-BE49-F238E27FC236}">
                  <a16:creationId xmlns:a16="http://schemas.microsoft.com/office/drawing/2014/main" id="{DEF629B6-AD72-8297-41F6-EED1BF78BF8E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lowchart: Preparation 64">
              <a:extLst>
                <a:ext uri="{FF2B5EF4-FFF2-40B4-BE49-F238E27FC236}">
                  <a16:creationId xmlns:a16="http://schemas.microsoft.com/office/drawing/2014/main" id="{D3D53F58-F533-D59D-D5D9-02A8DB3CDA53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lowchart: Preparation 65">
              <a:extLst>
                <a:ext uri="{FF2B5EF4-FFF2-40B4-BE49-F238E27FC236}">
                  <a16:creationId xmlns:a16="http://schemas.microsoft.com/office/drawing/2014/main" id="{8D7512C4-CB69-6231-C5A9-0BB70B155086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lowchart: Preparation 66">
              <a:extLst>
                <a:ext uri="{FF2B5EF4-FFF2-40B4-BE49-F238E27FC236}">
                  <a16:creationId xmlns:a16="http://schemas.microsoft.com/office/drawing/2014/main" id="{63E99BC6-5651-A6C0-13F0-8322E0F2F000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lowchart: Preparation 67">
              <a:extLst>
                <a:ext uri="{FF2B5EF4-FFF2-40B4-BE49-F238E27FC236}">
                  <a16:creationId xmlns:a16="http://schemas.microsoft.com/office/drawing/2014/main" id="{BA1E0B68-3CE1-E8E7-18A8-118BE6B6A5E9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lowchart: Preparation 68">
              <a:extLst>
                <a:ext uri="{FF2B5EF4-FFF2-40B4-BE49-F238E27FC236}">
                  <a16:creationId xmlns:a16="http://schemas.microsoft.com/office/drawing/2014/main" id="{28648378-92E7-17CD-47A1-9214CC37516C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lowchart: Preparation 69">
              <a:extLst>
                <a:ext uri="{FF2B5EF4-FFF2-40B4-BE49-F238E27FC236}">
                  <a16:creationId xmlns:a16="http://schemas.microsoft.com/office/drawing/2014/main" id="{C7C10D8D-6481-36D4-498E-C5DDAC6B71EE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lowchart: Preparation 70">
              <a:extLst>
                <a:ext uri="{FF2B5EF4-FFF2-40B4-BE49-F238E27FC236}">
                  <a16:creationId xmlns:a16="http://schemas.microsoft.com/office/drawing/2014/main" id="{607F3D92-3752-1937-78C5-C66EF216CB1D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lowchart: Preparation 71">
              <a:extLst>
                <a:ext uri="{FF2B5EF4-FFF2-40B4-BE49-F238E27FC236}">
                  <a16:creationId xmlns:a16="http://schemas.microsoft.com/office/drawing/2014/main" id="{6704B67D-0BEB-3F8B-BD0B-64B82BF273DA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lowchart: Preparation 72">
              <a:extLst>
                <a:ext uri="{FF2B5EF4-FFF2-40B4-BE49-F238E27FC236}">
                  <a16:creationId xmlns:a16="http://schemas.microsoft.com/office/drawing/2014/main" id="{9059746A-3B1A-6757-3C0B-8758C8B2A3E4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lowchart: Preparation 73">
              <a:extLst>
                <a:ext uri="{FF2B5EF4-FFF2-40B4-BE49-F238E27FC236}">
                  <a16:creationId xmlns:a16="http://schemas.microsoft.com/office/drawing/2014/main" id="{40BF05F4-1D14-918E-961D-21BE9147DB55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lowchart: Preparation 74">
              <a:extLst>
                <a:ext uri="{FF2B5EF4-FFF2-40B4-BE49-F238E27FC236}">
                  <a16:creationId xmlns:a16="http://schemas.microsoft.com/office/drawing/2014/main" id="{4639FC9C-4D4C-611D-60F2-5D2297545D1A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lowchart: Preparation 75">
              <a:extLst>
                <a:ext uri="{FF2B5EF4-FFF2-40B4-BE49-F238E27FC236}">
                  <a16:creationId xmlns:a16="http://schemas.microsoft.com/office/drawing/2014/main" id="{0EC4CA5B-AABD-4C20-A34C-05610C8074FA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lowchart: Preparation 76">
              <a:extLst>
                <a:ext uri="{FF2B5EF4-FFF2-40B4-BE49-F238E27FC236}">
                  <a16:creationId xmlns:a16="http://schemas.microsoft.com/office/drawing/2014/main" id="{49AE4256-3944-2D66-EDE2-03877628B783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lowchart: Preparation 77">
              <a:extLst>
                <a:ext uri="{FF2B5EF4-FFF2-40B4-BE49-F238E27FC236}">
                  <a16:creationId xmlns:a16="http://schemas.microsoft.com/office/drawing/2014/main" id="{63D0BAA6-937F-7D5A-2032-75521E69E7B9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lowchart: Preparation 78">
              <a:extLst>
                <a:ext uri="{FF2B5EF4-FFF2-40B4-BE49-F238E27FC236}">
                  <a16:creationId xmlns:a16="http://schemas.microsoft.com/office/drawing/2014/main" id="{5AD907F6-559B-A8AC-0526-3F495156869D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2D29AD-90B9-C18E-B797-3436A85A9E9F}"/>
              </a:ext>
            </a:extLst>
          </p:cNvPr>
          <p:cNvGrpSpPr/>
          <p:nvPr/>
        </p:nvGrpSpPr>
        <p:grpSpPr>
          <a:xfrm>
            <a:off x="10507524" y="3022361"/>
            <a:ext cx="519776" cy="450118"/>
            <a:chOff x="1130964" y="1440121"/>
            <a:chExt cx="4099254" cy="3549885"/>
          </a:xfrm>
          <a:solidFill>
            <a:srgbClr val="D9FE01"/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FB74499-1217-0F4A-A8D4-6C0E86BEE3E3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lowchart: Preparation 81">
              <a:extLst>
                <a:ext uri="{FF2B5EF4-FFF2-40B4-BE49-F238E27FC236}">
                  <a16:creationId xmlns:a16="http://schemas.microsoft.com/office/drawing/2014/main" id="{7BC73A1C-9A93-3076-CEA7-B80FB5405188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lowchart: Preparation 82">
              <a:extLst>
                <a:ext uri="{FF2B5EF4-FFF2-40B4-BE49-F238E27FC236}">
                  <a16:creationId xmlns:a16="http://schemas.microsoft.com/office/drawing/2014/main" id="{6318D0DF-5D18-751A-30B1-6B4E54777B1F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lowchart: Preparation 83">
              <a:extLst>
                <a:ext uri="{FF2B5EF4-FFF2-40B4-BE49-F238E27FC236}">
                  <a16:creationId xmlns:a16="http://schemas.microsoft.com/office/drawing/2014/main" id="{F9A3D8FD-75C1-A576-F17C-A1DC8215806D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lowchart: Preparation 84">
              <a:extLst>
                <a:ext uri="{FF2B5EF4-FFF2-40B4-BE49-F238E27FC236}">
                  <a16:creationId xmlns:a16="http://schemas.microsoft.com/office/drawing/2014/main" id="{95D0AF66-33D0-B72A-480F-00C1DC5C187E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lowchart: Preparation 85">
              <a:extLst>
                <a:ext uri="{FF2B5EF4-FFF2-40B4-BE49-F238E27FC236}">
                  <a16:creationId xmlns:a16="http://schemas.microsoft.com/office/drawing/2014/main" id="{DBD8AD52-B0ED-ED9A-1EAC-AAA56FE759AE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lowchart: Preparation 86">
              <a:extLst>
                <a:ext uri="{FF2B5EF4-FFF2-40B4-BE49-F238E27FC236}">
                  <a16:creationId xmlns:a16="http://schemas.microsoft.com/office/drawing/2014/main" id="{43A91B1B-A9D5-0847-FC74-46061D03EAA9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lowchart: Preparation 87">
              <a:extLst>
                <a:ext uri="{FF2B5EF4-FFF2-40B4-BE49-F238E27FC236}">
                  <a16:creationId xmlns:a16="http://schemas.microsoft.com/office/drawing/2014/main" id="{D4FF31F2-051F-238A-BEFE-E3F0C2F3ACE0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lowchart: Preparation 88">
              <a:extLst>
                <a:ext uri="{FF2B5EF4-FFF2-40B4-BE49-F238E27FC236}">
                  <a16:creationId xmlns:a16="http://schemas.microsoft.com/office/drawing/2014/main" id="{47BF4E08-9672-5B5D-41DC-741E02ADF48C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lowchart: Preparation 89">
              <a:extLst>
                <a:ext uri="{FF2B5EF4-FFF2-40B4-BE49-F238E27FC236}">
                  <a16:creationId xmlns:a16="http://schemas.microsoft.com/office/drawing/2014/main" id="{7C2A96DB-7F60-DEEF-FD7A-FE858D8DFD3D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lowchart: Preparation 90">
              <a:extLst>
                <a:ext uri="{FF2B5EF4-FFF2-40B4-BE49-F238E27FC236}">
                  <a16:creationId xmlns:a16="http://schemas.microsoft.com/office/drawing/2014/main" id="{9B750E54-2EF9-5F5E-6565-23FFBC264B04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lowchart: Preparation 91">
              <a:extLst>
                <a:ext uri="{FF2B5EF4-FFF2-40B4-BE49-F238E27FC236}">
                  <a16:creationId xmlns:a16="http://schemas.microsoft.com/office/drawing/2014/main" id="{89D79569-CF1F-9F73-1C0E-E8ADD52F5347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lowchart: Preparation 92">
              <a:extLst>
                <a:ext uri="{FF2B5EF4-FFF2-40B4-BE49-F238E27FC236}">
                  <a16:creationId xmlns:a16="http://schemas.microsoft.com/office/drawing/2014/main" id="{89FDFBF0-7441-3E53-2E7F-4B3D30413A0D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lowchart: Preparation 93">
              <a:extLst>
                <a:ext uri="{FF2B5EF4-FFF2-40B4-BE49-F238E27FC236}">
                  <a16:creationId xmlns:a16="http://schemas.microsoft.com/office/drawing/2014/main" id="{8C48EA96-5F16-6A18-E1F5-A167E8573489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lowchart: Preparation 94">
              <a:extLst>
                <a:ext uri="{FF2B5EF4-FFF2-40B4-BE49-F238E27FC236}">
                  <a16:creationId xmlns:a16="http://schemas.microsoft.com/office/drawing/2014/main" id="{02864B69-80BE-867A-2205-1DEB2962598E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lowchart: Preparation 95">
              <a:extLst>
                <a:ext uri="{FF2B5EF4-FFF2-40B4-BE49-F238E27FC236}">
                  <a16:creationId xmlns:a16="http://schemas.microsoft.com/office/drawing/2014/main" id="{AF1B7C1F-A42F-9687-BCA9-D2BEAD4A8285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lowchart: Preparation 96">
              <a:extLst>
                <a:ext uri="{FF2B5EF4-FFF2-40B4-BE49-F238E27FC236}">
                  <a16:creationId xmlns:a16="http://schemas.microsoft.com/office/drawing/2014/main" id="{2336E455-F8DA-298E-AA1F-42FFC292094C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A65099F-6C01-67E2-8319-E986E8DB0FB4}"/>
              </a:ext>
            </a:extLst>
          </p:cNvPr>
          <p:cNvGrpSpPr/>
          <p:nvPr/>
        </p:nvGrpSpPr>
        <p:grpSpPr>
          <a:xfrm>
            <a:off x="10507524" y="3473637"/>
            <a:ext cx="519776" cy="450118"/>
            <a:chOff x="1130964" y="1440121"/>
            <a:chExt cx="4099254" cy="3549885"/>
          </a:xfrm>
          <a:solidFill>
            <a:srgbClr val="9DFF03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4FB4047-86FD-F303-F2BD-6F5A31376453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lowchart: Preparation 99">
              <a:extLst>
                <a:ext uri="{FF2B5EF4-FFF2-40B4-BE49-F238E27FC236}">
                  <a16:creationId xmlns:a16="http://schemas.microsoft.com/office/drawing/2014/main" id="{CC113DC9-4688-0FDA-B17D-328E678246ED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lowchart: Preparation 100">
              <a:extLst>
                <a:ext uri="{FF2B5EF4-FFF2-40B4-BE49-F238E27FC236}">
                  <a16:creationId xmlns:a16="http://schemas.microsoft.com/office/drawing/2014/main" id="{E88EEC1D-0113-22F8-6ABC-2EC9F57BADA5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lowchart: Preparation 101">
              <a:extLst>
                <a:ext uri="{FF2B5EF4-FFF2-40B4-BE49-F238E27FC236}">
                  <a16:creationId xmlns:a16="http://schemas.microsoft.com/office/drawing/2014/main" id="{4805F2B2-3F37-2701-08F7-036838B46E1C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lowchart: Preparation 102">
              <a:extLst>
                <a:ext uri="{FF2B5EF4-FFF2-40B4-BE49-F238E27FC236}">
                  <a16:creationId xmlns:a16="http://schemas.microsoft.com/office/drawing/2014/main" id="{FF597C8E-C69F-9FAB-98D7-DB35570C3258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lowchart: Preparation 103">
              <a:extLst>
                <a:ext uri="{FF2B5EF4-FFF2-40B4-BE49-F238E27FC236}">
                  <a16:creationId xmlns:a16="http://schemas.microsoft.com/office/drawing/2014/main" id="{FA69350B-6083-434A-B6EA-B8EAA016B02E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lowchart: Preparation 104">
              <a:extLst>
                <a:ext uri="{FF2B5EF4-FFF2-40B4-BE49-F238E27FC236}">
                  <a16:creationId xmlns:a16="http://schemas.microsoft.com/office/drawing/2014/main" id="{3FB4C03B-AA67-8122-01AE-24C107ED20AD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lowchart: Preparation 105">
              <a:extLst>
                <a:ext uri="{FF2B5EF4-FFF2-40B4-BE49-F238E27FC236}">
                  <a16:creationId xmlns:a16="http://schemas.microsoft.com/office/drawing/2014/main" id="{3B4D5EEB-CA63-5D83-A0C4-9D8E7F967EAD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lowchart: Preparation 106">
              <a:extLst>
                <a:ext uri="{FF2B5EF4-FFF2-40B4-BE49-F238E27FC236}">
                  <a16:creationId xmlns:a16="http://schemas.microsoft.com/office/drawing/2014/main" id="{D69C6B13-8554-48F2-AD5C-27FA1BDB53BE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lowchart: Preparation 107">
              <a:extLst>
                <a:ext uri="{FF2B5EF4-FFF2-40B4-BE49-F238E27FC236}">
                  <a16:creationId xmlns:a16="http://schemas.microsoft.com/office/drawing/2014/main" id="{E7C26382-F2DA-66DE-32CA-9E02844795B2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lowchart: Preparation 108">
              <a:extLst>
                <a:ext uri="{FF2B5EF4-FFF2-40B4-BE49-F238E27FC236}">
                  <a16:creationId xmlns:a16="http://schemas.microsoft.com/office/drawing/2014/main" id="{47B43C1B-B6C2-52E0-4C3F-B31F882A9FE3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lowchart: Preparation 109">
              <a:extLst>
                <a:ext uri="{FF2B5EF4-FFF2-40B4-BE49-F238E27FC236}">
                  <a16:creationId xmlns:a16="http://schemas.microsoft.com/office/drawing/2014/main" id="{4CB65E92-5674-19F9-4F7E-994BD306D441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lowchart: Preparation 110">
              <a:extLst>
                <a:ext uri="{FF2B5EF4-FFF2-40B4-BE49-F238E27FC236}">
                  <a16:creationId xmlns:a16="http://schemas.microsoft.com/office/drawing/2014/main" id="{391843E9-333F-50BB-9678-3954D931904B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lowchart: Preparation 111">
              <a:extLst>
                <a:ext uri="{FF2B5EF4-FFF2-40B4-BE49-F238E27FC236}">
                  <a16:creationId xmlns:a16="http://schemas.microsoft.com/office/drawing/2014/main" id="{C2F1AF27-FC8C-AF43-1A77-D0D38F773C31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lowchart: Preparation 112">
              <a:extLst>
                <a:ext uri="{FF2B5EF4-FFF2-40B4-BE49-F238E27FC236}">
                  <a16:creationId xmlns:a16="http://schemas.microsoft.com/office/drawing/2014/main" id="{84269591-1B3E-BC3C-E782-516AA6C3DDF0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lowchart: Preparation 113">
              <a:extLst>
                <a:ext uri="{FF2B5EF4-FFF2-40B4-BE49-F238E27FC236}">
                  <a16:creationId xmlns:a16="http://schemas.microsoft.com/office/drawing/2014/main" id="{18C218A5-77FF-A47F-19BB-192C58FFF1C1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lowchart: Preparation 114">
              <a:extLst>
                <a:ext uri="{FF2B5EF4-FFF2-40B4-BE49-F238E27FC236}">
                  <a16:creationId xmlns:a16="http://schemas.microsoft.com/office/drawing/2014/main" id="{8F4C1119-6FF3-F7E5-E06A-C7AB208897BB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E37D31C-F582-262C-E516-F2AE0C7480BD}"/>
              </a:ext>
            </a:extLst>
          </p:cNvPr>
          <p:cNvGrpSpPr/>
          <p:nvPr/>
        </p:nvGrpSpPr>
        <p:grpSpPr>
          <a:xfrm>
            <a:off x="10507524" y="3916396"/>
            <a:ext cx="519776" cy="450118"/>
            <a:chOff x="1130964" y="1440121"/>
            <a:chExt cx="4099254" cy="3549885"/>
          </a:xfrm>
          <a:solidFill>
            <a:srgbClr val="5AFF02"/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4116911-1EB7-1DD1-CFB5-E06B76AF70A1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lowchart: Preparation 117">
              <a:extLst>
                <a:ext uri="{FF2B5EF4-FFF2-40B4-BE49-F238E27FC236}">
                  <a16:creationId xmlns:a16="http://schemas.microsoft.com/office/drawing/2014/main" id="{F405BEF3-346F-AF98-4183-3F576AF47145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lowchart: Preparation 118">
              <a:extLst>
                <a:ext uri="{FF2B5EF4-FFF2-40B4-BE49-F238E27FC236}">
                  <a16:creationId xmlns:a16="http://schemas.microsoft.com/office/drawing/2014/main" id="{0299B803-79A9-91EC-28D9-B4A4E7E5E933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lowchart: Preparation 119">
              <a:extLst>
                <a:ext uri="{FF2B5EF4-FFF2-40B4-BE49-F238E27FC236}">
                  <a16:creationId xmlns:a16="http://schemas.microsoft.com/office/drawing/2014/main" id="{8DD8F334-8BA4-134B-A505-00A18DB0CA95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lowchart: Preparation 120">
              <a:extLst>
                <a:ext uri="{FF2B5EF4-FFF2-40B4-BE49-F238E27FC236}">
                  <a16:creationId xmlns:a16="http://schemas.microsoft.com/office/drawing/2014/main" id="{5A4E0194-10CA-3DEB-F9C8-9187CC83A22B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lowchart: Preparation 121">
              <a:extLst>
                <a:ext uri="{FF2B5EF4-FFF2-40B4-BE49-F238E27FC236}">
                  <a16:creationId xmlns:a16="http://schemas.microsoft.com/office/drawing/2014/main" id="{B5478C13-EFD8-679F-E482-002745B5AA73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lowchart: Preparation 122">
              <a:extLst>
                <a:ext uri="{FF2B5EF4-FFF2-40B4-BE49-F238E27FC236}">
                  <a16:creationId xmlns:a16="http://schemas.microsoft.com/office/drawing/2014/main" id="{13F1F532-5333-F4F3-B43A-40C0310ADA6B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lowchart: Preparation 123">
              <a:extLst>
                <a:ext uri="{FF2B5EF4-FFF2-40B4-BE49-F238E27FC236}">
                  <a16:creationId xmlns:a16="http://schemas.microsoft.com/office/drawing/2014/main" id="{C38BBB54-D35E-0E0F-E225-E6040DD46748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lowchart: Preparation 124">
              <a:extLst>
                <a:ext uri="{FF2B5EF4-FFF2-40B4-BE49-F238E27FC236}">
                  <a16:creationId xmlns:a16="http://schemas.microsoft.com/office/drawing/2014/main" id="{A6C86D02-6865-1449-D77B-F1530BF8D150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lowchart: Preparation 125">
              <a:extLst>
                <a:ext uri="{FF2B5EF4-FFF2-40B4-BE49-F238E27FC236}">
                  <a16:creationId xmlns:a16="http://schemas.microsoft.com/office/drawing/2014/main" id="{CB6879A8-BE7E-C0CD-69BD-226924753A2F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lowchart: Preparation 126">
              <a:extLst>
                <a:ext uri="{FF2B5EF4-FFF2-40B4-BE49-F238E27FC236}">
                  <a16:creationId xmlns:a16="http://schemas.microsoft.com/office/drawing/2014/main" id="{8C52F5BC-39A8-7E74-9DF2-71B921C0F865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lowchart: Preparation 127">
              <a:extLst>
                <a:ext uri="{FF2B5EF4-FFF2-40B4-BE49-F238E27FC236}">
                  <a16:creationId xmlns:a16="http://schemas.microsoft.com/office/drawing/2014/main" id="{C623F619-F563-0036-B230-BFD35EC3ECCB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Flowchart: Preparation 128">
              <a:extLst>
                <a:ext uri="{FF2B5EF4-FFF2-40B4-BE49-F238E27FC236}">
                  <a16:creationId xmlns:a16="http://schemas.microsoft.com/office/drawing/2014/main" id="{CFB263A8-4422-46A3-25FC-4683C1A8003C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lowchart: Preparation 129">
              <a:extLst>
                <a:ext uri="{FF2B5EF4-FFF2-40B4-BE49-F238E27FC236}">
                  <a16:creationId xmlns:a16="http://schemas.microsoft.com/office/drawing/2014/main" id="{9FDB45DD-6BEF-4D63-00EB-9A718B8FFEA8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lowchart: Preparation 130">
              <a:extLst>
                <a:ext uri="{FF2B5EF4-FFF2-40B4-BE49-F238E27FC236}">
                  <a16:creationId xmlns:a16="http://schemas.microsoft.com/office/drawing/2014/main" id="{D8D3C6FF-B8B8-F2F8-5855-20B923BAEE87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Flowchart: Preparation 131">
              <a:extLst>
                <a:ext uri="{FF2B5EF4-FFF2-40B4-BE49-F238E27FC236}">
                  <a16:creationId xmlns:a16="http://schemas.microsoft.com/office/drawing/2014/main" id="{FBD4C2B0-2E88-B7B6-9832-0ED0E9C40A43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lowchart: Preparation 132">
              <a:extLst>
                <a:ext uri="{FF2B5EF4-FFF2-40B4-BE49-F238E27FC236}">
                  <a16:creationId xmlns:a16="http://schemas.microsoft.com/office/drawing/2014/main" id="{CF6C87DE-82A8-6FDD-5FA6-0837A4CE3B70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79666E8-7B37-F356-BE9C-C4EF17098DFE}"/>
              </a:ext>
            </a:extLst>
          </p:cNvPr>
          <p:cNvGrpSpPr/>
          <p:nvPr/>
        </p:nvGrpSpPr>
        <p:grpSpPr>
          <a:xfrm>
            <a:off x="10507524" y="4369000"/>
            <a:ext cx="519776" cy="450118"/>
            <a:chOff x="1130964" y="1440121"/>
            <a:chExt cx="4099254" cy="3549885"/>
          </a:xfrm>
          <a:solidFill>
            <a:srgbClr val="0EFF02"/>
          </a:solidFill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8664442-894C-DFA1-869F-D3D1B8668F1D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lowchart: Preparation 135">
              <a:extLst>
                <a:ext uri="{FF2B5EF4-FFF2-40B4-BE49-F238E27FC236}">
                  <a16:creationId xmlns:a16="http://schemas.microsoft.com/office/drawing/2014/main" id="{2A9B9035-51B7-02B8-880D-1A2BBFDD3BBB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Flowchart: Preparation 136">
              <a:extLst>
                <a:ext uri="{FF2B5EF4-FFF2-40B4-BE49-F238E27FC236}">
                  <a16:creationId xmlns:a16="http://schemas.microsoft.com/office/drawing/2014/main" id="{BD57A2D4-2985-9D51-C3DE-ED8CE6B4761C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lowchart: Preparation 137">
              <a:extLst>
                <a:ext uri="{FF2B5EF4-FFF2-40B4-BE49-F238E27FC236}">
                  <a16:creationId xmlns:a16="http://schemas.microsoft.com/office/drawing/2014/main" id="{A63BCE07-FB71-9254-068D-282A8CCDDBD5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lowchart: Preparation 138">
              <a:extLst>
                <a:ext uri="{FF2B5EF4-FFF2-40B4-BE49-F238E27FC236}">
                  <a16:creationId xmlns:a16="http://schemas.microsoft.com/office/drawing/2014/main" id="{F370E09C-D98D-141A-D7FC-F71D21785EF9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lowchart: Preparation 139">
              <a:extLst>
                <a:ext uri="{FF2B5EF4-FFF2-40B4-BE49-F238E27FC236}">
                  <a16:creationId xmlns:a16="http://schemas.microsoft.com/office/drawing/2014/main" id="{1B431C82-ECA2-241A-9DCB-48967B99548E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Flowchart: Preparation 140">
              <a:extLst>
                <a:ext uri="{FF2B5EF4-FFF2-40B4-BE49-F238E27FC236}">
                  <a16:creationId xmlns:a16="http://schemas.microsoft.com/office/drawing/2014/main" id="{B2134233-635A-857D-2473-48118F1D73CF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lowchart: Preparation 141">
              <a:extLst>
                <a:ext uri="{FF2B5EF4-FFF2-40B4-BE49-F238E27FC236}">
                  <a16:creationId xmlns:a16="http://schemas.microsoft.com/office/drawing/2014/main" id="{76E924B6-C9DA-6207-524D-112D4360C39F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Flowchart: Preparation 142">
              <a:extLst>
                <a:ext uri="{FF2B5EF4-FFF2-40B4-BE49-F238E27FC236}">
                  <a16:creationId xmlns:a16="http://schemas.microsoft.com/office/drawing/2014/main" id="{50BF039E-D0D7-0C6F-9836-175734D71F71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Flowchart: Preparation 143">
              <a:extLst>
                <a:ext uri="{FF2B5EF4-FFF2-40B4-BE49-F238E27FC236}">
                  <a16:creationId xmlns:a16="http://schemas.microsoft.com/office/drawing/2014/main" id="{A7B17147-E954-5D4A-BF74-8522D2A5942D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lowchart: Preparation 144">
              <a:extLst>
                <a:ext uri="{FF2B5EF4-FFF2-40B4-BE49-F238E27FC236}">
                  <a16:creationId xmlns:a16="http://schemas.microsoft.com/office/drawing/2014/main" id="{5B59B629-0F2D-DB21-4EA8-AF3BBE7B51BA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Flowchart: Preparation 145">
              <a:extLst>
                <a:ext uri="{FF2B5EF4-FFF2-40B4-BE49-F238E27FC236}">
                  <a16:creationId xmlns:a16="http://schemas.microsoft.com/office/drawing/2014/main" id="{25FC21DB-418D-ABEB-AD02-025CF1440E88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Flowchart: Preparation 146">
              <a:extLst>
                <a:ext uri="{FF2B5EF4-FFF2-40B4-BE49-F238E27FC236}">
                  <a16:creationId xmlns:a16="http://schemas.microsoft.com/office/drawing/2014/main" id="{33565083-C564-1F34-21A9-A2EBD6B03C75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lowchart: Preparation 147">
              <a:extLst>
                <a:ext uri="{FF2B5EF4-FFF2-40B4-BE49-F238E27FC236}">
                  <a16:creationId xmlns:a16="http://schemas.microsoft.com/office/drawing/2014/main" id="{23A28F29-8FD2-7B2A-D605-48ACB8CE1BF1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Flowchart: Preparation 148">
              <a:extLst>
                <a:ext uri="{FF2B5EF4-FFF2-40B4-BE49-F238E27FC236}">
                  <a16:creationId xmlns:a16="http://schemas.microsoft.com/office/drawing/2014/main" id="{06B6E9CC-E9D2-3C44-11FD-0ADECC410782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Flowchart: Preparation 149">
              <a:extLst>
                <a:ext uri="{FF2B5EF4-FFF2-40B4-BE49-F238E27FC236}">
                  <a16:creationId xmlns:a16="http://schemas.microsoft.com/office/drawing/2014/main" id="{27737F72-7230-C8F1-E820-2A6476204687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Flowchart: Preparation 150">
              <a:extLst>
                <a:ext uri="{FF2B5EF4-FFF2-40B4-BE49-F238E27FC236}">
                  <a16:creationId xmlns:a16="http://schemas.microsoft.com/office/drawing/2014/main" id="{2C129351-A8BC-2039-1ECA-3BB8328E9875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2" name="Picture 151" descr="Heidelberg University, Germany | Study.eu">
            <a:extLst>
              <a:ext uri="{FF2B5EF4-FFF2-40B4-BE49-F238E27FC236}">
                <a16:creationId xmlns:a16="http://schemas.microsoft.com/office/drawing/2014/main" id="{33F03A2F-B27B-F669-E014-FDE4AE64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53" name="Picture 152" descr="Diamond Light Source - Harwell Campus">
            <a:extLst>
              <a:ext uri="{FF2B5EF4-FFF2-40B4-BE49-F238E27FC236}">
                <a16:creationId xmlns:a16="http://schemas.microsoft.com/office/drawing/2014/main" id="{A7651FFE-1123-E75A-20DD-5228ADF50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54" name="Picture 153" descr="European Synchrotron Radiation Facility (ESRF)">
            <a:extLst>
              <a:ext uri="{FF2B5EF4-FFF2-40B4-BE49-F238E27FC236}">
                <a16:creationId xmlns:a16="http://schemas.microsoft.com/office/drawing/2014/main" id="{6C5B3F09-E943-D2C2-A516-72E0FEC76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55" name="Picture 154" descr="European XFEL - Wikipedia">
            <a:extLst>
              <a:ext uri="{FF2B5EF4-FFF2-40B4-BE49-F238E27FC236}">
                <a16:creationId xmlns:a16="http://schemas.microsoft.com/office/drawing/2014/main" id="{9289A61F-9628-A5FC-2171-EA9DB64FE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56" name="Slide Number Placeholder 155">
            <a:extLst>
              <a:ext uri="{FF2B5EF4-FFF2-40B4-BE49-F238E27FC236}">
                <a16:creationId xmlns:a16="http://schemas.microsoft.com/office/drawing/2014/main" id="{46473A1B-7B4D-9733-B471-CABCD70C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91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BFE2B-5923-8B99-4B36-0EB029F18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506EF0-504A-58ED-D5A4-B338A4348E93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Readout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1E5893-3B25-6550-09E5-A72148CA2132}"/>
              </a:ext>
            </a:extLst>
          </p:cNvPr>
          <p:cNvSpPr/>
          <p:nvPr/>
        </p:nvSpPr>
        <p:spPr>
          <a:xfrm>
            <a:off x="402618" y="1401194"/>
            <a:ext cx="5536269" cy="27699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pc="-100" dirty="0">
                <a:solidFill>
                  <a:srgbClr val="002060"/>
                </a:solidFill>
                <a:latin typeface="Arial"/>
                <a:cs typeface="Arial"/>
              </a:rPr>
              <a:t>Pixel values are shifted down columns into global logic at the bottom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pc="-100" dirty="0">
                <a:solidFill>
                  <a:srgbClr val="002060"/>
                </a:solidFill>
                <a:latin typeface="Arial"/>
                <a:cs typeface="Arial"/>
              </a:rPr>
              <a:t>Option for 2x2 pixel binning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pc="-100" dirty="0">
                <a:solidFill>
                  <a:srgbClr val="002060"/>
                </a:solidFill>
                <a:latin typeface="Arial"/>
                <a:cs typeface="Arial"/>
              </a:rPr>
              <a:t>Readout has up to 6 14.1Gbps serializer links available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US" spc="-100" dirty="0">
                <a:solidFill>
                  <a:srgbClr val="002060"/>
                </a:solidFill>
                <a:latin typeface="Arial"/>
                <a:cs typeface="Arial"/>
              </a:rPr>
              <a:t>Used on previous test structures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US" spc="-100" dirty="0">
                <a:solidFill>
                  <a:srgbClr val="002060"/>
                </a:solidFill>
                <a:latin typeface="Arial"/>
                <a:cs typeface="Arial"/>
              </a:rPr>
              <a:t>Can operate with 1, 2, 3, or 6 active</a:t>
            </a: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EEEE01-F0F4-8F24-75FB-F077F0E08026}"/>
              </a:ext>
            </a:extLst>
          </p:cNvPr>
          <p:cNvGrpSpPr/>
          <p:nvPr/>
        </p:nvGrpSpPr>
        <p:grpSpPr>
          <a:xfrm>
            <a:off x="8084459" y="735291"/>
            <a:ext cx="3550538" cy="1949978"/>
            <a:chOff x="7239935" y="632204"/>
            <a:chExt cx="4434815" cy="22818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3F3183-5C51-21B6-33E2-2B6263275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9935" y="632204"/>
              <a:ext cx="4434815" cy="193794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190736-0AC2-F7A4-A7A2-AD6282A6A332}"/>
                </a:ext>
              </a:extLst>
            </p:cNvPr>
            <p:cNvSpPr/>
            <p:nvPr/>
          </p:nvSpPr>
          <p:spPr>
            <a:xfrm>
              <a:off x="8331153" y="2606249"/>
              <a:ext cx="2307452" cy="30777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i="1" spc="-100" dirty="0">
                  <a:solidFill>
                    <a:srgbClr val="000000"/>
                  </a:solidFill>
                  <a:latin typeface="Arial"/>
                  <a:cs typeface="Arial"/>
                </a:rPr>
                <a:t>All serializers active</a:t>
              </a:r>
              <a:endParaRPr lang="en-GB" sz="1400" i="1" spc="-1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C1D13E-E0AF-3D13-A178-78A8DC314691}"/>
              </a:ext>
            </a:extLst>
          </p:cNvPr>
          <p:cNvGrpSpPr/>
          <p:nvPr/>
        </p:nvGrpSpPr>
        <p:grpSpPr>
          <a:xfrm>
            <a:off x="8084459" y="3064329"/>
            <a:ext cx="3594631" cy="2077807"/>
            <a:chOff x="7239935" y="3214591"/>
            <a:chExt cx="4434815" cy="24015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F53F4C-094F-005A-3085-209B2DB27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935" y="3214591"/>
              <a:ext cx="4434815" cy="195409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7AC2EE-26FD-5F5D-ACD4-26C6EC69597E}"/>
                </a:ext>
              </a:extLst>
            </p:cNvPr>
            <p:cNvSpPr/>
            <p:nvPr/>
          </p:nvSpPr>
          <p:spPr>
            <a:xfrm>
              <a:off x="7971337" y="5168681"/>
              <a:ext cx="2972010" cy="44749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i="1" spc="-100" dirty="0">
                  <a:solidFill>
                    <a:srgbClr val="000000"/>
                  </a:solidFill>
                  <a:latin typeface="Arial"/>
                  <a:cs typeface="Arial"/>
                </a:rPr>
                <a:t>Left-most serializer active</a:t>
              </a:r>
              <a:endParaRPr lang="en-GB" sz="1400" i="1" spc="-1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4" name="Picture 13" descr="Heidelberg University, Germany | Study.eu">
            <a:extLst>
              <a:ext uri="{FF2B5EF4-FFF2-40B4-BE49-F238E27FC236}">
                <a16:creationId xmlns:a16="http://schemas.microsoft.com/office/drawing/2014/main" id="{3DBB32E9-B56C-9946-197D-9B5C7A021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5" name="Picture 14" descr="Diamond Light Source - Harwell Campus">
            <a:extLst>
              <a:ext uri="{FF2B5EF4-FFF2-40B4-BE49-F238E27FC236}">
                <a16:creationId xmlns:a16="http://schemas.microsoft.com/office/drawing/2014/main" id="{4C0669B9-4935-0E6E-5CBF-702AC366C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6" name="Picture 15" descr="European Synchrotron Radiation Facility (ESRF)">
            <a:extLst>
              <a:ext uri="{FF2B5EF4-FFF2-40B4-BE49-F238E27FC236}">
                <a16:creationId xmlns:a16="http://schemas.microsoft.com/office/drawing/2014/main" id="{3C170034-2998-1850-1715-0DF04C101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7" name="Picture 16" descr="European XFEL - Wikipedia">
            <a:extLst>
              <a:ext uri="{FF2B5EF4-FFF2-40B4-BE49-F238E27FC236}">
                <a16:creationId xmlns:a16="http://schemas.microsoft.com/office/drawing/2014/main" id="{0D823019-66C7-A843-579E-257E06168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CAC15FB-94CA-74A9-FE37-7A87218A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3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D507D-F3EF-745F-8AAD-72FDC8A62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0FAC07-18E5-C338-9C3A-9A7781DB0C2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Design flow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83FA30-D5A3-0A96-CAFC-C20C4FCDE448}"/>
              </a:ext>
            </a:extLst>
          </p:cNvPr>
          <p:cNvSpPr/>
          <p:nvPr/>
        </p:nvSpPr>
        <p:spPr>
          <a:xfrm>
            <a:off x="402618" y="1401194"/>
            <a:ext cx="4757211" cy="178510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Digital-on-top approach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Pixels built in super pixel Channel Groups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Channel Groups form Double Columns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Double Columns form Pixel Matrix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Global Circuitry added to Pixel Matrix</a:t>
            </a: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2BB2AA-C0ED-3D18-7BEA-020B5A35B378}"/>
              </a:ext>
            </a:extLst>
          </p:cNvPr>
          <p:cNvGrpSpPr/>
          <p:nvPr/>
        </p:nvGrpSpPr>
        <p:grpSpPr>
          <a:xfrm>
            <a:off x="4467797" y="4453835"/>
            <a:ext cx="519776" cy="450118"/>
            <a:chOff x="1130960" y="1440126"/>
            <a:chExt cx="4099257" cy="354988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21115D-B881-D8D3-45C9-C63615CC7613}"/>
                </a:ext>
              </a:extLst>
            </p:cNvPr>
            <p:cNvSpPr/>
            <p:nvPr/>
          </p:nvSpPr>
          <p:spPr>
            <a:xfrm>
              <a:off x="1130960" y="1440126"/>
              <a:ext cx="4099257" cy="3549887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Preparation 8">
              <a:extLst>
                <a:ext uri="{FF2B5EF4-FFF2-40B4-BE49-F238E27FC236}">
                  <a16:creationId xmlns:a16="http://schemas.microsoft.com/office/drawing/2014/main" id="{82F8E2DA-757D-22BF-E26C-A9B5ADA1E5AC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Preparation 9">
              <a:extLst>
                <a:ext uri="{FF2B5EF4-FFF2-40B4-BE49-F238E27FC236}">
                  <a16:creationId xmlns:a16="http://schemas.microsoft.com/office/drawing/2014/main" id="{3C0041AB-CA20-36FC-1042-9F669FDFBCA7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954CF1AA-6FDE-5582-7FE3-1CA2752F8A35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Preparation 11">
              <a:extLst>
                <a:ext uri="{FF2B5EF4-FFF2-40B4-BE49-F238E27FC236}">
                  <a16:creationId xmlns:a16="http://schemas.microsoft.com/office/drawing/2014/main" id="{48F427A7-94D2-9EA9-361F-31C648B5EF9C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Preparation 12">
              <a:extLst>
                <a:ext uri="{FF2B5EF4-FFF2-40B4-BE49-F238E27FC236}">
                  <a16:creationId xmlns:a16="http://schemas.microsoft.com/office/drawing/2014/main" id="{0B48D6F8-2EDC-D64E-1EB5-BF7C5D25036D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owchart: Preparation 13">
              <a:extLst>
                <a:ext uri="{FF2B5EF4-FFF2-40B4-BE49-F238E27FC236}">
                  <a16:creationId xmlns:a16="http://schemas.microsoft.com/office/drawing/2014/main" id="{D53ECA3C-D656-6A9B-175A-1A89C9B7E438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Preparation 14">
              <a:extLst>
                <a:ext uri="{FF2B5EF4-FFF2-40B4-BE49-F238E27FC236}">
                  <a16:creationId xmlns:a16="http://schemas.microsoft.com/office/drawing/2014/main" id="{8DDBAF3F-EE59-66F0-6A39-BB769B6C67B4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Preparation 15">
              <a:extLst>
                <a:ext uri="{FF2B5EF4-FFF2-40B4-BE49-F238E27FC236}">
                  <a16:creationId xmlns:a16="http://schemas.microsoft.com/office/drawing/2014/main" id="{8363104B-8DEE-5299-40EE-D3D636861025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Preparation 16">
              <a:extLst>
                <a:ext uri="{FF2B5EF4-FFF2-40B4-BE49-F238E27FC236}">
                  <a16:creationId xmlns:a16="http://schemas.microsoft.com/office/drawing/2014/main" id="{6A3F9C25-D7DD-3356-8FE4-8EF11950DF31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Preparation 17">
              <a:extLst>
                <a:ext uri="{FF2B5EF4-FFF2-40B4-BE49-F238E27FC236}">
                  <a16:creationId xmlns:a16="http://schemas.microsoft.com/office/drawing/2014/main" id="{D5ECC065-A3B2-889A-1688-321E37B09279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Preparation 18">
              <a:extLst>
                <a:ext uri="{FF2B5EF4-FFF2-40B4-BE49-F238E27FC236}">
                  <a16:creationId xmlns:a16="http://schemas.microsoft.com/office/drawing/2014/main" id="{ECD08CE1-2C82-8E97-8D8D-9F33B60777A8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Preparation 19">
              <a:extLst>
                <a:ext uri="{FF2B5EF4-FFF2-40B4-BE49-F238E27FC236}">
                  <a16:creationId xmlns:a16="http://schemas.microsoft.com/office/drawing/2014/main" id="{FD7EF0A2-8074-91F1-C02B-FE3036099784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lowchart: Preparation 20">
              <a:extLst>
                <a:ext uri="{FF2B5EF4-FFF2-40B4-BE49-F238E27FC236}">
                  <a16:creationId xmlns:a16="http://schemas.microsoft.com/office/drawing/2014/main" id="{6A22BC69-5968-B193-0211-136324F3A935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Preparation 21">
              <a:extLst>
                <a:ext uri="{FF2B5EF4-FFF2-40B4-BE49-F238E27FC236}">
                  <a16:creationId xmlns:a16="http://schemas.microsoft.com/office/drawing/2014/main" id="{133D3F6F-2BDE-D85A-EB86-0A25488FDA52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lowchart: Preparation 22">
              <a:extLst>
                <a:ext uri="{FF2B5EF4-FFF2-40B4-BE49-F238E27FC236}">
                  <a16:creationId xmlns:a16="http://schemas.microsoft.com/office/drawing/2014/main" id="{0195D7BA-B1F5-502A-C758-F2FFAEE24154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Preparation 23">
              <a:extLst>
                <a:ext uri="{FF2B5EF4-FFF2-40B4-BE49-F238E27FC236}">
                  <a16:creationId xmlns:a16="http://schemas.microsoft.com/office/drawing/2014/main" id="{090C7F0D-ED0D-2F19-A26C-B1D94CDC2A97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CF5207D-0808-1C77-867B-D957E3554834}"/>
              </a:ext>
            </a:extLst>
          </p:cNvPr>
          <p:cNvGrpSpPr/>
          <p:nvPr/>
        </p:nvGrpSpPr>
        <p:grpSpPr>
          <a:xfrm>
            <a:off x="5757832" y="1306922"/>
            <a:ext cx="519776" cy="450118"/>
            <a:chOff x="1130964" y="1440121"/>
            <a:chExt cx="4099254" cy="354988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840C187-7769-537C-FC2F-A74BE960BE7D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lowchart: Preparation 49">
              <a:extLst>
                <a:ext uri="{FF2B5EF4-FFF2-40B4-BE49-F238E27FC236}">
                  <a16:creationId xmlns:a16="http://schemas.microsoft.com/office/drawing/2014/main" id="{EF3E7346-B1CA-C67C-E67D-539B2B78B90C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lowchart: Preparation 50">
              <a:extLst>
                <a:ext uri="{FF2B5EF4-FFF2-40B4-BE49-F238E27FC236}">
                  <a16:creationId xmlns:a16="http://schemas.microsoft.com/office/drawing/2014/main" id="{8CDFD338-95E9-01BF-DCE3-1D0E001EFEC9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lowchart: Preparation 51">
              <a:extLst>
                <a:ext uri="{FF2B5EF4-FFF2-40B4-BE49-F238E27FC236}">
                  <a16:creationId xmlns:a16="http://schemas.microsoft.com/office/drawing/2014/main" id="{993BEEB8-5005-C285-39FD-6601A452459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lowchart: Preparation 52">
              <a:extLst>
                <a:ext uri="{FF2B5EF4-FFF2-40B4-BE49-F238E27FC236}">
                  <a16:creationId xmlns:a16="http://schemas.microsoft.com/office/drawing/2014/main" id="{A51DED46-B30E-C11A-67FC-5008BB9CFC98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lowchart: Preparation 53">
              <a:extLst>
                <a:ext uri="{FF2B5EF4-FFF2-40B4-BE49-F238E27FC236}">
                  <a16:creationId xmlns:a16="http://schemas.microsoft.com/office/drawing/2014/main" id="{ABC27AC9-0D82-7E5D-018B-2DA6F6DB3070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lowchart: Preparation 54">
              <a:extLst>
                <a:ext uri="{FF2B5EF4-FFF2-40B4-BE49-F238E27FC236}">
                  <a16:creationId xmlns:a16="http://schemas.microsoft.com/office/drawing/2014/main" id="{B22B0E8F-B08F-CE67-055E-4565C35AC71F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lowchart: Preparation 55">
              <a:extLst>
                <a:ext uri="{FF2B5EF4-FFF2-40B4-BE49-F238E27FC236}">
                  <a16:creationId xmlns:a16="http://schemas.microsoft.com/office/drawing/2014/main" id="{FB05020E-00A8-D10A-1F18-5D0980CAEF09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lowchart: Preparation 56">
              <a:extLst>
                <a:ext uri="{FF2B5EF4-FFF2-40B4-BE49-F238E27FC236}">
                  <a16:creationId xmlns:a16="http://schemas.microsoft.com/office/drawing/2014/main" id="{1FB2910C-5F7E-270F-052F-64B7B9965F3B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lowchart: Preparation 57">
              <a:extLst>
                <a:ext uri="{FF2B5EF4-FFF2-40B4-BE49-F238E27FC236}">
                  <a16:creationId xmlns:a16="http://schemas.microsoft.com/office/drawing/2014/main" id="{AD334508-097E-E848-1316-10FC186B4E4F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lowchart: Preparation 58">
              <a:extLst>
                <a:ext uri="{FF2B5EF4-FFF2-40B4-BE49-F238E27FC236}">
                  <a16:creationId xmlns:a16="http://schemas.microsoft.com/office/drawing/2014/main" id="{E4BA44D8-23E0-81AD-584B-234E86A372B4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lowchart: Preparation 59">
              <a:extLst>
                <a:ext uri="{FF2B5EF4-FFF2-40B4-BE49-F238E27FC236}">
                  <a16:creationId xmlns:a16="http://schemas.microsoft.com/office/drawing/2014/main" id="{8BA51686-5DAC-6041-BC73-63D404074351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lowchart: Preparation 60">
              <a:extLst>
                <a:ext uri="{FF2B5EF4-FFF2-40B4-BE49-F238E27FC236}">
                  <a16:creationId xmlns:a16="http://schemas.microsoft.com/office/drawing/2014/main" id="{746B7143-8CC8-E230-6213-42FA832077D9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lowchart: Preparation 61">
              <a:extLst>
                <a:ext uri="{FF2B5EF4-FFF2-40B4-BE49-F238E27FC236}">
                  <a16:creationId xmlns:a16="http://schemas.microsoft.com/office/drawing/2014/main" id="{143E1F31-8AAA-4E19-46BA-BA38B9732E23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lowchart: Preparation 62">
              <a:extLst>
                <a:ext uri="{FF2B5EF4-FFF2-40B4-BE49-F238E27FC236}">
                  <a16:creationId xmlns:a16="http://schemas.microsoft.com/office/drawing/2014/main" id="{776F7932-E77D-6AE5-62B7-EB461E8CC8EA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lowchart: Preparation 63">
              <a:extLst>
                <a:ext uri="{FF2B5EF4-FFF2-40B4-BE49-F238E27FC236}">
                  <a16:creationId xmlns:a16="http://schemas.microsoft.com/office/drawing/2014/main" id="{C6DA4447-67E7-41A1-786A-AB11790B2DAB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lowchart: Preparation 64">
              <a:extLst>
                <a:ext uri="{FF2B5EF4-FFF2-40B4-BE49-F238E27FC236}">
                  <a16:creationId xmlns:a16="http://schemas.microsoft.com/office/drawing/2014/main" id="{955B6A13-0B41-B532-AEB5-0DAC65F9A41C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CE192B1-25A6-5FDF-2462-1A11C9771757}"/>
              </a:ext>
            </a:extLst>
          </p:cNvPr>
          <p:cNvGrpSpPr/>
          <p:nvPr/>
        </p:nvGrpSpPr>
        <p:grpSpPr>
          <a:xfrm>
            <a:off x="5757832" y="1759526"/>
            <a:ext cx="519776" cy="450118"/>
            <a:chOff x="1130964" y="1440121"/>
            <a:chExt cx="4099254" cy="354988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6ECD7AE-6135-5813-5C7E-2388B2F90A75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lowchart: Preparation 67">
              <a:extLst>
                <a:ext uri="{FF2B5EF4-FFF2-40B4-BE49-F238E27FC236}">
                  <a16:creationId xmlns:a16="http://schemas.microsoft.com/office/drawing/2014/main" id="{9E74DEA7-7CBC-7983-927A-45C669AA8D40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lowchart: Preparation 68">
              <a:extLst>
                <a:ext uri="{FF2B5EF4-FFF2-40B4-BE49-F238E27FC236}">
                  <a16:creationId xmlns:a16="http://schemas.microsoft.com/office/drawing/2014/main" id="{2490195C-4DC4-ED44-8A60-7FF0D7E6D057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lowchart: Preparation 69">
              <a:extLst>
                <a:ext uri="{FF2B5EF4-FFF2-40B4-BE49-F238E27FC236}">
                  <a16:creationId xmlns:a16="http://schemas.microsoft.com/office/drawing/2014/main" id="{7250E17F-266E-13BD-4086-3EB692CADCAD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lowchart: Preparation 70">
              <a:extLst>
                <a:ext uri="{FF2B5EF4-FFF2-40B4-BE49-F238E27FC236}">
                  <a16:creationId xmlns:a16="http://schemas.microsoft.com/office/drawing/2014/main" id="{22275667-FFB1-4916-F298-10C585C542A8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lowchart: Preparation 71">
              <a:extLst>
                <a:ext uri="{FF2B5EF4-FFF2-40B4-BE49-F238E27FC236}">
                  <a16:creationId xmlns:a16="http://schemas.microsoft.com/office/drawing/2014/main" id="{66816097-4426-3BBE-D698-2E888F089D9D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lowchart: Preparation 72">
              <a:extLst>
                <a:ext uri="{FF2B5EF4-FFF2-40B4-BE49-F238E27FC236}">
                  <a16:creationId xmlns:a16="http://schemas.microsoft.com/office/drawing/2014/main" id="{4381B95E-6B84-312B-3139-D6BA57CD08EE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lowchart: Preparation 73">
              <a:extLst>
                <a:ext uri="{FF2B5EF4-FFF2-40B4-BE49-F238E27FC236}">
                  <a16:creationId xmlns:a16="http://schemas.microsoft.com/office/drawing/2014/main" id="{96A3A051-68E2-1231-5A7F-4D938D06060D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lowchart: Preparation 74">
              <a:extLst>
                <a:ext uri="{FF2B5EF4-FFF2-40B4-BE49-F238E27FC236}">
                  <a16:creationId xmlns:a16="http://schemas.microsoft.com/office/drawing/2014/main" id="{90FD3259-90B0-DEDE-DCC9-358AE7FA4352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lowchart: Preparation 75">
              <a:extLst>
                <a:ext uri="{FF2B5EF4-FFF2-40B4-BE49-F238E27FC236}">
                  <a16:creationId xmlns:a16="http://schemas.microsoft.com/office/drawing/2014/main" id="{E55E68D6-5A86-E63D-736F-1874E02BDEC3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lowchart: Preparation 76">
              <a:extLst>
                <a:ext uri="{FF2B5EF4-FFF2-40B4-BE49-F238E27FC236}">
                  <a16:creationId xmlns:a16="http://schemas.microsoft.com/office/drawing/2014/main" id="{69521D7F-4FE3-7E59-4E40-A9F14DD9B598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lowchart: Preparation 77">
              <a:extLst>
                <a:ext uri="{FF2B5EF4-FFF2-40B4-BE49-F238E27FC236}">
                  <a16:creationId xmlns:a16="http://schemas.microsoft.com/office/drawing/2014/main" id="{2036139D-5EA6-176C-75C4-91143B8B16C0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lowchart: Preparation 78">
              <a:extLst>
                <a:ext uri="{FF2B5EF4-FFF2-40B4-BE49-F238E27FC236}">
                  <a16:creationId xmlns:a16="http://schemas.microsoft.com/office/drawing/2014/main" id="{D2F356C7-A5F4-A153-2888-E5514A88376B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lowchart: Preparation 79">
              <a:extLst>
                <a:ext uri="{FF2B5EF4-FFF2-40B4-BE49-F238E27FC236}">
                  <a16:creationId xmlns:a16="http://schemas.microsoft.com/office/drawing/2014/main" id="{388143B4-CF12-EC83-901E-8CA3549D8B32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lowchart: Preparation 80">
              <a:extLst>
                <a:ext uri="{FF2B5EF4-FFF2-40B4-BE49-F238E27FC236}">
                  <a16:creationId xmlns:a16="http://schemas.microsoft.com/office/drawing/2014/main" id="{DD9EC1D1-401C-C299-5538-E5B740D74261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lowchart: Preparation 81">
              <a:extLst>
                <a:ext uri="{FF2B5EF4-FFF2-40B4-BE49-F238E27FC236}">
                  <a16:creationId xmlns:a16="http://schemas.microsoft.com/office/drawing/2014/main" id="{C6566619-24CB-D344-8FD0-4BCF5F3FAFBB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lowchart: Preparation 82">
              <a:extLst>
                <a:ext uri="{FF2B5EF4-FFF2-40B4-BE49-F238E27FC236}">
                  <a16:creationId xmlns:a16="http://schemas.microsoft.com/office/drawing/2014/main" id="{1B21B5FB-D201-E519-97D4-B835D8D1E8CE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ACEF3E0-BC30-7F98-F41B-C257648EAE82}"/>
              </a:ext>
            </a:extLst>
          </p:cNvPr>
          <p:cNvGrpSpPr/>
          <p:nvPr/>
        </p:nvGrpSpPr>
        <p:grpSpPr>
          <a:xfrm>
            <a:off x="5757832" y="2211832"/>
            <a:ext cx="519776" cy="450118"/>
            <a:chOff x="1130964" y="1440121"/>
            <a:chExt cx="4099254" cy="354988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96B1D05-2F56-E8CC-0B1F-D03B381BD369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lowchart: Preparation 85">
              <a:extLst>
                <a:ext uri="{FF2B5EF4-FFF2-40B4-BE49-F238E27FC236}">
                  <a16:creationId xmlns:a16="http://schemas.microsoft.com/office/drawing/2014/main" id="{284268CF-92E7-3371-CF61-26AD2AD4EBDC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lowchart: Preparation 86">
              <a:extLst>
                <a:ext uri="{FF2B5EF4-FFF2-40B4-BE49-F238E27FC236}">
                  <a16:creationId xmlns:a16="http://schemas.microsoft.com/office/drawing/2014/main" id="{62D9CC98-F597-B703-7403-0D5CD6821F63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lowchart: Preparation 87">
              <a:extLst>
                <a:ext uri="{FF2B5EF4-FFF2-40B4-BE49-F238E27FC236}">
                  <a16:creationId xmlns:a16="http://schemas.microsoft.com/office/drawing/2014/main" id="{7BF084D4-B635-8308-B3AF-7DF7F4960912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lowchart: Preparation 88">
              <a:extLst>
                <a:ext uri="{FF2B5EF4-FFF2-40B4-BE49-F238E27FC236}">
                  <a16:creationId xmlns:a16="http://schemas.microsoft.com/office/drawing/2014/main" id="{158A227B-1AE3-6D19-2B75-79DD57CF3FAF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lowchart: Preparation 89">
              <a:extLst>
                <a:ext uri="{FF2B5EF4-FFF2-40B4-BE49-F238E27FC236}">
                  <a16:creationId xmlns:a16="http://schemas.microsoft.com/office/drawing/2014/main" id="{656BECC9-0D6D-FBC8-9B72-FF74A7A22A4B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lowchart: Preparation 90">
              <a:extLst>
                <a:ext uri="{FF2B5EF4-FFF2-40B4-BE49-F238E27FC236}">
                  <a16:creationId xmlns:a16="http://schemas.microsoft.com/office/drawing/2014/main" id="{BB02637C-8886-4068-E053-37B821D4D76E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lowchart: Preparation 91">
              <a:extLst>
                <a:ext uri="{FF2B5EF4-FFF2-40B4-BE49-F238E27FC236}">
                  <a16:creationId xmlns:a16="http://schemas.microsoft.com/office/drawing/2014/main" id="{A37C7C07-BB38-36FC-E730-DD9474AB2646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lowchart: Preparation 92">
              <a:extLst>
                <a:ext uri="{FF2B5EF4-FFF2-40B4-BE49-F238E27FC236}">
                  <a16:creationId xmlns:a16="http://schemas.microsoft.com/office/drawing/2014/main" id="{5D0E6EE2-4124-D1BE-566F-0A627DC18726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lowchart: Preparation 93">
              <a:extLst>
                <a:ext uri="{FF2B5EF4-FFF2-40B4-BE49-F238E27FC236}">
                  <a16:creationId xmlns:a16="http://schemas.microsoft.com/office/drawing/2014/main" id="{569DA0CF-8D60-9113-B4F8-4AD9FB515903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lowchart: Preparation 94">
              <a:extLst>
                <a:ext uri="{FF2B5EF4-FFF2-40B4-BE49-F238E27FC236}">
                  <a16:creationId xmlns:a16="http://schemas.microsoft.com/office/drawing/2014/main" id="{F8C98856-E6B9-B1C7-2BDB-0FD344DE3E2D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lowchart: Preparation 95">
              <a:extLst>
                <a:ext uri="{FF2B5EF4-FFF2-40B4-BE49-F238E27FC236}">
                  <a16:creationId xmlns:a16="http://schemas.microsoft.com/office/drawing/2014/main" id="{EB2265CC-B663-6671-6311-5DBC767E170F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lowchart: Preparation 96">
              <a:extLst>
                <a:ext uri="{FF2B5EF4-FFF2-40B4-BE49-F238E27FC236}">
                  <a16:creationId xmlns:a16="http://schemas.microsoft.com/office/drawing/2014/main" id="{269FF724-E7D7-0E5A-D4B5-5575EA058E9C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lowchart: Preparation 97">
              <a:extLst>
                <a:ext uri="{FF2B5EF4-FFF2-40B4-BE49-F238E27FC236}">
                  <a16:creationId xmlns:a16="http://schemas.microsoft.com/office/drawing/2014/main" id="{863BA555-A408-8B14-D9CB-EA32F01B69D9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lowchart: Preparation 98">
              <a:extLst>
                <a:ext uri="{FF2B5EF4-FFF2-40B4-BE49-F238E27FC236}">
                  <a16:creationId xmlns:a16="http://schemas.microsoft.com/office/drawing/2014/main" id="{30A4F923-6C6B-1AC2-0A7B-DCC60F575970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lowchart: Preparation 99">
              <a:extLst>
                <a:ext uri="{FF2B5EF4-FFF2-40B4-BE49-F238E27FC236}">
                  <a16:creationId xmlns:a16="http://schemas.microsoft.com/office/drawing/2014/main" id="{9C4BF9CD-9355-A13E-DF9E-B0B9DF0AECBE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lowchart: Preparation 100">
              <a:extLst>
                <a:ext uri="{FF2B5EF4-FFF2-40B4-BE49-F238E27FC236}">
                  <a16:creationId xmlns:a16="http://schemas.microsoft.com/office/drawing/2014/main" id="{402399F6-F798-37EF-61E7-9F5F896D1AE0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F88AC74-E352-C831-8EF3-D6A5E7572CBD}"/>
              </a:ext>
            </a:extLst>
          </p:cNvPr>
          <p:cNvGrpSpPr/>
          <p:nvPr/>
        </p:nvGrpSpPr>
        <p:grpSpPr>
          <a:xfrm>
            <a:off x="5757832" y="2654592"/>
            <a:ext cx="519776" cy="450118"/>
            <a:chOff x="1130964" y="1440121"/>
            <a:chExt cx="4099254" cy="3549885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EBF4A1-6946-E271-C62A-C231814F160C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lowchart: Preparation 103">
              <a:extLst>
                <a:ext uri="{FF2B5EF4-FFF2-40B4-BE49-F238E27FC236}">
                  <a16:creationId xmlns:a16="http://schemas.microsoft.com/office/drawing/2014/main" id="{866DE3A4-98C2-348B-ED6C-6E417B403AB8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lowchart: Preparation 104">
              <a:extLst>
                <a:ext uri="{FF2B5EF4-FFF2-40B4-BE49-F238E27FC236}">
                  <a16:creationId xmlns:a16="http://schemas.microsoft.com/office/drawing/2014/main" id="{32EB0D97-4E4F-E9F5-092B-3FFDDCF9DFF7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lowchart: Preparation 105">
              <a:extLst>
                <a:ext uri="{FF2B5EF4-FFF2-40B4-BE49-F238E27FC236}">
                  <a16:creationId xmlns:a16="http://schemas.microsoft.com/office/drawing/2014/main" id="{3FB6888C-F651-05F5-64D8-C13AF63083E7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lowchart: Preparation 106">
              <a:extLst>
                <a:ext uri="{FF2B5EF4-FFF2-40B4-BE49-F238E27FC236}">
                  <a16:creationId xmlns:a16="http://schemas.microsoft.com/office/drawing/2014/main" id="{8587D855-6F05-062E-1FF6-52DE919C55F3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lowchart: Preparation 107">
              <a:extLst>
                <a:ext uri="{FF2B5EF4-FFF2-40B4-BE49-F238E27FC236}">
                  <a16:creationId xmlns:a16="http://schemas.microsoft.com/office/drawing/2014/main" id="{7577BB33-A339-9A6A-7955-89953077F888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lowchart: Preparation 108">
              <a:extLst>
                <a:ext uri="{FF2B5EF4-FFF2-40B4-BE49-F238E27FC236}">
                  <a16:creationId xmlns:a16="http://schemas.microsoft.com/office/drawing/2014/main" id="{54CD7B14-6E72-7E62-84D2-7DAD5FCCEE65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lowchart: Preparation 109">
              <a:extLst>
                <a:ext uri="{FF2B5EF4-FFF2-40B4-BE49-F238E27FC236}">
                  <a16:creationId xmlns:a16="http://schemas.microsoft.com/office/drawing/2014/main" id="{57E36908-F591-4FED-3A2A-0684791915A6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lowchart: Preparation 110">
              <a:extLst>
                <a:ext uri="{FF2B5EF4-FFF2-40B4-BE49-F238E27FC236}">
                  <a16:creationId xmlns:a16="http://schemas.microsoft.com/office/drawing/2014/main" id="{28D194C9-7F33-A4F8-FE42-DF6A4F39EB4B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lowchart: Preparation 111">
              <a:extLst>
                <a:ext uri="{FF2B5EF4-FFF2-40B4-BE49-F238E27FC236}">
                  <a16:creationId xmlns:a16="http://schemas.microsoft.com/office/drawing/2014/main" id="{EB951840-B98D-8AB8-12DA-2EA9DB5E75ED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lowchart: Preparation 112">
              <a:extLst>
                <a:ext uri="{FF2B5EF4-FFF2-40B4-BE49-F238E27FC236}">
                  <a16:creationId xmlns:a16="http://schemas.microsoft.com/office/drawing/2014/main" id="{EC53BF7E-8E08-D4AD-2D83-EEE634CDB507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lowchart: Preparation 113">
              <a:extLst>
                <a:ext uri="{FF2B5EF4-FFF2-40B4-BE49-F238E27FC236}">
                  <a16:creationId xmlns:a16="http://schemas.microsoft.com/office/drawing/2014/main" id="{7F3F3F88-04E5-547D-273A-3FF6B3978A78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lowchart: Preparation 114">
              <a:extLst>
                <a:ext uri="{FF2B5EF4-FFF2-40B4-BE49-F238E27FC236}">
                  <a16:creationId xmlns:a16="http://schemas.microsoft.com/office/drawing/2014/main" id="{279DAFD0-609B-7507-4CB2-FB3508D76088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lowchart: Preparation 115">
              <a:extLst>
                <a:ext uri="{FF2B5EF4-FFF2-40B4-BE49-F238E27FC236}">
                  <a16:creationId xmlns:a16="http://schemas.microsoft.com/office/drawing/2014/main" id="{5A03F047-6A7B-38FC-BBE4-05C083CD72E5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lowchart: Preparation 116">
              <a:extLst>
                <a:ext uri="{FF2B5EF4-FFF2-40B4-BE49-F238E27FC236}">
                  <a16:creationId xmlns:a16="http://schemas.microsoft.com/office/drawing/2014/main" id="{F3EC855C-3E86-8B48-E710-A0115496B737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lowchart: Preparation 117">
              <a:extLst>
                <a:ext uri="{FF2B5EF4-FFF2-40B4-BE49-F238E27FC236}">
                  <a16:creationId xmlns:a16="http://schemas.microsoft.com/office/drawing/2014/main" id="{9D7D0558-1E07-5079-5E97-506D0A4D1DBF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lowchart: Preparation 118">
              <a:extLst>
                <a:ext uri="{FF2B5EF4-FFF2-40B4-BE49-F238E27FC236}">
                  <a16:creationId xmlns:a16="http://schemas.microsoft.com/office/drawing/2014/main" id="{087E1432-C4B1-D336-EE25-001FECED35B5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77350D2-4112-3797-94AB-4E3A652908B8}"/>
              </a:ext>
            </a:extLst>
          </p:cNvPr>
          <p:cNvGrpSpPr/>
          <p:nvPr/>
        </p:nvGrpSpPr>
        <p:grpSpPr>
          <a:xfrm>
            <a:off x="5757832" y="3107196"/>
            <a:ext cx="519776" cy="450118"/>
            <a:chOff x="1130964" y="1440121"/>
            <a:chExt cx="4099254" cy="3549885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E0D7B87-84F7-E686-11E5-22C1B76B9DD3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lowchart: Preparation 121">
              <a:extLst>
                <a:ext uri="{FF2B5EF4-FFF2-40B4-BE49-F238E27FC236}">
                  <a16:creationId xmlns:a16="http://schemas.microsoft.com/office/drawing/2014/main" id="{E2FEF8CE-E647-EF16-C48B-FB983792BA50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lowchart: Preparation 122">
              <a:extLst>
                <a:ext uri="{FF2B5EF4-FFF2-40B4-BE49-F238E27FC236}">
                  <a16:creationId xmlns:a16="http://schemas.microsoft.com/office/drawing/2014/main" id="{152C9784-B4C2-0EFE-67C8-E347E06586BC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lowchart: Preparation 123">
              <a:extLst>
                <a:ext uri="{FF2B5EF4-FFF2-40B4-BE49-F238E27FC236}">
                  <a16:creationId xmlns:a16="http://schemas.microsoft.com/office/drawing/2014/main" id="{8FCBDB0F-F38A-C35A-98D2-63750944982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lowchart: Preparation 124">
              <a:extLst>
                <a:ext uri="{FF2B5EF4-FFF2-40B4-BE49-F238E27FC236}">
                  <a16:creationId xmlns:a16="http://schemas.microsoft.com/office/drawing/2014/main" id="{CE0F1897-868A-0314-80C2-BB08294F8C6F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lowchart: Preparation 125">
              <a:extLst>
                <a:ext uri="{FF2B5EF4-FFF2-40B4-BE49-F238E27FC236}">
                  <a16:creationId xmlns:a16="http://schemas.microsoft.com/office/drawing/2014/main" id="{69EF6B7A-AC67-3DB3-EBF7-E8C019C3A794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lowchart: Preparation 126">
              <a:extLst>
                <a:ext uri="{FF2B5EF4-FFF2-40B4-BE49-F238E27FC236}">
                  <a16:creationId xmlns:a16="http://schemas.microsoft.com/office/drawing/2014/main" id="{31DBF793-A428-14AA-A795-923E3997E0B4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lowchart: Preparation 127">
              <a:extLst>
                <a:ext uri="{FF2B5EF4-FFF2-40B4-BE49-F238E27FC236}">
                  <a16:creationId xmlns:a16="http://schemas.microsoft.com/office/drawing/2014/main" id="{1CA37856-1565-8055-8A0C-BF6BA2129661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Flowchart: Preparation 128">
              <a:extLst>
                <a:ext uri="{FF2B5EF4-FFF2-40B4-BE49-F238E27FC236}">
                  <a16:creationId xmlns:a16="http://schemas.microsoft.com/office/drawing/2014/main" id="{728C2980-2624-88F7-E92C-5FD5CBFF9E6F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lowchart: Preparation 129">
              <a:extLst>
                <a:ext uri="{FF2B5EF4-FFF2-40B4-BE49-F238E27FC236}">
                  <a16:creationId xmlns:a16="http://schemas.microsoft.com/office/drawing/2014/main" id="{2C9D83E6-B0AB-9181-759F-0C4939DD981A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lowchart: Preparation 130">
              <a:extLst>
                <a:ext uri="{FF2B5EF4-FFF2-40B4-BE49-F238E27FC236}">
                  <a16:creationId xmlns:a16="http://schemas.microsoft.com/office/drawing/2014/main" id="{227BACBA-0878-3D5E-DC3C-1718B6794A6A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Flowchart: Preparation 131">
              <a:extLst>
                <a:ext uri="{FF2B5EF4-FFF2-40B4-BE49-F238E27FC236}">
                  <a16:creationId xmlns:a16="http://schemas.microsoft.com/office/drawing/2014/main" id="{378C105B-065B-D33B-1E04-470029D04266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lowchart: Preparation 132">
              <a:extLst>
                <a:ext uri="{FF2B5EF4-FFF2-40B4-BE49-F238E27FC236}">
                  <a16:creationId xmlns:a16="http://schemas.microsoft.com/office/drawing/2014/main" id="{5C8A3C11-996D-2C0C-50C1-1F23AE55AE66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Flowchart: Preparation 133">
              <a:extLst>
                <a:ext uri="{FF2B5EF4-FFF2-40B4-BE49-F238E27FC236}">
                  <a16:creationId xmlns:a16="http://schemas.microsoft.com/office/drawing/2014/main" id="{4F17678B-96AD-12C5-E0D9-F59C5C9BF97D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Flowchart: Preparation 134">
              <a:extLst>
                <a:ext uri="{FF2B5EF4-FFF2-40B4-BE49-F238E27FC236}">
                  <a16:creationId xmlns:a16="http://schemas.microsoft.com/office/drawing/2014/main" id="{98A5A7FC-008C-CE5E-AFC5-93D7CDC9D906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lowchart: Preparation 135">
              <a:extLst>
                <a:ext uri="{FF2B5EF4-FFF2-40B4-BE49-F238E27FC236}">
                  <a16:creationId xmlns:a16="http://schemas.microsoft.com/office/drawing/2014/main" id="{DCD292EA-2507-BF6F-B322-169042729D9B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Flowchart: Preparation 136">
              <a:extLst>
                <a:ext uri="{FF2B5EF4-FFF2-40B4-BE49-F238E27FC236}">
                  <a16:creationId xmlns:a16="http://schemas.microsoft.com/office/drawing/2014/main" id="{215D002B-1E5E-892B-6827-28BD110AE0F7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F40F2C5-6059-3776-3F2A-8AFFBF3257CF}"/>
              </a:ext>
            </a:extLst>
          </p:cNvPr>
          <p:cNvGrpSpPr/>
          <p:nvPr/>
        </p:nvGrpSpPr>
        <p:grpSpPr>
          <a:xfrm>
            <a:off x="5757832" y="3558472"/>
            <a:ext cx="519776" cy="450118"/>
            <a:chOff x="1130964" y="1440121"/>
            <a:chExt cx="4099254" cy="3549885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47118C9-5922-5C9F-D881-3552FDE66B6E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Flowchart: Preparation 157">
              <a:extLst>
                <a:ext uri="{FF2B5EF4-FFF2-40B4-BE49-F238E27FC236}">
                  <a16:creationId xmlns:a16="http://schemas.microsoft.com/office/drawing/2014/main" id="{C32CD841-E1E8-49ED-66E2-85E53C76B97E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Flowchart: Preparation 158">
              <a:extLst>
                <a:ext uri="{FF2B5EF4-FFF2-40B4-BE49-F238E27FC236}">
                  <a16:creationId xmlns:a16="http://schemas.microsoft.com/office/drawing/2014/main" id="{C11FA0BD-A673-7AB1-104D-A8577771FA79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lowchart: Preparation 159">
              <a:extLst>
                <a:ext uri="{FF2B5EF4-FFF2-40B4-BE49-F238E27FC236}">
                  <a16:creationId xmlns:a16="http://schemas.microsoft.com/office/drawing/2014/main" id="{830F8064-0AED-E78C-6963-F63A6DB78A3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Flowchart: Preparation 160">
              <a:extLst>
                <a:ext uri="{FF2B5EF4-FFF2-40B4-BE49-F238E27FC236}">
                  <a16:creationId xmlns:a16="http://schemas.microsoft.com/office/drawing/2014/main" id="{900A00F5-E74D-D3CF-0052-EBE456003FD6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lowchart: Preparation 161">
              <a:extLst>
                <a:ext uri="{FF2B5EF4-FFF2-40B4-BE49-F238E27FC236}">
                  <a16:creationId xmlns:a16="http://schemas.microsoft.com/office/drawing/2014/main" id="{75758CF9-6566-33E7-50EA-2C50FE75F69B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lowchart: Preparation 162">
              <a:extLst>
                <a:ext uri="{FF2B5EF4-FFF2-40B4-BE49-F238E27FC236}">
                  <a16:creationId xmlns:a16="http://schemas.microsoft.com/office/drawing/2014/main" id="{C374E614-C740-19F0-1E25-42D54A83AF46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Flowchart: Preparation 163">
              <a:extLst>
                <a:ext uri="{FF2B5EF4-FFF2-40B4-BE49-F238E27FC236}">
                  <a16:creationId xmlns:a16="http://schemas.microsoft.com/office/drawing/2014/main" id="{A290BE9F-4858-7645-D293-825C6B2724E0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Flowchart: Preparation 164">
              <a:extLst>
                <a:ext uri="{FF2B5EF4-FFF2-40B4-BE49-F238E27FC236}">
                  <a16:creationId xmlns:a16="http://schemas.microsoft.com/office/drawing/2014/main" id="{F98E8B3D-7F25-749E-8DE9-448184171E48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lowchart: Preparation 165">
              <a:extLst>
                <a:ext uri="{FF2B5EF4-FFF2-40B4-BE49-F238E27FC236}">
                  <a16:creationId xmlns:a16="http://schemas.microsoft.com/office/drawing/2014/main" id="{9AD1BF9C-61D0-4E30-5D2B-A3392F520521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Flowchart: Preparation 166">
              <a:extLst>
                <a:ext uri="{FF2B5EF4-FFF2-40B4-BE49-F238E27FC236}">
                  <a16:creationId xmlns:a16="http://schemas.microsoft.com/office/drawing/2014/main" id="{6FC700ED-4CD3-4C3A-7511-B222A26AD69F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lowchart: Preparation 167">
              <a:extLst>
                <a:ext uri="{FF2B5EF4-FFF2-40B4-BE49-F238E27FC236}">
                  <a16:creationId xmlns:a16="http://schemas.microsoft.com/office/drawing/2014/main" id="{EF85F1EA-11D7-62CB-F178-094737A795A6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lowchart: Preparation 168">
              <a:extLst>
                <a:ext uri="{FF2B5EF4-FFF2-40B4-BE49-F238E27FC236}">
                  <a16:creationId xmlns:a16="http://schemas.microsoft.com/office/drawing/2014/main" id="{2F9F6A27-E2E4-DF31-7EE3-A075D946A6E5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Flowchart: Preparation 169">
              <a:extLst>
                <a:ext uri="{FF2B5EF4-FFF2-40B4-BE49-F238E27FC236}">
                  <a16:creationId xmlns:a16="http://schemas.microsoft.com/office/drawing/2014/main" id="{11A42C2B-99A5-517A-EBE1-1634C5862ECA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Flowchart: Preparation 170">
              <a:extLst>
                <a:ext uri="{FF2B5EF4-FFF2-40B4-BE49-F238E27FC236}">
                  <a16:creationId xmlns:a16="http://schemas.microsoft.com/office/drawing/2014/main" id="{D375BB63-6503-8CAB-6D47-B884F50D9295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lowchart: Preparation 171">
              <a:extLst>
                <a:ext uri="{FF2B5EF4-FFF2-40B4-BE49-F238E27FC236}">
                  <a16:creationId xmlns:a16="http://schemas.microsoft.com/office/drawing/2014/main" id="{E4A4F945-2D1B-7FE2-D829-6DB337C0FFF8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lowchart: Preparation 172">
              <a:extLst>
                <a:ext uri="{FF2B5EF4-FFF2-40B4-BE49-F238E27FC236}">
                  <a16:creationId xmlns:a16="http://schemas.microsoft.com/office/drawing/2014/main" id="{034993D4-F0B0-7CD5-B486-D5ED751FE890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0EF41C4-79BA-383A-8F8C-DE02677306BE}"/>
              </a:ext>
            </a:extLst>
          </p:cNvPr>
          <p:cNvGrpSpPr/>
          <p:nvPr/>
        </p:nvGrpSpPr>
        <p:grpSpPr>
          <a:xfrm>
            <a:off x="5757832" y="4001231"/>
            <a:ext cx="519776" cy="450118"/>
            <a:chOff x="1130964" y="1440121"/>
            <a:chExt cx="4099254" cy="3549885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537ED2A-0C1E-1C8E-B7CD-DB5937AEF08E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lowchart: Preparation 175">
              <a:extLst>
                <a:ext uri="{FF2B5EF4-FFF2-40B4-BE49-F238E27FC236}">
                  <a16:creationId xmlns:a16="http://schemas.microsoft.com/office/drawing/2014/main" id="{F162A6D2-808E-1C2F-3206-ED769EAE4D17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Flowchart: Preparation 176">
              <a:extLst>
                <a:ext uri="{FF2B5EF4-FFF2-40B4-BE49-F238E27FC236}">
                  <a16:creationId xmlns:a16="http://schemas.microsoft.com/office/drawing/2014/main" id="{5C857F56-CA64-B142-1390-FF65A57149D9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lowchart: Preparation 177">
              <a:extLst>
                <a:ext uri="{FF2B5EF4-FFF2-40B4-BE49-F238E27FC236}">
                  <a16:creationId xmlns:a16="http://schemas.microsoft.com/office/drawing/2014/main" id="{58761077-D1CA-EF15-8E2D-4A22BD0D22D7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Flowchart: Preparation 178">
              <a:extLst>
                <a:ext uri="{FF2B5EF4-FFF2-40B4-BE49-F238E27FC236}">
                  <a16:creationId xmlns:a16="http://schemas.microsoft.com/office/drawing/2014/main" id="{17D31D08-4AEB-6DA4-5A8A-9842FB6BFD4D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Flowchart: Preparation 179">
              <a:extLst>
                <a:ext uri="{FF2B5EF4-FFF2-40B4-BE49-F238E27FC236}">
                  <a16:creationId xmlns:a16="http://schemas.microsoft.com/office/drawing/2014/main" id="{CFF18C84-241F-BB80-2C69-3601936D8296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Flowchart: Preparation 180">
              <a:extLst>
                <a:ext uri="{FF2B5EF4-FFF2-40B4-BE49-F238E27FC236}">
                  <a16:creationId xmlns:a16="http://schemas.microsoft.com/office/drawing/2014/main" id="{8A2CB9E7-09CF-63EC-A0E5-AF455842CE2A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Flowchart: Preparation 181">
              <a:extLst>
                <a:ext uri="{FF2B5EF4-FFF2-40B4-BE49-F238E27FC236}">
                  <a16:creationId xmlns:a16="http://schemas.microsoft.com/office/drawing/2014/main" id="{C8801314-0ECB-8561-579C-D20D5B08AFC5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Flowchart: Preparation 182">
              <a:extLst>
                <a:ext uri="{FF2B5EF4-FFF2-40B4-BE49-F238E27FC236}">
                  <a16:creationId xmlns:a16="http://schemas.microsoft.com/office/drawing/2014/main" id="{8DA3DF7E-6EF6-4D28-BFD2-FBB7A9274D3A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Flowchart: Preparation 183">
              <a:extLst>
                <a:ext uri="{FF2B5EF4-FFF2-40B4-BE49-F238E27FC236}">
                  <a16:creationId xmlns:a16="http://schemas.microsoft.com/office/drawing/2014/main" id="{C02C8D27-FB5F-4DFC-69B4-BE16F97BB03B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Flowchart: Preparation 184">
              <a:extLst>
                <a:ext uri="{FF2B5EF4-FFF2-40B4-BE49-F238E27FC236}">
                  <a16:creationId xmlns:a16="http://schemas.microsoft.com/office/drawing/2014/main" id="{F18BBAEF-469E-5A47-BAD3-EE082D217383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Flowchart: Preparation 185">
              <a:extLst>
                <a:ext uri="{FF2B5EF4-FFF2-40B4-BE49-F238E27FC236}">
                  <a16:creationId xmlns:a16="http://schemas.microsoft.com/office/drawing/2014/main" id="{1443B933-5A2D-1EAD-ABB0-164110F1B21B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lowchart: Preparation 186">
              <a:extLst>
                <a:ext uri="{FF2B5EF4-FFF2-40B4-BE49-F238E27FC236}">
                  <a16:creationId xmlns:a16="http://schemas.microsoft.com/office/drawing/2014/main" id="{B972D8FF-BDC2-0023-CC02-1F2E88835A07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Flowchart: Preparation 187">
              <a:extLst>
                <a:ext uri="{FF2B5EF4-FFF2-40B4-BE49-F238E27FC236}">
                  <a16:creationId xmlns:a16="http://schemas.microsoft.com/office/drawing/2014/main" id="{12164DDE-D48E-9A9B-7679-4472E60B74B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Flowchart: Preparation 188">
              <a:extLst>
                <a:ext uri="{FF2B5EF4-FFF2-40B4-BE49-F238E27FC236}">
                  <a16:creationId xmlns:a16="http://schemas.microsoft.com/office/drawing/2014/main" id="{FE8B7706-D05B-3081-413D-275BC091C31C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lowchart: Preparation 189">
              <a:extLst>
                <a:ext uri="{FF2B5EF4-FFF2-40B4-BE49-F238E27FC236}">
                  <a16:creationId xmlns:a16="http://schemas.microsoft.com/office/drawing/2014/main" id="{B03D890C-37F2-5958-ED70-2507BE183320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Flowchart: Preparation 190">
              <a:extLst>
                <a:ext uri="{FF2B5EF4-FFF2-40B4-BE49-F238E27FC236}">
                  <a16:creationId xmlns:a16="http://schemas.microsoft.com/office/drawing/2014/main" id="{5019BC9C-FC1D-5D7D-7F51-892CB780F594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338F985-2918-FEC1-9D4F-9B193C5DA545}"/>
              </a:ext>
            </a:extLst>
          </p:cNvPr>
          <p:cNvGrpSpPr/>
          <p:nvPr/>
        </p:nvGrpSpPr>
        <p:grpSpPr>
          <a:xfrm>
            <a:off x="5757832" y="4453835"/>
            <a:ext cx="519776" cy="450118"/>
            <a:chOff x="1130964" y="1440121"/>
            <a:chExt cx="4099254" cy="3549885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EFC1BB1-2285-C235-F18C-691B57B632F8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Flowchart: Preparation 193">
              <a:extLst>
                <a:ext uri="{FF2B5EF4-FFF2-40B4-BE49-F238E27FC236}">
                  <a16:creationId xmlns:a16="http://schemas.microsoft.com/office/drawing/2014/main" id="{B3B550E1-EF23-9511-E522-ED292A89F1DC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Flowchart: Preparation 194">
              <a:extLst>
                <a:ext uri="{FF2B5EF4-FFF2-40B4-BE49-F238E27FC236}">
                  <a16:creationId xmlns:a16="http://schemas.microsoft.com/office/drawing/2014/main" id="{56EF799D-1D3D-170D-133F-DAEBA6824692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lowchart: Preparation 195">
              <a:extLst>
                <a:ext uri="{FF2B5EF4-FFF2-40B4-BE49-F238E27FC236}">
                  <a16:creationId xmlns:a16="http://schemas.microsoft.com/office/drawing/2014/main" id="{25C7196E-DF56-15B7-5CF2-CE877DECAE05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Flowchart: Preparation 196">
              <a:extLst>
                <a:ext uri="{FF2B5EF4-FFF2-40B4-BE49-F238E27FC236}">
                  <a16:creationId xmlns:a16="http://schemas.microsoft.com/office/drawing/2014/main" id="{B908FC73-33CF-5DB3-6D51-8005A52D5D73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Flowchart: Preparation 197">
              <a:extLst>
                <a:ext uri="{FF2B5EF4-FFF2-40B4-BE49-F238E27FC236}">
                  <a16:creationId xmlns:a16="http://schemas.microsoft.com/office/drawing/2014/main" id="{B3442E76-54D4-E1F7-9F1B-5A39EA991289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Flowchart: Preparation 198">
              <a:extLst>
                <a:ext uri="{FF2B5EF4-FFF2-40B4-BE49-F238E27FC236}">
                  <a16:creationId xmlns:a16="http://schemas.microsoft.com/office/drawing/2014/main" id="{FD5537C1-F393-F986-EF06-0A6CAC2B79EB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Flowchart: Preparation 199">
              <a:extLst>
                <a:ext uri="{FF2B5EF4-FFF2-40B4-BE49-F238E27FC236}">
                  <a16:creationId xmlns:a16="http://schemas.microsoft.com/office/drawing/2014/main" id="{F7BE3297-582C-20DD-656D-00A733E2AC1B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Flowchart: Preparation 200">
              <a:extLst>
                <a:ext uri="{FF2B5EF4-FFF2-40B4-BE49-F238E27FC236}">
                  <a16:creationId xmlns:a16="http://schemas.microsoft.com/office/drawing/2014/main" id="{8FC5248C-8662-0624-63AC-9C63F040F563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lowchart: Preparation 201">
              <a:extLst>
                <a:ext uri="{FF2B5EF4-FFF2-40B4-BE49-F238E27FC236}">
                  <a16:creationId xmlns:a16="http://schemas.microsoft.com/office/drawing/2014/main" id="{136A48F3-90B7-DE13-2159-7AB0E77B7185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Flowchart: Preparation 202">
              <a:extLst>
                <a:ext uri="{FF2B5EF4-FFF2-40B4-BE49-F238E27FC236}">
                  <a16:creationId xmlns:a16="http://schemas.microsoft.com/office/drawing/2014/main" id="{3C9855CC-E67A-52E1-024C-1CBBE1A02D5F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Flowchart: Preparation 203">
              <a:extLst>
                <a:ext uri="{FF2B5EF4-FFF2-40B4-BE49-F238E27FC236}">
                  <a16:creationId xmlns:a16="http://schemas.microsoft.com/office/drawing/2014/main" id="{A283A443-1EBD-232C-D803-00A67765D7E4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lowchart: Preparation 204">
              <a:extLst>
                <a:ext uri="{FF2B5EF4-FFF2-40B4-BE49-F238E27FC236}">
                  <a16:creationId xmlns:a16="http://schemas.microsoft.com/office/drawing/2014/main" id="{2DA2711F-D01B-763B-AC09-62846D8C40E2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Flowchart: Preparation 205">
              <a:extLst>
                <a:ext uri="{FF2B5EF4-FFF2-40B4-BE49-F238E27FC236}">
                  <a16:creationId xmlns:a16="http://schemas.microsoft.com/office/drawing/2014/main" id="{555A2B85-2B67-1F1D-A243-02AE537875B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Flowchart: Preparation 206">
              <a:extLst>
                <a:ext uri="{FF2B5EF4-FFF2-40B4-BE49-F238E27FC236}">
                  <a16:creationId xmlns:a16="http://schemas.microsoft.com/office/drawing/2014/main" id="{09B02B7F-0E53-2029-7DC1-F919BA079444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Flowchart: Preparation 207">
              <a:extLst>
                <a:ext uri="{FF2B5EF4-FFF2-40B4-BE49-F238E27FC236}">
                  <a16:creationId xmlns:a16="http://schemas.microsoft.com/office/drawing/2014/main" id="{96813F43-6BD4-25E6-C01D-F194D5280385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Flowchart: Preparation 208">
              <a:extLst>
                <a:ext uri="{FF2B5EF4-FFF2-40B4-BE49-F238E27FC236}">
                  <a16:creationId xmlns:a16="http://schemas.microsoft.com/office/drawing/2014/main" id="{10063121-594A-2403-B2FD-126CDD7574A3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0BD45605-707C-E7F3-A55B-B6C6CA352070}"/>
              </a:ext>
            </a:extLst>
          </p:cNvPr>
          <p:cNvGrpSpPr/>
          <p:nvPr/>
        </p:nvGrpSpPr>
        <p:grpSpPr>
          <a:xfrm>
            <a:off x="6280382" y="1308546"/>
            <a:ext cx="519776" cy="450118"/>
            <a:chOff x="1130964" y="1440121"/>
            <a:chExt cx="4099254" cy="3549885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1804D4D7-F8B4-55A2-A646-2442BC763318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Flowchart: Preparation 211">
              <a:extLst>
                <a:ext uri="{FF2B5EF4-FFF2-40B4-BE49-F238E27FC236}">
                  <a16:creationId xmlns:a16="http://schemas.microsoft.com/office/drawing/2014/main" id="{18492571-3681-4C1C-9C81-683ED58607F7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Flowchart: Preparation 212">
              <a:extLst>
                <a:ext uri="{FF2B5EF4-FFF2-40B4-BE49-F238E27FC236}">
                  <a16:creationId xmlns:a16="http://schemas.microsoft.com/office/drawing/2014/main" id="{20F69DA3-942E-1441-5BB3-C62A16F0E5DF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Flowchart: Preparation 213">
              <a:extLst>
                <a:ext uri="{FF2B5EF4-FFF2-40B4-BE49-F238E27FC236}">
                  <a16:creationId xmlns:a16="http://schemas.microsoft.com/office/drawing/2014/main" id="{30CD0182-61D6-658C-CD0A-C1F538A4367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Flowchart: Preparation 214">
              <a:extLst>
                <a:ext uri="{FF2B5EF4-FFF2-40B4-BE49-F238E27FC236}">
                  <a16:creationId xmlns:a16="http://schemas.microsoft.com/office/drawing/2014/main" id="{1A3E4E61-5791-4BC6-85ED-A2F617586339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Flowchart: Preparation 215">
              <a:extLst>
                <a:ext uri="{FF2B5EF4-FFF2-40B4-BE49-F238E27FC236}">
                  <a16:creationId xmlns:a16="http://schemas.microsoft.com/office/drawing/2014/main" id="{930EA6AA-4D84-1196-32E9-339D85E103E8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Flowchart: Preparation 216">
              <a:extLst>
                <a:ext uri="{FF2B5EF4-FFF2-40B4-BE49-F238E27FC236}">
                  <a16:creationId xmlns:a16="http://schemas.microsoft.com/office/drawing/2014/main" id="{7CD93FC4-23C0-03BB-493B-82A9596AAACA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Flowchart: Preparation 217">
              <a:extLst>
                <a:ext uri="{FF2B5EF4-FFF2-40B4-BE49-F238E27FC236}">
                  <a16:creationId xmlns:a16="http://schemas.microsoft.com/office/drawing/2014/main" id="{3780DE7A-21F3-C73B-2C75-DDFB8E1BA136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Flowchart: Preparation 218">
              <a:extLst>
                <a:ext uri="{FF2B5EF4-FFF2-40B4-BE49-F238E27FC236}">
                  <a16:creationId xmlns:a16="http://schemas.microsoft.com/office/drawing/2014/main" id="{F821696A-961B-22A3-9818-549FFCDAC93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Flowchart: Preparation 219">
              <a:extLst>
                <a:ext uri="{FF2B5EF4-FFF2-40B4-BE49-F238E27FC236}">
                  <a16:creationId xmlns:a16="http://schemas.microsoft.com/office/drawing/2014/main" id="{AC23FF5F-F166-7FCA-4549-569FCFDF97B5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Flowchart: Preparation 220">
              <a:extLst>
                <a:ext uri="{FF2B5EF4-FFF2-40B4-BE49-F238E27FC236}">
                  <a16:creationId xmlns:a16="http://schemas.microsoft.com/office/drawing/2014/main" id="{AD0725FD-0F41-78E2-4AB7-E500CE7DCA36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Flowchart: Preparation 221">
              <a:extLst>
                <a:ext uri="{FF2B5EF4-FFF2-40B4-BE49-F238E27FC236}">
                  <a16:creationId xmlns:a16="http://schemas.microsoft.com/office/drawing/2014/main" id="{F7768BB0-EB9B-1970-78A6-091269328D62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Flowchart: Preparation 222">
              <a:extLst>
                <a:ext uri="{FF2B5EF4-FFF2-40B4-BE49-F238E27FC236}">
                  <a16:creationId xmlns:a16="http://schemas.microsoft.com/office/drawing/2014/main" id="{4B273785-B082-DE76-05A3-AB1C63309A93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Flowchart: Preparation 223">
              <a:extLst>
                <a:ext uri="{FF2B5EF4-FFF2-40B4-BE49-F238E27FC236}">
                  <a16:creationId xmlns:a16="http://schemas.microsoft.com/office/drawing/2014/main" id="{BC5C3B00-08BB-A59E-0AD0-B8B699339723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Flowchart: Preparation 224">
              <a:extLst>
                <a:ext uri="{FF2B5EF4-FFF2-40B4-BE49-F238E27FC236}">
                  <a16:creationId xmlns:a16="http://schemas.microsoft.com/office/drawing/2014/main" id="{FD40C8F3-5937-D5BE-DA8B-62BA617656EE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Flowchart: Preparation 225">
              <a:extLst>
                <a:ext uri="{FF2B5EF4-FFF2-40B4-BE49-F238E27FC236}">
                  <a16:creationId xmlns:a16="http://schemas.microsoft.com/office/drawing/2014/main" id="{9A3E251D-536F-B72E-4C5E-CE056B1733E0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Flowchart: Preparation 226">
              <a:extLst>
                <a:ext uri="{FF2B5EF4-FFF2-40B4-BE49-F238E27FC236}">
                  <a16:creationId xmlns:a16="http://schemas.microsoft.com/office/drawing/2014/main" id="{6F77F494-7996-D2F8-73A2-6EB1985B0208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E32BF68-0DC6-D287-5E48-B7F0448B13F7}"/>
              </a:ext>
            </a:extLst>
          </p:cNvPr>
          <p:cNvGrpSpPr/>
          <p:nvPr/>
        </p:nvGrpSpPr>
        <p:grpSpPr>
          <a:xfrm>
            <a:off x="6280382" y="1761149"/>
            <a:ext cx="519776" cy="450118"/>
            <a:chOff x="1130964" y="1440121"/>
            <a:chExt cx="4099254" cy="3549885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1D48911-190F-F306-936A-474B77082F6A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Flowchart: Preparation 229">
              <a:extLst>
                <a:ext uri="{FF2B5EF4-FFF2-40B4-BE49-F238E27FC236}">
                  <a16:creationId xmlns:a16="http://schemas.microsoft.com/office/drawing/2014/main" id="{9CFFBDCE-6D9C-3303-8B07-2F4C9D69B694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Flowchart: Preparation 230">
              <a:extLst>
                <a:ext uri="{FF2B5EF4-FFF2-40B4-BE49-F238E27FC236}">
                  <a16:creationId xmlns:a16="http://schemas.microsoft.com/office/drawing/2014/main" id="{0C95025B-8F3E-068B-C710-640C620D0F7D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Flowchart: Preparation 231">
              <a:extLst>
                <a:ext uri="{FF2B5EF4-FFF2-40B4-BE49-F238E27FC236}">
                  <a16:creationId xmlns:a16="http://schemas.microsoft.com/office/drawing/2014/main" id="{9003165A-449B-CBE5-7A51-69566BFEFCA6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Flowchart: Preparation 232">
              <a:extLst>
                <a:ext uri="{FF2B5EF4-FFF2-40B4-BE49-F238E27FC236}">
                  <a16:creationId xmlns:a16="http://schemas.microsoft.com/office/drawing/2014/main" id="{D08160DC-4500-95EE-F79F-B6D59E0566AB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Flowchart: Preparation 233">
              <a:extLst>
                <a:ext uri="{FF2B5EF4-FFF2-40B4-BE49-F238E27FC236}">
                  <a16:creationId xmlns:a16="http://schemas.microsoft.com/office/drawing/2014/main" id="{C1A54A59-9EE3-BCEF-EE67-BA5565DEA3FC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Flowchart: Preparation 234">
              <a:extLst>
                <a:ext uri="{FF2B5EF4-FFF2-40B4-BE49-F238E27FC236}">
                  <a16:creationId xmlns:a16="http://schemas.microsoft.com/office/drawing/2014/main" id="{54DF25CF-BE3E-49B1-5317-093E2470C95A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Flowchart: Preparation 235">
              <a:extLst>
                <a:ext uri="{FF2B5EF4-FFF2-40B4-BE49-F238E27FC236}">
                  <a16:creationId xmlns:a16="http://schemas.microsoft.com/office/drawing/2014/main" id="{C5059614-4783-7E8F-7F95-37DED7A03185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Flowchart: Preparation 236">
              <a:extLst>
                <a:ext uri="{FF2B5EF4-FFF2-40B4-BE49-F238E27FC236}">
                  <a16:creationId xmlns:a16="http://schemas.microsoft.com/office/drawing/2014/main" id="{A23260B2-0AA7-1710-8371-CB45EB3354A9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Flowchart: Preparation 237">
              <a:extLst>
                <a:ext uri="{FF2B5EF4-FFF2-40B4-BE49-F238E27FC236}">
                  <a16:creationId xmlns:a16="http://schemas.microsoft.com/office/drawing/2014/main" id="{AAD91198-1214-A6E8-90E2-BE55E08D1C64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Flowchart: Preparation 238">
              <a:extLst>
                <a:ext uri="{FF2B5EF4-FFF2-40B4-BE49-F238E27FC236}">
                  <a16:creationId xmlns:a16="http://schemas.microsoft.com/office/drawing/2014/main" id="{603EC7D1-5CD6-E52F-0EAE-F0AC08C5B4B0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Flowchart: Preparation 239">
              <a:extLst>
                <a:ext uri="{FF2B5EF4-FFF2-40B4-BE49-F238E27FC236}">
                  <a16:creationId xmlns:a16="http://schemas.microsoft.com/office/drawing/2014/main" id="{92302852-CCF4-B323-1363-18959D2F04A3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Flowchart: Preparation 240">
              <a:extLst>
                <a:ext uri="{FF2B5EF4-FFF2-40B4-BE49-F238E27FC236}">
                  <a16:creationId xmlns:a16="http://schemas.microsoft.com/office/drawing/2014/main" id="{B44363AE-795E-4DC4-15F4-6BA06F4BEDA0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Flowchart: Preparation 241">
              <a:extLst>
                <a:ext uri="{FF2B5EF4-FFF2-40B4-BE49-F238E27FC236}">
                  <a16:creationId xmlns:a16="http://schemas.microsoft.com/office/drawing/2014/main" id="{AFBF121D-2E03-C2D9-45E3-DAECE4B0D8EC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Flowchart: Preparation 242">
              <a:extLst>
                <a:ext uri="{FF2B5EF4-FFF2-40B4-BE49-F238E27FC236}">
                  <a16:creationId xmlns:a16="http://schemas.microsoft.com/office/drawing/2014/main" id="{E60F82C7-99FC-B8E7-1F88-F307A3F41C29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Flowchart: Preparation 243">
              <a:extLst>
                <a:ext uri="{FF2B5EF4-FFF2-40B4-BE49-F238E27FC236}">
                  <a16:creationId xmlns:a16="http://schemas.microsoft.com/office/drawing/2014/main" id="{37B60E14-9B1F-BD11-56C4-394A5A2C1C63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Flowchart: Preparation 244">
              <a:extLst>
                <a:ext uri="{FF2B5EF4-FFF2-40B4-BE49-F238E27FC236}">
                  <a16:creationId xmlns:a16="http://schemas.microsoft.com/office/drawing/2014/main" id="{F57E7277-73D2-C264-CCB5-65D2FE0D7AC7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2A815F4-A40A-78DA-EBC4-4B1799D6F42A}"/>
              </a:ext>
            </a:extLst>
          </p:cNvPr>
          <p:cNvGrpSpPr/>
          <p:nvPr/>
        </p:nvGrpSpPr>
        <p:grpSpPr>
          <a:xfrm>
            <a:off x="6280382" y="2213456"/>
            <a:ext cx="519776" cy="450118"/>
            <a:chOff x="1130964" y="1440121"/>
            <a:chExt cx="4099254" cy="3549885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C48149B4-4161-3ABC-3BFA-BF31AF66C3C2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Flowchart: Preparation 247">
              <a:extLst>
                <a:ext uri="{FF2B5EF4-FFF2-40B4-BE49-F238E27FC236}">
                  <a16:creationId xmlns:a16="http://schemas.microsoft.com/office/drawing/2014/main" id="{298367FC-F75C-0914-A4D9-63C50807E4A8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Flowchart: Preparation 248">
              <a:extLst>
                <a:ext uri="{FF2B5EF4-FFF2-40B4-BE49-F238E27FC236}">
                  <a16:creationId xmlns:a16="http://schemas.microsoft.com/office/drawing/2014/main" id="{862149B1-1708-2D2F-CA52-648EDD91C37F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Flowchart: Preparation 249">
              <a:extLst>
                <a:ext uri="{FF2B5EF4-FFF2-40B4-BE49-F238E27FC236}">
                  <a16:creationId xmlns:a16="http://schemas.microsoft.com/office/drawing/2014/main" id="{59FAE2F6-B898-4EA6-71DD-25C25C0AD314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Flowchart: Preparation 250">
              <a:extLst>
                <a:ext uri="{FF2B5EF4-FFF2-40B4-BE49-F238E27FC236}">
                  <a16:creationId xmlns:a16="http://schemas.microsoft.com/office/drawing/2014/main" id="{89ED7F09-832B-1766-FA07-8861BCBBBC2D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Flowchart: Preparation 251">
              <a:extLst>
                <a:ext uri="{FF2B5EF4-FFF2-40B4-BE49-F238E27FC236}">
                  <a16:creationId xmlns:a16="http://schemas.microsoft.com/office/drawing/2014/main" id="{79791911-618C-01EB-A37B-0651FE43CCF2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Flowchart: Preparation 252">
              <a:extLst>
                <a:ext uri="{FF2B5EF4-FFF2-40B4-BE49-F238E27FC236}">
                  <a16:creationId xmlns:a16="http://schemas.microsoft.com/office/drawing/2014/main" id="{470E3070-F819-92EE-808C-A0675ACB42F7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Flowchart: Preparation 253">
              <a:extLst>
                <a:ext uri="{FF2B5EF4-FFF2-40B4-BE49-F238E27FC236}">
                  <a16:creationId xmlns:a16="http://schemas.microsoft.com/office/drawing/2014/main" id="{70607906-DAA2-60AB-D903-19FEE513634A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Flowchart: Preparation 254">
              <a:extLst>
                <a:ext uri="{FF2B5EF4-FFF2-40B4-BE49-F238E27FC236}">
                  <a16:creationId xmlns:a16="http://schemas.microsoft.com/office/drawing/2014/main" id="{D3746052-2D49-C425-E5D8-5933A7600F52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Flowchart: Preparation 255">
              <a:extLst>
                <a:ext uri="{FF2B5EF4-FFF2-40B4-BE49-F238E27FC236}">
                  <a16:creationId xmlns:a16="http://schemas.microsoft.com/office/drawing/2014/main" id="{7A222688-8A31-05F1-D2A9-CD85BA4BA445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Flowchart: Preparation 256">
              <a:extLst>
                <a:ext uri="{FF2B5EF4-FFF2-40B4-BE49-F238E27FC236}">
                  <a16:creationId xmlns:a16="http://schemas.microsoft.com/office/drawing/2014/main" id="{9FA1B37F-C58E-759C-6DC3-17433B8DB7AC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Flowchart: Preparation 257">
              <a:extLst>
                <a:ext uri="{FF2B5EF4-FFF2-40B4-BE49-F238E27FC236}">
                  <a16:creationId xmlns:a16="http://schemas.microsoft.com/office/drawing/2014/main" id="{3FCE366A-58B2-1ECA-68CC-0A501B09137D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Flowchart: Preparation 258">
              <a:extLst>
                <a:ext uri="{FF2B5EF4-FFF2-40B4-BE49-F238E27FC236}">
                  <a16:creationId xmlns:a16="http://schemas.microsoft.com/office/drawing/2014/main" id="{E95E22A0-6C71-303E-3492-046A75D9B478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Flowchart: Preparation 259">
              <a:extLst>
                <a:ext uri="{FF2B5EF4-FFF2-40B4-BE49-F238E27FC236}">
                  <a16:creationId xmlns:a16="http://schemas.microsoft.com/office/drawing/2014/main" id="{7F7A6364-30A6-C2A2-11A9-BDC7472C5789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Flowchart: Preparation 260">
              <a:extLst>
                <a:ext uri="{FF2B5EF4-FFF2-40B4-BE49-F238E27FC236}">
                  <a16:creationId xmlns:a16="http://schemas.microsoft.com/office/drawing/2014/main" id="{F8EE9AB0-CB8B-2475-2874-8279485A475E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Flowchart: Preparation 261">
              <a:extLst>
                <a:ext uri="{FF2B5EF4-FFF2-40B4-BE49-F238E27FC236}">
                  <a16:creationId xmlns:a16="http://schemas.microsoft.com/office/drawing/2014/main" id="{50B2B9EE-731C-3A1A-0AE3-E8EBCC523BAB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Flowchart: Preparation 262">
              <a:extLst>
                <a:ext uri="{FF2B5EF4-FFF2-40B4-BE49-F238E27FC236}">
                  <a16:creationId xmlns:a16="http://schemas.microsoft.com/office/drawing/2014/main" id="{52CD2BCB-AD26-20A0-CCBA-D97BF6FBD352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D16A569-1F75-DA28-459D-230A6DABEFBD}"/>
              </a:ext>
            </a:extLst>
          </p:cNvPr>
          <p:cNvGrpSpPr/>
          <p:nvPr/>
        </p:nvGrpSpPr>
        <p:grpSpPr>
          <a:xfrm>
            <a:off x="6280382" y="2656216"/>
            <a:ext cx="519776" cy="450118"/>
            <a:chOff x="1130964" y="1440121"/>
            <a:chExt cx="4099254" cy="3549885"/>
          </a:xfrm>
        </p:grpSpPr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117CA078-3C38-B39A-6A83-93365DC9D72F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Flowchart: Preparation 265">
              <a:extLst>
                <a:ext uri="{FF2B5EF4-FFF2-40B4-BE49-F238E27FC236}">
                  <a16:creationId xmlns:a16="http://schemas.microsoft.com/office/drawing/2014/main" id="{4EF4CCE4-F294-49CB-DADF-BE2DF4BAE1B1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Flowchart: Preparation 266">
              <a:extLst>
                <a:ext uri="{FF2B5EF4-FFF2-40B4-BE49-F238E27FC236}">
                  <a16:creationId xmlns:a16="http://schemas.microsoft.com/office/drawing/2014/main" id="{1E7DC14B-305D-1A41-A465-8FDE25E90361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Flowchart: Preparation 267">
              <a:extLst>
                <a:ext uri="{FF2B5EF4-FFF2-40B4-BE49-F238E27FC236}">
                  <a16:creationId xmlns:a16="http://schemas.microsoft.com/office/drawing/2014/main" id="{67796553-05E3-C614-4EF2-74251859DFBB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Flowchart: Preparation 268">
              <a:extLst>
                <a:ext uri="{FF2B5EF4-FFF2-40B4-BE49-F238E27FC236}">
                  <a16:creationId xmlns:a16="http://schemas.microsoft.com/office/drawing/2014/main" id="{0F963E9B-536C-781C-23DE-3A3B62C38D71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Flowchart: Preparation 269">
              <a:extLst>
                <a:ext uri="{FF2B5EF4-FFF2-40B4-BE49-F238E27FC236}">
                  <a16:creationId xmlns:a16="http://schemas.microsoft.com/office/drawing/2014/main" id="{C847AA32-A46C-8D31-422D-FC2DB9E048E5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Flowchart: Preparation 270">
              <a:extLst>
                <a:ext uri="{FF2B5EF4-FFF2-40B4-BE49-F238E27FC236}">
                  <a16:creationId xmlns:a16="http://schemas.microsoft.com/office/drawing/2014/main" id="{7E3CF2A4-B5C4-7A4A-3102-8B72B208750B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Flowchart: Preparation 271">
              <a:extLst>
                <a:ext uri="{FF2B5EF4-FFF2-40B4-BE49-F238E27FC236}">
                  <a16:creationId xmlns:a16="http://schemas.microsoft.com/office/drawing/2014/main" id="{3F696F7E-7F95-9840-F168-66A3669A2578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Flowchart: Preparation 272">
              <a:extLst>
                <a:ext uri="{FF2B5EF4-FFF2-40B4-BE49-F238E27FC236}">
                  <a16:creationId xmlns:a16="http://schemas.microsoft.com/office/drawing/2014/main" id="{DEEF8221-55CD-D341-2367-AAB13955A86F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Flowchart: Preparation 273">
              <a:extLst>
                <a:ext uri="{FF2B5EF4-FFF2-40B4-BE49-F238E27FC236}">
                  <a16:creationId xmlns:a16="http://schemas.microsoft.com/office/drawing/2014/main" id="{9274C82B-D070-F1E4-1C25-07052F30A95B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Flowchart: Preparation 274">
              <a:extLst>
                <a:ext uri="{FF2B5EF4-FFF2-40B4-BE49-F238E27FC236}">
                  <a16:creationId xmlns:a16="http://schemas.microsoft.com/office/drawing/2014/main" id="{94313D87-99ED-54EE-7CB5-F7A7EFD67090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Flowchart: Preparation 275">
              <a:extLst>
                <a:ext uri="{FF2B5EF4-FFF2-40B4-BE49-F238E27FC236}">
                  <a16:creationId xmlns:a16="http://schemas.microsoft.com/office/drawing/2014/main" id="{715C9EF0-AB5A-67CD-FA81-5B7540FC6A34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Flowchart: Preparation 276">
              <a:extLst>
                <a:ext uri="{FF2B5EF4-FFF2-40B4-BE49-F238E27FC236}">
                  <a16:creationId xmlns:a16="http://schemas.microsoft.com/office/drawing/2014/main" id="{EE0FABCF-3BB6-456D-6C0D-145043795B7D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Flowchart: Preparation 277">
              <a:extLst>
                <a:ext uri="{FF2B5EF4-FFF2-40B4-BE49-F238E27FC236}">
                  <a16:creationId xmlns:a16="http://schemas.microsoft.com/office/drawing/2014/main" id="{4072B7C2-4C77-F5C0-9C55-E1477D188EE7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Flowchart: Preparation 278">
              <a:extLst>
                <a:ext uri="{FF2B5EF4-FFF2-40B4-BE49-F238E27FC236}">
                  <a16:creationId xmlns:a16="http://schemas.microsoft.com/office/drawing/2014/main" id="{17D4EA66-6B01-1E88-5109-E00132738A1D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Flowchart: Preparation 279">
              <a:extLst>
                <a:ext uri="{FF2B5EF4-FFF2-40B4-BE49-F238E27FC236}">
                  <a16:creationId xmlns:a16="http://schemas.microsoft.com/office/drawing/2014/main" id="{97825258-D0D1-A4E9-63C4-FD06F0853802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Flowchart: Preparation 280">
              <a:extLst>
                <a:ext uri="{FF2B5EF4-FFF2-40B4-BE49-F238E27FC236}">
                  <a16:creationId xmlns:a16="http://schemas.microsoft.com/office/drawing/2014/main" id="{8190512F-F27F-CBE6-8C96-80CE41AE0F76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407244D-4EFE-95D9-977E-0517B03BB301}"/>
              </a:ext>
            </a:extLst>
          </p:cNvPr>
          <p:cNvGrpSpPr/>
          <p:nvPr/>
        </p:nvGrpSpPr>
        <p:grpSpPr>
          <a:xfrm>
            <a:off x="6280382" y="3108819"/>
            <a:ext cx="519776" cy="450118"/>
            <a:chOff x="1130964" y="1440121"/>
            <a:chExt cx="4099254" cy="3549885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A0AF635C-FC68-4C14-0B6B-712600B0DCDC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Flowchart: Preparation 283">
              <a:extLst>
                <a:ext uri="{FF2B5EF4-FFF2-40B4-BE49-F238E27FC236}">
                  <a16:creationId xmlns:a16="http://schemas.microsoft.com/office/drawing/2014/main" id="{2754CB5A-6E08-F93C-0391-05DF2CFDAE53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Flowchart: Preparation 284">
              <a:extLst>
                <a:ext uri="{FF2B5EF4-FFF2-40B4-BE49-F238E27FC236}">
                  <a16:creationId xmlns:a16="http://schemas.microsoft.com/office/drawing/2014/main" id="{9A9C9304-038F-03A0-C8CF-47D854909F76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Flowchart: Preparation 285">
              <a:extLst>
                <a:ext uri="{FF2B5EF4-FFF2-40B4-BE49-F238E27FC236}">
                  <a16:creationId xmlns:a16="http://schemas.microsoft.com/office/drawing/2014/main" id="{7A833392-9C45-5C15-5814-E5BFC80B2755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Flowchart: Preparation 286">
              <a:extLst>
                <a:ext uri="{FF2B5EF4-FFF2-40B4-BE49-F238E27FC236}">
                  <a16:creationId xmlns:a16="http://schemas.microsoft.com/office/drawing/2014/main" id="{83F0016C-3812-21A5-62C9-E26CBFDCC1E5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Flowchart: Preparation 287">
              <a:extLst>
                <a:ext uri="{FF2B5EF4-FFF2-40B4-BE49-F238E27FC236}">
                  <a16:creationId xmlns:a16="http://schemas.microsoft.com/office/drawing/2014/main" id="{910C0035-1BF4-A2EF-520F-A32031AFB238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Flowchart: Preparation 288">
              <a:extLst>
                <a:ext uri="{FF2B5EF4-FFF2-40B4-BE49-F238E27FC236}">
                  <a16:creationId xmlns:a16="http://schemas.microsoft.com/office/drawing/2014/main" id="{3F2FE122-A1D7-7331-0530-48514F385074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Flowchart: Preparation 289">
              <a:extLst>
                <a:ext uri="{FF2B5EF4-FFF2-40B4-BE49-F238E27FC236}">
                  <a16:creationId xmlns:a16="http://schemas.microsoft.com/office/drawing/2014/main" id="{0C5CDA67-30B7-ACF6-BE44-9D6AE7BAAF79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Flowchart: Preparation 290">
              <a:extLst>
                <a:ext uri="{FF2B5EF4-FFF2-40B4-BE49-F238E27FC236}">
                  <a16:creationId xmlns:a16="http://schemas.microsoft.com/office/drawing/2014/main" id="{23205464-BC53-C3FC-8393-009D654230D3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Flowchart: Preparation 291">
              <a:extLst>
                <a:ext uri="{FF2B5EF4-FFF2-40B4-BE49-F238E27FC236}">
                  <a16:creationId xmlns:a16="http://schemas.microsoft.com/office/drawing/2014/main" id="{9F18797E-C42B-DCA2-221F-3F6F7BB6116A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Flowchart: Preparation 292">
              <a:extLst>
                <a:ext uri="{FF2B5EF4-FFF2-40B4-BE49-F238E27FC236}">
                  <a16:creationId xmlns:a16="http://schemas.microsoft.com/office/drawing/2014/main" id="{D759F000-C482-2D04-71C8-14728BB7682F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Flowchart: Preparation 293">
              <a:extLst>
                <a:ext uri="{FF2B5EF4-FFF2-40B4-BE49-F238E27FC236}">
                  <a16:creationId xmlns:a16="http://schemas.microsoft.com/office/drawing/2014/main" id="{946740CE-666C-F75E-E112-C4CBDBD92061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Flowchart: Preparation 294">
              <a:extLst>
                <a:ext uri="{FF2B5EF4-FFF2-40B4-BE49-F238E27FC236}">
                  <a16:creationId xmlns:a16="http://schemas.microsoft.com/office/drawing/2014/main" id="{7C664363-5353-2042-AD78-BAF2CE74E378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Flowchart: Preparation 295">
              <a:extLst>
                <a:ext uri="{FF2B5EF4-FFF2-40B4-BE49-F238E27FC236}">
                  <a16:creationId xmlns:a16="http://schemas.microsoft.com/office/drawing/2014/main" id="{8A470DD8-4DAB-855F-D297-3AF5CF8A7B38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Flowchart: Preparation 296">
              <a:extLst>
                <a:ext uri="{FF2B5EF4-FFF2-40B4-BE49-F238E27FC236}">
                  <a16:creationId xmlns:a16="http://schemas.microsoft.com/office/drawing/2014/main" id="{E6896F3D-ED98-8EA2-C4B9-399D6A08A2D0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Flowchart: Preparation 297">
              <a:extLst>
                <a:ext uri="{FF2B5EF4-FFF2-40B4-BE49-F238E27FC236}">
                  <a16:creationId xmlns:a16="http://schemas.microsoft.com/office/drawing/2014/main" id="{45EC2194-ECB1-E413-A48F-FAC252B9E101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Flowchart: Preparation 298">
              <a:extLst>
                <a:ext uri="{FF2B5EF4-FFF2-40B4-BE49-F238E27FC236}">
                  <a16:creationId xmlns:a16="http://schemas.microsoft.com/office/drawing/2014/main" id="{586A3F4A-F2EE-C0B8-3455-D47BBA2954D0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221C074E-0A1E-4617-37FE-5C3129E836FF}"/>
              </a:ext>
            </a:extLst>
          </p:cNvPr>
          <p:cNvGrpSpPr/>
          <p:nvPr/>
        </p:nvGrpSpPr>
        <p:grpSpPr>
          <a:xfrm>
            <a:off x="6280382" y="3560095"/>
            <a:ext cx="519776" cy="450118"/>
            <a:chOff x="1130964" y="1440121"/>
            <a:chExt cx="4099254" cy="3549885"/>
          </a:xfrm>
        </p:grpSpPr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28D9D731-26E7-CAB5-D5F7-0DFC43120240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Flowchart: Preparation 301">
              <a:extLst>
                <a:ext uri="{FF2B5EF4-FFF2-40B4-BE49-F238E27FC236}">
                  <a16:creationId xmlns:a16="http://schemas.microsoft.com/office/drawing/2014/main" id="{6228BB1E-B70B-DDED-2AB7-D0D08D2C5581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Flowchart: Preparation 302">
              <a:extLst>
                <a:ext uri="{FF2B5EF4-FFF2-40B4-BE49-F238E27FC236}">
                  <a16:creationId xmlns:a16="http://schemas.microsoft.com/office/drawing/2014/main" id="{B78FB1CC-5CDC-6EA9-00FC-28EB7893F865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Flowchart: Preparation 303">
              <a:extLst>
                <a:ext uri="{FF2B5EF4-FFF2-40B4-BE49-F238E27FC236}">
                  <a16:creationId xmlns:a16="http://schemas.microsoft.com/office/drawing/2014/main" id="{885DD914-DBE4-58E7-A578-7B76FFEE236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Flowchart: Preparation 304">
              <a:extLst>
                <a:ext uri="{FF2B5EF4-FFF2-40B4-BE49-F238E27FC236}">
                  <a16:creationId xmlns:a16="http://schemas.microsoft.com/office/drawing/2014/main" id="{92B88657-19E2-2352-06BE-8977978F888B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Flowchart: Preparation 305">
              <a:extLst>
                <a:ext uri="{FF2B5EF4-FFF2-40B4-BE49-F238E27FC236}">
                  <a16:creationId xmlns:a16="http://schemas.microsoft.com/office/drawing/2014/main" id="{303BDAB2-C7DC-F179-F197-A0D5A4F72D5E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Flowchart: Preparation 306">
              <a:extLst>
                <a:ext uri="{FF2B5EF4-FFF2-40B4-BE49-F238E27FC236}">
                  <a16:creationId xmlns:a16="http://schemas.microsoft.com/office/drawing/2014/main" id="{2440C5F3-2679-32B8-AB63-F83EE4E20CEA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Flowchart: Preparation 307">
              <a:extLst>
                <a:ext uri="{FF2B5EF4-FFF2-40B4-BE49-F238E27FC236}">
                  <a16:creationId xmlns:a16="http://schemas.microsoft.com/office/drawing/2014/main" id="{46B62685-B7BA-50FD-2F10-97B336D1CBD0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Flowchart: Preparation 308">
              <a:extLst>
                <a:ext uri="{FF2B5EF4-FFF2-40B4-BE49-F238E27FC236}">
                  <a16:creationId xmlns:a16="http://schemas.microsoft.com/office/drawing/2014/main" id="{D59A705E-E270-DCAE-E078-F1CDD4B55ED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Flowchart: Preparation 309">
              <a:extLst>
                <a:ext uri="{FF2B5EF4-FFF2-40B4-BE49-F238E27FC236}">
                  <a16:creationId xmlns:a16="http://schemas.microsoft.com/office/drawing/2014/main" id="{7170C729-5796-CCC7-0312-261CBE6D6604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Flowchart: Preparation 310">
              <a:extLst>
                <a:ext uri="{FF2B5EF4-FFF2-40B4-BE49-F238E27FC236}">
                  <a16:creationId xmlns:a16="http://schemas.microsoft.com/office/drawing/2014/main" id="{D10EB164-B7CD-B7C6-A865-250797500C8A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Flowchart: Preparation 311">
              <a:extLst>
                <a:ext uri="{FF2B5EF4-FFF2-40B4-BE49-F238E27FC236}">
                  <a16:creationId xmlns:a16="http://schemas.microsoft.com/office/drawing/2014/main" id="{B5ED1DCE-9F35-4169-A2FF-BF779766EB47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Flowchart: Preparation 312">
              <a:extLst>
                <a:ext uri="{FF2B5EF4-FFF2-40B4-BE49-F238E27FC236}">
                  <a16:creationId xmlns:a16="http://schemas.microsoft.com/office/drawing/2014/main" id="{255C29B2-13B0-0861-87F6-0BD140898E0A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Flowchart: Preparation 313">
              <a:extLst>
                <a:ext uri="{FF2B5EF4-FFF2-40B4-BE49-F238E27FC236}">
                  <a16:creationId xmlns:a16="http://schemas.microsoft.com/office/drawing/2014/main" id="{6A9C8CDE-B6C2-BAC8-0B1B-B3F79A296C5F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Flowchart: Preparation 314">
              <a:extLst>
                <a:ext uri="{FF2B5EF4-FFF2-40B4-BE49-F238E27FC236}">
                  <a16:creationId xmlns:a16="http://schemas.microsoft.com/office/drawing/2014/main" id="{289F6A30-E6D7-5C19-7B30-03638A8DDCE7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Flowchart: Preparation 315">
              <a:extLst>
                <a:ext uri="{FF2B5EF4-FFF2-40B4-BE49-F238E27FC236}">
                  <a16:creationId xmlns:a16="http://schemas.microsoft.com/office/drawing/2014/main" id="{F3D0566B-F62F-63BF-D63A-67BE84E75C66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Flowchart: Preparation 316">
              <a:extLst>
                <a:ext uri="{FF2B5EF4-FFF2-40B4-BE49-F238E27FC236}">
                  <a16:creationId xmlns:a16="http://schemas.microsoft.com/office/drawing/2014/main" id="{62026784-2086-ABB4-B567-B2D9F9F2EDA1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AA09F68B-96F6-38FA-088E-38013F4B9BBE}"/>
              </a:ext>
            </a:extLst>
          </p:cNvPr>
          <p:cNvGrpSpPr/>
          <p:nvPr/>
        </p:nvGrpSpPr>
        <p:grpSpPr>
          <a:xfrm>
            <a:off x="6280382" y="4002855"/>
            <a:ext cx="519776" cy="450118"/>
            <a:chOff x="1130964" y="1440121"/>
            <a:chExt cx="4099254" cy="3549885"/>
          </a:xfrm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5AFA60A0-D230-B026-2F01-807FB3BE060A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Flowchart: Preparation 319">
              <a:extLst>
                <a:ext uri="{FF2B5EF4-FFF2-40B4-BE49-F238E27FC236}">
                  <a16:creationId xmlns:a16="http://schemas.microsoft.com/office/drawing/2014/main" id="{4E2A017B-8215-2C4C-3488-EF9B5BD5CB70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Flowchart: Preparation 320">
              <a:extLst>
                <a:ext uri="{FF2B5EF4-FFF2-40B4-BE49-F238E27FC236}">
                  <a16:creationId xmlns:a16="http://schemas.microsoft.com/office/drawing/2014/main" id="{C984F34C-3B1E-F8E1-C521-753E82F4F34C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Flowchart: Preparation 321">
              <a:extLst>
                <a:ext uri="{FF2B5EF4-FFF2-40B4-BE49-F238E27FC236}">
                  <a16:creationId xmlns:a16="http://schemas.microsoft.com/office/drawing/2014/main" id="{DCF00F1A-9A03-F160-30C5-B01AEAD35BB8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Flowchart: Preparation 322">
              <a:extLst>
                <a:ext uri="{FF2B5EF4-FFF2-40B4-BE49-F238E27FC236}">
                  <a16:creationId xmlns:a16="http://schemas.microsoft.com/office/drawing/2014/main" id="{ED46AA04-B72C-620F-2A43-FFB0E7B8F60A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Flowchart: Preparation 323">
              <a:extLst>
                <a:ext uri="{FF2B5EF4-FFF2-40B4-BE49-F238E27FC236}">
                  <a16:creationId xmlns:a16="http://schemas.microsoft.com/office/drawing/2014/main" id="{62E56292-AB02-24C0-6596-92609CC3F383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Flowchart: Preparation 324">
              <a:extLst>
                <a:ext uri="{FF2B5EF4-FFF2-40B4-BE49-F238E27FC236}">
                  <a16:creationId xmlns:a16="http://schemas.microsoft.com/office/drawing/2014/main" id="{88A52AEA-8EBB-B85C-7CDB-A1DB78FACED8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Flowchart: Preparation 325">
              <a:extLst>
                <a:ext uri="{FF2B5EF4-FFF2-40B4-BE49-F238E27FC236}">
                  <a16:creationId xmlns:a16="http://schemas.microsoft.com/office/drawing/2014/main" id="{13D13C33-F942-648D-48F6-548A04E6E475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Flowchart: Preparation 326">
              <a:extLst>
                <a:ext uri="{FF2B5EF4-FFF2-40B4-BE49-F238E27FC236}">
                  <a16:creationId xmlns:a16="http://schemas.microsoft.com/office/drawing/2014/main" id="{F40230E7-1104-D29C-A7BE-B813B25E01B9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Flowchart: Preparation 327">
              <a:extLst>
                <a:ext uri="{FF2B5EF4-FFF2-40B4-BE49-F238E27FC236}">
                  <a16:creationId xmlns:a16="http://schemas.microsoft.com/office/drawing/2014/main" id="{A81364A1-C7DD-40C4-FDCE-08D4B89F664E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Flowchart: Preparation 328">
              <a:extLst>
                <a:ext uri="{FF2B5EF4-FFF2-40B4-BE49-F238E27FC236}">
                  <a16:creationId xmlns:a16="http://schemas.microsoft.com/office/drawing/2014/main" id="{0DB70C19-A618-82F6-AAE0-2E661024E93E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Flowchart: Preparation 329">
              <a:extLst>
                <a:ext uri="{FF2B5EF4-FFF2-40B4-BE49-F238E27FC236}">
                  <a16:creationId xmlns:a16="http://schemas.microsoft.com/office/drawing/2014/main" id="{FAD7A363-AF39-C0C7-5C57-88C48144FFBC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Flowchart: Preparation 330">
              <a:extLst>
                <a:ext uri="{FF2B5EF4-FFF2-40B4-BE49-F238E27FC236}">
                  <a16:creationId xmlns:a16="http://schemas.microsoft.com/office/drawing/2014/main" id="{94D938CA-027C-14B3-6DF2-2BF2D04E98B2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Flowchart: Preparation 331">
              <a:extLst>
                <a:ext uri="{FF2B5EF4-FFF2-40B4-BE49-F238E27FC236}">
                  <a16:creationId xmlns:a16="http://schemas.microsoft.com/office/drawing/2014/main" id="{5D18581D-5D57-5911-37F3-F981B6DA8AFF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Flowchart: Preparation 332">
              <a:extLst>
                <a:ext uri="{FF2B5EF4-FFF2-40B4-BE49-F238E27FC236}">
                  <a16:creationId xmlns:a16="http://schemas.microsoft.com/office/drawing/2014/main" id="{5E8EBA54-3FB6-FBB2-A168-362D17805C9E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Flowchart: Preparation 333">
              <a:extLst>
                <a:ext uri="{FF2B5EF4-FFF2-40B4-BE49-F238E27FC236}">
                  <a16:creationId xmlns:a16="http://schemas.microsoft.com/office/drawing/2014/main" id="{BA021124-9B03-DAB0-F9E8-6AABA8AC61F3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Flowchart: Preparation 334">
              <a:extLst>
                <a:ext uri="{FF2B5EF4-FFF2-40B4-BE49-F238E27FC236}">
                  <a16:creationId xmlns:a16="http://schemas.microsoft.com/office/drawing/2014/main" id="{7103E33E-30EE-0431-AA32-E481BA782384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33300C9E-EF9C-9BEF-2FB2-74C9B04CBAF3}"/>
              </a:ext>
            </a:extLst>
          </p:cNvPr>
          <p:cNvGrpSpPr/>
          <p:nvPr/>
        </p:nvGrpSpPr>
        <p:grpSpPr>
          <a:xfrm>
            <a:off x="6280382" y="4455459"/>
            <a:ext cx="519776" cy="450118"/>
            <a:chOff x="1130964" y="1440121"/>
            <a:chExt cx="4099254" cy="3549885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42EA85A8-572A-DD42-9EF8-2EB2C7384FD5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Flowchart: Preparation 337">
              <a:extLst>
                <a:ext uri="{FF2B5EF4-FFF2-40B4-BE49-F238E27FC236}">
                  <a16:creationId xmlns:a16="http://schemas.microsoft.com/office/drawing/2014/main" id="{2CBEF053-BFEE-0BBB-98F4-8C2DA15ABFE1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Flowchart: Preparation 338">
              <a:extLst>
                <a:ext uri="{FF2B5EF4-FFF2-40B4-BE49-F238E27FC236}">
                  <a16:creationId xmlns:a16="http://schemas.microsoft.com/office/drawing/2014/main" id="{4EDF687E-89BC-5FCC-0EE7-80ED8D33C703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Flowchart: Preparation 339">
              <a:extLst>
                <a:ext uri="{FF2B5EF4-FFF2-40B4-BE49-F238E27FC236}">
                  <a16:creationId xmlns:a16="http://schemas.microsoft.com/office/drawing/2014/main" id="{5F49CFF6-0D7C-A000-6ACE-44B0F702701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Flowchart: Preparation 340">
              <a:extLst>
                <a:ext uri="{FF2B5EF4-FFF2-40B4-BE49-F238E27FC236}">
                  <a16:creationId xmlns:a16="http://schemas.microsoft.com/office/drawing/2014/main" id="{B471E4D2-60D3-F6F0-5850-884477BD9894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2" name="Flowchart: Preparation 341">
              <a:extLst>
                <a:ext uri="{FF2B5EF4-FFF2-40B4-BE49-F238E27FC236}">
                  <a16:creationId xmlns:a16="http://schemas.microsoft.com/office/drawing/2014/main" id="{00344EC9-5476-1746-7798-602552AFF5BB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Flowchart: Preparation 342">
              <a:extLst>
                <a:ext uri="{FF2B5EF4-FFF2-40B4-BE49-F238E27FC236}">
                  <a16:creationId xmlns:a16="http://schemas.microsoft.com/office/drawing/2014/main" id="{8283CA2A-66C6-5B9F-94B2-E0E76A41365C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Flowchart: Preparation 343">
              <a:extLst>
                <a:ext uri="{FF2B5EF4-FFF2-40B4-BE49-F238E27FC236}">
                  <a16:creationId xmlns:a16="http://schemas.microsoft.com/office/drawing/2014/main" id="{FE4157A4-01A8-98A4-264A-8855148D75DA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Flowchart: Preparation 344">
              <a:extLst>
                <a:ext uri="{FF2B5EF4-FFF2-40B4-BE49-F238E27FC236}">
                  <a16:creationId xmlns:a16="http://schemas.microsoft.com/office/drawing/2014/main" id="{E971C609-C64B-596E-F094-5C210E0F0C9A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Flowchart: Preparation 345">
              <a:extLst>
                <a:ext uri="{FF2B5EF4-FFF2-40B4-BE49-F238E27FC236}">
                  <a16:creationId xmlns:a16="http://schemas.microsoft.com/office/drawing/2014/main" id="{2555F49B-E979-67E5-39B1-B2003B84CCE0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Flowchart: Preparation 346">
              <a:extLst>
                <a:ext uri="{FF2B5EF4-FFF2-40B4-BE49-F238E27FC236}">
                  <a16:creationId xmlns:a16="http://schemas.microsoft.com/office/drawing/2014/main" id="{FD611D5D-64A6-53F7-3DC2-35E0ECF295FD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Flowchart: Preparation 347">
              <a:extLst>
                <a:ext uri="{FF2B5EF4-FFF2-40B4-BE49-F238E27FC236}">
                  <a16:creationId xmlns:a16="http://schemas.microsoft.com/office/drawing/2014/main" id="{F5F22042-060C-8CBF-E2C5-C83077B3832C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Flowchart: Preparation 348">
              <a:extLst>
                <a:ext uri="{FF2B5EF4-FFF2-40B4-BE49-F238E27FC236}">
                  <a16:creationId xmlns:a16="http://schemas.microsoft.com/office/drawing/2014/main" id="{C2C0206D-65B1-5907-4061-3C044717C96A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Flowchart: Preparation 349">
              <a:extLst>
                <a:ext uri="{FF2B5EF4-FFF2-40B4-BE49-F238E27FC236}">
                  <a16:creationId xmlns:a16="http://schemas.microsoft.com/office/drawing/2014/main" id="{DA40DFE9-4B6F-0C5A-7BE8-4ADA12D38630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Flowchart: Preparation 350">
              <a:extLst>
                <a:ext uri="{FF2B5EF4-FFF2-40B4-BE49-F238E27FC236}">
                  <a16:creationId xmlns:a16="http://schemas.microsoft.com/office/drawing/2014/main" id="{D43EB1CB-4708-3D82-3096-2AD079D46D80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Flowchart: Preparation 351">
              <a:extLst>
                <a:ext uri="{FF2B5EF4-FFF2-40B4-BE49-F238E27FC236}">
                  <a16:creationId xmlns:a16="http://schemas.microsoft.com/office/drawing/2014/main" id="{F8922B38-4642-0FF5-7073-0BD03FFBA3CF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Flowchart: Preparation 352">
              <a:extLst>
                <a:ext uri="{FF2B5EF4-FFF2-40B4-BE49-F238E27FC236}">
                  <a16:creationId xmlns:a16="http://schemas.microsoft.com/office/drawing/2014/main" id="{AE55290E-DC40-405B-F5E0-C62569406FCD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AB91AA31-7C0F-C677-42F7-976B2033ED3E}"/>
              </a:ext>
            </a:extLst>
          </p:cNvPr>
          <p:cNvGrpSpPr/>
          <p:nvPr/>
        </p:nvGrpSpPr>
        <p:grpSpPr>
          <a:xfrm>
            <a:off x="7617637" y="1309422"/>
            <a:ext cx="519776" cy="450118"/>
            <a:chOff x="1130964" y="1440121"/>
            <a:chExt cx="4099254" cy="3549885"/>
          </a:xfrm>
        </p:grpSpPr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44C5AB4E-3A4A-3877-F1CA-56D80DCDA11F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Flowchart: Preparation 355">
              <a:extLst>
                <a:ext uri="{FF2B5EF4-FFF2-40B4-BE49-F238E27FC236}">
                  <a16:creationId xmlns:a16="http://schemas.microsoft.com/office/drawing/2014/main" id="{8A0BA6A3-9858-4E92-4D47-D504EAC22D42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7" name="Flowchart: Preparation 356">
              <a:extLst>
                <a:ext uri="{FF2B5EF4-FFF2-40B4-BE49-F238E27FC236}">
                  <a16:creationId xmlns:a16="http://schemas.microsoft.com/office/drawing/2014/main" id="{C461A87E-0664-8ACE-9C0B-11FDEE568AE9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Flowchart: Preparation 357">
              <a:extLst>
                <a:ext uri="{FF2B5EF4-FFF2-40B4-BE49-F238E27FC236}">
                  <a16:creationId xmlns:a16="http://schemas.microsoft.com/office/drawing/2014/main" id="{64373641-B7B5-2BE5-DF51-A19670E091D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Flowchart: Preparation 358">
              <a:extLst>
                <a:ext uri="{FF2B5EF4-FFF2-40B4-BE49-F238E27FC236}">
                  <a16:creationId xmlns:a16="http://schemas.microsoft.com/office/drawing/2014/main" id="{C88E1516-3F4E-E0E5-6A3A-3848DA88F739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Flowchart: Preparation 359">
              <a:extLst>
                <a:ext uri="{FF2B5EF4-FFF2-40B4-BE49-F238E27FC236}">
                  <a16:creationId xmlns:a16="http://schemas.microsoft.com/office/drawing/2014/main" id="{54D3420E-2140-F4E3-AE6D-02F374B36CFD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" name="Flowchart: Preparation 360">
              <a:extLst>
                <a:ext uri="{FF2B5EF4-FFF2-40B4-BE49-F238E27FC236}">
                  <a16:creationId xmlns:a16="http://schemas.microsoft.com/office/drawing/2014/main" id="{0005728E-666A-B637-AB97-77FF151567EB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Flowchart: Preparation 361">
              <a:extLst>
                <a:ext uri="{FF2B5EF4-FFF2-40B4-BE49-F238E27FC236}">
                  <a16:creationId xmlns:a16="http://schemas.microsoft.com/office/drawing/2014/main" id="{6807D037-CF36-68A0-951D-061760DE6C0D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Flowchart: Preparation 362">
              <a:extLst>
                <a:ext uri="{FF2B5EF4-FFF2-40B4-BE49-F238E27FC236}">
                  <a16:creationId xmlns:a16="http://schemas.microsoft.com/office/drawing/2014/main" id="{8AEC8B97-7E9F-4AAD-C9C8-0AA0B1963C38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Flowchart: Preparation 363">
              <a:extLst>
                <a:ext uri="{FF2B5EF4-FFF2-40B4-BE49-F238E27FC236}">
                  <a16:creationId xmlns:a16="http://schemas.microsoft.com/office/drawing/2014/main" id="{B17F4E78-BA94-648A-3067-07FFD78B86C1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5" name="Flowchart: Preparation 364">
              <a:extLst>
                <a:ext uri="{FF2B5EF4-FFF2-40B4-BE49-F238E27FC236}">
                  <a16:creationId xmlns:a16="http://schemas.microsoft.com/office/drawing/2014/main" id="{01C1AAF8-B79A-6BED-370E-281FE86C18A7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6" name="Flowchart: Preparation 365">
              <a:extLst>
                <a:ext uri="{FF2B5EF4-FFF2-40B4-BE49-F238E27FC236}">
                  <a16:creationId xmlns:a16="http://schemas.microsoft.com/office/drawing/2014/main" id="{57F42BC9-BBD7-FD36-AF42-5020ED05A91C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7" name="Flowchart: Preparation 366">
              <a:extLst>
                <a:ext uri="{FF2B5EF4-FFF2-40B4-BE49-F238E27FC236}">
                  <a16:creationId xmlns:a16="http://schemas.microsoft.com/office/drawing/2014/main" id="{1CCCA5BD-CFEE-AD82-09D4-8B2BABA01115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8" name="Flowchart: Preparation 367">
              <a:extLst>
                <a:ext uri="{FF2B5EF4-FFF2-40B4-BE49-F238E27FC236}">
                  <a16:creationId xmlns:a16="http://schemas.microsoft.com/office/drawing/2014/main" id="{720CD3B3-ECC6-4102-5978-8176A8F6124B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9" name="Flowchart: Preparation 368">
              <a:extLst>
                <a:ext uri="{FF2B5EF4-FFF2-40B4-BE49-F238E27FC236}">
                  <a16:creationId xmlns:a16="http://schemas.microsoft.com/office/drawing/2014/main" id="{650F3FE7-D7FD-50EC-A26D-E6CD349E41DF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Flowchart: Preparation 369">
              <a:extLst>
                <a:ext uri="{FF2B5EF4-FFF2-40B4-BE49-F238E27FC236}">
                  <a16:creationId xmlns:a16="http://schemas.microsoft.com/office/drawing/2014/main" id="{A94939B8-5612-C72C-1FE6-862B6F1F916B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1" name="Flowchart: Preparation 370">
              <a:extLst>
                <a:ext uri="{FF2B5EF4-FFF2-40B4-BE49-F238E27FC236}">
                  <a16:creationId xmlns:a16="http://schemas.microsoft.com/office/drawing/2014/main" id="{95C6180A-95FF-F55D-6981-DD5ED9C38862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C764DCB5-7F4A-22B6-8B51-4930EF46BDAD}"/>
              </a:ext>
            </a:extLst>
          </p:cNvPr>
          <p:cNvGrpSpPr/>
          <p:nvPr/>
        </p:nvGrpSpPr>
        <p:grpSpPr>
          <a:xfrm>
            <a:off x="7617637" y="1762026"/>
            <a:ext cx="519776" cy="450118"/>
            <a:chOff x="1130964" y="1440121"/>
            <a:chExt cx="4099254" cy="3549885"/>
          </a:xfrm>
        </p:grpSpPr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5B46A225-797D-E4AD-4763-B4B7818944FC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Flowchart: Preparation 373">
              <a:extLst>
                <a:ext uri="{FF2B5EF4-FFF2-40B4-BE49-F238E27FC236}">
                  <a16:creationId xmlns:a16="http://schemas.microsoft.com/office/drawing/2014/main" id="{83430EA8-F8CE-9C76-344D-779648216419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5" name="Flowchart: Preparation 374">
              <a:extLst>
                <a:ext uri="{FF2B5EF4-FFF2-40B4-BE49-F238E27FC236}">
                  <a16:creationId xmlns:a16="http://schemas.microsoft.com/office/drawing/2014/main" id="{75306D4A-49F8-26B4-22E4-432BAEC6DD9C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6" name="Flowchart: Preparation 375">
              <a:extLst>
                <a:ext uri="{FF2B5EF4-FFF2-40B4-BE49-F238E27FC236}">
                  <a16:creationId xmlns:a16="http://schemas.microsoft.com/office/drawing/2014/main" id="{B358B6A4-184B-B9C9-55E7-0EF9A05BFB9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7" name="Flowchart: Preparation 376">
              <a:extLst>
                <a:ext uri="{FF2B5EF4-FFF2-40B4-BE49-F238E27FC236}">
                  <a16:creationId xmlns:a16="http://schemas.microsoft.com/office/drawing/2014/main" id="{8FB6C8CB-3013-D2F8-979D-600F05FE08BA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8" name="Flowchart: Preparation 377">
              <a:extLst>
                <a:ext uri="{FF2B5EF4-FFF2-40B4-BE49-F238E27FC236}">
                  <a16:creationId xmlns:a16="http://schemas.microsoft.com/office/drawing/2014/main" id="{791B688D-E9B7-DB23-51D9-9727B5D37565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9" name="Flowchart: Preparation 378">
              <a:extLst>
                <a:ext uri="{FF2B5EF4-FFF2-40B4-BE49-F238E27FC236}">
                  <a16:creationId xmlns:a16="http://schemas.microsoft.com/office/drawing/2014/main" id="{4142D200-EDCF-F175-A110-ECC9D8B4E780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Flowchart: Preparation 379">
              <a:extLst>
                <a:ext uri="{FF2B5EF4-FFF2-40B4-BE49-F238E27FC236}">
                  <a16:creationId xmlns:a16="http://schemas.microsoft.com/office/drawing/2014/main" id="{3447A0A3-B67D-160E-9D9D-7768E0B85ED0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1" name="Flowchart: Preparation 380">
              <a:extLst>
                <a:ext uri="{FF2B5EF4-FFF2-40B4-BE49-F238E27FC236}">
                  <a16:creationId xmlns:a16="http://schemas.microsoft.com/office/drawing/2014/main" id="{71191CFF-9C92-CFAA-4EF9-FD75BE1322A5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2" name="Flowchart: Preparation 381">
              <a:extLst>
                <a:ext uri="{FF2B5EF4-FFF2-40B4-BE49-F238E27FC236}">
                  <a16:creationId xmlns:a16="http://schemas.microsoft.com/office/drawing/2014/main" id="{F3C7C0D0-6AC9-51FD-3131-EA0A7F5765BC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Flowchart: Preparation 382">
              <a:extLst>
                <a:ext uri="{FF2B5EF4-FFF2-40B4-BE49-F238E27FC236}">
                  <a16:creationId xmlns:a16="http://schemas.microsoft.com/office/drawing/2014/main" id="{5A455BF1-66B5-C40E-0EFF-742E43F71470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Flowchart: Preparation 383">
              <a:extLst>
                <a:ext uri="{FF2B5EF4-FFF2-40B4-BE49-F238E27FC236}">
                  <a16:creationId xmlns:a16="http://schemas.microsoft.com/office/drawing/2014/main" id="{C71C3307-FB98-F995-2464-D50CA414FD16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5" name="Flowchart: Preparation 384">
              <a:extLst>
                <a:ext uri="{FF2B5EF4-FFF2-40B4-BE49-F238E27FC236}">
                  <a16:creationId xmlns:a16="http://schemas.microsoft.com/office/drawing/2014/main" id="{61AB37E8-AFBE-B748-5596-0285C35B7B3D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Flowchart: Preparation 385">
              <a:extLst>
                <a:ext uri="{FF2B5EF4-FFF2-40B4-BE49-F238E27FC236}">
                  <a16:creationId xmlns:a16="http://schemas.microsoft.com/office/drawing/2014/main" id="{BC70ED3E-4BEB-78A2-96DA-89503765DC19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7" name="Flowchart: Preparation 386">
              <a:extLst>
                <a:ext uri="{FF2B5EF4-FFF2-40B4-BE49-F238E27FC236}">
                  <a16:creationId xmlns:a16="http://schemas.microsoft.com/office/drawing/2014/main" id="{E4C01B37-ED86-0D14-0AFD-9221B65A6C2F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Flowchart: Preparation 387">
              <a:extLst>
                <a:ext uri="{FF2B5EF4-FFF2-40B4-BE49-F238E27FC236}">
                  <a16:creationId xmlns:a16="http://schemas.microsoft.com/office/drawing/2014/main" id="{B52F4918-07A5-1CBE-5F7C-8FF73BF3BFA1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Flowchart: Preparation 388">
              <a:extLst>
                <a:ext uri="{FF2B5EF4-FFF2-40B4-BE49-F238E27FC236}">
                  <a16:creationId xmlns:a16="http://schemas.microsoft.com/office/drawing/2014/main" id="{0CF22727-6562-2953-6330-AA691008F49D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4732D7CC-3219-ED24-02ED-5F4BCEA3AEDC}"/>
              </a:ext>
            </a:extLst>
          </p:cNvPr>
          <p:cNvGrpSpPr/>
          <p:nvPr/>
        </p:nvGrpSpPr>
        <p:grpSpPr>
          <a:xfrm>
            <a:off x="7617637" y="2214332"/>
            <a:ext cx="519776" cy="450118"/>
            <a:chOff x="1130964" y="1440121"/>
            <a:chExt cx="4099254" cy="3549885"/>
          </a:xfrm>
        </p:grpSpPr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75DD5507-A434-2532-9A31-6B91ED977F3F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Flowchart: Preparation 391">
              <a:extLst>
                <a:ext uri="{FF2B5EF4-FFF2-40B4-BE49-F238E27FC236}">
                  <a16:creationId xmlns:a16="http://schemas.microsoft.com/office/drawing/2014/main" id="{D9A34690-EE43-975B-B42E-DF913E4CD681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Flowchart: Preparation 392">
              <a:extLst>
                <a:ext uri="{FF2B5EF4-FFF2-40B4-BE49-F238E27FC236}">
                  <a16:creationId xmlns:a16="http://schemas.microsoft.com/office/drawing/2014/main" id="{A977A3BE-D5BB-2B91-071A-ED396EE36FEE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Flowchart: Preparation 393">
              <a:extLst>
                <a:ext uri="{FF2B5EF4-FFF2-40B4-BE49-F238E27FC236}">
                  <a16:creationId xmlns:a16="http://schemas.microsoft.com/office/drawing/2014/main" id="{ECF77ED4-5361-C577-DA39-935E97B8D612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Flowchart: Preparation 394">
              <a:extLst>
                <a:ext uri="{FF2B5EF4-FFF2-40B4-BE49-F238E27FC236}">
                  <a16:creationId xmlns:a16="http://schemas.microsoft.com/office/drawing/2014/main" id="{5B40D01E-6B44-A74F-892D-BEA024DED48E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Flowchart: Preparation 395">
              <a:extLst>
                <a:ext uri="{FF2B5EF4-FFF2-40B4-BE49-F238E27FC236}">
                  <a16:creationId xmlns:a16="http://schemas.microsoft.com/office/drawing/2014/main" id="{E7AFD916-AE71-720C-2E9D-4E4F54143DCF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Flowchart: Preparation 396">
              <a:extLst>
                <a:ext uri="{FF2B5EF4-FFF2-40B4-BE49-F238E27FC236}">
                  <a16:creationId xmlns:a16="http://schemas.microsoft.com/office/drawing/2014/main" id="{9150AAB9-07A1-4A54-2B77-DACFF1E9DEEE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Flowchart: Preparation 397">
              <a:extLst>
                <a:ext uri="{FF2B5EF4-FFF2-40B4-BE49-F238E27FC236}">
                  <a16:creationId xmlns:a16="http://schemas.microsoft.com/office/drawing/2014/main" id="{7F503511-FD48-4001-4BCC-878093649BB8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Flowchart: Preparation 398">
              <a:extLst>
                <a:ext uri="{FF2B5EF4-FFF2-40B4-BE49-F238E27FC236}">
                  <a16:creationId xmlns:a16="http://schemas.microsoft.com/office/drawing/2014/main" id="{48C1FE7B-B701-4AB2-B010-17F53B52A5E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Flowchart: Preparation 399">
              <a:extLst>
                <a:ext uri="{FF2B5EF4-FFF2-40B4-BE49-F238E27FC236}">
                  <a16:creationId xmlns:a16="http://schemas.microsoft.com/office/drawing/2014/main" id="{CFC77A35-E809-DD3E-5D42-02436F6A6347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Flowchart: Preparation 400">
              <a:extLst>
                <a:ext uri="{FF2B5EF4-FFF2-40B4-BE49-F238E27FC236}">
                  <a16:creationId xmlns:a16="http://schemas.microsoft.com/office/drawing/2014/main" id="{9B27330A-9551-21AF-6EAE-7100EC2F73F6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Flowchart: Preparation 401">
              <a:extLst>
                <a:ext uri="{FF2B5EF4-FFF2-40B4-BE49-F238E27FC236}">
                  <a16:creationId xmlns:a16="http://schemas.microsoft.com/office/drawing/2014/main" id="{240FB357-06FC-CAC7-4010-70433A1742D8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Flowchart: Preparation 402">
              <a:extLst>
                <a:ext uri="{FF2B5EF4-FFF2-40B4-BE49-F238E27FC236}">
                  <a16:creationId xmlns:a16="http://schemas.microsoft.com/office/drawing/2014/main" id="{53C97624-1834-04DD-F246-22F29DA32CAE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Flowchart: Preparation 403">
              <a:extLst>
                <a:ext uri="{FF2B5EF4-FFF2-40B4-BE49-F238E27FC236}">
                  <a16:creationId xmlns:a16="http://schemas.microsoft.com/office/drawing/2014/main" id="{A45DB62A-CA11-ED50-C12D-9CEE6C71546B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Flowchart: Preparation 404">
              <a:extLst>
                <a:ext uri="{FF2B5EF4-FFF2-40B4-BE49-F238E27FC236}">
                  <a16:creationId xmlns:a16="http://schemas.microsoft.com/office/drawing/2014/main" id="{0FCE68DA-BF91-291A-A791-B9C0CD52DFFE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Flowchart: Preparation 405">
              <a:extLst>
                <a:ext uri="{FF2B5EF4-FFF2-40B4-BE49-F238E27FC236}">
                  <a16:creationId xmlns:a16="http://schemas.microsoft.com/office/drawing/2014/main" id="{6EE77A77-C907-E201-DD4E-7E1F919B52B3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Flowchart: Preparation 406">
              <a:extLst>
                <a:ext uri="{FF2B5EF4-FFF2-40B4-BE49-F238E27FC236}">
                  <a16:creationId xmlns:a16="http://schemas.microsoft.com/office/drawing/2014/main" id="{AD241BFA-A4E9-A2FF-8142-4CD2B7447D33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3DDEE65B-5D60-EB6F-88F7-1EDCC59070F5}"/>
              </a:ext>
            </a:extLst>
          </p:cNvPr>
          <p:cNvGrpSpPr/>
          <p:nvPr/>
        </p:nvGrpSpPr>
        <p:grpSpPr>
          <a:xfrm>
            <a:off x="7617637" y="2657092"/>
            <a:ext cx="519776" cy="450118"/>
            <a:chOff x="1130964" y="1440121"/>
            <a:chExt cx="4099254" cy="3549885"/>
          </a:xfrm>
        </p:grpSpPr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FB175C11-CEB9-ECDF-D239-4B9428E0C0F6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Flowchart: Preparation 409">
              <a:extLst>
                <a:ext uri="{FF2B5EF4-FFF2-40B4-BE49-F238E27FC236}">
                  <a16:creationId xmlns:a16="http://schemas.microsoft.com/office/drawing/2014/main" id="{FB49EA38-69C5-48F9-2B0A-6D0C4EE5F85A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Flowchart: Preparation 410">
              <a:extLst>
                <a:ext uri="{FF2B5EF4-FFF2-40B4-BE49-F238E27FC236}">
                  <a16:creationId xmlns:a16="http://schemas.microsoft.com/office/drawing/2014/main" id="{A354ACDF-681F-3348-8E50-CCB00FC40811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Flowchart: Preparation 411">
              <a:extLst>
                <a:ext uri="{FF2B5EF4-FFF2-40B4-BE49-F238E27FC236}">
                  <a16:creationId xmlns:a16="http://schemas.microsoft.com/office/drawing/2014/main" id="{3EBA5C82-AC59-2308-2B69-6B0DBC285D54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Flowchart: Preparation 412">
              <a:extLst>
                <a:ext uri="{FF2B5EF4-FFF2-40B4-BE49-F238E27FC236}">
                  <a16:creationId xmlns:a16="http://schemas.microsoft.com/office/drawing/2014/main" id="{834994D6-2EAA-C161-432A-4B7CFDC6A5D1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Flowchart: Preparation 413">
              <a:extLst>
                <a:ext uri="{FF2B5EF4-FFF2-40B4-BE49-F238E27FC236}">
                  <a16:creationId xmlns:a16="http://schemas.microsoft.com/office/drawing/2014/main" id="{6E4051C6-BAAA-6E83-667D-609BCDCA3252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Flowchart: Preparation 414">
              <a:extLst>
                <a:ext uri="{FF2B5EF4-FFF2-40B4-BE49-F238E27FC236}">
                  <a16:creationId xmlns:a16="http://schemas.microsoft.com/office/drawing/2014/main" id="{644ED1C0-5506-37AD-71A3-D1D870A0C4EF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Flowchart: Preparation 415">
              <a:extLst>
                <a:ext uri="{FF2B5EF4-FFF2-40B4-BE49-F238E27FC236}">
                  <a16:creationId xmlns:a16="http://schemas.microsoft.com/office/drawing/2014/main" id="{AD84841B-0219-4862-B41B-8BC620E4E84F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Flowchart: Preparation 416">
              <a:extLst>
                <a:ext uri="{FF2B5EF4-FFF2-40B4-BE49-F238E27FC236}">
                  <a16:creationId xmlns:a16="http://schemas.microsoft.com/office/drawing/2014/main" id="{603E0BE1-E493-6B31-6752-52311FFDE3F7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Flowchart: Preparation 417">
              <a:extLst>
                <a:ext uri="{FF2B5EF4-FFF2-40B4-BE49-F238E27FC236}">
                  <a16:creationId xmlns:a16="http://schemas.microsoft.com/office/drawing/2014/main" id="{8B69B46C-02E2-372C-F142-B810E8FE427E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Flowchart: Preparation 418">
              <a:extLst>
                <a:ext uri="{FF2B5EF4-FFF2-40B4-BE49-F238E27FC236}">
                  <a16:creationId xmlns:a16="http://schemas.microsoft.com/office/drawing/2014/main" id="{C2A1C827-92E1-85C6-EDAA-EAF5A18B222D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Flowchart: Preparation 419">
              <a:extLst>
                <a:ext uri="{FF2B5EF4-FFF2-40B4-BE49-F238E27FC236}">
                  <a16:creationId xmlns:a16="http://schemas.microsoft.com/office/drawing/2014/main" id="{CA6E0878-3461-7E1D-C44B-4ED9B6999C8B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Flowchart: Preparation 420">
              <a:extLst>
                <a:ext uri="{FF2B5EF4-FFF2-40B4-BE49-F238E27FC236}">
                  <a16:creationId xmlns:a16="http://schemas.microsoft.com/office/drawing/2014/main" id="{DBA0799F-F65B-2936-47A2-76E96F7AD68E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Flowchart: Preparation 421">
              <a:extLst>
                <a:ext uri="{FF2B5EF4-FFF2-40B4-BE49-F238E27FC236}">
                  <a16:creationId xmlns:a16="http://schemas.microsoft.com/office/drawing/2014/main" id="{4F40AFBE-33EB-3194-71CC-A75BEDDB0D6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Flowchart: Preparation 422">
              <a:extLst>
                <a:ext uri="{FF2B5EF4-FFF2-40B4-BE49-F238E27FC236}">
                  <a16:creationId xmlns:a16="http://schemas.microsoft.com/office/drawing/2014/main" id="{79CCF5A9-7C19-EF34-DC31-06E9C62ACF51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Flowchart: Preparation 423">
              <a:extLst>
                <a:ext uri="{FF2B5EF4-FFF2-40B4-BE49-F238E27FC236}">
                  <a16:creationId xmlns:a16="http://schemas.microsoft.com/office/drawing/2014/main" id="{BD8A70DE-4239-A711-1521-1E2A01259D8E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Flowchart: Preparation 424">
              <a:extLst>
                <a:ext uri="{FF2B5EF4-FFF2-40B4-BE49-F238E27FC236}">
                  <a16:creationId xmlns:a16="http://schemas.microsoft.com/office/drawing/2014/main" id="{04A45084-7CA2-E527-923D-38ABC89A25B6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72C33166-E65D-D07A-53E5-B65FF1E9F086}"/>
              </a:ext>
            </a:extLst>
          </p:cNvPr>
          <p:cNvGrpSpPr/>
          <p:nvPr/>
        </p:nvGrpSpPr>
        <p:grpSpPr>
          <a:xfrm>
            <a:off x="7617637" y="3109695"/>
            <a:ext cx="519776" cy="450118"/>
            <a:chOff x="1130964" y="1440121"/>
            <a:chExt cx="4099254" cy="3549885"/>
          </a:xfrm>
        </p:grpSpPr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EA331555-2D15-C6CA-A551-CE10D367ECC4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Flowchart: Preparation 427">
              <a:extLst>
                <a:ext uri="{FF2B5EF4-FFF2-40B4-BE49-F238E27FC236}">
                  <a16:creationId xmlns:a16="http://schemas.microsoft.com/office/drawing/2014/main" id="{8BEEC2D0-19A5-5C58-E18B-E105CB50E16E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Flowchart: Preparation 428">
              <a:extLst>
                <a:ext uri="{FF2B5EF4-FFF2-40B4-BE49-F238E27FC236}">
                  <a16:creationId xmlns:a16="http://schemas.microsoft.com/office/drawing/2014/main" id="{910F3C70-A5C5-9C2A-AD75-8F5D0E609385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Flowchart: Preparation 429">
              <a:extLst>
                <a:ext uri="{FF2B5EF4-FFF2-40B4-BE49-F238E27FC236}">
                  <a16:creationId xmlns:a16="http://schemas.microsoft.com/office/drawing/2014/main" id="{40419820-01E4-793D-A180-D0D0A4001BD3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Flowchart: Preparation 430">
              <a:extLst>
                <a:ext uri="{FF2B5EF4-FFF2-40B4-BE49-F238E27FC236}">
                  <a16:creationId xmlns:a16="http://schemas.microsoft.com/office/drawing/2014/main" id="{0F42E446-C117-2B41-A106-A9E4166CE015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Flowchart: Preparation 431">
              <a:extLst>
                <a:ext uri="{FF2B5EF4-FFF2-40B4-BE49-F238E27FC236}">
                  <a16:creationId xmlns:a16="http://schemas.microsoft.com/office/drawing/2014/main" id="{A65C55BE-598B-B775-DB0B-264A7593AAD1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Flowchart: Preparation 432">
              <a:extLst>
                <a:ext uri="{FF2B5EF4-FFF2-40B4-BE49-F238E27FC236}">
                  <a16:creationId xmlns:a16="http://schemas.microsoft.com/office/drawing/2014/main" id="{2E9D8EEB-2901-E962-4C9E-5075B95F710B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Flowchart: Preparation 433">
              <a:extLst>
                <a:ext uri="{FF2B5EF4-FFF2-40B4-BE49-F238E27FC236}">
                  <a16:creationId xmlns:a16="http://schemas.microsoft.com/office/drawing/2014/main" id="{2035392C-7953-35EE-6892-6499907C2EEA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Flowchart: Preparation 434">
              <a:extLst>
                <a:ext uri="{FF2B5EF4-FFF2-40B4-BE49-F238E27FC236}">
                  <a16:creationId xmlns:a16="http://schemas.microsoft.com/office/drawing/2014/main" id="{606DAE4F-31EC-66C9-D6D4-10F8465248FC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Flowchart: Preparation 435">
              <a:extLst>
                <a:ext uri="{FF2B5EF4-FFF2-40B4-BE49-F238E27FC236}">
                  <a16:creationId xmlns:a16="http://schemas.microsoft.com/office/drawing/2014/main" id="{99AEE04C-49BA-BE2A-468C-04F2E9ED3B9B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Flowchart: Preparation 436">
              <a:extLst>
                <a:ext uri="{FF2B5EF4-FFF2-40B4-BE49-F238E27FC236}">
                  <a16:creationId xmlns:a16="http://schemas.microsoft.com/office/drawing/2014/main" id="{4BE8779A-A823-9480-7570-706A149CB5A3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Flowchart: Preparation 437">
              <a:extLst>
                <a:ext uri="{FF2B5EF4-FFF2-40B4-BE49-F238E27FC236}">
                  <a16:creationId xmlns:a16="http://schemas.microsoft.com/office/drawing/2014/main" id="{BF270799-6160-8DB8-D3C3-37EB3B31B726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9" name="Flowchart: Preparation 438">
              <a:extLst>
                <a:ext uri="{FF2B5EF4-FFF2-40B4-BE49-F238E27FC236}">
                  <a16:creationId xmlns:a16="http://schemas.microsoft.com/office/drawing/2014/main" id="{B71DC865-0227-8D9A-3891-1113B0724A62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0" name="Flowchart: Preparation 439">
              <a:extLst>
                <a:ext uri="{FF2B5EF4-FFF2-40B4-BE49-F238E27FC236}">
                  <a16:creationId xmlns:a16="http://schemas.microsoft.com/office/drawing/2014/main" id="{83F34D0A-FE97-221C-351E-4B3C2E2E0B3D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1" name="Flowchart: Preparation 440">
              <a:extLst>
                <a:ext uri="{FF2B5EF4-FFF2-40B4-BE49-F238E27FC236}">
                  <a16:creationId xmlns:a16="http://schemas.microsoft.com/office/drawing/2014/main" id="{3344572D-5F7E-55FD-9C82-2CC35FDC23AC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2" name="Flowchart: Preparation 441">
              <a:extLst>
                <a:ext uri="{FF2B5EF4-FFF2-40B4-BE49-F238E27FC236}">
                  <a16:creationId xmlns:a16="http://schemas.microsoft.com/office/drawing/2014/main" id="{5B0CB428-0A0D-F93F-1295-D3B02D2C2425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3" name="Flowchart: Preparation 442">
              <a:extLst>
                <a:ext uri="{FF2B5EF4-FFF2-40B4-BE49-F238E27FC236}">
                  <a16:creationId xmlns:a16="http://schemas.microsoft.com/office/drawing/2014/main" id="{F9F6D558-8551-321D-3F7B-6A6F3AFAB2A9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3C01F788-5756-A6DF-A587-75195342F703}"/>
              </a:ext>
            </a:extLst>
          </p:cNvPr>
          <p:cNvGrpSpPr/>
          <p:nvPr/>
        </p:nvGrpSpPr>
        <p:grpSpPr>
          <a:xfrm>
            <a:off x="7617637" y="3560972"/>
            <a:ext cx="519776" cy="450118"/>
            <a:chOff x="1130964" y="1440121"/>
            <a:chExt cx="4099254" cy="3549885"/>
          </a:xfrm>
        </p:grpSpPr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23FA85EB-2165-67D2-65AD-02953B2E5ACF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6" name="Flowchart: Preparation 445">
              <a:extLst>
                <a:ext uri="{FF2B5EF4-FFF2-40B4-BE49-F238E27FC236}">
                  <a16:creationId xmlns:a16="http://schemas.microsoft.com/office/drawing/2014/main" id="{EE955BFD-D8B7-CD9D-FDCE-AEC3E66D4C98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7" name="Flowchart: Preparation 446">
              <a:extLst>
                <a:ext uri="{FF2B5EF4-FFF2-40B4-BE49-F238E27FC236}">
                  <a16:creationId xmlns:a16="http://schemas.microsoft.com/office/drawing/2014/main" id="{0849453A-3B2E-27CA-3D93-D440C5602A05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8" name="Flowchart: Preparation 447">
              <a:extLst>
                <a:ext uri="{FF2B5EF4-FFF2-40B4-BE49-F238E27FC236}">
                  <a16:creationId xmlns:a16="http://schemas.microsoft.com/office/drawing/2014/main" id="{1DB717BD-EA17-B1BF-4F4F-3AE1CC52D122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9" name="Flowchart: Preparation 448">
              <a:extLst>
                <a:ext uri="{FF2B5EF4-FFF2-40B4-BE49-F238E27FC236}">
                  <a16:creationId xmlns:a16="http://schemas.microsoft.com/office/drawing/2014/main" id="{6FE47688-75B6-1D3C-B323-2303CED47FDB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0" name="Flowchart: Preparation 449">
              <a:extLst>
                <a:ext uri="{FF2B5EF4-FFF2-40B4-BE49-F238E27FC236}">
                  <a16:creationId xmlns:a16="http://schemas.microsoft.com/office/drawing/2014/main" id="{EB417D26-14BC-C878-F756-88E7BD13F363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1" name="Flowchart: Preparation 450">
              <a:extLst>
                <a:ext uri="{FF2B5EF4-FFF2-40B4-BE49-F238E27FC236}">
                  <a16:creationId xmlns:a16="http://schemas.microsoft.com/office/drawing/2014/main" id="{86FC9AAF-DD13-1EEE-D550-A5393EE5C384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2" name="Flowchart: Preparation 451">
              <a:extLst>
                <a:ext uri="{FF2B5EF4-FFF2-40B4-BE49-F238E27FC236}">
                  <a16:creationId xmlns:a16="http://schemas.microsoft.com/office/drawing/2014/main" id="{399A51F4-B53E-8D16-0446-6CBC283E2B91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3" name="Flowchart: Preparation 452">
              <a:extLst>
                <a:ext uri="{FF2B5EF4-FFF2-40B4-BE49-F238E27FC236}">
                  <a16:creationId xmlns:a16="http://schemas.microsoft.com/office/drawing/2014/main" id="{AD198540-27DA-6BC2-CD0C-AD036233FAA9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4" name="Flowchart: Preparation 453">
              <a:extLst>
                <a:ext uri="{FF2B5EF4-FFF2-40B4-BE49-F238E27FC236}">
                  <a16:creationId xmlns:a16="http://schemas.microsoft.com/office/drawing/2014/main" id="{F99AD87E-BC6A-1338-2D0A-A950348EE02A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5" name="Flowchart: Preparation 454">
              <a:extLst>
                <a:ext uri="{FF2B5EF4-FFF2-40B4-BE49-F238E27FC236}">
                  <a16:creationId xmlns:a16="http://schemas.microsoft.com/office/drawing/2014/main" id="{A596DC11-E041-F4E8-6653-AEE876C6240F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Flowchart: Preparation 455">
              <a:extLst>
                <a:ext uri="{FF2B5EF4-FFF2-40B4-BE49-F238E27FC236}">
                  <a16:creationId xmlns:a16="http://schemas.microsoft.com/office/drawing/2014/main" id="{CD043921-F40F-E03D-5489-0D596DFA41C3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7" name="Flowchart: Preparation 456">
              <a:extLst>
                <a:ext uri="{FF2B5EF4-FFF2-40B4-BE49-F238E27FC236}">
                  <a16:creationId xmlns:a16="http://schemas.microsoft.com/office/drawing/2014/main" id="{A7C566AC-87F3-09CE-B03F-EC6CFB95B288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8" name="Flowchart: Preparation 457">
              <a:extLst>
                <a:ext uri="{FF2B5EF4-FFF2-40B4-BE49-F238E27FC236}">
                  <a16:creationId xmlns:a16="http://schemas.microsoft.com/office/drawing/2014/main" id="{24A2FA17-5F3A-3F19-05A4-6FA2B98346C9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9" name="Flowchart: Preparation 458">
              <a:extLst>
                <a:ext uri="{FF2B5EF4-FFF2-40B4-BE49-F238E27FC236}">
                  <a16:creationId xmlns:a16="http://schemas.microsoft.com/office/drawing/2014/main" id="{58D40CB5-1A1C-D5E5-3508-EB8FFC952917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0" name="Flowchart: Preparation 459">
              <a:extLst>
                <a:ext uri="{FF2B5EF4-FFF2-40B4-BE49-F238E27FC236}">
                  <a16:creationId xmlns:a16="http://schemas.microsoft.com/office/drawing/2014/main" id="{5DD1DF4E-9BE9-D1BE-6466-7C453199A0CD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1" name="Flowchart: Preparation 460">
              <a:extLst>
                <a:ext uri="{FF2B5EF4-FFF2-40B4-BE49-F238E27FC236}">
                  <a16:creationId xmlns:a16="http://schemas.microsoft.com/office/drawing/2014/main" id="{49BE6D4E-22C7-36B5-C9B4-1D86264FF921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0DBFEF78-0B9D-D2F6-F7B5-8A5D48D2C451}"/>
              </a:ext>
            </a:extLst>
          </p:cNvPr>
          <p:cNvGrpSpPr/>
          <p:nvPr/>
        </p:nvGrpSpPr>
        <p:grpSpPr>
          <a:xfrm>
            <a:off x="7617637" y="4003731"/>
            <a:ext cx="519776" cy="450118"/>
            <a:chOff x="1130964" y="1440121"/>
            <a:chExt cx="4099254" cy="3549885"/>
          </a:xfrm>
        </p:grpSpPr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B0E25F8A-0659-7015-4E28-61C6DB101A43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4" name="Flowchart: Preparation 463">
              <a:extLst>
                <a:ext uri="{FF2B5EF4-FFF2-40B4-BE49-F238E27FC236}">
                  <a16:creationId xmlns:a16="http://schemas.microsoft.com/office/drawing/2014/main" id="{3FA13EC3-AE93-7B3E-379A-77143234708E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5" name="Flowchart: Preparation 464">
              <a:extLst>
                <a:ext uri="{FF2B5EF4-FFF2-40B4-BE49-F238E27FC236}">
                  <a16:creationId xmlns:a16="http://schemas.microsoft.com/office/drawing/2014/main" id="{138C7C8E-498D-74F9-C80A-6ACF2A2F22FC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6" name="Flowchart: Preparation 465">
              <a:extLst>
                <a:ext uri="{FF2B5EF4-FFF2-40B4-BE49-F238E27FC236}">
                  <a16:creationId xmlns:a16="http://schemas.microsoft.com/office/drawing/2014/main" id="{C3950080-4430-A0AC-5122-9306142FAC21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7" name="Flowchart: Preparation 466">
              <a:extLst>
                <a:ext uri="{FF2B5EF4-FFF2-40B4-BE49-F238E27FC236}">
                  <a16:creationId xmlns:a16="http://schemas.microsoft.com/office/drawing/2014/main" id="{FC76D9FD-9225-D805-DB2D-95BE61C471C9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8" name="Flowchart: Preparation 467">
              <a:extLst>
                <a:ext uri="{FF2B5EF4-FFF2-40B4-BE49-F238E27FC236}">
                  <a16:creationId xmlns:a16="http://schemas.microsoft.com/office/drawing/2014/main" id="{94CFD61C-EE8A-3CBE-E54C-EA6F36D16039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9" name="Flowchart: Preparation 468">
              <a:extLst>
                <a:ext uri="{FF2B5EF4-FFF2-40B4-BE49-F238E27FC236}">
                  <a16:creationId xmlns:a16="http://schemas.microsoft.com/office/drawing/2014/main" id="{E9824518-6DB4-A80A-CC87-408F6F2845DD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0" name="Flowchart: Preparation 469">
              <a:extLst>
                <a:ext uri="{FF2B5EF4-FFF2-40B4-BE49-F238E27FC236}">
                  <a16:creationId xmlns:a16="http://schemas.microsoft.com/office/drawing/2014/main" id="{0BB24C77-D7AC-1D7D-BD5A-9F714EE191DA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1" name="Flowchart: Preparation 470">
              <a:extLst>
                <a:ext uri="{FF2B5EF4-FFF2-40B4-BE49-F238E27FC236}">
                  <a16:creationId xmlns:a16="http://schemas.microsoft.com/office/drawing/2014/main" id="{EA06C703-7140-E906-2E54-E7931C9672B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2" name="Flowchart: Preparation 471">
              <a:extLst>
                <a:ext uri="{FF2B5EF4-FFF2-40B4-BE49-F238E27FC236}">
                  <a16:creationId xmlns:a16="http://schemas.microsoft.com/office/drawing/2014/main" id="{C0F2C1F9-BF58-A8FC-FACD-76203EFB5645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3" name="Flowchart: Preparation 472">
              <a:extLst>
                <a:ext uri="{FF2B5EF4-FFF2-40B4-BE49-F238E27FC236}">
                  <a16:creationId xmlns:a16="http://schemas.microsoft.com/office/drawing/2014/main" id="{0C110ADF-BB79-9EE3-2A21-9574E94ECF5A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4" name="Flowchart: Preparation 473">
              <a:extLst>
                <a:ext uri="{FF2B5EF4-FFF2-40B4-BE49-F238E27FC236}">
                  <a16:creationId xmlns:a16="http://schemas.microsoft.com/office/drawing/2014/main" id="{D76FBE58-00C2-76AD-A0C6-F978954A69D7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5" name="Flowchart: Preparation 474">
              <a:extLst>
                <a:ext uri="{FF2B5EF4-FFF2-40B4-BE49-F238E27FC236}">
                  <a16:creationId xmlns:a16="http://schemas.microsoft.com/office/drawing/2014/main" id="{8EA488B9-B1B5-8538-B28D-982D3ED128E7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6" name="Flowchart: Preparation 475">
              <a:extLst>
                <a:ext uri="{FF2B5EF4-FFF2-40B4-BE49-F238E27FC236}">
                  <a16:creationId xmlns:a16="http://schemas.microsoft.com/office/drawing/2014/main" id="{88758473-A0B4-0C17-8BE0-67D75844820A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7" name="Flowchart: Preparation 476">
              <a:extLst>
                <a:ext uri="{FF2B5EF4-FFF2-40B4-BE49-F238E27FC236}">
                  <a16:creationId xmlns:a16="http://schemas.microsoft.com/office/drawing/2014/main" id="{BF3CA9B3-C42E-2754-E567-6660CA1878DF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8" name="Flowchart: Preparation 477">
              <a:extLst>
                <a:ext uri="{FF2B5EF4-FFF2-40B4-BE49-F238E27FC236}">
                  <a16:creationId xmlns:a16="http://schemas.microsoft.com/office/drawing/2014/main" id="{6222F965-2118-FEC0-FC98-2925F92D6102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9" name="Flowchart: Preparation 478">
              <a:extLst>
                <a:ext uri="{FF2B5EF4-FFF2-40B4-BE49-F238E27FC236}">
                  <a16:creationId xmlns:a16="http://schemas.microsoft.com/office/drawing/2014/main" id="{B925E7CF-C9B1-E0BE-6C59-C1DF7F55DF37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AC7C5BF4-E056-D3B6-8308-5A83CB20D9A4}"/>
              </a:ext>
            </a:extLst>
          </p:cNvPr>
          <p:cNvGrpSpPr/>
          <p:nvPr/>
        </p:nvGrpSpPr>
        <p:grpSpPr>
          <a:xfrm>
            <a:off x="7617637" y="4456335"/>
            <a:ext cx="519776" cy="450118"/>
            <a:chOff x="1130964" y="1440121"/>
            <a:chExt cx="4099254" cy="3549885"/>
          </a:xfrm>
        </p:grpSpPr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39C4F6E8-EFD0-CE43-9644-BB7783A0B4CF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2" name="Flowchart: Preparation 481">
              <a:extLst>
                <a:ext uri="{FF2B5EF4-FFF2-40B4-BE49-F238E27FC236}">
                  <a16:creationId xmlns:a16="http://schemas.microsoft.com/office/drawing/2014/main" id="{1EF46836-F3C2-82BE-63B3-3B79C01BBA6E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3" name="Flowchart: Preparation 482">
              <a:extLst>
                <a:ext uri="{FF2B5EF4-FFF2-40B4-BE49-F238E27FC236}">
                  <a16:creationId xmlns:a16="http://schemas.microsoft.com/office/drawing/2014/main" id="{DFD23ABC-5C7E-FD3B-6F32-902DB41B0E63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4" name="Flowchart: Preparation 483">
              <a:extLst>
                <a:ext uri="{FF2B5EF4-FFF2-40B4-BE49-F238E27FC236}">
                  <a16:creationId xmlns:a16="http://schemas.microsoft.com/office/drawing/2014/main" id="{5C761950-7248-034A-0A63-650DF1F665B1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5" name="Flowchart: Preparation 484">
              <a:extLst>
                <a:ext uri="{FF2B5EF4-FFF2-40B4-BE49-F238E27FC236}">
                  <a16:creationId xmlns:a16="http://schemas.microsoft.com/office/drawing/2014/main" id="{0BA36F10-05A5-0487-6FF3-D67D8835DD2D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6" name="Flowchart: Preparation 485">
              <a:extLst>
                <a:ext uri="{FF2B5EF4-FFF2-40B4-BE49-F238E27FC236}">
                  <a16:creationId xmlns:a16="http://schemas.microsoft.com/office/drawing/2014/main" id="{9189444D-6071-B1ED-EEC8-8D713145F02B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7" name="Flowchart: Preparation 486">
              <a:extLst>
                <a:ext uri="{FF2B5EF4-FFF2-40B4-BE49-F238E27FC236}">
                  <a16:creationId xmlns:a16="http://schemas.microsoft.com/office/drawing/2014/main" id="{3000C80F-8693-F196-01AF-7DFF4889C0BB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8" name="Flowchart: Preparation 487">
              <a:extLst>
                <a:ext uri="{FF2B5EF4-FFF2-40B4-BE49-F238E27FC236}">
                  <a16:creationId xmlns:a16="http://schemas.microsoft.com/office/drawing/2014/main" id="{A6FE2EC2-62CB-DDAA-5F92-D4D705A398AE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9" name="Flowchart: Preparation 488">
              <a:extLst>
                <a:ext uri="{FF2B5EF4-FFF2-40B4-BE49-F238E27FC236}">
                  <a16:creationId xmlns:a16="http://schemas.microsoft.com/office/drawing/2014/main" id="{0CE9B59B-3B69-5CDE-BB26-11609108299F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0" name="Flowchart: Preparation 489">
              <a:extLst>
                <a:ext uri="{FF2B5EF4-FFF2-40B4-BE49-F238E27FC236}">
                  <a16:creationId xmlns:a16="http://schemas.microsoft.com/office/drawing/2014/main" id="{C6821A0C-0D16-6A0D-B0F0-D61D7B8EC984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1" name="Flowchart: Preparation 490">
              <a:extLst>
                <a:ext uri="{FF2B5EF4-FFF2-40B4-BE49-F238E27FC236}">
                  <a16:creationId xmlns:a16="http://schemas.microsoft.com/office/drawing/2014/main" id="{D2275F25-0D33-3391-4814-A66BF3E5BE55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2" name="Flowchart: Preparation 491">
              <a:extLst>
                <a:ext uri="{FF2B5EF4-FFF2-40B4-BE49-F238E27FC236}">
                  <a16:creationId xmlns:a16="http://schemas.microsoft.com/office/drawing/2014/main" id="{AC1024BE-BFE9-7433-AC7D-3DC734C1BB4D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3" name="Flowchart: Preparation 492">
              <a:extLst>
                <a:ext uri="{FF2B5EF4-FFF2-40B4-BE49-F238E27FC236}">
                  <a16:creationId xmlns:a16="http://schemas.microsoft.com/office/drawing/2014/main" id="{CA09CDF9-4B1B-672E-1619-0C21E4A962C4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4" name="Flowchart: Preparation 493">
              <a:extLst>
                <a:ext uri="{FF2B5EF4-FFF2-40B4-BE49-F238E27FC236}">
                  <a16:creationId xmlns:a16="http://schemas.microsoft.com/office/drawing/2014/main" id="{9A840B01-46E7-1AF0-CE5D-A093E2A098DD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5" name="Flowchart: Preparation 494">
              <a:extLst>
                <a:ext uri="{FF2B5EF4-FFF2-40B4-BE49-F238E27FC236}">
                  <a16:creationId xmlns:a16="http://schemas.microsoft.com/office/drawing/2014/main" id="{8BD2F0AE-388F-62E0-89CD-5D98BEFF11FB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6" name="Flowchart: Preparation 495">
              <a:extLst>
                <a:ext uri="{FF2B5EF4-FFF2-40B4-BE49-F238E27FC236}">
                  <a16:creationId xmlns:a16="http://schemas.microsoft.com/office/drawing/2014/main" id="{47B2D615-8454-109D-F7BE-1F9D76A7CC6B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7" name="Flowchart: Preparation 496">
              <a:extLst>
                <a:ext uri="{FF2B5EF4-FFF2-40B4-BE49-F238E27FC236}">
                  <a16:creationId xmlns:a16="http://schemas.microsoft.com/office/drawing/2014/main" id="{2F180982-5CC4-DC9C-CCA4-2170B9516BAC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C7527B6A-CB48-6D4B-875F-91F430020728}"/>
              </a:ext>
            </a:extLst>
          </p:cNvPr>
          <p:cNvGrpSpPr/>
          <p:nvPr/>
        </p:nvGrpSpPr>
        <p:grpSpPr>
          <a:xfrm>
            <a:off x="8140186" y="1311046"/>
            <a:ext cx="519776" cy="450118"/>
            <a:chOff x="1130964" y="1440121"/>
            <a:chExt cx="4099254" cy="3549885"/>
          </a:xfrm>
        </p:grpSpPr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0485CC43-B570-47F3-6F21-61AF4915025F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0" name="Flowchart: Preparation 499">
              <a:extLst>
                <a:ext uri="{FF2B5EF4-FFF2-40B4-BE49-F238E27FC236}">
                  <a16:creationId xmlns:a16="http://schemas.microsoft.com/office/drawing/2014/main" id="{4EACE2A4-6164-841E-D32C-817B4144E66A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1" name="Flowchart: Preparation 500">
              <a:extLst>
                <a:ext uri="{FF2B5EF4-FFF2-40B4-BE49-F238E27FC236}">
                  <a16:creationId xmlns:a16="http://schemas.microsoft.com/office/drawing/2014/main" id="{6C1FCAF8-C428-04E7-EDE2-EE1B5E48F007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2" name="Flowchart: Preparation 501">
              <a:extLst>
                <a:ext uri="{FF2B5EF4-FFF2-40B4-BE49-F238E27FC236}">
                  <a16:creationId xmlns:a16="http://schemas.microsoft.com/office/drawing/2014/main" id="{D8001C3A-3C56-4787-E5F6-876FB8BCEB14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3" name="Flowchart: Preparation 502">
              <a:extLst>
                <a:ext uri="{FF2B5EF4-FFF2-40B4-BE49-F238E27FC236}">
                  <a16:creationId xmlns:a16="http://schemas.microsoft.com/office/drawing/2014/main" id="{31FD80E5-3F15-2C28-5F1C-F78B9839AB61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4" name="Flowchart: Preparation 503">
              <a:extLst>
                <a:ext uri="{FF2B5EF4-FFF2-40B4-BE49-F238E27FC236}">
                  <a16:creationId xmlns:a16="http://schemas.microsoft.com/office/drawing/2014/main" id="{9868060F-D0AC-2B6D-BEF4-7712FF607E2B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5" name="Flowchart: Preparation 504">
              <a:extLst>
                <a:ext uri="{FF2B5EF4-FFF2-40B4-BE49-F238E27FC236}">
                  <a16:creationId xmlns:a16="http://schemas.microsoft.com/office/drawing/2014/main" id="{323C05A9-11EC-8ECE-5D26-B5D2A8AA9FC4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6" name="Flowchart: Preparation 505">
              <a:extLst>
                <a:ext uri="{FF2B5EF4-FFF2-40B4-BE49-F238E27FC236}">
                  <a16:creationId xmlns:a16="http://schemas.microsoft.com/office/drawing/2014/main" id="{2E8D6E11-2BDC-8884-7422-2A6AEE149F19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7" name="Flowchart: Preparation 506">
              <a:extLst>
                <a:ext uri="{FF2B5EF4-FFF2-40B4-BE49-F238E27FC236}">
                  <a16:creationId xmlns:a16="http://schemas.microsoft.com/office/drawing/2014/main" id="{534FCE99-02AC-94B4-CB70-1DDB1411116A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8" name="Flowchart: Preparation 507">
              <a:extLst>
                <a:ext uri="{FF2B5EF4-FFF2-40B4-BE49-F238E27FC236}">
                  <a16:creationId xmlns:a16="http://schemas.microsoft.com/office/drawing/2014/main" id="{20B12F68-856B-5DEE-5AEB-9C3D423EFB06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9" name="Flowchart: Preparation 508">
              <a:extLst>
                <a:ext uri="{FF2B5EF4-FFF2-40B4-BE49-F238E27FC236}">
                  <a16:creationId xmlns:a16="http://schemas.microsoft.com/office/drawing/2014/main" id="{59D27190-9CEE-EAB4-6DF2-2041BFE075B8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0" name="Flowchart: Preparation 509">
              <a:extLst>
                <a:ext uri="{FF2B5EF4-FFF2-40B4-BE49-F238E27FC236}">
                  <a16:creationId xmlns:a16="http://schemas.microsoft.com/office/drawing/2014/main" id="{AAA7A45B-1F6B-E3EC-4838-C7ECFAABC3E7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1" name="Flowchart: Preparation 510">
              <a:extLst>
                <a:ext uri="{FF2B5EF4-FFF2-40B4-BE49-F238E27FC236}">
                  <a16:creationId xmlns:a16="http://schemas.microsoft.com/office/drawing/2014/main" id="{476F9A2C-2FFB-666C-2FF3-6D734CBB95FD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2" name="Flowchart: Preparation 511">
              <a:extLst>
                <a:ext uri="{FF2B5EF4-FFF2-40B4-BE49-F238E27FC236}">
                  <a16:creationId xmlns:a16="http://schemas.microsoft.com/office/drawing/2014/main" id="{C304E39F-BA08-2E88-D227-30934C943F6A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3" name="Flowchart: Preparation 512">
              <a:extLst>
                <a:ext uri="{FF2B5EF4-FFF2-40B4-BE49-F238E27FC236}">
                  <a16:creationId xmlns:a16="http://schemas.microsoft.com/office/drawing/2014/main" id="{17F44795-2833-8C4B-35E7-ACAA62B006A1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4" name="Flowchart: Preparation 513">
              <a:extLst>
                <a:ext uri="{FF2B5EF4-FFF2-40B4-BE49-F238E27FC236}">
                  <a16:creationId xmlns:a16="http://schemas.microsoft.com/office/drawing/2014/main" id="{1B9E9783-7C6B-A63C-DA78-B6BBD5F3AE95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5" name="Flowchart: Preparation 514">
              <a:extLst>
                <a:ext uri="{FF2B5EF4-FFF2-40B4-BE49-F238E27FC236}">
                  <a16:creationId xmlns:a16="http://schemas.microsoft.com/office/drawing/2014/main" id="{C86D8CFE-AEEE-AFBB-32D3-A2F9B88B5723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3D758F8A-CBC5-62A7-3695-BD393F387D10}"/>
              </a:ext>
            </a:extLst>
          </p:cNvPr>
          <p:cNvGrpSpPr/>
          <p:nvPr/>
        </p:nvGrpSpPr>
        <p:grpSpPr>
          <a:xfrm>
            <a:off x="8140186" y="1763649"/>
            <a:ext cx="519776" cy="450118"/>
            <a:chOff x="1130964" y="1440121"/>
            <a:chExt cx="4099254" cy="3549885"/>
          </a:xfrm>
        </p:grpSpPr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56A9D71A-1335-B772-0F0B-4D350354A413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8" name="Flowchart: Preparation 517">
              <a:extLst>
                <a:ext uri="{FF2B5EF4-FFF2-40B4-BE49-F238E27FC236}">
                  <a16:creationId xmlns:a16="http://schemas.microsoft.com/office/drawing/2014/main" id="{A4D866A5-77A2-A228-F0CE-6754DECDBDA3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9" name="Flowchart: Preparation 518">
              <a:extLst>
                <a:ext uri="{FF2B5EF4-FFF2-40B4-BE49-F238E27FC236}">
                  <a16:creationId xmlns:a16="http://schemas.microsoft.com/office/drawing/2014/main" id="{471B5A76-BED1-B5DA-1322-24F25C3C72CE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0" name="Flowchart: Preparation 519">
              <a:extLst>
                <a:ext uri="{FF2B5EF4-FFF2-40B4-BE49-F238E27FC236}">
                  <a16:creationId xmlns:a16="http://schemas.microsoft.com/office/drawing/2014/main" id="{83C79213-745D-D0FC-77F4-7F78C4F1D4C5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1" name="Flowchart: Preparation 520">
              <a:extLst>
                <a:ext uri="{FF2B5EF4-FFF2-40B4-BE49-F238E27FC236}">
                  <a16:creationId xmlns:a16="http://schemas.microsoft.com/office/drawing/2014/main" id="{992B9ABA-523B-5724-A65D-8F96DFC2F680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2" name="Flowchart: Preparation 521">
              <a:extLst>
                <a:ext uri="{FF2B5EF4-FFF2-40B4-BE49-F238E27FC236}">
                  <a16:creationId xmlns:a16="http://schemas.microsoft.com/office/drawing/2014/main" id="{11A577F2-BDD2-5911-AEA8-9D6E9F66C148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3" name="Flowchart: Preparation 522">
              <a:extLst>
                <a:ext uri="{FF2B5EF4-FFF2-40B4-BE49-F238E27FC236}">
                  <a16:creationId xmlns:a16="http://schemas.microsoft.com/office/drawing/2014/main" id="{9F51A616-8967-194E-CE5A-7A9F7D1EC480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4" name="Flowchart: Preparation 523">
              <a:extLst>
                <a:ext uri="{FF2B5EF4-FFF2-40B4-BE49-F238E27FC236}">
                  <a16:creationId xmlns:a16="http://schemas.microsoft.com/office/drawing/2014/main" id="{688BBE6B-9BB4-D221-CAAE-310CD8F0D977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5" name="Flowchart: Preparation 524">
              <a:extLst>
                <a:ext uri="{FF2B5EF4-FFF2-40B4-BE49-F238E27FC236}">
                  <a16:creationId xmlns:a16="http://schemas.microsoft.com/office/drawing/2014/main" id="{C757AA27-38D8-4436-A9F0-FEFF99A0438C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6" name="Flowchart: Preparation 525">
              <a:extLst>
                <a:ext uri="{FF2B5EF4-FFF2-40B4-BE49-F238E27FC236}">
                  <a16:creationId xmlns:a16="http://schemas.microsoft.com/office/drawing/2014/main" id="{4A744519-2143-42C6-420B-D20174688ADA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7" name="Flowchart: Preparation 526">
              <a:extLst>
                <a:ext uri="{FF2B5EF4-FFF2-40B4-BE49-F238E27FC236}">
                  <a16:creationId xmlns:a16="http://schemas.microsoft.com/office/drawing/2014/main" id="{BC4A3FE3-AC60-B114-17A9-D76370E0AE6C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8" name="Flowchart: Preparation 527">
              <a:extLst>
                <a:ext uri="{FF2B5EF4-FFF2-40B4-BE49-F238E27FC236}">
                  <a16:creationId xmlns:a16="http://schemas.microsoft.com/office/drawing/2014/main" id="{E155EA70-E798-4636-CFC3-05DE9E2A3B5D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9" name="Flowchart: Preparation 528">
              <a:extLst>
                <a:ext uri="{FF2B5EF4-FFF2-40B4-BE49-F238E27FC236}">
                  <a16:creationId xmlns:a16="http://schemas.microsoft.com/office/drawing/2014/main" id="{CEB310C6-7FF9-C039-F3BC-2D0397BD651C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0" name="Flowchart: Preparation 529">
              <a:extLst>
                <a:ext uri="{FF2B5EF4-FFF2-40B4-BE49-F238E27FC236}">
                  <a16:creationId xmlns:a16="http://schemas.microsoft.com/office/drawing/2014/main" id="{F0DEB873-94EC-1EBF-EA08-662201A52FB4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1" name="Flowchart: Preparation 530">
              <a:extLst>
                <a:ext uri="{FF2B5EF4-FFF2-40B4-BE49-F238E27FC236}">
                  <a16:creationId xmlns:a16="http://schemas.microsoft.com/office/drawing/2014/main" id="{AF01E6AF-B530-9FE0-B21B-E6EC81E61FD3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2" name="Flowchart: Preparation 531">
              <a:extLst>
                <a:ext uri="{FF2B5EF4-FFF2-40B4-BE49-F238E27FC236}">
                  <a16:creationId xmlns:a16="http://schemas.microsoft.com/office/drawing/2014/main" id="{12F368D9-757B-22EF-3097-6BE0A4D9B99B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3" name="Flowchart: Preparation 532">
              <a:extLst>
                <a:ext uri="{FF2B5EF4-FFF2-40B4-BE49-F238E27FC236}">
                  <a16:creationId xmlns:a16="http://schemas.microsoft.com/office/drawing/2014/main" id="{4D242EEA-70AE-FFD0-0F3E-788E72659737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77814BC5-678B-6159-0BF6-48D92D737A1A}"/>
              </a:ext>
            </a:extLst>
          </p:cNvPr>
          <p:cNvGrpSpPr/>
          <p:nvPr/>
        </p:nvGrpSpPr>
        <p:grpSpPr>
          <a:xfrm>
            <a:off x="8140186" y="2215956"/>
            <a:ext cx="519776" cy="450118"/>
            <a:chOff x="1130964" y="1440121"/>
            <a:chExt cx="4099254" cy="3549885"/>
          </a:xfrm>
        </p:grpSpPr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617BADBD-4DF2-6B0F-F1F6-6E0D998C93A6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6" name="Flowchart: Preparation 535">
              <a:extLst>
                <a:ext uri="{FF2B5EF4-FFF2-40B4-BE49-F238E27FC236}">
                  <a16:creationId xmlns:a16="http://schemas.microsoft.com/office/drawing/2014/main" id="{9F6CFAF7-DD83-9748-780E-E15D85C0F170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7" name="Flowchart: Preparation 536">
              <a:extLst>
                <a:ext uri="{FF2B5EF4-FFF2-40B4-BE49-F238E27FC236}">
                  <a16:creationId xmlns:a16="http://schemas.microsoft.com/office/drawing/2014/main" id="{56777D8B-786F-D18C-1AB1-46390D0CECC0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Flowchart: Preparation 537">
              <a:extLst>
                <a:ext uri="{FF2B5EF4-FFF2-40B4-BE49-F238E27FC236}">
                  <a16:creationId xmlns:a16="http://schemas.microsoft.com/office/drawing/2014/main" id="{3C76D7E8-D9D3-FAB2-1E05-2CC2A29040DF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9" name="Flowchart: Preparation 538">
              <a:extLst>
                <a:ext uri="{FF2B5EF4-FFF2-40B4-BE49-F238E27FC236}">
                  <a16:creationId xmlns:a16="http://schemas.microsoft.com/office/drawing/2014/main" id="{C09363EC-C178-C35D-0E63-84C21D705F8B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0" name="Flowchart: Preparation 539">
              <a:extLst>
                <a:ext uri="{FF2B5EF4-FFF2-40B4-BE49-F238E27FC236}">
                  <a16:creationId xmlns:a16="http://schemas.microsoft.com/office/drawing/2014/main" id="{3FA04AAE-A383-C42E-70F1-C8F43A69A9A3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Flowchart: Preparation 540">
              <a:extLst>
                <a:ext uri="{FF2B5EF4-FFF2-40B4-BE49-F238E27FC236}">
                  <a16:creationId xmlns:a16="http://schemas.microsoft.com/office/drawing/2014/main" id="{757504A1-1D08-8D5C-4721-1D9BA99A7458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2" name="Flowchart: Preparation 541">
              <a:extLst>
                <a:ext uri="{FF2B5EF4-FFF2-40B4-BE49-F238E27FC236}">
                  <a16:creationId xmlns:a16="http://schemas.microsoft.com/office/drawing/2014/main" id="{5A6DD25F-EC49-9F8E-D4FE-33D3BFEC99A0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3" name="Flowchart: Preparation 542">
              <a:extLst>
                <a:ext uri="{FF2B5EF4-FFF2-40B4-BE49-F238E27FC236}">
                  <a16:creationId xmlns:a16="http://schemas.microsoft.com/office/drawing/2014/main" id="{53035CBD-A93F-D5B9-6461-14A7ECC66EE3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4" name="Flowchart: Preparation 543">
              <a:extLst>
                <a:ext uri="{FF2B5EF4-FFF2-40B4-BE49-F238E27FC236}">
                  <a16:creationId xmlns:a16="http://schemas.microsoft.com/office/drawing/2014/main" id="{A52CBC1F-523F-797F-B42A-53A18FE32774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5" name="Flowchart: Preparation 544">
              <a:extLst>
                <a:ext uri="{FF2B5EF4-FFF2-40B4-BE49-F238E27FC236}">
                  <a16:creationId xmlns:a16="http://schemas.microsoft.com/office/drawing/2014/main" id="{F1D8E86D-0405-06D3-A64B-20F1743C09B6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6" name="Flowchart: Preparation 545">
              <a:extLst>
                <a:ext uri="{FF2B5EF4-FFF2-40B4-BE49-F238E27FC236}">
                  <a16:creationId xmlns:a16="http://schemas.microsoft.com/office/drawing/2014/main" id="{226DFA47-5723-4B6A-AE8F-1DCB830EA90A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7" name="Flowchart: Preparation 546">
              <a:extLst>
                <a:ext uri="{FF2B5EF4-FFF2-40B4-BE49-F238E27FC236}">
                  <a16:creationId xmlns:a16="http://schemas.microsoft.com/office/drawing/2014/main" id="{0823BDF8-35E9-AA5F-2370-AA3466C1BB57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8" name="Flowchart: Preparation 547">
              <a:extLst>
                <a:ext uri="{FF2B5EF4-FFF2-40B4-BE49-F238E27FC236}">
                  <a16:creationId xmlns:a16="http://schemas.microsoft.com/office/drawing/2014/main" id="{DCF8FBBC-A739-8411-B7C5-241D1B568A8D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9" name="Flowchart: Preparation 548">
              <a:extLst>
                <a:ext uri="{FF2B5EF4-FFF2-40B4-BE49-F238E27FC236}">
                  <a16:creationId xmlns:a16="http://schemas.microsoft.com/office/drawing/2014/main" id="{FD6F8F5B-99B6-19F5-E783-1BAB268A7BAF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0" name="Flowchart: Preparation 549">
              <a:extLst>
                <a:ext uri="{FF2B5EF4-FFF2-40B4-BE49-F238E27FC236}">
                  <a16:creationId xmlns:a16="http://schemas.microsoft.com/office/drawing/2014/main" id="{BE6AF322-9F68-B3AD-5BB3-6B3F84147EB9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1" name="Flowchart: Preparation 550">
              <a:extLst>
                <a:ext uri="{FF2B5EF4-FFF2-40B4-BE49-F238E27FC236}">
                  <a16:creationId xmlns:a16="http://schemas.microsoft.com/office/drawing/2014/main" id="{3FB938DC-8353-BE98-48A0-840C3D572E7F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EE8831BA-9C63-00C5-AFFA-B00F7FD65492}"/>
              </a:ext>
            </a:extLst>
          </p:cNvPr>
          <p:cNvGrpSpPr/>
          <p:nvPr/>
        </p:nvGrpSpPr>
        <p:grpSpPr>
          <a:xfrm>
            <a:off x="8140186" y="2658715"/>
            <a:ext cx="519776" cy="450118"/>
            <a:chOff x="1130964" y="1440121"/>
            <a:chExt cx="4099254" cy="3549885"/>
          </a:xfrm>
        </p:grpSpPr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CD68C5C4-B7A1-C8F9-DF46-90A475C41E9E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4" name="Flowchart: Preparation 553">
              <a:extLst>
                <a:ext uri="{FF2B5EF4-FFF2-40B4-BE49-F238E27FC236}">
                  <a16:creationId xmlns:a16="http://schemas.microsoft.com/office/drawing/2014/main" id="{47582B58-15ED-7249-F2CA-4E7747F35EDA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5" name="Flowchart: Preparation 554">
              <a:extLst>
                <a:ext uri="{FF2B5EF4-FFF2-40B4-BE49-F238E27FC236}">
                  <a16:creationId xmlns:a16="http://schemas.microsoft.com/office/drawing/2014/main" id="{E79F4A76-8AE2-3622-5A65-112596C01666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6" name="Flowchart: Preparation 555">
              <a:extLst>
                <a:ext uri="{FF2B5EF4-FFF2-40B4-BE49-F238E27FC236}">
                  <a16:creationId xmlns:a16="http://schemas.microsoft.com/office/drawing/2014/main" id="{5C0CAEA8-C165-7F75-1F68-331521F57790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7" name="Flowchart: Preparation 556">
              <a:extLst>
                <a:ext uri="{FF2B5EF4-FFF2-40B4-BE49-F238E27FC236}">
                  <a16:creationId xmlns:a16="http://schemas.microsoft.com/office/drawing/2014/main" id="{5FD3934E-66B2-4C26-7F46-FC94FD49600D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8" name="Flowchart: Preparation 557">
              <a:extLst>
                <a:ext uri="{FF2B5EF4-FFF2-40B4-BE49-F238E27FC236}">
                  <a16:creationId xmlns:a16="http://schemas.microsoft.com/office/drawing/2014/main" id="{ABBF4153-0F84-FBE8-8679-73C71E848C12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9" name="Flowchart: Preparation 558">
              <a:extLst>
                <a:ext uri="{FF2B5EF4-FFF2-40B4-BE49-F238E27FC236}">
                  <a16:creationId xmlns:a16="http://schemas.microsoft.com/office/drawing/2014/main" id="{0E590BF0-4C63-A1CE-C10B-8CFC910CD34F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0" name="Flowchart: Preparation 559">
              <a:extLst>
                <a:ext uri="{FF2B5EF4-FFF2-40B4-BE49-F238E27FC236}">
                  <a16:creationId xmlns:a16="http://schemas.microsoft.com/office/drawing/2014/main" id="{FE3DE595-BD7B-434E-A584-215EA4DEFC38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1" name="Flowchart: Preparation 560">
              <a:extLst>
                <a:ext uri="{FF2B5EF4-FFF2-40B4-BE49-F238E27FC236}">
                  <a16:creationId xmlns:a16="http://schemas.microsoft.com/office/drawing/2014/main" id="{5790818A-3E99-0CDB-2C9E-8E2B0FBF3152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2" name="Flowchart: Preparation 561">
              <a:extLst>
                <a:ext uri="{FF2B5EF4-FFF2-40B4-BE49-F238E27FC236}">
                  <a16:creationId xmlns:a16="http://schemas.microsoft.com/office/drawing/2014/main" id="{ED8A5143-3503-D07C-1125-6DBFA666E56D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3" name="Flowchart: Preparation 562">
              <a:extLst>
                <a:ext uri="{FF2B5EF4-FFF2-40B4-BE49-F238E27FC236}">
                  <a16:creationId xmlns:a16="http://schemas.microsoft.com/office/drawing/2014/main" id="{7520965B-4245-A156-AF9E-C689F18A4CF8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4" name="Flowchart: Preparation 563">
              <a:extLst>
                <a:ext uri="{FF2B5EF4-FFF2-40B4-BE49-F238E27FC236}">
                  <a16:creationId xmlns:a16="http://schemas.microsoft.com/office/drawing/2014/main" id="{57D53E73-624A-D081-4377-0F0738B4F052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5" name="Flowchart: Preparation 564">
              <a:extLst>
                <a:ext uri="{FF2B5EF4-FFF2-40B4-BE49-F238E27FC236}">
                  <a16:creationId xmlns:a16="http://schemas.microsoft.com/office/drawing/2014/main" id="{0BD0CFC0-62EB-6D67-7D5F-6BCFA50D7EC0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6" name="Flowchart: Preparation 565">
              <a:extLst>
                <a:ext uri="{FF2B5EF4-FFF2-40B4-BE49-F238E27FC236}">
                  <a16:creationId xmlns:a16="http://schemas.microsoft.com/office/drawing/2014/main" id="{7B8BCA78-B379-220A-5C58-5DB6E0601CF6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7" name="Flowchart: Preparation 566">
              <a:extLst>
                <a:ext uri="{FF2B5EF4-FFF2-40B4-BE49-F238E27FC236}">
                  <a16:creationId xmlns:a16="http://schemas.microsoft.com/office/drawing/2014/main" id="{95D4AF4F-984E-0E5C-C500-58FC426D4DD3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8" name="Flowchart: Preparation 567">
              <a:extLst>
                <a:ext uri="{FF2B5EF4-FFF2-40B4-BE49-F238E27FC236}">
                  <a16:creationId xmlns:a16="http://schemas.microsoft.com/office/drawing/2014/main" id="{DCE1FD6F-2696-46C8-BE51-9F479F982538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9" name="Flowchart: Preparation 568">
              <a:extLst>
                <a:ext uri="{FF2B5EF4-FFF2-40B4-BE49-F238E27FC236}">
                  <a16:creationId xmlns:a16="http://schemas.microsoft.com/office/drawing/2014/main" id="{85DD5E1A-372A-A48D-7539-AC3183A4A21E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0" name="Group 569">
            <a:extLst>
              <a:ext uri="{FF2B5EF4-FFF2-40B4-BE49-F238E27FC236}">
                <a16:creationId xmlns:a16="http://schemas.microsoft.com/office/drawing/2014/main" id="{C9D6BE48-501B-1A48-F0C1-0C1841D8D2A4}"/>
              </a:ext>
            </a:extLst>
          </p:cNvPr>
          <p:cNvGrpSpPr/>
          <p:nvPr/>
        </p:nvGrpSpPr>
        <p:grpSpPr>
          <a:xfrm>
            <a:off x="8140186" y="3111319"/>
            <a:ext cx="519776" cy="450118"/>
            <a:chOff x="1130964" y="1440121"/>
            <a:chExt cx="4099254" cy="3549885"/>
          </a:xfrm>
        </p:grpSpPr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5998A4EC-5346-9531-CCE6-DB564C84BCA6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2" name="Flowchart: Preparation 571">
              <a:extLst>
                <a:ext uri="{FF2B5EF4-FFF2-40B4-BE49-F238E27FC236}">
                  <a16:creationId xmlns:a16="http://schemas.microsoft.com/office/drawing/2014/main" id="{F70234DF-FE58-BBEF-9038-290431B43AA5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3" name="Flowchart: Preparation 572">
              <a:extLst>
                <a:ext uri="{FF2B5EF4-FFF2-40B4-BE49-F238E27FC236}">
                  <a16:creationId xmlns:a16="http://schemas.microsoft.com/office/drawing/2014/main" id="{5BD5DE1E-5F01-037E-5D5D-759B13F5B300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4" name="Flowchart: Preparation 573">
              <a:extLst>
                <a:ext uri="{FF2B5EF4-FFF2-40B4-BE49-F238E27FC236}">
                  <a16:creationId xmlns:a16="http://schemas.microsoft.com/office/drawing/2014/main" id="{0298141A-9E98-C8F3-6472-7A7057E4F1DC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5" name="Flowchart: Preparation 574">
              <a:extLst>
                <a:ext uri="{FF2B5EF4-FFF2-40B4-BE49-F238E27FC236}">
                  <a16:creationId xmlns:a16="http://schemas.microsoft.com/office/drawing/2014/main" id="{5AC774F4-CCC0-1D0F-0B0E-42A1830CA0B6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6" name="Flowchart: Preparation 575">
              <a:extLst>
                <a:ext uri="{FF2B5EF4-FFF2-40B4-BE49-F238E27FC236}">
                  <a16:creationId xmlns:a16="http://schemas.microsoft.com/office/drawing/2014/main" id="{117ECCCA-AFF3-AD24-2E88-59DC46981261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7" name="Flowchart: Preparation 576">
              <a:extLst>
                <a:ext uri="{FF2B5EF4-FFF2-40B4-BE49-F238E27FC236}">
                  <a16:creationId xmlns:a16="http://schemas.microsoft.com/office/drawing/2014/main" id="{152C1440-F269-5B25-6DCE-6214AB807CFF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8" name="Flowchart: Preparation 577">
              <a:extLst>
                <a:ext uri="{FF2B5EF4-FFF2-40B4-BE49-F238E27FC236}">
                  <a16:creationId xmlns:a16="http://schemas.microsoft.com/office/drawing/2014/main" id="{CC2F3781-B36C-C7FD-5771-EE8F7DE6A03B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9" name="Flowchart: Preparation 578">
              <a:extLst>
                <a:ext uri="{FF2B5EF4-FFF2-40B4-BE49-F238E27FC236}">
                  <a16:creationId xmlns:a16="http://schemas.microsoft.com/office/drawing/2014/main" id="{04F9682E-13C3-D008-D452-475868C5286A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0" name="Flowchart: Preparation 579">
              <a:extLst>
                <a:ext uri="{FF2B5EF4-FFF2-40B4-BE49-F238E27FC236}">
                  <a16:creationId xmlns:a16="http://schemas.microsoft.com/office/drawing/2014/main" id="{0E10F73C-F41F-4DE2-33B0-0BEDA1DBA128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1" name="Flowchart: Preparation 580">
              <a:extLst>
                <a:ext uri="{FF2B5EF4-FFF2-40B4-BE49-F238E27FC236}">
                  <a16:creationId xmlns:a16="http://schemas.microsoft.com/office/drawing/2014/main" id="{7FB1B47D-90A3-3E15-902C-C92A5CA176D4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2" name="Flowchart: Preparation 581">
              <a:extLst>
                <a:ext uri="{FF2B5EF4-FFF2-40B4-BE49-F238E27FC236}">
                  <a16:creationId xmlns:a16="http://schemas.microsoft.com/office/drawing/2014/main" id="{8CE1CF83-29E1-A56D-AB80-FEADEA775AA3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3" name="Flowchart: Preparation 582">
              <a:extLst>
                <a:ext uri="{FF2B5EF4-FFF2-40B4-BE49-F238E27FC236}">
                  <a16:creationId xmlns:a16="http://schemas.microsoft.com/office/drawing/2014/main" id="{3143EC38-8231-7767-39D6-27DA14201A29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4" name="Flowchart: Preparation 583">
              <a:extLst>
                <a:ext uri="{FF2B5EF4-FFF2-40B4-BE49-F238E27FC236}">
                  <a16:creationId xmlns:a16="http://schemas.microsoft.com/office/drawing/2014/main" id="{EA3A24E2-3FE2-26D4-201B-A395C4C2CE78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5" name="Flowchart: Preparation 584">
              <a:extLst>
                <a:ext uri="{FF2B5EF4-FFF2-40B4-BE49-F238E27FC236}">
                  <a16:creationId xmlns:a16="http://schemas.microsoft.com/office/drawing/2014/main" id="{78F129BD-593B-8D24-B436-0C1E2F622A8F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6" name="Flowchart: Preparation 585">
              <a:extLst>
                <a:ext uri="{FF2B5EF4-FFF2-40B4-BE49-F238E27FC236}">
                  <a16:creationId xmlns:a16="http://schemas.microsoft.com/office/drawing/2014/main" id="{C3494501-E67C-FD58-65A9-18A4E921B8EA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7" name="Flowchart: Preparation 586">
              <a:extLst>
                <a:ext uri="{FF2B5EF4-FFF2-40B4-BE49-F238E27FC236}">
                  <a16:creationId xmlns:a16="http://schemas.microsoft.com/office/drawing/2014/main" id="{B69D4701-B133-ED28-80F8-7CA19D7408F2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60BBBDA6-7855-D5E9-6D5B-FD8296B51821}"/>
              </a:ext>
            </a:extLst>
          </p:cNvPr>
          <p:cNvGrpSpPr/>
          <p:nvPr/>
        </p:nvGrpSpPr>
        <p:grpSpPr>
          <a:xfrm>
            <a:off x="8140186" y="3562595"/>
            <a:ext cx="519776" cy="450118"/>
            <a:chOff x="1130964" y="1440121"/>
            <a:chExt cx="4099254" cy="3549885"/>
          </a:xfrm>
        </p:grpSpPr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BC31D35B-52B4-6E5C-98F0-02A59D84214C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0" name="Flowchart: Preparation 589">
              <a:extLst>
                <a:ext uri="{FF2B5EF4-FFF2-40B4-BE49-F238E27FC236}">
                  <a16:creationId xmlns:a16="http://schemas.microsoft.com/office/drawing/2014/main" id="{526F56BC-E434-54A3-1C82-C24A1CFD570C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1" name="Flowchart: Preparation 590">
              <a:extLst>
                <a:ext uri="{FF2B5EF4-FFF2-40B4-BE49-F238E27FC236}">
                  <a16:creationId xmlns:a16="http://schemas.microsoft.com/office/drawing/2014/main" id="{D68A1DE5-8FE9-F580-D13C-37798F9CA239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2" name="Flowchart: Preparation 591">
              <a:extLst>
                <a:ext uri="{FF2B5EF4-FFF2-40B4-BE49-F238E27FC236}">
                  <a16:creationId xmlns:a16="http://schemas.microsoft.com/office/drawing/2014/main" id="{253C279B-08C6-0FCA-EE66-1FDE59A78BEA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3" name="Flowchart: Preparation 592">
              <a:extLst>
                <a:ext uri="{FF2B5EF4-FFF2-40B4-BE49-F238E27FC236}">
                  <a16:creationId xmlns:a16="http://schemas.microsoft.com/office/drawing/2014/main" id="{22383F85-2216-5E0A-029C-5E22BE6EFE29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4" name="Flowchart: Preparation 593">
              <a:extLst>
                <a:ext uri="{FF2B5EF4-FFF2-40B4-BE49-F238E27FC236}">
                  <a16:creationId xmlns:a16="http://schemas.microsoft.com/office/drawing/2014/main" id="{AE707B81-3EE4-EFB4-5098-EA1D19F6CD51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5" name="Flowchart: Preparation 594">
              <a:extLst>
                <a:ext uri="{FF2B5EF4-FFF2-40B4-BE49-F238E27FC236}">
                  <a16:creationId xmlns:a16="http://schemas.microsoft.com/office/drawing/2014/main" id="{6F5A96D9-4F60-41DB-C7EA-E19EB382C1B7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6" name="Flowchart: Preparation 595">
              <a:extLst>
                <a:ext uri="{FF2B5EF4-FFF2-40B4-BE49-F238E27FC236}">
                  <a16:creationId xmlns:a16="http://schemas.microsoft.com/office/drawing/2014/main" id="{6F106A33-B7EB-302F-41E3-C10FFF29056D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7" name="Flowchart: Preparation 596">
              <a:extLst>
                <a:ext uri="{FF2B5EF4-FFF2-40B4-BE49-F238E27FC236}">
                  <a16:creationId xmlns:a16="http://schemas.microsoft.com/office/drawing/2014/main" id="{97F899BD-584D-A0E4-E201-F666B7210353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Flowchart: Preparation 597">
              <a:extLst>
                <a:ext uri="{FF2B5EF4-FFF2-40B4-BE49-F238E27FC236}">
                  <a16:creationId xmlns:a16="http://schemas.microsoft.com/office/drawing/2014/main" id="{188D47A0-8C87-BAFE-7DD0-935DAE2F49C3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Flowchart: Preparation 598">
              <a:extLst>
                <a:ext uri="{FF2B5EF4-FFF2-40B4-BE49-F238E27FC236}">
                  <a16:creationId xmlns:a16="http://schemas.microsoft.com/office/drawing/2014/main" id="{4A85ABC1-8614-7055-3869-227B4A997C6D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Flowchart: Preparation 599">
              <a:extLst>
                <a:ext uri="{FF2B5EF4-FFF2-40B4-BE49-F238E27FC236}">
                  <a16:creationId xmlns:a16="http://schemas.microsoft.com/office/drawing/2014/main" id="{D4409480-DF07-E09C-DAC1-4635A62F033E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Flowchart: Preparation 600">
              <a:extLst>
                <a:ext uri="{FF2B5EF4-FFF2-40B4-BE49-F238E27FC236}">
                  <a16:creationId xmlns:a16="http://schemas.microsoft.com/office/drawing/2014/main" id="{CB79C60B-D0E0-50E6-DA94-71B320F3987C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Flowchart: Preparation 601">
              <a:extLst>
                <a:ext uri="{FF2B5EF4-FFF2-40B4-BE49-F238E27FC236}">
                  <a16:creationId xmlns:a16="http://schemas.microsoft.com/office/drawing/2014/main" id="{C66EA186-D99F-4D26-B5B0-5074D83A34AC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Flowchart: Preparation 602">
              <a:extLst>
                <a:ext uri="{FF2B5EF4-FFF2-40B4-BE49-F238E27FC236}">
                  <a16:creationId xmlns:a16="http://schemas.microsoft.com/office/drawing/2014/main" id="{C7D878CD-5B26-0DC0-8D98-BEA9E8AE3813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Flowchart: Preparation 603">
              <a:extLst>
                <a:ext uri="{FF2B5EF4-FFF2-40B4-BE49-F238E27FC236}">
                  <a16:creationId xmlns:a16="http://schemas.microsoft.com/office/drawing/2014/main" id="{5A596048-AE8D-28E8-8F65-58D9F1500EF4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Flowchart: Preparation 604">
              <a:extLst>
                <a:ext uri="{FF2B5EF4-FFF2-40B4-BE49-F238E27FC236}">
                  <a16:creationId xmlns:a16="http://schemas.microsoft.com/office/drawing/2014/main" id="{C89F045E-0E51-A1E8-FC2E-B6C7327D65C2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392A44BB-1E77-AE11-7792-65BAEE90CF68}"/>
              </a:ext>
            </a:extLst>
          </p:cNvPr>
          <p:cNvGrpSpPr/>
          <p:nvPr/>
        </p:nvGrpSpPr>
        <p:grpSpPr>
          <a:xfrm>
            <a:off x="8140186" y="4005355"/>
            <a:ext cx="519776" cy="450118"/>
            <a:chOff x="1130964" y="1440121"/>
            <a:chExt cx="4099254" cy="3549885"/>
          </a:xfrm>
        </p:grpSpPr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05BFCA85-E7C7-BD18-6450-1FF3D4C724EC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Flowchart: Preparation 607">
              <a:extLst>
                <a:ext uri="{FF2B5EF4-FFF2-40B4-BE49-F238E27FC236}">
                  <a16:creationId xmlns:a16="http://schemas.microsoft.com/office/drawing/2014/main" id="{C5421700-0DBD-7C04-DD04-251597C14B19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Flowchart: Preparation 608">
              <a:extLst>
                <a:ext uri="{FF2B5EF4-FFF2-40B4-BE49-F238E27FC236}">
                  <a16:creationId xmlns:a16="http://schemas.microsoft.com/office/drawing/2014/main" id="{62523332-CD14-EBFD-F938-579B83860DA9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Flowchart: Preparation 609">
              <a:extLst>
                <a:ext uri="{FF2B5EF4-FFF2-40B4-BE49-F238E27FC236}">
                  <a16:creationId xmlns:a16="http://schemas.microsoft.com/office/drawing/2014/main" id="{C14241C9-A3ED-B9FE-53E8-DEFE226E3CAF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Flowchart: Preparation 610">
              <a:extLst>
                <a:ext uri="{FF2B5EF4-FFF2-40B4-BE49-F238E27FC236}">
                  <a16:creationId xmlns:a16="http://schemas.microsoft.com/office/drawing/2014/main" id="{1ECEB414-55D0-DC75-D9E3-7E17B13C8D23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Flowchart: Preparation 611">
              <a:extLst>
                <a:ext uri="{FF2B5EF4-FFF2-40B4-BE49-F238E27FC236}">
                  <a16:creationId xmlns:a16="http://schemas.microsoft.com/office/drawing/2014/main" id="{BC0305BF-3055-AD7D-CF41-71AC07F02037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Flowchart: Preparation 612">
              <a:extLst>
                <a:ext uri="{FF2B5EF4-FFF2-40B4-BE49-F238E27FC236}">
                  <a16:creationId xmlns:a16="http://schemas.microsoft.com/office/drawing/2014/main" id="{74624842-6DC8-469A-8DB0-CD0966217DBC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Flowchart: Preparation 613">
              <a:extLst>
                <a:ext uri="{FF2B5EF4-FFF2-40B4-BE49-F238E27FC236}">
                  <a16:creationId xmlns:a16="http://schemas.microsoft.com/office/drawing/2014/main" id="{D6FE9932-FBFA-70D5-6206-B86884E43358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Flowchart: Preparation 614">
              <a:extLst>
                <a:ext uri="{FF2B5EF4-FFF2-40B4-BE49-F238E27FC236}">
                  <a16:creationId xmlns:a16="http://schemas.microsoft.com/office/drawing/2014/main" id="{9C3144D4-4E42-990C-B2DC-B3C02A116C85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Flowchart: Preparation 615">
              <a:extLst>
                <a:ext uri="{FF2B5EF4-FFF2-40B4-BE49-F238E27FC236}">
                  <a16:creationId xmlns:a16="http://schemas.microsoft.com/office/drawing/2014/main" id="{0279E700-212C-1803-7515-E0374AB289D9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Flowchart: Preparation 616">
              <a:extLst>
                <a:ext uri="{FF2B5EF4-FFF2-40B4-BE49-F238E27FC236}">
                  <a16:creationId xmlns:a16="http://schemas.microsoft.com/office/drawing/2014/main" id="{77BC039E-53CB-DC75-F5A3-D739B1569C74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Flowchart: Preparation 617">
              <a:extLst>
                <a:ext uri="{FF2B5EF4-FFF2-40B4-BE49-F238E27FC236}">
                  <a16:creationId xmlns:a16="http://schemas.microsoft.com/office/drawing/2014/main" id="{19E5B238-19C0-E7F3-96E4-88DC3C998BA1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Flowchart: Preparation 618">
              <a:extLst>
                <a:ext uri="{FF2B5EF4-FFF2-40B4-BE49-F238E27FC236}">
                  <a16:creationId xmlns:a16="http://schemas.microsoft.com/office/drawing/2014/main" id="{5A512355-34B8-9F0B-D878-0EEA71A7519F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Flowchart: Preparation 619">
              <a:extLst>
                <a:ext uri="{FF2B5EF4-FFF2-40B4-BE49-F238E27FC236}">
                  <a16:creationId xmlns:a16="http://schemas.microsoft.com/office/drawing/2014/main" id="{58E7C31B-9737-57E7-4072-CB4CACEDF885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Flowchart: Preparation 620">
              <a:extLst>
                <a:ext uri="{FF2B5EF4-FFF2-40B4-BE49-F238E27FC236}">
                  <a16:creationId xmlns:a16="http://schemas.microsoft.com/office/drawing/2014/main" id="{E2A5FD11-4279-702F-8BF5-0A13C57EF2AE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Flowchart: Preparation 621">
              <a:extLst>
                <a:ext uri="{FF2B5EF4-FFF2-40B4-BE49-F238E27FC236}">
                  <a16:creationId xmlns:a16="http://schemas.microsoft.com/office/drawing/2014/main" id="{71A7211A-ACCA-A61C-5FE3-5A81D78F58A3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Flowchart: Preparation 622">
              <a:extLst>
                <a:ext uri="{FF2B5EF4-FFF2-40B4-BE49-F238E27FC236}">
                  <a16:creationId xmlns:a16="http://schemas.microsoft.com/office/drawing/2014/main" id="{89E2F67B-7C05-8F6F-D559-AFBB7164C639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4" name="Group 623">
            <a:extLst>
              <a:ext uri="{FF2B5EF4-FFF2-40B4-BE49-F238E27FC236}">
                <a16:creationId xmlns:a16="http://schemas.microsoft.com/office/drawing/2014/main" id="{1E77D5C9-735D-105C-C07D-08B04BDD4FF5}"/>
              </a:ext>
            </a:extLst>
          </p:cNvPr>
          <p:cNvGrpSpPr/>
          <p:nvPr/>
        </p:nvGrpSpPr>
        <p:grpSpPr>
          <a:xfrm>
            <a:off x="8140186" y="4457958"/>
            <a:ext cx="519776" cy="450118"/>
            <a:chOff x="1130964" y="1440121"/>
            <a:chExt cx="4099254" cy="3549885"/>
          </a:xfrm>
        </p:grpSpPr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ACDEBFAE-CA7C-07CB-ADB2-879D4339D531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Flowchart: Preparation 625">
              <a:extLst>
                <a:ext uri="{FF2B5EF4-FFF2-40B4-BE49-F238E27FC236}">
                  <a16:creationId xmlns:a16="http://schemas.microsoft.com/office/drawing/2014/main" id="{82DC2651-8624-F361-757F-9B59EC4C5F9A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Flowchart: Preparation 626">
              <a:extLst>
                <a:ext uri="{FF2B5EF4-FFF2-40B4-BE49-F238E27FC236}">
                  <a16:creationId xmlns:a16="http://schemas.microsoft.com/office/drawing/2014/main" id="{091B2717-C86B-A0C4-DD06-55CB3BF39436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Flowchart: Preparation 627">
              <a:extLst>
                <a:ext uri="{FF2B5EF4-FFF2-40B4-BE49-F238E27FC236}">
                  <a16:creationId xmlns:a16="http://schemas.microsoft.com/office/drawing/2014/main" id="{BA2E7757-8D98-089D-4363-3C09C24DAB2B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Flowchart: Preparation 628">
              <a:extLst>
                <a:ext uri="{FF2B5EF4-FFF2-40B4-BE49-F238E27FC236}">
                  <a16:creationId xmlns:a16="http://schemas.microsoft.com/office/drawing/2014/main" id="{4F9276A4-C595-E8A6-2A52-4640B6808F52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Flowchart: Preparation 629">
              <a:extLst>
                <a:ext uri="{FF2B5EF4-FFF2-40B4-BE49-F238E27FC236}">
                  <a16:creationId xmlns:a16="http://schemas.microsoft.com/office/drawing/2014/main" id="{D3F36863-82D6-2FFF-0255-69ED54E3838D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Flowchart: Preparation 630">
              <a:extLst>
                <a:ext uri="{FF2B5EF4-FFF2-40B4-BE49-F238E27FC236}">
                  <a16:creationId xmlns:a16="http://schemas.microsoft.com/office/drawing/2014/main" id="{E95A9F94-6F4A-B6AD-2C9C-20DED5E43BFD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Flowchart: Preparation 631">
              <a:extLst>
                <a:ext uri="{FF2B5EF4-FFF2-40B4-BE49-F238E27FC236}">
                  <a16:creationId xmlns:a16="http://schemas.microsoft.com/office/drawing/2014/main" id="{2E68F50A-91FD-6280-6C1D-6F10AFEBAB0B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Flowchart: Preparation 632">
              <a:extLst>
                <a:ext uri="{FF2B5EF4-FFF2-40B4-BE49-F238E27FC236}">
                  <a16:creationId xmlns:a16="http://schemas.microsoft.com/office/drawing/2014/main" id="{18D7E7FE-7FD1-FCE4-442F-885192622385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Flowchart: Preparation 633">
              <a:extLst>
                <a:ext uri="{FF2B5EF4-FFF2-40B4-BE49-F238E27FC236}">
                  <a16:creationId xmlns:a16="http://schemas.microsoft.com/office/drawing/2014/main" id="{F6D488D0-01D2-76DD-792A-A14E57832B02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Flowchart: Preparation 634">
              <a:extLst>
                <a:ext uri="{FF2B5EF4-FFF2-40B4-BE49-F238E27FC236}">
                  <a16:creationId xmlns:a16="http://schemas.microsoft.com/office/drawing/2014/main" id="{1A7D7390-3F75-979C-E5E3-125F3C166EAC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Flowchart: Preparation 635">
              <a:extLst>
                <a:ext uri="{FF2B5EF4-FFF2-40B4-BE49-F238E27FC236}">
                  <a16:creationId xmlns:a16="http://schemas.microsoft.com/office/drawing/2014/main" id="{71CAF560-3B14-7ECB-E06C-056C8E3FCDA4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Flowchart: Preparation 636">
              <a:extLst>
                <a:ext uri="{FF2B5EF4-FFF2-40B4-BE49-F238E27FC236}">
                  <a16:creationId xmlns:a16="http://schemas.microsoft.com/office/drawing/2014/main" id="{39C7079C-5130-2B5F-C8D5-31A2268FB832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Flowchart: Preparation 637">
              <a:extLst>
                <a:ext uri="{FF2B5EF4-FFF2-40B4-BE49-F238E27FC236}">
                  <a16:creationId xmlns:a16="http://schemas.microsoft.com/office/drawing/2014/main" id="{3E7115EE-08E4-D359-5B91-3A35810DCEF4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Flowchart: Preparation 638">
              <a:extLst>
                <a:ext uri="{FF2B5EF4-FFF2-40B4-BE49-F238E27FC236}">
                  <a16:creationId xmlns:a16="http://schemas.microsoft.com/office/drawing/2014/main" id="{6285449F-2EBB-4963-1042-28861007BABF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Flowchart: Preparation 639">
              <a:extLst>
                <a:ext uri="{FF2B5EF4-FFF2-40B4-BE49-F238E27FC236}">
                  <a16:creationId xmlns:a16="http://schemas.microsoft.com/office/drawing/2014/main" id="{383CD9B7-A005-0EAA-ABFB-3E866411B426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Flowchart: Preparation 640">
              <a:extLst>
                <a:ext uri="{FF2B5EF4-FFF2-40B4-BE49-F238E27FC236}">
                  <a16:creationId xmlns:a16="http://schemas.microsoft.com/office/drawing/2014/main" id="{2D93205A-13F2-22EE-AC6F-A9A25B554630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5497B830-363E-9960-13AE-A9618AC4F580}"/>
              </a:ext>
            </a:extLst>
          </p:cNvPr>
          <p:cNvGrpSpPr/>
          <p:nvPr/>
        </p:nvGrpSpPr>
        <p:grpSpPr>
          <a:xfrm>
            <a:off x="8655164" y="1309736"/>
            <a:ext cx="519776" cy="450118"/>
            <a:chOff x="1130964" y="1440121"/>
            <a:chExt cx="4099254" cy="3549885"/>
          </a:xfrm>
        </p:grpSpPr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945D3543-7092-9871-066B-7A78658319A2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Flowchart: Preparation 643">
              <a:extLst>
                <a:ext uri="{FF2B5EF4-FFF2-40B4-BE49-F238E27FC236}">
                  <a16:creationId xmlns:a16="http://schemas.microsoft.com/office/drawing/2014/main" id="{3E3412A9-4266-01E8-DDAD-B44399584785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Flowchart: Preparation 644">
              <a:extLst>
                <a:ext uri="{FF2B5EF4-FFF2-40B4-BE49-F238E27FC236}">
                  <a16:creationId xmlns:a16="http://schemas.microsoft.com/office/drawing/2014/main" id="{BF0A9F2D-EFFC-DC80-50BC-4B5E6E4825C1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Flowchart: Preparation 645">
              <a:extLst>
                <a:ext uri="{FF2B5EF4-FFF2-40B4-BE49-F238E27FC236}">
                  <a16:creationId xmlns:a16="http://schemas.microsoft.com/office/drawing/2014/main" id="{EDF54824-AA96-6307-B755-F83F3C8F6BD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7" name="Flowchart: Preparation 646">
              <a:extLst>
                <a:ext uri="{FF2B5EF4-FFF2-40B4-BE49-F238E27FC236}">
                  <a16:creationId xmlns:a16="http://schemas.microsoft.com/office/drawing/2014/main" id="{93295222-B7AF-72C6-ABD1-DFDC62901076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8" name="Flowchart: Preparation 647">
              <a:extLst>
                <a:ext uri="{FF2B5EF4-FFF2-40B4-BE49-F238E27FC236}">
                  <a16:creationId xmlns:a16="http://schemas.microsoft.com/office/drawing/2014/main" id="{8DAAC675-0DA6-ADDA-62F7-FC084A416CFD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9" name="Flowchart: Preparation 648">
              <a:extLst>
                <a:ext uri="{FF2B5EF4-FFF2-40B4-BE49-F238E27FC236}">
                  <a16:creationId xmlns:a16="http://schemas.microsoft.com/office/drawing/2014/main" id="{414B06E8-4C14-B8CD-7641-7CAB4DE04407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0" name="Flowchart: Preparation 649">
              <a:extLst>
                <a:ext uri="{FF2B5EF4-FFF2-40B4-BE49-F238E27FC236}">
                  <a16:creationId xmlns:a16="http://schemas.microsoft.com/office/drawing/2014/main" id="{41344670-CC5B-2A3F-E7F6-5154503E8247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1" name="Flowchart: Preparation 650">
              <a:extLst>
                <a:ext uri="{FF2B5EF4-FFF2-40B4-BE49-F238E27FC236}">
                  <a16:creationId xmlns:a16="http://schemas.microsoft.com/office/drawing/2014/main" id="{9B420AA7-4163-933E-B44E-9F9C2957B446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2" name="Flowchart: Preparation 651">
              <a:extLst>
                <a:ext uri="{FF2B5EF4-FFF2-40B4-BE49-F238E27FC236}">
                  <a16:creationId xmlns:a16="http://schemas.microsoft.com/office/drawing/2014/main" id="{B85753BC-EAAA-F1AF-EFDB-A7FD56191E57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3" name="Flowchart: Preparation 652">
              <a:extLst>
                <a:ext uri="{FF2B5EF4-FFF2-40B4-BE49-F238E27FC236}">
                  <a16:creationId xmlns:a16="http://schemas.microsoft.com/office/drawing/2014/main" id="{7E4F10B2-5342-6D46-AEA9-5D8C3170093B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4" name="Flowchart: Preparation 653">
              <a:extLst>
                <a:ext uri="{FF2B5EF4-FFF2-40B4-BE49-F238E27FC236}">
                  <a16:creationId xmlns:a16="http://schemas.microsoft.com/office/drawing/2014/main" id="{D1A8E4BB-8C3E-1616-4611-84F54738FBBC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5" name="Flowchart: Preparation 654">
              <a:extLst>
                <a:ext uri="{FF2B5EF4-FFF2-40B4-BE49-F238E27FC236}">
                  <a16:creationId xmlns:a16="http://schemas.microsoft.com/office/drawing/2014/main" id="{F7E65335-0980-F3E4-3792-A563B4F2CA26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6" name="Flowchart: Preparation 655">
              <a:extLst>
                <a:ext uri="{FF2B5EF4-FFF2-40B4-BE49-F238E27FC236}">
                  <a16:creationId xmlns:a16="http://schemas.microsoft.com/office/drawing/2014/main" id="{8FA2B1AB-BFB7-879F-34D5-F866B9A24CDA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7" name="Flowchart: Preparation 656">
              <a:extLst>
                <a:ext uri="{FF2B5EF4-FFF2-40B4-BE49-F238E27FC236}">
                  <a16:creationId xmlns:a16="http://schemas.microsoft.com/office/drawing/2014/main" id="{4445A1D9-350F-8224-17CD-DB835370EA16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8" name="Flowchart: Preparation 657">
              <a:extLst>
                <a:ext uri="{FF2B5EF4-FFF2-40B4-BE49-F238E27FC236}">
                  <a16:creationId xmlns:a16="http://schemas.microsoft.com/office/drawing/2014/main" id="{8DAB2668-CB7C-02BE-6B8E-7D9A76918B25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9" name="Flowchart: Preparation 658">
              <a:extLst>
                <a:ext uri="{FF2B5EF4-FFF2-40B4-BE49-F238E27FC236}">
                  <a16:creationId xmlns:a16="http://schemas.microsoft.com/office/drawing/2014/main" id="{0952C64A-83E2-AF69-9BD2-5BE4DF967D0C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CD26528B-BC99-7F7E-FCDB-465E4AD5E45A}"/>
              </a:ext>
            </a:extLst>
          </p:cNvPr>
          <p:cNvGrpSpPr/>
          <p:nvPr/>
        </p:nvGrpSpPr>
        <p:grpSpPr>
          <a:xfrm>
            <a:off x="8655164" y="1762340"/>
            <a:ext cx="519776" cy="450118"/>
            <a:chOff x="1130964" y="1440121"/>
            <a:chExt cx="4099254" cy="3549885"/>
          </a:xfrm>
        </p:grpSpPr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5343E05F-6FF2-6F44-5AB5-16F2FE8FFBA4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2" name="Flowchart: Preparation 661">
              <a:extLst>
                <a:ext uri="{FF2B5EF4-FFF2-40B4-BE49-F238E27FC236}">
                  <a16:creationId xmlns:a16="http://schemas.microsoft.com/office/drawing/2014/main" id="{40448F14-FFA9-B3E2-0BDD-B259284690A8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3" name="Flowchart: Preparation 662">
              <a:extLst>
                <a:ext uri="{FF2B5EF4-FFF2-40B4-BE49-F238E27FC236}">
                  <a16:creationId xmlns:a16="http://schemas.microsoft.com/office/drawing/2014/main" id="{4EE13892-C275-24BC-6710-A66002F07B6C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4" name="Flowchart: Preparation 663">
              <a:extLst>
                <a:ext uri="{FF2B5EF4-FFF2-40B4-BE49-F238E27FC236}">
                  <a16:creationId xmlns:a16="http://schemas.microsoft.com/office/drawing/2014/main" id="{AB5DEC05-FB22-2DB4-F189-C3BE4AD32FAF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5" name="Flowchart: Preparation 664">
              <a:extLst>
                <a:ext uri="{FF2B5EF4-FFF2-40B4-BE49-F238E27FC236}">
                  <a16:creationId xmlns:a16="http://schemas.microsoft.com/office/drawing/2014/main" id="{FF41118B-E074-65C0-5A6B-F620F1FCA03D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6" name="Flowchart: Preparation 665">
              <a:extLst>
                <a:ext uri="{FF2B5EF4-FFF2-40B4-BE49-F238E27FC236}">
                  <a16:creationId xmlns:a16="http://schemas.microsoft.com/office/drawing/2014/main" id="{F2EA4FD9-E47C-1917-6CCA-8B6F2D73508B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7" name="Flowchart: Preparation 666">
              <a:extLst>
                <a:ext uri="{FF2B5EF4-FFF2-40B4-BE49-F238E27FC236}">
                  <a16:creationId xmlns:a16="http://schemas.microsoft.com/office/drawing/2014/main" id="{E6936E93-C9C7-6EA2-552E-5358F93A3310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8" name="Flowchart: Preparation 667">
              <a:extLst>
                <a:ext uri="{FF2B5EF4-FFF2-40B4-BE49-F238E27FC236}">
                  <a16:creationId xmlns:a16="http://schemas.microsoft.com/office/drawing/2014/main" id="{048950ED-5E3A-1657-E602-85E4776705F2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9" name="Flowchart: Preparation 668">
              <a:extLst>
                <a:ext uri="{FF2B5EF4-FFF2-40B4-BE49-F238E27FC236}">
                  <a16:creationId xmlns:a16="http://schemas.microsoft.com/office/drawing/2014/main" id="{55633C9A-8A2B-F451-FADB-13FE1F9C366E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0" name="Flowchart: Preparation 669">
              <a:extLst>
                <a:ext uri="{FF2B5EF4-FFF2-40B4-BE49-F238E27FC236}">
                  <a16:creationId xmlns:a16="http://schemas.microsoft.com/office/drawing/2014/main" id="{2D0D3E02-14DC-B9EB-422C-58FF6EA07C49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1" name="Flowchart: Preparation 670">
              <a:extLst>
                <a:ext uri="{FF2B5EF4-FFF2-40B4-BE49-F238E27FC236}">
                  <a16:creationId xmlns:a16="http://schemas.microsoft.com/office/drawing/2014/main" id="{BF27BA98-01B2-B25E-83D3-2124CEB28EA1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2" name="Flowchart: Preparation 671">
              <a:extLst>
                <a:ext uri="{FF2B5EF4-FFF2-40B4-BE49-F238E27FC236}">
                  <a16:creationId xmlns:a16="http://schemas.microsoft.com/office/drawing/2014/main" id="{111D322E-2F43-8645-CE91-CE8F024BA637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3" name="Flowchart: Preparation 672">
              <a:extLst>
                <a:ext uri="{FF2B5EF4-FFF2-40B4-BE49-F238E27FC236}">
                  <a16:creationId xmlns:a16="http://schemas.microsoft.com/office/drawing/2014/main" id="{17F0CC1A-2BE1-B290-D545-6A52D798CFAF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4" name="Flowchart: Preparation 673">
              <a:extLst>
                <a:ext uri="{FF2B5EF4-FFF2-40B4-BE49-F238E27FC236}">
                  <a16:creationId xmlns:a16="http://schemas.microsoft.com/office/drawing/2014/main" id="{41BAEB88-8A5A-AF06-874C-0230833E4F6A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5" name="Flowchart: Preparation 674">
              <a:extLst>
                <a:ext uri="{FF2B5EF4-FFF2-40B4-BE49-F238E27FC236}">
                  <a16:creationId xmlns:a16="http://schemas.microsoft.com/office/drawing/2014/main" id="{095B249B-0878-4D00-A82A-9C01FEAF29D9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6" name="Flowchart: Preparation 675">
              <a:extLst>
                <a:ext uri="{FF2B5EF4-FFF2-40B4-BE49-F238E27FC236}">
                  <a16:creationId xmlns:a16="http://schemas.microsoft.com/office/drawing/2014/main" id="{4AE6FF27-6F3E-1A1E-A9E2-309ABED4DE5E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7" name="Flowchart: Preparation 676">
              <a:extLst>
                <a:ext uri="{FF2B5EF4-FFF2-40B4-BE49-F238E27FC236}">
                  <a16:creationId xmlns:a16="http://schemas.microsoft.com/office/drawing/2014/main" id="{718EE65E-7F14-623E-E946-E56BC884F964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74283F03-8F4C-6BC7-350F-836A609CB1CD}"/>
              </a:ext>
            </a:extLst>
          </p:cNvPr>
          <p:cNvGrpSpPr/>
          <p:nvPr/>
        </p:nvGrpSpPr>
        <p:grpSpPr>
          <a:xfrm>
            <a:off x="8655164" y="2214647"/>
            <a:ext cx="519776" cy="450118"/>
            <a:chOff x="1130964" y="1440121"/>
            <a:chExt cx="4099254" cy="3549885"/>
          </a:xfrm>
        </p:grpSpPr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F51E32BE-1E24-F5C3-EDF5-FFC1415CA655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0" name="Flowchart: Preparation 679">
              <a:extLst>
                <a:ext uri="{FF2B5EF4-FFF2-40B4-BE49-F238E27FC236}">
                  <a16:creationId xmlns:a16="http://schemas.microsoft.com/office/drawing/2014/main" id="{F547B757-DDC2-6A22-EC30-7B6486E4B0A5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1" name="Flowchart: Preparation 680">
              <a:extLst>
                <a:ext uri="{FF2B5EF4-FFF2-40B4-BE49-F238E27FC236}">
                  <a16:creationId xmlns:a16="http://schemas.microsoft.com/office/drawing/2014/main" id="{26423920-F9AB-80DC-B336-2D481EF673CB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2" name="Flowchart: Preparation 681">
              <a:extLst>
                <a:ext uri="{FF2B5EF4-FFF2-40B4-BE49-F238E27FC236}">
                  <a16:creationId xmlns:a16="http://schemas.microsoft.com/office/drawing/2014/main" id="{F649996D-5F35-339F-C410-03061FFC66F3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3" name="Flowchart: Preparation 682">
              <a:extLst>
                <a:ext uri="{FF2B5EF4-FFF2-40B4-BE49-F238E27FC236}">
                  <a16:creationId xmlns:a16="http://schemas.microsoft.com/office/drawing/2014/main" id="{0687C213-1B50-E744-C906-FFD33BEECDBA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4" name="Flowchart: Preparation 683">
              <a:extLst>
                <a:ext uri="{FF2B5EF4-FFF2-40B4-BE49-F238E27FC236}">
                  <a16:creationId xmlns:a16="http://schemas.microsoft.com/office/drawing/2014/main" id="{FE47DB54-C87F-266A-9D00-81327EF88539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5" name="Flowchart: Preparation 684">
              <a:extLst>
                <a:ext uri="{FF2B5EF4-FFF2-40B4-BE49-F238E27FC236}">
                  <a16:creationId xmlns:a16="http://schemas.microsoft.com/office/drawing/2014/main" id="{B2ABBA2C-8018-137F-AD39-7237AC67BFBB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6" name="Flowchart: Preparation 685">
              <a:extLst>
                <a:ext uri="{FF2B5EF4-FFF2-40B4-BE49-F238E27FC236}">
                  <a16:creationId xmlns:a16="http://schemas.microsoft.com/office/drawing/2014/main" id="{2464F9F1-8503-F44E-7308-5E2DF7879AB4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7" name="Flowchart: Preparation 686">
              <a:extLst>
                <a:ext uri="{FF2B5EF4-FFF2-40B4-BE49-F238E27FC236}">
                  <a16:creationId xmlns:a16="http://schemas.microsoft.com/office/drawing/2014/main" id="{A96689EF-3BE6-AE69-6F99-4825F6205949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8" name="Flowchart: Preparation 687">
              <a:extLst>
                <a:ext uri="{FF2B5EF4-FFF2-40B4-BE49-F238E27FC236}">
                  <a16:creationId xmlns:a16="http://schemas.microsoft.com/office/drawing/2014/main" id="{A853A203-C918-BC84-7590-EBC179868C10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9" name="Flowchart: Preparation 688">
              <a:extLst>
                <a:ext uri="{FF2B5EF4-FFF2-40B4-BE49-F238E27FC236}">
                  <a16:creationId xmlns:a16="http://schemas.microsoft.com/office/drawing/2014/main" id="{68E4A746-909D-7781-A25B-1937334DDF73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0" name="Flowchart: Preparation 689">
              <a:extLst>
                <a:ext uri="{FF2B5EF4-FFF2-40B4-BE49-F238E27FC236}">
                  <a16:creationId xmlns:a16="http://schemas.microsoft.com/office/drawing/2014/main" id="{EBEFA4D3-1A6B-B05A-0D39-B2E7169D0245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1" name="Flowchart: Preparation 690">
              <a:extLst>
                <a:ext uri="{FF2B5EF4-FFF2-40B4-BE49-F238E27FC236}">
                  <a16:creationId xmlns:a16="http://schemas.microsoft.com/office/drawing/2014/main" id="{43408F2E-4DFD-6CA2-5A2A-6423875550B0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2" name="Flowchart: Preparation 691">
              <a:extLst>
                <a:ext uri="{FF2B5EF4-FFF2-40B4-BE49-F238E27FC236}">
                  <a16:creationId xmlns:a16="http://schemas.microsoft.com/office/drawing/2014/main" id="{0208DD64-D387-FFF0-C5ED-1AA99B86B489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3" name="Flowchart: Preparation 692">
              <a:extLst>
                <a:ext uri="{FF2B5EF4-FFF2-40B4-BE49-F238E27FC236}">
                  <a16:creationId xmlns:a16="http://schemas.microsoft.com/office/drawing/2014/main" id="{0DCA8B1B-F34E-EAE3-0578-8609C69421F1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4" name="Flowchart: Preparation 693">
              <a:extLst>
                <a:ext uri="{FF2B5EF4-FFF2-40B4-BE49-F238E27FC236}">
                  <a16:creationId xmlns:a16="http://schemas.microsoft.com/office/drawing/2014/main" id="{796D2B82-AC93-441D-6432-A9DFA4A0FE94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5" name="Flowchart: Preparation 694">
              <a:extLst>
                <a:ext uri="{FF2B5EF4-FFF2-40B4-BE49-F238E27FC236}">
                  <a16:creationId xmlns:a16="http://schemas.microsoft.com/office/drawing/2014/main" id="{6BCA042C-22C4-5435-49D7-9BB6FEA578DB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6" name="Group 695">
            <a:extLst>
              <a:ext uri="{FF2B5EF4-FFF2-40B4-BE49-F238E27FC236}">
                <a16:creationId xmlns:a16="http://schemas.microsoft.com/office/drawing/2014/main" id="{23D764B4-37DE-7DDD-FBAA-70CAA684242C}"/>
              </a:ext>
            </a:extLst>
          </p:cNvPr>
          <p:cNvGrpSpPr/>
          <p:nvPr/>
        </p:nvGrpSpPr>
        <p:grpSpPr>
          <a:xfrm>
            <a:off x="8655164" y="2657406"/>
            <a:ext cx="519776" cy="450118"/>
            <a:chOff x="1130964" y="1440121"/>
            <a:chExt cx="4099254" cy="3549885"/>
          </a:xfrm>
        </p:grpSpPr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1E2766C8-8F6D-1864-00B5-D4706317BDF4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8" name="Flowchart: Preparation 697">
              <a:extLst>
                <a:ext uri="{FF2B5EF4-FFF2-40B4-BE49-F238E27FC236}">
                  <a16:creationId xmlns:a16="http://schemas.microsoft.com/office/drawing/2014/main" id="{6B41415A-7B90-6940-1F8D-0AE6CAE78AF6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9" name="Flowchart: Preparation 698">
              <a:extLst>
                <a:ext uri="{FF2B5EF4-FFF2-40B4-BE49-F238E27FC236}">
                  <a16:creationId xmlns:a16="http://schemas.microsoft.com/office/drawing/2014/main" id="{9A9457F9-E0AB-0BA0-9BCC-C83723180919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0" name="Flowchart: Preparation 699">
              <a:extLst>
                <a:ext uri="{FF2B5EF4-FFF2-40B4-BE49-F238E27FC236}">
                  <a16:creationId xmlns:a16="http://schemas.microsoft.com/office/drawing/2014/main" id="{DD83E977-3E48-4EFE-834E-AB294B103B51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1" name="Flowchart: Preparation 700">
              <a:extLst>
                <a:ext uri="{FF2B5EF4-FFF2-40B4-BE49-F238E27FC236}">
                  <a16:creationId xmlns:a16="http://schemas.microsoft.com/office/drawing/2014/main" id="{6EC2676D-B18F-6371-2F68-3E912698F6F0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2" name="Flowchart: Preparation 701">
              <a:extLst>
                <a:ext uri="{FF2B5EF4-FFF2-40B4-BE49-F238E27FC236}">
                  <a16:creationId xmlns:a16="http://schemas.microsoft.com/office/drawing/2014/main" id="{ED8EB82C-F468-8999-8D5D-9C8792806C82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3" name="Flowchart: Preparation 702">
              <a:extLst>
                <a:ext uri="{FF2B5EF4-FFF2-40B4-BE49-F238E27FC236}">
                  <a16:creationId xmlns:a16="http://schemas.microsoft.com/office/drawing/2014/main" id="{07236726-168B-4245-F1A1-B64E106E9C18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4" name="Flowchart: Preparation 703">
              <a:extLst>
                <a:ext uri="{FF2B5EF4-FFF2-40B4-BE49-F238E27FC236}">
                  <a16:creationId xmlns:a16="http://schemas.microsoft.com/office/drawing/2014/main" id="{705FFDAD-0F21-03C1-E959-6879F5CBE3C1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5" name="Flowchart: Preparation 704">
              <a:extLst>
                <a:ext uri="{FF2B5EF4-FFF2-40B4-BE49-F238E27FC236}">
                  <a16:creationId xmlns:a16="http://schemas.microsoft.com/office/drawing/2014/main" id="{DD3846D9-BEAE-ED54-DF8D-28F6B3BB24E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6" name="Flowchart: Preparation 705">
              <a:extLst>
                <a:ext uri="{FF2B5EF4-FFF2-40B4-BE49-F238E27FC236}">
                  <a16:creationId xmlns:a16="http://schemas.microsoft.com/office/drawing/2014/main" id="{B142B7F0-6DF8-8CEA-D0F1-A69A1DDC5EE2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7" name="Flowchart: Preparation 706">
              <a:extLst>
                <a:ext uri="{FF2B5EF4-FFF2-40B4-BE49-F238E27FC236}">
                  <a16:creationId xmlns:a16="http://schemas.microsoft.com/office/drawing/2014/main" id="{4EDFFA51-8B43-02D1-0EEA-461A0B0C429C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8" name="Flowchart: Preparation 707">
              <a:extLst>
                <a:ext uri="{FF2B5EF4-FFF2-40B4-BE49-F238E27FC236}">
                  <a16:creationId xmlns:a16="http://schemas.microsoft.com/office/drawing/2014/main" id="{888E44A9-0A26-668F-44F8-578647CE8701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9" name="Flowchart: Preparation 708">
              <a:extLst>
                <a:ext uri="{FF2B5EF4-FFF2-40B4-BE49-F238E27FC236}">
                  <a16:creationId xmlns:a16="http://schemas.microsoft.com/office/drawing/2014/main" id="{C2CB6329-B3D7-9285-11EE-4177C7D3C7A3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0" name="Flowchart: Preparation 709">
              <a:extLst>
                <a:ext uri="{FF2B5EF4-FFF2-40B4-BE49-F238E27FC236}">
                  <a16:creationId xmlns:a16="http://schemas.microsoft.com/office/drawing/2014/main" id="{71CB05CA-6893-337C-EE57-0C9036B9EA68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1" name="Flowchart: Preparation 710">
              <a:extLst>
                <a:ext uri="{FF2B5EF4-FFF2-40B4-BE49-F238E27FC236}">
                  <a16:creationId xmlns:a16="http://schemas.microsoft.com/office/drawing/2014/main" id="{A8F72B20-6ACE-340A-BE33-A7FF6F0ED390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2" name="Flowchart: Preparation 711">
              <a:extLst>
                <a:ext uri="{FF2B5EF4-FFF2-40B4-BE49-F238E27FC236}">
                  <a16:creationId xmlns:a16="http://schemas.microsoft.com/office/drawing/2014/main" id="{A04089B1-268D-60B8-A38F-55A208026033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3" name="Flowchart: Preparation 712">
              <a:extLst>
                <a:ext uri="{FF2B5EF4-FFF2-40B4-BE49-F238E27FC236}">
                  <a16:creationId xmlns:a16="http://schemas.microsoft.com/office/drawing/2014/main" id="{4A5F24FF-AEA7-EC93-3E5D-5FFE2524377F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00442ADE-3BB4-9860-040C-E0FD1ED17D8D}"/>
              </a:ext>
            </a:extLst>
          </p:cNvPr>
          <p:cNvGrpSpPr/>
          <p:nvPr/>
        </p:nvGrpSpPr>
        <p:grpSpPr>
          <a:xfrm>
            <a:off x="8655164" y="3110010"/>
            <a:ext cx="519776" cy="450118"/>
            <a:chOff x="1130964" y="1440121"/>
            <a:chExt cx="4099254" cy="3549885"/>
          </a:xfrm>
        </p:grpSpPr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4E2DF667-DA7F-FB30-2327-B233B4A6CCDE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6" name="Flowchart: Preparation 715">
              <a:extLst>
                <a:ext uri="{FF2B5EF4-FFF2-40B4-BE49-F238E27FC236}">
                  <a16:creationId xmlns:a16="http://schemas.microsoft.com/office/drawing/2014/main" id="{0A567C2A-3B7E-01E2-D120-CC3AC3095343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7" name="Flowchart: Preparation 716">
              <a:extLst>
                <a:ext uri="{FF2B5EF4-FFF2-40B4-BE49-F238E27FC236}">
                  <a16:creationId xmlns:a16="http://schemas.microsoft.com/office/drawing/2014/main" id="{9B66CDA0-8A8C-533F-65A2-E172E8E49E8E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8" name="Flowchart: Preparation 717">
              <a:extLst>
                <a:ext uri="{FF2B5EF4-FFF2-40B4-BE49-F238E27FC236}">
                  <a16:creationId xmlns:a16="http://schemas.microsoft.com/office/drawing/2014/main" id="{BF9005F2-BCD9-93C7-3504-72B90329E03B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9" name="Flowchart: Preparation 718">
              <a:extLst>
                <a:ext uri="{FF2B5EF4-FFF2-40B4-BE49-F238E27FC236}">
                  <a16:creationId xmlns:a16="http://schemas.microsoft.com/office/drawing/2014/main" id="{83C40C14-D1D3-12B5-B3FC-BCF120E815D9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0" name="Flowchart: Preparation 719">
              <a:extLst>
                <a:ext uri="{FF2B5EF4-FFF2-40B4-BE49-F238E27FC236}">
                  <a16:creationId xmlns:a16="http://schemas.microsoft.com/office/drawing/2014/main" id="{C755A9D4-45C6-9273-AC36-0F60227A156D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1" name="Flowchart: Preparation 720">
              <a:extLst>
                <a:ext uri="{FF2B5EF4-FFF2-40B4-BE49-F238E27FC236}">
                  <a16:creationId xmlns:a16="http://schemas.microsoft.com/office/drawing/2014/main" id="{9B28FB5C-7FAD-C234-D72A-61EA025BD136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2" name="Flowchart: Preparation 721">
              <a:extLst>
                <a:ext uri="{FF2B5EF4-FFF2-40B4-BE49-F238E27FC236}">
                  <a16:creationId xmlns:a16="http://schemas.microsoft.com/office/drawing/2014/main" id="{D5CE58F4-36C4-3D60-259E-E86241C0890B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3" name="Flowchart: Preparation 722">
              <a:extLst>
                <a:ext uri="{FF2B5EF4-FFF2-40B4-BE49-F238E27FC236}">
                  <a16:creationId xmlns:a16="http://schemas.microsoft.com/office/drawing/2014/main" id="{954235E6-A6DB-F021-E3C6-238D8B6DFC9B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4" name="Flowchart: Preparation 723">
              <a:extLst>
                <a:ext uri="{FF2B5EF4-FFF2-40B4-BE49-F238E27FC236}">
                  <a16:creationId xmlns:a16="http://schemas.microsoft.com/office/drawing/2014/main" id="{EAADE5AD-3B1F-1E2D-1BDD-63DD061044D2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5" name="Flowchart: Preparation 724">
              <a:extLst>
                <a:ext uri="{FF2B5EF4-FFF2-40B4-BE49-F238E27FC236}">
                  <a16:creationId xmlns:a16="http://schemas.microsoft.com/office/drawing/2014/main" id="{1DC55CA1-3E97-E96F-5C16-23BD414AD33D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6" name="Flowchart: Preparation 725">
              <a:extLst>
                <a:ext uri="{FF2B5EF4-FFF2-40B4-BE49-F238E27FC236}">
                  <a16:creationId xmlns:a16="http://schemas.microsoft.com/office/drawing/2014/main" id="{E536596B-2051-606B-5D53-01F14B2D1FB3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7" name="Flowchart: Preparation 726">
              <a:extLst>
                <a:ext uri="{FF2B5EF4-FFF2-40B4-BE49-F238E27FC236}">
                  <a16:creationId xmlns:a16="http://schemas.microsoft.com/office/drawing/2014/main" id="{C6E730D4-D8D7-7A6A-A8DE-362560F733E1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8" name="Flowchart: Preparation 727">
              <a:extLst>
                <a:ext uri="{FF2B5EF4-FFF2-40B4-BE49-F238E27FC236}">
                  <a16:creationId xmlns:a16="http://schemas.microsoft.com/office/drawing/2014/main" id="{11791FBF-013A-2DCE-C45A-F69B2C2F3B94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9" name="Flowchart: Preparation 728">
              <a:extLst>
                <a:ext uri="{FF2B5EF4-FFF2-40B4-BE49-F238E27FC236}">
                  <a16:creationId xmlns:a16="http://schemas.microsoft.com/office/drawing/2014/main" id="{242B31F8-E60F-5135-3EB8-37BF3B3F2C6C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0" name="Flowchart: Preparation 729">
              <a:extLst>
                <a:ext uri="{FF2B5EF4-FFF2-40B4-BE49-F238E27FC236}">
                  <a16:creationId xmlns:a16="http://schemas.microsoft.com/office/drawing/2014/main" id="{C7083057-86E9-37E4-5C13-0498959F1D85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1" name="Flowchart: Preparation 730">
              <a:extLst>
                <a:ext uri="{FF2B5EF4-FFF2-40B4-BE49-F238E27FC236}">
                  <a16:creationId xmlns:a16="http://schemas.microsoft.com/office/drawing/2014/main" id="{CCDA05DD-B0DC-5449-A8DF-215B6FFEAA23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CB6C2737-01C8-4224-FD29-C0877B1805A8}"/>
              </a:ext>
            </a:extLst>
          </p:cNvPr>
          <p:cNvGrpSpPr/>
          <p:nvPr/>
        </p:nvGrpSpPr>
        <p:grpSpPr>
          <a:xfrm>
            <a:off x="8655164" y="3561286"/>
            <a:ext cx="519776" cy="450118"/>
            <a:chOff x="1130964" y="1440121"/>
            <a:chExt cx="4099254" cy="3549885"/>
          </a:xfrm>
        </p:grpSpPr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A9384EB1-0C5C-0FED-7F57-C3B2F0CFF03C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4" name="Flowchart: Preparation 733">
              <a:extLst>
                <a:ext uri="{FF2B5EF4-FFF2-40B4-BE49-F238E27FC236}">
                  <a16:creationId xmlns:a16="http://schemas.microsoft.com/office/drawing/2014/main" id="{3172B07C-04F7-22A5-4B04-8B43733087A4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5" name="Flowchart: Preparation 734">
              <a:extLst>
                <a:ext uri="{FF2B5EF4-FFF2-40B4-BE49-F238E27FC236}">
                  <a16:creationId xmlns:a16="http://schemas.microsoft.com/office/drawing/2014/main" id="{05239155-F9FF-5E8F-F735-1CF1FC30C5D2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6" name="Flowchart: Preparation 735">
              <a:extLst>
                <a:ext uri="{FF2B5EF4-FFF2-40B4-BE49-F238E27FC236}">
                  <a16:creationId xmlns:a16="http://schemas.microsoft.com/office/drawing/2014/main" id="{3FB4F10D-F551-EF35-752E-F6933A6B1DAB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7" name="Flowchart: Preparation 736">
              <a:extLst>
                <a:ext uri="{FF2B5EF4-FFF2-40B4-BE49-F238E27FC236}">
                  <a16:creationId xmlns:a16="http://schemas.microsoft.com/office/drawing/2014/main" id="{7AADC293-7EC8-BFF9-3F4B-23077B9A62CC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8" name="Flowchart: Preparation 737">
              <a:extLst>
                <a:ext uri="{FF2B5EF4-FFF2-40B4-BE49-F238E27FC236}">
                  <a16:creationId xmlns:a16="http://schemas.microsoft.com/office/drawing/2014/main" id="{9051A21F-EC44-057D-D45E-FD873DCE4C08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9" name="Flowchart: Preparation 738">
              <a:extLst>
                <a:ext uri="{FF2B5EF4-FFF2-40B4-BE49-F238E27FC236}">
                  <a16:creationId xmlns:a16="http://schemas.microsoft.com/office/drawing/2014/main" id="{98B05389-ACB7-2549-AEA3-4497DAC61EB4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0" name="Flowchart: Preparation 739">
              <a:extLst>
                <a:ext uri="{FF2B5EF4-FFF2-40B4-BE49-F238E27FC236}">
                  <a16:creationId xmlns:a16="http://schemas.microsoft.com/office/drawing/2014/main" id="{2E212654-6720-FEF4-9BD3-124391E6AAA4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1" name="Flowchart: Preparation 740">
              <a:extLst>
                <a:ext uri="{FF2B5EF4-FFF2-40B4-BE49-F238E27FC236}">
                  <a16:creationId xmlns:a16="http://schemas.microsoft.com/office/drawing/2014/main" id="{16062055-0395-1352-EA42-62A504A7DA9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2" name="Flowchart: Preparation 741">
              <a:extLst>
                <a:ext uri="{FF2B5EF4-FFF2-40B4-BE49-F238E27FC236}">
                  <a16:creationId xmlns:a16="http://schemas.microsoft.com/office/drawing/2014/main" id="{9C8BC627-63B6-2711-F97C-AE899FA8B5B6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3" name="Flowchart: Preparation 742">
              <a:extLst>
                <a:ext uri="{FF2B5EF4-FFF2-40B4-BE49-F238E27FC236}">
                  <a16:creationId xmlns:a16="http://schemas.microsoft.com/office/drawing/2014/main" id="{7506B082-7E21-DCB1-125B-C6F3A567B17E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4" name="Flowchart: Preparation 743">
              <a:extLst>
                <a:ext uri="{FF2B5EF4-FFF2-40B4-BE49-F238E27FC236}">
                  <a16:creationId xmlns:a16="http://schemas.microsoft.com/office/drawing/2014/main" id="{4CA5A6E2-428A-A263-DC17-A6CD51A5FAF6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5" name="Flowchart: Preparation 744">
              <a:extLst>
                <a:ext uri="{FF2B5EF4-FFF2-40B4-BE49-F238E27FC236}">
                  <a16:creationId xmlns:a16="http://schemas.microsoft.com/office/drawing/2014/main" id="{32E8180D-66D4-02AE-373E-D490AC424847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6" name="Flowchart: Preparation 745">
              <a:extLst>
                <a:ext uri="{FF2B5EF4-FFF2-40B4-BE49-F238E27FC236}">
                  <a16:creationId xmlns:a16="http://schemas.microsoft.com/office/drawing/2014/main" id="{1BE3FEB1-9A08-9726-A497-013284014DA1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7" name="Flowchart: Preparation 746">
              <a:extLst>
                <a:ext uri="{FF2B5EF4-FFF2-40B4-BE49-F238E27FC236}">
                  <a16:creationId xmlns:a16="http://schemas.microsoft.com/office/drawing/2014/main" id="{EA7BF01C-93F7-EE75-07B0-9AD53F6E423E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8" name="Flowchart: Preparation 747">
              <a:extLst>
                <a:ext uri="{FF2B5EF4-FFF2-40B4-BE49-F238E27FC236}">
                  <a16:creationId xmlns:a16="http://schemas.microsoft.com/office/drawing/2014/main" id="{99C03C6E-57BF-E4D6-1CDC-65CA6A9004FA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9" name="Flowchart: Preparation 748">
              <a:extLst>
                <a:ext uri="{FF2B5EF4-FFF2-40B4-BE49-F238E27FC236}">
                  <a16:creationId xmlns:a16="http://schemas.microsoft.com/office/drawing/2014/main" id="{45036B73-D11D-62D0-EBEB-C14C5E88CAA6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2B5F257E-FFD5-AAE3-88AF-3B4A995A9802}"/>
              </a:ext>
            </a:extLst>
          </p:cNvPr>
          <p:cNvGrpSpPr/>
          <p:nvPr/>
        </p:nvGrpSpPr>
        <p:grpSpPr>
          <a:xfrm>
            <a:off x="8655164" y="4004045"/>
            <a:ext cx="519776" cy="450118"/>
            <a:chOff x="1130964" y="1440121"/>
            <a:chExt cx="4099254" cy="3549885"/>
          </a:xfrm>
        </p:grpSpPr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2F91B47C-A189-5F45-20E9-EB814DA984ED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2" name="Flowchart: Preparation 751">
              <a:extLst>
                <a:ext uri="{FF2B5EF4-FFF2-40B4-BE49-F238E27FC236}">
                  <a16:creationId xmlns:a16="http://schemas.microsoft.com/office/drawing/2014/main" id="{32425948-D8ED-273E-B914-29DACCBBB954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3" name="Flowchart: Preparation 752">
              <a:extLst>
                <a:ext uri="{FF2B5EF4-FFF2-40B4-BE49-F238E27FC236}">
                  <a16:creationId xmlns:a16="http://schemas.microsoft.com/office/drawing/2014/main" id="{CCE7293A-04D6-F8BC-6A6F-D49BA22D59E3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4" name="Flowchart: Preparation 753">
              <a:extLst>
                <a:ext uri="{FF2B5EF4-FFF2-40B4-BE49-F238E27FC236}">
                  <a16:creationId xmlns:a16="http://schemas.microsoft.com/office/drawing/2014/main" id="{E4B5145C-BBE8-17C2-9C36-FCB620B73781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5" name="Flowchart: Preparation 754">
              <a:extLst>
                <a:ext uri="{FF2B5EF4-FFF2-40B4-BE49-F238E27FC236}">
                  <a16:creationId xmlns:a16="http://schemas.microsoft.com/office/drawing/2014/main" id="{9D57349E-8B0E-5736-E4CB-56330900A97A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6" name="Flowchart: Preparation 755">
              <a:extLst>
                <a:ext uri="{FF2B5EF4-FFF2-40B4-BE49-F238E27FC236}">
                  <a16:creationId xmlns:a16="http://schemas.microsoft.com/office/drawing/2014/main" id="{E2E563CB-6A1A-A77C-2FA8-A06BCAE703C9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7" name="Flowchart: Preparation 756">
              <a:extLst>
                <a:ext uri="{FF2B5EF4-FFF2-40B4-BE49-F238E27FC236}">
                  <a16:creationId xmlns:a16="http://schemas.microsoft.com/office/drawing/2014/main" id="{2E884CB2-AF8B-810B-9E33-AA4D62F72DA8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8" name="Flowchart: Preparation 757">
              <a:extLst>
                <a:ext uri="{FF2B5EF4-FFF2-40B4-BE49-F238E27FC236}">
                  <a16:creationId xmlns:a16="http://schemas.microsoft.com/office/drawing/2014/main" id="{9DF7A85C-48DC-59B1-127B-2F5198B34D07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9" name="Flowchart: Preparation 758">
              <a:extLst>
                <a:ext uri="{FF2B5EF4-FFF2-40B4-BE49-F238E27FC236}">
                  <a16:creationId xmlns:a16="http://schemas.microsoft.com/office/drawing/2014/main" id="{13383286-C351-FA6D-0E4F-4F8AFCF136A9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0" name="Flowchart: Preparation 759">
              <a:extLst>
                <a:ext uri="{FF2B5EF4-FFF2-40B4-BE49-F238E27FC236}">
                  <a16:creationId xmlns:a16="http://schemas.microsoft.com/office/drawing/2014/main" id="{36921185-9969-1F18-5951-3764DCA03BBF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1" name="Flowchart: Preparation 760">
              <a:extLst>
                <a:ext uri="{FF2B5EF4-FFF2-40B4-BE49-F238E27FC236}">
                  <a16:creationId xmlns:a16="http://schemas.microsoft.com/office/drawing/2014/main" id="{10643FB9-2D53-1489-4D98-DBE7CDFF8840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2" name="Flowchart: Preparation 761">
              <a:extLst>
                <a:ext uri="{FF2B5EF4-FFF2-40B4-BE49-F238E27FC236}">
                  <a16:creationId xmlns:a16="http://schemas.microsoft.com/office/drawing/2014/main" id="{BBD75EBD-4A1F-1F9F-6E3D-95552212EB06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3" name="Flowchart: Preparation 762">
              <a:extLst>
                <a:ext uri="{FF2B5EF4-FFF2-40B4-BE49-F238E27FC236}">
                  <a16:creationId xmlns:a16="http://schemas.microsoft.com/office/drawing/2014/main" id="{C78CB292-3A8C-8997-318B-340FDF8CE155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4" name="Flowchart: Preparation 763">
              <a:extLst>
                <a:ext uri="{FF2B5EF4-FFF2-40B4-BE49-F238E27FC236}">
                  <a16:creationId xmlns:a16="http://schemas.microsoft.com/office/drawing/2014/main" id="{1EFB9DCE-9E3F-204A-B219-1BD87BB89621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5" name="Flowchart: Preparation 764">
              <a:extLst>
                <a:ext uri="{FF2B5EF4-FFF2-40B4-BE49-F238E27FC236}">
                  <a16:creationId xmlns:a16="http://schemas.microsoft.com/office/drawing/2014/main" id="{0B7273D8-8A0B-443E-6060-26635B922FD0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6" name="Flowchart: Preparation 765">
              <a:extLst>
                <a:ext uri="{FF2B5EF4-FFF2-40B4-BE49-F238E27FC236}">
                  <a16:creationId xmlns:a16="http://schemas.microsoft.com/office/drawing/2014/main" id="{6FC74D84-53DA-6A9F-902E-1E5C325D6FDE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7" name="Flowchart: Preparation 766">
              <a:extLst>
                <a:ext uri="{FF2B5EF4-FFF2-40B4-BE49-F238E27FC236}">
                  <a16:creationId xmlns:a16="http://schemas.microsoft.com/office/drawing/2014/main" id="{2F9D5EB4-5D87-6DDD-F1FC-3FFB34D504C4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8" name="Group 767">
            <a:extLst>
              <a:ext uri="{FF2B5EF4-FFF2-40B4-BE49-F238E27FC236}">
                <a16:creationId xmlns:a16="http://schemas.microsoft.com/office/drawing/2014/main" id="{704A785A-37C3-530E-622B-2FFE262991B8}"/>
              </a:ext>
            </a:extLst>
          </p:cNvPr>
          <p:cNvGrpSpPr/>
          <p:nvPr/>
        </p:nvGrpSpPr>
        <p:grpSpPr>
          <a:xfrm>
            <a:off x="8655164" y="4456649"/>
            <a:ext cx="519776" cy="450118"/>
            <a:chOff x="1130964" y="1440121"/>
            <a:chExt cx="4099254" cy="3549885"/>
          </a:xfrm>
        </p:grpSpPr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8C455D51-19F9-7EF7-D3BE-21AC7531F8D8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0" name="Flowchart: Preparation 769">
              <a:extLst>
                <a:ext uri="{FF2B5EF4-FFF2-40B4-BE49-F238E27FC236}">
                  <a16:creationId xmlns:a16="http://schemas.microsoft.com/office/drawing/2014/main" id="{E2C7A1C1-D7C8-D0B4-AFD8-6B4CA6FD1EF0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1" name="Flowchart: Preparation 770">
              <a:extLst>
                <a:ext uri="{FF2B5EF4-FFF2-40B4-BE49-F238E27FC236}">
                  <a16:creationId xmlns:a16="http://schemas.microsoft.com/office/drawing/2014/main" id="{03936418-D1FA-B3FC-609F-11192320F2D5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2" name="Flowchart: Preparation 771">
              <a:extLst>
                <a:ext uri="{FF2B5EF4-FFF2-40B4-BE49-F238E27FC236}">
                  <a16:creationId xmlns:a16="http://schemas.microsoft.com/office/drawing/2014/main" id="{FEE48DCC-269C-0484-42EC-24841F9C862C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3" name="Flowchart: Preparation 772">
              <a:extLst>
                <a:ext uri="{FF2B5EF4-FFF2-40B4-BE49-F238E27FC236}">
                  <a16:creationId xmlns:a16="http://schemas.microsoft.com/office/drawing/2014/main" id="{FDD8292A-B0B3-D924-4551-A73B3840313A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4" name="Flowchart: Preparation 773">
              <a:extLst>
                <a:ext uri="{FF2B5EF4-FFF2-40B4-BE49-F238E27FC236}">
                  <a16:creationId xmlns:a16="http://schemas.microsoft.com/office/drawing/2014/main" id="{0D23F58E-CC82-ED26-B2B0-927B73921933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5" name="Flowchart: Preparation 774">
              <a:extLst>
                <a:ext uri="{FF2B5EF4-FFF2-40B4-BE49-F238E27FC236}">
                  <a16:creationId xmlns:a16="http://schemas.microsoft.com/office/drawing/2014/main" id="{620962F4-5A6E-65C5-3598-F89E91E12493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6" name="Flowchart: Preparation 775">
              <a:extLst>
                <a:ext uri="{FF2B5EF4-FFF2-40B4-BE49-F238E27FC236}">
                  <a16:creationId xmlns:a16="http://schemas.microsoft.com/office/drawing/2014/main" id="{882FC45F-4E01-8C58-B37B-DFD10F0E36EC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7" name="Flowchart: Preparation 776">
              <a:extLst>
                <a:ext uri="{FF2B5EF4-FFF2-40B4-BE49-F238E27FC236}">
                  <a16:creationId xmlns:a16="http://schemas.microsoft.com/office/drawing/2014/main" id="{B91BFA62-179E-1042-1840-2F600CC698FA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8" name="Flowchart: Preparation 777">
              <a:extLst>
                <a:ext uri="{FF2B5EF4-FFF2-40B4-BE49-F238E27FC236}">
                  <a16:creationId xmlns:a16="http://schemas.microsoft.com/office/drawing/2014/main" id="{AB938202-3C36-7810-E88A-FB941CC56845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9" name="Flowchart: Preparation 778">
              <a:extLst>
                <a:ext uri="{FF2B5EF4-FFF2-40B4-BE49-F238E27FC236}">
                  <a16:creationId xmlns:a16="http://schemas.microsoft.com/office/drawing/2014/main" id="{A6E45F1E-78A5-3CD7-5456-2BEEA0991234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0" name="Flowchart: Preparation 779">
              <a:extLst>
                <a:ext uri="{FF2B5EF4-FFF2-40B4-BE49-F238E27FC236}">
                  <a16:creationId xmlns:a16="http://schemas.microsoft.com/office/drawing/2014/main" id="{E672D6A6-BB9D-3C54-5B19-7FF7DF97445F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1" name="Flowchart: Preparation 780">
              <a:extLst>
                <a:ext uri="{FF2B5EF4-FFF2-40B4-BE49-F238E27FC236}">
                  <a16:creationId xmlns:a16="http://schemas.microsoft.com/office/drawing/2014/main" id="{A88856F8-57CB-8271-F090-554418C36968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2" name="Flowchart: Preparation 781">
              <a:extLst>
                <a:ext uri="{FF2B5EF4-FFF2-40B4-BE49-F238E27FC236}">
                  <a16:creationId xmlns:a16="http://schemas.microsoft.com/office/drawing/2014/main" id="{18420228-FD80-F315-C661-76FDB9A868C9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3" name="Flowchart: Preparation 782">
              <a:extLst>
                <a:ext uri="{FF2B5EF4-FFF2-40B4-BE49-F238E27FC236}">
                  <a16:creationId xmlns:a16="http://schemas.microsoft.com/office/drawing/2014/main" id="{FB65562B-A8DC-C6D9-A02B-0759B96B1FB4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4" name="Flowchart: Preparation 783">
              <a:extLst>
                <a:ext uri="{FF2B5EF4-FFF2-40B4-BE49-F238E27FC236}">
                  <a16:creationId xmlns:a16="http://schemas.microsoft.com/office/drawing/2014/main" id="{AB092800-96EC-8FF9-13A6-5FDCE93E9B88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5" name="Flowchart: Preparation 784">
              <a:extLst>
                <a:ext uri="{FF2B5EF4-FFF2-40B4-BE49-F238E27FC236}">
                  <a16:creationId xmlns:a16="http://schemas.microsoft.com/office/drawing/2014/main" id="{4C374DA8-8BE9-FFBA-F73C-0E1C376C3517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8DC1230E-BC7D-155B-BAA4-9B7313F5A14B}"/>
              </a:ext>
            </a:extLst>
          </p:cNvPr>
          <p:cNvGrpSpPr/>
          <p:nvPr/>
        </p:nvGrpSpPr>
        <p:grpSpPr>
          <a:xfrm>
            <a:off x="9177714" y="1311360"/>
            <a:ext cx="519776" cy="450118"/>
            <a:chOff x="1130964" y="1440121"/>
            <a:chExt cx="4099254" cy="3549885"/>
          </a:xfrm>
        </p:grpSpPr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C9A2B724-5CEB-136A-25F1-33FD5A7BBF02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8" name="Flowchart: Preparation 787">
              <a:extLst>
                <a:ext uri="{FF2B5EF4-FFF2-40B4-BE49-F238E27FC236}">
                  <a16:creationId xmlns:a16="http://schemas.microsoft.com/office/drawing/2014/main" id="{55431048-4DA7-8545-6E73-34F114DB58AB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9" name="Flowchart: Preparation 788">
              <a:extLst>
                <a:ext uri="{FF2B5EF4-FFF2-40B4-BE49-F238E27FC236}">
                  <a16:creationId xmlns:a16="http://schemas.microsoft.com/office/drawing/2014/main" id="{E86EE54A-5F56-0E87-EE37-5B86FF07388A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0" name="Flowchart: Preparation 789">
              <a:extLst>
                <a:ext uri="{FF2B5EF4-FFF2-40B4-BE49-F238E27FC236}">
                  <a16:creationId xmlns:a16="http://schemas.microsoft.com/office/drawing/2014/main" id="{BADFE8E9-F000-DED0-9D73-E61A952763AB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1" name="Flowchart: Preparation 790">
              <a:extLst>
                <a:ext uri="{FF2B5EF4-FFF2-40B4-BE49-F238E27FC236}">
                  <a16:creationId xmlns:a16="http://schemas.microsoft.com/office/drawing/2014/main" id="{E67D4299-9B98-7C5F-3714-99A5315BD022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2" name="Flowchart: Preparation 791">
              <a:extLst>
                <a:ext uri="{FF2B5EF4-FFF2-40B4-BE49-F238E27FC236}">
                  <a16:creationId xmlns:a16="http://schemas.microsoft.com/office/drawing/2014/main" id="{13FB0B40-0AF9-4B13-B9CC-16C5D26E217E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3" name="Flowchart: Preparation 792">
              <a:extLst>
                <a:ext uri="{FF2B5EF4-FFF2-40B4-BE49-F238E27FC236}">
                  <a16:creationId xmlns:a16="http://schemas.microsoft.com/office/drawing/2014/main" id="{4D96D715-E1E4-AF9E-49A2-B41158CCF8BA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4" name="Flowchart: Preparation 793">
              <a:extLst>
                <a:ext uri="{FF2B5EF4-FFF2-40B4-BE49-F238E27FC236}">
                  <a16:creationId xmlns:a16="http://schemas.microsoft.com/office/drawing/2014/main" id="{80BFE41C-A7D0-7F87-6C99-A7F50FF9C8F7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5" name="Flowchart: Preparation 794">
              <a:extLst>
                <a:ext uri="{FF2B5EF4-FFF2-40B4-BE49-F238E27FC236}">
                  <a16:creationId xmlns:a16="http://schemas.microsoft.com/office/drawing/2014/main" id="{6FDFE9B0-2D43-8CD1-6503-22394A4D23E0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6" name="Flowchart: Preparation 795">
              <a:extLst>
                <a:ext uri="{FF2B5EF4-FFF2-40B4-BE49-F238E27FC236}">
                  <a16:creationId xmlns:a16="http://schemas.microsoft.com/office/drawing/2014/main" id="{7BA76AF4-50F8-671E-2AFD-A80BC87277BB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7" name="Flowchart: Preparation 796">
              <a:extLst>
                <a:ext uri="{FF2B5EF4-FFF2-40B4-BE49-F238E27FC236}">
                  <a16:creationId xmlns:a16="http://schemas.microsoft.com/office/drawing/2014/main" id="{01937E02-9917-0CD3-026A-FFA7E22A317E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8" name="Flowchart: Preparation 797">
              <a:extLst>
                <a:ext uri="{FF2B5EF4-FFF2-40B4-BE49-F238E27FC236}">
                  <a16:creationId xmlns:a16="http://schemas.microsoft.com/office/drawing/2014/main" id="{FD44BAA8-8EEE-A4C2-3BF1-B14A2CA7E615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9" name="Flowchart: Preparation 798">
              <a:extLst>
                <a:ext uri="{FF2B5EF4-FFF2-40B4-BE49-F238E27FC236}">
                  <a16:creationId xmlns:a16="http://schemas.microsoft.com/office/drawing/2014/main" id="{B7481E06-1B09-C0F4-0371-697AE7225BC9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0" name="Flowchart: Preparation 799">
              <a:extLst>
                <a:ext uri="{FF2B5EF4-FFF2-40B4-BE49-F238E27FC236}">
                  <a16:creationId xmlns:a16="http://schemas.microsoft.com/office/drawing/2014/main" id="{958B780B-9877-E2CE-455B-42AD6B3861FF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1" name="Flowchart: Preparation 800">
              <a:extLst>
                <a:ext uri="{FF2B5EF4-FFF2-40B4-BE49-F238E27FC236}">
                  <a16:creationId xmlns:a16="http://schemas.microsoft.com/office/drawing/2014/main" id="{4B9A190E-D5C2-0A5C-E7D3-B8C06A65EFE4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2" name="Flowchart: Preparation 801">
              <a:extLst>
                <a:ext uri="{FF2B5EF4-FFF2-40B4-BE49-F238E27FC236}">
                  <a16:creationId xmlns:a16="http://schemas.microsoft.com/office/drawing/2014/main" id="{D974E291-AC68-3194-40A3-AC5B0F1ED985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3" name="Flowchart: Preparation 802">
              <a:extLst>
                <a:ext uri="{FF2B5EF4-FFF2-40B4-BE49-F238E27FC236}">
                  <a16:creationId xmlns:a16="http://schemas.microsoft.com/office/drawing/2014/main" id="{737A745C-A217-B3B6-BAA6-76009572B0A6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4" name="Group 803">
            <a:extLst>
              <a:ext uri="{FF2B5EF4-FFF2-40B4-BE49-F238E27FC236}">
                <a16:creationId xmlns:a16="http://schemas.microsoft.com/office/drawing/2014/main" id="{A73E1B1C-25E5-7CE0-8010-C7E3EF5BA897}"/>
              </a:ext>
            </a:extLst>
          </p:cNvPr>
          <p:cNvGrpSpPr/>
          <p:nvPr/>
        </p:nvGrpSpPr>
        <p:grpSpPr>
          <a:xfrm>
            <a:off x="9177714" y="1763964"/>
            <a:ext cx="519776" cy="450118"/>
            <a:chOff x="1130964" y="1440121"/>
            <a:chExt cx="4099254" cy="3549885"/>
          </a:xfrm>
        </p:grpSpPr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BF968F81-3669-54CD-0C2E-B27B737E68C2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6" name="Flowchart: Preparation 805">
              <a:extLst>
                <a:ext uri="{FF2B5EF4-FFF2-40B4-BE49-F238E27FC236}">
                  <a16:creationId xmlns:a16="http://schemas.microsoft.com/office/drawing/2014/main" id="{ADC9B642-3470-CC5B-0E91-8124FF5BE83A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7" name="Flowchart: Preparation 806">
              <a:extLst>
                <a:ext uri="{FF2B5EF4-FFF2-40B4-BE49-F238E27FC236}">
                  <a16:creationId xmlns:a16="http://schemas.microsoft.com/office/drawing/2014/main" id="{DBA86106-22C4-1D6C-FC46-61F7060ACBB5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8" name="Flowchart: Preparation 807">
              <a:extLst>
                <a:ext uri="{FF2B5EF4-FFF2-40B4-BE49-F238E27FC236}">
                  <a16:creationId xmlns:a16="http://schemas.microsoft.com/office/drawing/2014/main" id="{FE6372A7-DA15-76B9-4181-0F3860147363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9" name="Flowchart: Preparation 808">
              <a:extLst>
                <a:ext uri="{FF2B5EF4-FFF2-40B4-BE49-F238E27FC236}">
                  <a16:creationId xmlns:a16="http://schemas.microsoft.com/office/drawing/2014/main" id="{DEB04EA1-FD44-FB2D-4046-AD8E54D708B1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0" name="Flowchart: Preparation 809">
              <a:extLst>
                <a:ext uri="{FF2B5EF4-FFF2-40B4-BE49-F238E27FC236}">
                  <a16:creationId xmlns:a16="http://schemas.microsoft.com/office/drawing/2014/main" id="{98570680-B2B9-46AE-5EB9-B5568A48F417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1" name="Flowchart: Preparation 810">
              <a:extLst>
                <a:ext uri="{FF2B5EF4-FFF2-40B4-BE49-F238E27FC236}">
                  <a16:creationId xmlns:a16="http://schemas.microsoft.com/office/drawing/2014/main" id="{EA5F8DC0-891A-7BF2-BAE6-20E33A51B8CB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2" name="Flowchart: Preparation 811">
              <a:extLst>
                <a:ext uri="{FF2B5EF4-FFF2-40B4-BE49-F238E27FC236}">
                  <a16:creationId xmlns:a16="http://schemas.microsoft.com/office/drawing/2014/main" id="{C9D3A486-5D96-4ECE-6F66-864C1F626C21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3" name="Flowchart: Preparation 812">
              <a:extLst>
                <a:ext uri="{FF2B5EF4-FFF2-40B4-BE49-F238E27FC236}">
                  <a16:creationId xmlns:a16="http://schemas.microsoft.com/office/drawing/2014/main" id="{DB77C1EE-F395-8235-9616-F5BCE62FFEEF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4" name="Flowchart: Preparation 813">
              <a:extLst>
                <a:ext uri="{FF2B5EF4-FFF2-40B4-BE49-F238E27FC236}">
                  <a16:creationId xmlns:a16="http://schemas.microsoft.com/office/drawing/2014/main" id="{E9A23C60-B4DD-2BE7-024B-7AD49795258D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5" name="Flowchart: Preparation 814">
              <a:extLst>
                <a:ext uri="{FF2B5EF4-FFF2-40B4-BE49-F238E27FC236}">
                  <a16:creationId xmlns:a16="http://schemas.microsoft.com/office/drawing/2014/main" id="{E399217E-A65D-E76A-8468-2EAEF1840166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6" name="Flowchart: Preparation 815">
              <a:extLst>
                <a:ext uri="{FF2B5EF4-FFF2-40B4-BE49-F238E27FC236}">
                  <a16:creationId xmlns:a16="http://schemas.microsoft.com/office/drawing/2014/main" id="{6A1F1E12-B0FA-A28D-6F67-87A7DFD10BD7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7" name="Flowchart: Preparation 816">
              <a:extLst>
                <a:ext uri="{FF2B5EF4-FFF2-40B4-BE49-F238E27FC236}">
                  <a16:creationId xmlns:a16="http://schemas.microsoft.com/office/drawing/2014/main" id="{7D3744B5-AD3A-5783-31D3-25AA62026A89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8" name="Flowchart: Preparation 817">
              <a:extLst>
                <a:ext uri="{FF2B5EF4-FFF2-40B4-BE49-F238E27FC236}">
                  <a16:creationId xmlns:a16="http://schemas.microsoft.com/office/drawing/2014/main" id="{7093C426-A780-C657-96AD-02789F4AF228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9" name="Flowchart: Preparation 818">
              <a:extLst>
                <a:ext uri="{FF2B5EF4-FFF2-40B4-BE49-F238E27FC236}">
                  <a16:creationId xmlns:a16="http://schemas.microsoft.com/office/drawing/2014/main" id="{B3636E03-E5AE-84A5-570A-31B4E88F3B8D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0" name="Flowchart: Preparation 819">
              <a:extLst>
                <a:ext uri="{FF2B5EF4-FFF2-40B4-BE49-F238E27FC236}">
                  <a16:creationId xmlns:a16="http://schemas.microsoft.com/office/drawing/2014/main" id="{2C78D6E7-8731-55F0-75D8-9B9249E00542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1" name="Flowchart: Preparation 820">
              <a:extLst>
                <a:ext uri="{FF2B5EF4-FFF2-40B4-BE49-F238E27FC236}">
                  <a16:creationId xmlns:a16="http://schemas.microsoft.com/office/drawing/2014/main" id="{924398F0-71AD-5AD3-E9B7-E8153AD98CF2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EB9837BE-CA49-74BC-FD75-E9D71FE3933B}"/>
              </a:ext>
            </a:extLst>
          </p:cNvPr>
          <p:cNvGrpSpPr/>
          <p:nvPr/>
        </p:nvGrpSpPr>
        <p:grpSpPr>
          <a:xfrm>
            <a:off x="9177714" y="2216270"/>
            <a:ext cx="519776" cy="450118"/>
            <a:chOff x="1130964" y="1440121"/>
            <a:chExt cx="4099254" cy="3549885"/>
          </a:xfrm>
        </p:grpSpPr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DEF2BC1E-2E66-0728-755E-409393AB755A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4" name="Flowchart: Preparation 823">
              <a:extLst>
                <a:ext uri="{FF2B5EF4-FFF2-40B4-BE49-F238E27FC236}">
                  <a16:creationId xmlns:a16="http://schemas.microsoft.com/office/drawing/2014/main" id="{11595E79-CE51-C215-FBB8-56FAA66311CF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5" name="Flowchart: Preparation 824">
              <a:extLst>
                <a:ext uri="{FF2B5EF4-FFF2-40B4-BE49-F238E27FC236}">
                  <a16:creationId xmlns:a16="http://schemas.microsoft.com/office/drawing/2014/main" id="{B48237E2-EE64-E8FB-E423-3F768DD8D202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6" name="Flowchart: Preparation 825">
              <a:extLst>
                <a:ext uri="{FF2B5EF4-FFF2-40B4-BE49-F238E27FC236}">
                  <a16:creationId xmlns:a16="http://schemas.microsoft.com/office/drawing/2014/main" id="{52C40341-2D0B-3CDA-A324-290BB523EEA8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7" name="Flowchart: Preparation 826">
              <a:extLst>
                <a:ext uri="{FF2B5EF4-FFF2-40B4-BE49-F238E27FC236}">
                  <a16:creationId xmlns:a16="http://schemas.microsoft.com/office/drawing/2014/main" id="{F5AD8DED-F69C-88AB-D345-3B672C2BED28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8" name="Flowchart: Preparation 827">
              <a:extLst>
                <a:ext uri="{FF2B5EF4-FFF2-40B4-BE49-F238E27FC236}">
                  <a16:creationId xmlns:a16="http://schemas.microsoft.com/office/drawing/2014/main" id="{89438AE4-5882-2216-B6DC-7FA841AF739C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9" name="Flowchart: Preparation 828">
              <a:extLst>
                <a:ext uri="{FF2B5EF4-FFF2-40B4-BE49-F238E27FC236}">
                  <a16:creationId xmlns:a16="http://schemas.microsoft.com/office/drawing/2014/main" id="{1886D120-BC6E-F66E-7B1C-088703C83A3C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0" name="Flowchart: Preparation 829">
              <a:extLst>
                <a:ext uri="{FF2B5EF4-FFF2-40B4-BE49-F238E27FC236}">
                  <a16:creationId xmlns:a16="http://schemas.microsoft.com/office/drawing/2014/main" id="{C6BEF74B-237A-EF10-FA06-765491B02F89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1" name="Flowchart: Preparation 830">
              <a:extLst>
                <a:ext uri="{FF2B5EF4-FFF2-40B4-BE49-F238E27FC236}">
                  <a16:creationId xmlns:a16="http://schemas.microsoft.com/office/drawing/2014/main" id="{55D4F81E-510A-E21C-213E-865AEF43BCFC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2" name="Flowchart: Preparation 831">
              <a:extLst>
                <a:ext uri="{FF2B5EF4-FFF2-40B4-BE49-F238E27FC236}">
                  <a16:creationId xmlns:a16="http://schemas.microsoft.com/office/drawing/2014/main" id="{4F0C4129-46DF-004E-A0E4-B63D7E743EC1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3" name="Flowchart: Preparation 832">
              <a:extLst>
                <a:ext uri="{FF2B5EF4-FFF2-40B4-BE49-F238E27FC236}">
                  <a16:creationId xmlns:a16="http://schemas.microsoft.com/office/drawing/2014/main" id="{9E6FA8CD-3A75-2AB9-9D6C-AEEF520AFD15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4" name="Flowchart: Preparation 833">
              <a:extLst>
                <a:ext uri="{FF2B5EF4-FFF2-40B4-BE49-F238E27FC236}">
                  <a16:creationId xmlns:a16="http://schemas.microsoft.com/office/drawing/2014/main" id="{CA66BAC8-ADF4-18D5-8812-B91B8224CD95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5" name="Flowchart: Preparation 834">
              <a:extLst>
                <a:ext uri="{FF2B5EF4-FFF2-40B4-BE49-F238E27FC236}">
                  <a16:creationId xmlns:a16="http://schemas.microsoft.com/office/drawing/2014/main" id="{F6646F71-FE0F-0C28-E81F-6FA5B03FD2CB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6" name="Flowchart: Preparation 835">
              <a:extLst>
                <a:ext uri="{FF2B5EF4-FFF2-40B4-BE49-F238E27FC236}">
                  <a16:creationId xmlns:a16="http://schemas.microsoft.com/office/drawing/2014/main" id="{62895B93-AC67-6CC8-64B5-B1AD825F14E4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7" name="Flowchart: Preparation 836">
              <a:extLst>
                <a:ext uri="{FF2B5EF4-FFF2-40B4-BE49-F238E27FC236}">
                  <a16:creationId xmlns:a16="http://schemas.microsoft.com/office/drawing/2014/main" id="{B7B67730-FCA4-9191-CD49-80F6F7885E97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8" name="Flowchart: Preparation 837">
              <a:extLst>
                <a:ext uri="{FF2B5EF4-FFF2-40B4-BE49-F238E27FC236}">
                  <a16:creationId xmlns:a16="http://schemas.microsoft.com/office/drawing/2014/main" id="{D319A140-A73E-D342-D754-A7F4D546D392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9" name="Flowchart: Preparation 838">
              <a:extLst>
                <a:ext uri="{FF2B5EF4-FFF2-40B4-BE49-F238E27FC236}">
                  <a16:creationId xmlns:a16="http://schemas.microsoft.com/office/drawing/2014/main" id="{741F3739-56EC-719A-DCEA-1BE80A9D411A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0" name="Group 839">
            <a:extLst>
              <a:ext uri="{FF2B5EF4-FFF2-40B4-BE49-F238E27FC236}">
                <a16:creationId xmlns:a16="http://schemas.microsoft.com/office/drawing/2014/main" id="{B5A5D97B-112F-63BD-6ED4-62B2A4C15C17}"/>
              </a:ext>
            </a:extLst>
          </p:cNvPr>
          <p:cNvGrpSpPr/>
          <p:nvPr/>
        </p:nvGrpSpPr>
        <p:grpSpPr>
          <a:xfrm>
            <a:off x="9177714" y="2659030"/>
            <a:ext cx="519776" cy="450118"/>
            <a:chOff x="1130964" y="1440121"/>
            <a:chExt cx="4099254" cy="3549885"/>
          </a:xfrm>
        </p:grpSpPr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E1ED2D27-34E0-62EC-21E8-4B7CEEB03E73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2" name="Flowchart: Preparation 841">
              <a:extLst>
                <a:ext uri="{FF2B5EF4-FFF2-40B4-BE49-F238E27FC236}">
                  <a16:creationId xmlns:a16="http://schemas.microsoft.com/office/drawing/2014/main" id="{2897B857-3FCB-34EB-FC77-B375F709C2B0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3" name="Flowchart: Preparation 842">
              <a:extLst>
                <a:ext uri="{FF2B5EF4-FFF2-40B4-BE49-F238E27FC236}">
                  <a16:creationId xmlns:a16="http://schemas.microsoft.com/office/drawing/2014/main" id="{D620F6D6-74A4-9C1D-DE80-E9ADCC43E4C9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4" name="Flowchart: Preparation 843">
              <a:extLst>
                <a:ext uri="{FF2B5EF4-FFF2-40B4-BE49-F238E27FC236}">
                  <a16:creationId xmlns:a16="http://schemas.microsoft.com/office/drawing/2014/main" id="{A24EAFEB-9DCB-D873-41CE-B599FF62C78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5" name="Flowchart: Preparation 844">
              <a:extLst>
                <a:ext uri="{FF2B5EF4-FFF2-40B4-BE49-F238E27FC236}">
                  <a16:creationId xmlns:a16="http://schemas.microsoft.com/office/drawing/2014/main" id="{2B507F7E-39A9-4EFF-58A8-4F1A4AA89AEA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6" name="Flowchart: Preparation 845">
              <a:extLst>
                <a:ext uri="{FF2B5EF4-FFF2-40B4-BE49-F238E27FC236}">
                  <a16:creationId xmlns:a16="http://schemas.microsoft.com/office/drawing/2014/main" id="{B03BC609-BBA2-92D7-BC45-86D192A54618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7" name="Flowchart: Preparation 846">
              <a:extLst>
                <a:ext uri="{FF2B5EF4-FFF2-40B4-BE49-F238E27FC236}">
                  <a16:creationId xmlns:a16="http://schemas.microsoft.com/office/drawing/2014/main" id="{DCB0EE34-495E-7DB4-4501-FAB3EC1C700A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8" name="Flowchart: Preparation 847">
              <a:extLst>
                <a:ext uri="{FF2B5EF4-FFF2-40B4-BE49-F238E27FC236}">
                  <a16:creationId xmlns:a16="http://schemas.microsoft.com/office/drawing/2014/main" id="{4D6E8361-FA58-051B-820F-AB89EBC020F8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9" name="Flowchart: Preparation 848">
              <a:extLst>
                <a:ext uri="{FF2B5EF4-FFF2-40B4-BE49-F238E27FC236}">
                  <a16:creationId xmlns:a16="http://schemas.microsoft.com/office/drawing/2014/main" id="{A0DC8A97-4F04-B5C1-5A85-A4D219F0A3A5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0" name="Flowchart: Preparation 849">
              <a:extLst>
                <a:ext uri="{FF2B5EF4-FFF2-40B4-BE49-F238E27FC236}">
                  <a16:creationId xmlns:a16="http://schemas.microsoft.com/office/drawing/2014/main" id="{96953428-EC21-FB25-C7FF-679DB4641E3E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1" name="Flowchart: Preparation 850">
              <a:extLst>
                <a:ext uri="{FF2B5EF4-FFF2-40B4-BE49-F238E27FC236}">
                  <a16:creationId xmlns:a16="http://schemas.microsoft.com/office/drawing/2014/main" id="{A0943B57-B978-735D-3DFE-FDB673AE6C71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2" name="Flowchart: Preparation 851">
              <a:extLst>
                <a:ext uri="{FF2B5EF4-FFF2-40B4-BE49-F238E27FC236}">
                  <a16:creationId xmlns:a16="http://schemas.microsoft.com/office/drawing/2014/main" id="{2B434701-3B03-0817-9247-0612182C0824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3" name="Flowchart: Preparation 852">
              <a:extLst>
                <a:ext uri="{FF2B5EF4-FFF2-40B4-BE49-F238E27FC236}">
                  <a16:creationId xmlns:a16="http://schemas.microsoft.com/office/drawing/2014/main" id="{5C426132-8533-E9AE-792D-C6733DA2880D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4" name="Flowchart: Preparation 853">
              <a:extLst>
                <a:ext uri="{FF2B5EF4-FFF2-40B4-BE49-F238E27FC236}">
                  <a16:creationId xmlns:a16="http://schemas.microsoft.com/office/drawing/2014/main" id="{68C9FDDF-F7B4-4DF0-E753-2F5EC930C571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5" name="Flowchart: Preparation 854">
              <a:extLst>
                <a:ext uri="{FF2B5EF4-FFF2-40B4-BE49-F238E27FC236}">
                  <a16:creationId xmlns:a16="http://schemas.microsoft.com/office/drawing/2014/main" id="{416188EF-6E4D-651C-35B2-B0F27D80CACE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6" name="Flowchart: Preparation 855">
              <a:extLst>
                <a:ext uri="{FF2B5EF4-FFF2-40B4-BE49-F238E27FC236}">
                  <a16:creationId xmlns:a16="http://schemas.microsoft.com/office/drawing/2014/main" id="{D105067E-E9F4-44A9-B207-4CB012D9799F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7" name="Flowchart: Preparation 856">
              <a:extLst>
                <a:ext uri="{FF2B5EF4-FFF2-40B4-BE49-F238E27FC236}">
                  <a16:creationId xmlns:a16="http://schemas.microsoft.com/office/drawing/2014/main" id="{1CA5C74C-3228-36D2-AC5D-EF09341E5CD7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8" name="Group 857">
            <a:extLst>
              <a:ext uri="{FF2B5EF4-FFF2-40B4-BE49-F238E27FC236}">
                <a16:creationId xmlns:a16="http://schemas.microsoft.com/office/drawing/2014/main" id="{403928C6-10BE-1E9E-7BEC-FF66CE65C478}"/>
              </a:ext>
            </a:extLst>
          </p:cNvPr>
          <p:cNvGrpSpPr/>
          <p:nvPr/>
        </p:nvGrpSpPr>
        <p:grpSpPr>
          <a:xfrm>
            <a:off x="9177714" y="3111634"/>
            <a:ext cx="519776" cy="450118"/>
            <a:chOff x="1130964" y="1440121"/>
            <a:chExt cx="4099254" cy="3549885"/>
          </a:xfrm>
        </p:grpSpPr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5D7DD9D5-EDE9-3765-63F8-C2B426AD70D9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0" name="Flowchart: Preparation 859">
              <a:extLst>
                <a:ext uri="{FF2B5EF4-FFF2-40B4-BE49-F238E27FC236}">
                  <a16:creationId xmlns:a16="http://schemas.microsoft.com/office/drawing/2014/main" id="{2BFE69F3-2E5A-79BF-AF40-5A4AB8162DF2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1" name="Flowchart: Preparation 860">
              <a:extLst>
                <a:ext uri="{FF2B5EF4-FFF2-40B4-BE49-F238E27FC236}">
                  <a16:creationId xmlns:a16="http://schemas.microsoft.com/office/drawing/2014/main" id="{A0091E43-972F-C1FB-81BC-38247C989078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2" name="Flowchart: Preparation 861">
              <a:extLst>
                <a:ext uri="{FF2B5EF4-FFF2-40B4-BE49-F238E27FC236}">
                  <a16:creationId xmlns:a16="http://schemas.microsoft.com/office/drawing/2014/main" id="{FE4AE24A-6BC2-4AD6-851D-DEFCE600054D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3" name="Flowchart: Preparation 862">
              <a:extLst>
                <a:ext uri="{FF2B5EF4-FFF2-40B4-BE49-F238E27FC236}">
                  <a16:creationId xmlns:a16="http://schemas.microsoft.com/office/drawing/2014/main" id="{2329C138-C22B-A8A4-91E8-D124F7DE7430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4" name="Flowchart: Preparation 863">
              <a:extLst>
                <a:ext uri="{FF2B5EF4-FFF2-40B4-BE49-F238E27FC236}">
                  <a16:creationId xmlns:a16="http://schemas.microsoft.com/office/drawing/2014/main" id="{E0F3D4D3-B309-AE1E-C7FA-EBC3B1F95806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5" name="Flowchart: Preparation 864">
              <a:extLst>
                <a:ext uri="{FF2B5EF4-FFF2-40B4-BE49-F238E27FC236}">
                  <a16:creationId xmlns:a16="http://schemas.microsoft.com/office/drawing/2014/main" id="{69AEC7A7-23F7-0C6B-D52E-2CD457A1289A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6" name="Flowchart: Preparation 865">
              <a:extLst>
                <a:ext uri="{FF2B5EF4-FFF2-40B4-BE49-F238E27FC236}">
                  <a16:creationId xmlns:a16="http://schemas.microsoft.com/office/drawing/2014/main" id="{97B87051-E899-7700-1684-903171752B78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7" name="Flowchart: Preparation 866">
              <a:extLst>
                <a:ext uri="{FF2B5EF4-FFF2-40B4-BE49-F238E27FC236}">
                  <a16:creationId xmlns:a16="http://schemas.microsoft.com/office/drawing/2014/main" id="{8226BB01-51F2-B83B-A469-65CC9D6ED27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8" name="Flowchart: Preparation 867">
              <a:extLst>
                <a:ext uri="{FF2B5EF4-FFF2-40B4-BE49-F238E27FC236}">
                  <a16:creationId xmlns:a16="http://schemas.microsoft.com/office/drawing/2014/main" id="{CD7020D7-CCD7-E7F1-E71C-C7C01E61F255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9" name="Flowchart: Preparation 868">
              <a:extLst>
                <a:ext uri="{FF2B5EF4-FFF2-40B4-BE49-F238E27FC236}">
                  <a16:creationId xmlns:a16="http://schemas.microsoft.com/office/drawing/2014/main" id="{6C85B0DF-8E9C-41E4-22E7-3D672668D640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0" name="Flowchart: Preparation 869">
              <a:extLst>
                <a:ext uri="{FF2B5EF4-FFF2-40B4-BE49-F238E27FC236}">
                  <a16:creationId xmlns:a16="http://schemas.microsoft.com/office/drawing/2014/main" id="{599214F7-1294-248A-77CC-5AEF13D9ABB2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1" name="Flowchart: Preparation 870">
              <a:extLst>
                <a:ext uri="{FF2B5EF4-FFF2-40B4-BE49-F238E27FC236}">
                  <a16:creationId xmlns:a16="http://schemas.microsoft.com/office/drawing/2014/main" id="{C7027758-88F5-FD57-5D3F-E84C0BB1EFBD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2" name="Flowchart: Preparation 871">
              <a:extLst>
                <a:ext uri="{FF2B5EF4-FFF2-40B4-BE49-F238E27FC236}">
                  <a16:creationId xmlns:a16="http://schemas.microsoft.com/office/drawing/2014/main" id="{B3E8B215-8F5C-C644-C2B0-8F8C7F48442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3" name="Flowchart: Preparation 872">
              <a:extLst>
                <a:ext uri="{FF2B5EF4-FFF2-40B4-BE49-F238E27FC236}">
                  <a16:creationId xmlns:a16="http://schemas.microsoft.com/office/drawing/2014/main" id="{A88C46A2-EDC8-8568-CEED-4CD081435A8E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4" name="Flowchart: Preparation 873">
              <a:extLst>
                <a:ext uri="{FF2B5EF4-FFF2-40B4-BE49-F238E27FC236}">
                  <a16:creationId xmlns:a16="http://schemas.microsoft.com/office/drawing/2014/main" id="{B4B6C5A8-63C5-F0AA-840D-0039657E02D8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5" name="Flowchart: Preparation 874">
              <a:extLst>
                <a:ext uri="{FF2B5EF4-FFF2-40B4-BE49-F238E27FC236}">
                  <a16:creationId xmlns:a16="http://schemas.microsoft.com/office/drawing/2014/main" id="{679609EE-9074-CE92-F7ED-0ECAF4EA16CD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6" name="Group 875">
            <a:extLst>
              <a:ext uri="{FF2B5EF4-FFF2-40B4-BE49-F238E27FC236}">
                <a16:creationId xmlns:a16="http://schemas.microsoft.com/office/drawing/2014/main" id="{4EC0C36A-24B4-EF88-C30E-19B76462E970}"/>
              </a:ext>
            </a:extLst>
          </p:cNvPr>
          <p:cNvGrpSpPr/>
          <p:nvPr/>
        </p:nvGrpSpPr>
        <p:grpSpPr>
          <a:xfrm>
            <a:off x="9177714" y="3562910"/>
            <a:ext cx="519776" cy="450118"/>
            <a:chOff x="1130964" y="1440121"/>
            <a:chExt cx="4099254" cy="3549885"/>
          </a:xfrm>
        </p:grpSpPr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478C7908-9311-16A4-3A34-BEE5C018504B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8" name="Flowchart: Preparation 877">
              <a:extLst>
                <a:ext uri="{FF2B5EF4-FFF2-40B4-BE49-F238E27FC236}">
                  <a16:creationId xmlns:a16="http://schemas.microsoft.com/office/drawing/2014/main" id="{2E18E5FE-C022-61A9-BBD2-EC8D8ABB47FF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9" name="Flowchart: Preparation 878">
              <a:extLst>
                <a:ext uri="{FF2B5EF4-FFF2-40B4-BE49-F238E27FC236}">
                  <a16:creationId xmlns:a16="http://schemas.microsoft.com/office/drawing/2014/main" id="{3E2BDBF5-66A3-BAD2-28F7-B9DC8E1714D6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0" name="Flowchart: Preparation 879">
              <a:extLst>
                <a:ext uri="{FF2B5EF4-FFF2-40B4-BE49-F238E27FC236}">
                  <a16:creationId xmlns:a16="http://schemas.microsoft.com/office/drawing/2014/main" id="{63CC8D05-14BA-3255-115C-A81112AE6671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1" name="Flowchart: Preparation 880">
              <a:extLst>
                <a:ext uri="{FF2B5EF4-FFF2-40B4-BE49-F238E27FC236}">
                  <a16:creationId xmlns:a16="http://schemas.microsoft.com/office/drawing/2014/main" id="{CEDF532B-64EF-2442-573B-8B3440021E18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2" name="Flowchart: Preparation 881">
              <a:extLst>
                <a:ext uri="{FF2B5EF4-FFF2-40B4-BE49-F238E27FC236}">
                  <a16:creationId xmlns:a16="http://schemas.microsoft.com/office/drawing/2014/main" id="{1AF7E222-1E60-5C3C-1E9D-013B5158B813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3" name="Flowchart: Preparation 882">
              <a:extLst>
                <a:ext uri="{FF2B5EF4-FFF2-40B4-BE49-F238E27FC236}">
                  <a16:creationId xmlns:a16="http://schemas.microsoft.com/office/drawing/2014/main" id="{22FFBBCB-48CD-91C9-B802-A13A747E4DF1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4" name="Flowchart: Preparation 883">
              <a:extLst>
                <a:ext uri="{FF2B5EF4-FFF2-40B4-BE49-F238E27FC236}">
                  <a16:creationId xmlns:a16="http://schemas.microsoft.com/office/drawing/2014/main" id="{2A110ABF-82B6-C6DF-68CA-D7AAD12EDEA6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5" name="Flowchart: Preparation 884">
              <a:extLst>
                <a:ext uri="{FF2B5EF4-FFF2-40B4-BE49-F238E27FC236}">
                  <a16:creationId xmlns:a16="http://schemas.microsoft.com/office/drawing/2014/main" id="{15E576EB-8B17-55E4-722B-19B4052B4F8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6" name="Flowchart: Preparation 885">
              <a:extLst>
                <a:ext uri="{FF2B5EF4-FFF2-40B4-BE49-F238E27FC236}">
                  <a16:creationId xmlns:a16="http://schemas.microsoft.com/office/drawing/2014/main" id="{E8A4CEA8-A2D7-B072-872F-F63F5FED4AD3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7" name="Flowchart: Preparation 886">
              <a:extLst>
                <a:ext uri="{FF2B5EF4-FFF2-40B4-BE49-F238E27FC236}">
                  <a16:creationId xmlns:a16="http://schemas.microsoft.com/office/drawing/2014/main" id="{903ADB06-24EB-B161-6AD7-AF199B8F6B3A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8" name="Flowchart: Preparation 887">
              <a:extLst>
                <a:ext uri="{FF2B5EF4-FFF2-40B4-BE49-F238E27FC236}">
                  <a16:creationId xmlns:a16="http://schemas.microsoft.com/office/drawing/2014/main" id="{BCB917E1-74CA-DE04-AAD6-DE8689EED8BC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9" name="Flowchart: Preparation 888">
              <a:extLst>
                <a:ext uri="{FF2B5EF4-FFF2-40B4-BE49-F238E27FC236}">
                  <a16:creationId xmlns:a16="http://schemas.microsoft.com/office/drawing/2014/main" id="{6BE15440-C2F9-A375-D909-AA894B8A7DC7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0" name="Flowchart: Preparation 889">
              <a:extLst>
                <a:ext uri="{FF2B5EF4-FFF2-40B4-BE49-F238E27FC236}">
                  <a16:creationId xmlns:a16="http://schemas.microsoft.com/office/drawing/2014/main" id="{7B6202EE-A6C7-9B25-2018-DD8F2E821722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1" name="Flowchart: Preparation 890">
              <a:extLst>
                <a:ext uri="{FF2B5EF4-FFF2-40B4-BE49-F238E27FC236}">
                  <a16:creationId xmlns:a16="http://schemas.microsoft.com/office/drawing/2014/main" id="{08961530-3F02-A147-D28B-845E650BE094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2" name="Flowchart: Preparation 891">
              <a:extLst>
                <a:ext uri="{FF2B5EF4-FFF2-40B4-BE49-F238E27FC236}">
                  <a16:creationId xmlns:a16="http://schemas.microsoft.com/office/drawing/2014/main" id="{C27B0EB6-0E12-7EC2-3E4C-A7EE80088570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3" name="Flowchart: Preparation 892">
              <a:extLst>
                <a:ext uri="{FF2B5EF4-FFF2-40B4-BE49-F238E27FC236}">
                  <a16:creationId xmlns:a16="http://schemas.microsoft.com/office/drawing/2014/main" id="{9DB348D6-44C1-E48A-11CB-546AA7042768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4" name="Group 893">
            <a:extLst>
              <a:ext uri="{FF2B5EF4-FFF2-40B4-BE49-F238E27FC236}">
                <a16:creationId xmlns:a16="http://schemas.microsoft.com/office/drawing/2014/main" id="{DF59D264-4D16-E82B-9C63-40089414CAC8}"/>
              </a:ext>
            </a:extLst>
          </p:cNvPr>
          <p:cNvGrpSpPr/>
          <p:nvPr/>
        </p:nvGrpSpPr>
        <p:grpSpPr>
          <a:xfrm>
            <a:off x="9177714" y="4005669"/>
            <a:ext cx="519776" cy="450118"/>
            <a:chOff x="1130964" y="1440121"/>
            <a:chExt cx="4099254" cy="3549885"/>
          </a:xfrm>
        </p:grpSpPr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ACAABA91-38EE-BAE2-838D-103091A170B6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6" name="Flowchart: Preparation 895">
              <a:extLst>
                <a:ext uri="{FF2B5EF4-FFF2-40B4-BE49-F238E27FC236}">
                  <a16:creationId xmlns:a16="http://schemas.microsoft.com/office/drawing/2014/main" id="{2B897E58-EC32-06B2-7046-1B7AE0C3116D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7" name="Flowchart: Preparation 896">
              <a:extLst>
                <a:ext uri="{FF2B5EF4-FFF2-40B4-BE49-F238E27FC236}">
                  <a16:creationId xmlns:a16="http://schemas.microsoft.com/office/drawing/2014/main" id="{9B5312FD-A5D3-877C-ACCC-1F25F727D1E1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8" name="Flowchart: Preparation 897">
              <a:extLst>
                <a:ext uri="{FF2B5EF4-FFF2-40B4-BE49-F238E27FC236}">
                  <a16:creationId xmlns:a16="http://schemas.microsoft.com/office/drawing/2014/main" id="{C16A086C-C44A-7E8A-08E4-9C7C19F6EC98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9" name="Flowchart: Preparation 898">
              <a:extLst>
                <a:ext uri="{FF2B5EF4-FFF2-40B4-BE49-F238E27FC236}">
                  <a16:creationId xmlns:a16="http://schemas.microsoft.com/office/drawing/2014/main" id="{EE360BAA-C605-8EEB-B1B9-CF99BC246518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0" name="Flowchart: Preparation 899">
              <a:extLst>
                <a:ext uri="{FF2B5EF4-FFF2-40B4-BE49-F238E27FC236}">
                  <a16:creationId xmlns:a16="http://schemas.microsoft.com/office/drawing/2014/main" id="{269452A8-62E7-B46E-AB34-0FBC922D44D5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1" name="Flowchart: Preparation 900">
              <a:extLst>
                <a:ext uri="{FF2B5EF4-FFF2-40B4-BE49-F238E27FC236}">
                  <a16:creationId xmlns:a16="http://schemas.microsoft.com/office/drawing/2014/main" id="{51310117-FE61-A262-4488-22189F48EE7A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2" name="Flowchart: Preparation 901">
              <a:extLst>
                <a:ext uri="{FF2B5EF4-FFF2-40B4-BE49-F238E27FC236}">
                  <a16:creationId xmlns:a16="http://schemas.microsoft.com/office/drawing/2014/main" id="{3E49BA41-78B3-95BA-9DCF-E5A66C1100B7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3" name="Flowchart: Preparation 902">
              <a:extLst>
                <a:ext uri="{FF2B5EF4-FFF2-40B4-BE49-F238E27FC236}">
                  <a16:creationId xmlns:a16="http://schemas.microsoft.com/office/drawing/2014/main" id="{B1AE614C-9B35-361A-111F-8C3AA229C91E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4" name="Flowchart: Preparation 903">
              <a:extLst>
                <a:ext uri="{FF2B5EF4-FFF2-40B4-BE49-F238E27FC236}">
                  <a16:creationId xmlns:a16="http://schemas.microsoft.com/office/drawing/2014/main" id="{22DFAEAB-748F-9254-3761-A2C428157831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5" name="Flowchart: Preparation 904">
              <a:extLst>
                <a:ext uri="{FF2B5EF4-FFF2-40B4-BE49-F238E27FC236}">
                  <a16:creationId xmlns:a16="http://schemas.microsoft.com/office/drawing/2014/main" id="{A25D5293-C810-39C8-A76F-DAE5E8E98E85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6" name="Flowchart: Preparation 905">
              <a:extLst>
                <a:ext uri="{FF2B5EF4-FFF2-40B4-BE49-F238E27FC236}">
                  <a16:creationId xmlns:a16="http://schemas.microsoft.com/office/drawing/2014/main" id="{57F7A065-8EF8-E9C6-6B17-DD3B6C1495DF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7" name="Flowchart: Preparation 906">
              <a:extLst>
                <a:ext uri="{FF2B5EF4-FFF2-40B4-BE49-F238E27FC236}">
                  <a16:creationId xmlns:a16="http://schemas.microsoft.com/office/drawing/2014/main" id="{E12B8146-E745-569D-F197-01A88DA40163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8" name="Flowchart: Preparation 907">
              <a:extLst>
                <a:ext uri="{FF2B5EF4-FFF2-40B4-BE49-F238E27FC236}">
                  <a16:creationId xmlns:a16="http://schemas.microsoft.com/office/drawing/2014/main" id="{A849C835-A65A-9CDA-773D-075E41AF46BA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9" name="Flowchart: Preparation 908">
              <a:extLst>
                <a:ext uri="{FF2B5EF4-FFF2-40B4-BE49-F238E27FC236}">
                  <a16:creationId xmlns:a16="http://schemas.microsoft.com/office/drawing/2014/main" id="{88BE9CCE-4AC8-3FEC-60D5-2E778BEFCAA0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0" name="Flowchart: Preparation 909">
              <a:extLst>
                <a:ext uri="{FF2B5EF4-FFF2-40B4-BE49-F238E27FC236}">
                  <a16:creationId xmlns:a16="http://schemas.microsoft.com/office/drawing/2014/main" id="{0A3542EC-52C4-2F60-F9E3-BF7804954BD9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1" name="Flowchart: Preparation 910">
              <a:extLst>
                <a:ext uri="{FF2B5EF4-FFF2-40B4-BE49-F238E27FC236}">
                  <a16:creationId xmlns:a16="http://schemas.microsoft.com/office/drawing/2014/main" id="{230945AF-81BF-2C39-B2D0-FC2D09D33171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67AD2655-C0E0-71B3-E930-F7640E21F001}"/>
              </a:ext>
            </a:extLst>
          </p:cNvPr>
          <p:cNvGrpSpPr/>
          <p:nvPr/>
        </p:nvGrpSpPr>
        <p:grpSpPr>
          <a:xfrm>
            <a:off x="9177714" y="4458273"/>
            <a:ext cx="519776" cy="450118"/>
            <a:chOff x="1130964" y="1440121"/>
            <a:chExt cx="4099254" cy="3549885"/>
          </a:xfrm>
        </p:grpSpPr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4FB729E2-B293-F077-B56C-4CFA9460945B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4" name="Flowchart: Preparation 913">
              <a:extLst>
                <a:ext uri="{FF2B5EF4-FFF2-40B4-BE49-F238E27FC236}">
                  <a16:creationId xmlns:a16="http://schemas.microsoft.com/office/drawing/2014/main" id="{C4318AD9-451F-3F9B-DA55-0BCB75D3A62B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5" name="Flowchart: Preparation 914">
              <a:extLst>
                <a:ext uri="{FF2B5EF4-FFF2-40B4-BE49-F238E27FC236}">
                  <a16:creationId xmlns:a16="http://schemas.microsoft.com/office/drawing/2014/main" id="{3A50E313-492C-6278-DBF2-9F1696D23C45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6" name="Flowchart: Preparation 915">
              <a:extLst>
                <a:ext uri="{FF2B5EF4-FFF2-40B4-BE49-F238E27FC236}">
                  <a16:creationId xmlns:a16="http://schemas.microsoft.com/office/drawing/2014/main" id="{C86EA19A-9372-F001-8193-53EDF7046987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7" name="Flowchart: Preparation 916">
              <a:extLst>
                <a:ext uri="{FF2B5EF4-FFF2-40B4-BE49-F238E27FC236}">
                  <a16:creationId xmlns:a16="http://schemas.microsoft.com/office/drawing/2014/main" id="{7DCC2B2D-2E65-2C94-7109-A502384BA225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8" name="Flowchart: Preparation 917">
              <a:extLst>
                <a:ext uri="{FF2B5EF4-FFF2-40B4-BE49-F238E27FC236}">
                  <a16:creationId xmlns:a16="http://schemas.microsoft.com/office/drawing/2014/main" id="{D30C244F-3549-00BC-C6AB-26C72B907630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9" name="Flowchart: Preparation 918">
              <a:extLst>
                <a:ext uri="{FF2B5EF4-FFF2-40B4-BE49-F238E27FC236}">
                  <a16:creationId xmlns:a16="http://schemas.microsoft.com/office/drawing/2014/main" id="{8D932138-B812-E19F-0182-6563DDCFE01E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0" name="Flowchart: Preparation 919">
              <a:extLst>
                <a:ext uri="{FF2B5EF4-FFF2-40B4-BE49-F238E27FC236}">
                  <a16:creationId xmlns:a16="http://schemas.microsoft.com/office/drawing/2014/main" id="{C78CA022-6050-AF69-6866-651E46A3592D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1" name="Flowchart: Preparation 920">
              <a:extLst>
                <a:ext uri="{FF2B5EF4-FFF2-40B4-BE49-F238E27FC236}">
                  <a16:creationId xmlns:a16="http://schemas.microsoft.com/office/drawing/2014/main" id="{9E22E4B2-A16F-4033-8CFE-68199FA318D2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2" name="Flowchart: Preparation 921">
              <a:extLst>
                <a:ext uri="{FF2B5EF4-FFF2-40B4-BE49-F238E27FC236}">
                  <a16:creationId xmlns:a16="http://schemas.microsoft.com/office/drawing/2014/main" id="{3F3270D4-4DFB-85CF-5669-37B19E330A9D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3" name="Flowchart: Preparation 922">
              <a:extLst>
                <a:ext uri="{FF2B5EF4-FFF2-40B4-BE49-F238E27FC236}">
                  <a16:creationId xmlns:a16="http://schemas.microsoft.com/office/drawing/2014/main" id="{19CCC836-32F9-5B83-9648-7B4E180162FC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4" name="Flowchart: Preparation 923">
              <a:extLst>
                <a:ext uri="{FF2B5EF4-FFF2-40B4-BE49-F238E27FC236}">
                  <a16:creationId xmlns:a16="http://schemas.microsoft.com/office/drawing/2014/main" id="{7424C43C-C682-D378-9665-B36076034784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5" name="Flowchart: Preparation 924">
              <a:extLst>
                <a:ext uri="{FF2B5EF4-FFF2-40B4-BE49-F238E27FC236}">
                  <a16:creationId xmlns:a16="http://schemas.microsoft.com/office/drawing/2014/main" id="{68EEE9DE-4299-7D80-E440-D87C60B46408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6" name="Flowchart: Preparation 925">
              <a:extLst>
                <a:ext uri="{FF2B5EF4-FFF2-40B4-BE49-F238E27FC236}">
                  <a16:creationId xmlns:a16="http://schemas.microsoft.com/office/drawing/2014/main" id="{3FE8394D-9251-A4D9-D6A8-F43341BA2E6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7" name="Flowchart: Preparation 926">
              <a:extLst>
                <a:ext uri="{FF2B5EF4-FFF2-40B4-BE49-F238E27FC236}">
                  <a16:creationId xmlns:a16="http://schemas.microsoft.com/office/drawing/2014/main" id="{93CE3313-4ABB-109F-C04C-32938CFFAD60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8" name="Flowchart: Preparation 927">
              <a:extLst>
                <a:ext uri="{FF2B5EF4-FFF2-40B4-BE49-F238E27FC236}">
                  <a16:creationId xmlns:a16="http://schemas.microsoft.com/office/drawing/2014/main" id="{9F63AB54-F50A-FE62-D173-69B80124CEC9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9" name="Flowchart: Preparation 928">
              <a:extLst>
                <a:ext uri="{FF2B5EF4-FFF2-40B4-BE49-F238E27FC236}">
                  <a16:creationId xmlns:a16="http://schemas.microsoft.com/office/drawing/2014/main" id="{2C75B60A-5FB1-8F59-C83D-4E9F13C8DD80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0" name="Group 929">
            <a:extLst>
              <a:ext uri="{FF2B5EF4-FFF2-40B4-BE49-F238E27FC236}">
                <a16:creationId xmlns:a16="http://schemas.microsoft.com/office/drawing/2014/main" id="{DB6CC4A8-D60A-90C8-5AB4-3F8A60E18FB4}"/>
              </a:ext>
            </a:extLst>
          </p:cNvPr>
          <p:cNvGrpSpPr/>
          <p:nvPr/>
        </p:nvGrpSpPr>
        <p:grpSpPr>
          <a:xfrm>
            <a:off x="9699568" y="1311380"/>
            <a:ext cx="519776" cy="450118"/>
            <a:chOff x="1130964" y="1440121"/>
            <a:chExt cx="4099254" cy="3549885"/>
          </a:xfrm>
        </p:grpSpPr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90100D7D-19E4-4280-9EF6-D1F6A4FEFB63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2" name="Flowchart: Preparation 931">
              <a:extLst>
                <a:ext uri="{FF2B5EF4-FFF2-40B4-BE49-F238E27FC236}">
                  <a16:creationId xmlns:a16="http://schemas.microsoft.com/office/drawing/2014/main" id="{BC626E00-086E-65F0-1128-F8077F079636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3" name="Flowchart: Preparation 932">
              <a:extLst>
                <a:ext uri="{FF2B5EF4-FFF2-40B4-BE49-F238E27FC236}">
                  <a16:creationId xmlns:a16="http://schemas.microsoft.com/office/drawing/2014/main" id="{70A30D2A-A0BF-B3AE-A0FB-CBCB4A9C4076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4" name="Flowchart: Preparation 933">
              <a:extLst>
                <a:ext uri="{FF2B5EF4-FFF2-40B4-BE49-F238E27FC236}">
                  <a16:creationId xmlns:a16="http://schemas.microsoft.com/office/drawing/2014/main" id="{1B964F68-D92E-B1AC-FE8D-6B95DD035062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5" name="Flowchart: Preparation 934">
              <a:extLst>
                <a:ext uri="{FF2B5EF4-FFF2-40B4-BE49-F238E27FC236}">
                  <a16:creationId xmlns:a16="http://schemas.microsoft.com/office/drawing/2014/main" id="{019C712E-52AE-8788-3EEE-5F5B5B6B06DD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6" name="Flowchart: Preparation 935">
              <a:extLst>
                <a:ext uri="{FF2B5EF4-FFF2-40B4-BE49-F238E27FC236}">
                  <a16:creationId xmlns:a16="http://schemas.microsoft.com/office/drawing/2014/main" id="{6D2C04F5-DE87-46B9-237E-F5DD0A1B090A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7" name="Flowchart: Preparation 936">
              <a:extLst>
                <a:ext uri="{FF2B5EF4-FFF2-40B4-BE49-F238E27FC236}">
                  <a16:creationId xmlns:a16="http://schemas.microsoft.com/office/drawing/2014/main" id="{79121B75-C7E4-E6BB-68F1-AD2A58B1416D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8" name="Flowchart: Preparation 937">
              <a:extLst>
                <a:ext uri="{FF2B5EF4-FFF2-40B4-BE49-F238E27FC236}">
                  <a16:creationId xmlns:a16="http://schemas.microsoft.com/office/drawing/2014/main" id="{63DD3A67-F8C2-C31E-88A1-DD75C2FABD5A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9" name="Flowchart: Preparation 938">
              <a:extLst>
                <a:ext uri="{FF2B5EF4-FFF2-40B4-BE49-F238E27FC236}">
                  <a16:creationId xmlns:a16="http://schemas.microsoft.com/office/drawing/2014/main" id="{24952141-0BC1-7279-1BDA-8B8FA95C38AC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0" name="Flowchart: Preparation 939">
              <a:extLst>
                <a:ext uri="{FF2B5EF4-FFF2-40B4-BE49-F238E27FC236}">
                  <a16:creationId xmlns:a16="http://schemas.microsoft.com/office/drawing/2014/main" id="{B63DD598-90D2-1B60-86A4-C3F59444BCBE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1" name="Flowchart: Preparation 940">
              <a:extLst>
                <a:ext uri="{FF2B5EF4-FFF2-40B4-BE49-F238E27FC236}">
                  <a16:creationId xmlns:a16="http://schemas.microsoft.com/office/drawing/2014/main" id="{928B6C02-0692-C32C-9CDB-EB85BE7427D6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2" name="Flowchart: Preparation 941">
              <a:extLst>
                <a:ext uri="{FF2B5EF4-FFF2-40B4-BE49-F238E27FC236}">
                  <a16:creationId xmlns:a16="http://schemas.microsoft.com/office/drawing/2014/main" id="{F6380B51-866C-38EE-6486-59003BAE9A19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3" name="Flowchart: Preparation 942">
              <a:extLst>
                <a:ext uri="{FF2B5EF4-FFF2-40B4-BE49-F238E27FC236}">
                  <a16:creationId xmlns:a16="http://schemas.microsoft.com/office/drawing/2014/main" id="{E133C487-A839-4C1D-2E82-E9E1B7B48B45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4" name="Flowchart: Preparation 943">
              <a:extLst>
                <a:ext uri="{FF2B5EF4-FFF2-40B4-BE49-F238E27FC236}">
                  <a16:creationId xmlns:a16="http://schemas.microsoft.com/office/drawing/2014/main" id="{A50B46D6-9B01-B3B1-F95D-B83E68638129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5" name="Flowchart: Preparation 944">
              <a:extLst>
                <a:ext uri="{FF2B5EF4-FFF2-40B4-BE49-F238E27FC236}">
                  <a16:creationId xmlns:a16="http://schemas.microsoft.com/office/drawing/2014/main" id="{C7DB8BDB-488E-978C-C85A-2572B60B0CBE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6" name="Flowchart: Preparation 945">
              <a:extLst>
                <a:ext uri="{FF2B5EF4-FFF2-40B4-BE49-F238E27FC236}">
                  <a16:creationId xmlns:a16="http://schemas.microsoft.com/office/drawing/2014/main" id="{56C26495-C385-5FC9-212A-48DC62AA1C12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7" name="Flowchart: Preparation 946">
              <a:extLst>
                <a:ext uri="{FF2B5EF4-FFF2-40B4-BE49-F238E27FC236}">
                  <a16:creationId xmlns:a16="http://schemas.microsoft.com/office/drawing/2014/main" id="{69A75A0E-AF97-E8A8-4424-03B79163F1D2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89E89728-2FFF-76A9-4645-3958923E95F1}"/>
              </a:ext>
            </a:extLst>
          </p:cNvPr>
          <p:cNvGrpSpPr/>
          <p:nvPr/>
        </p:nvGrpSpPr>
        <p:grpSpPr>
          <a:xfrm>
            <a:off x="9699568" y="1763984"/>
            <a:ext cx="519776" cy="450118"/>
            <a:chOff x="1130964" y="1440121"/>
            <a:chExt cx="4099254" cy="3549885"/>
          </a:xfrm>
        </p:grpSpPr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C5C72FA1-74F6-55F6-997D-A4E2EBE4AF8D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0" name="Flowchart: Preparation 949">
              <a:extLst>
                <a:ext uri="{FF2B5EF4-FFF2-40B4-BE49-F238E27FC236}">
                  <a16:creationId xmlns:a16="http://schemas.microsoft.com/office/drawing/2014/main" id="{463A1600-9BC4-C3B6-9D02-5EF6B0428941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1" name="Flowchart: Preparation 950">
              <a:extLst>
                <a:ext uri="{FF2B5EF4-FFF2-40B4-BE49-F238E27FC236}">
                  <a16:creationId xmlns:a16="http://schemas.microsoft.com/office/drawing/2014/main" id="{A86B9533-884F-B879-8E56-0075866AA814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2" name="Flowchart: Preparation 951">
              <a:extLst>
                <a:ext uri="{FF2B5EF4-FFF2-40B4-BE49-F238E27FC236}">
                  <a16:creationId xmlns:a16="http://schemas.microsoft.com/office/drawing/2014/main" id="{4D9AF922-50DC-4E6F-21F8-31F8BCDC8342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3" name="Flowchart: Preparation 952">
              <a:extLst>
                <a:ext uri="{FF2B5EF4-FFF2-40B4-BE49-F238E27FC236}">
                  <a16:creationId xmlns:a16="http://schemas.microsoft.com/office/drawing/2014/main" id="{640AADCE-BDB2-568D-E884-190EBF3C09D1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4" name="Flowchart: Preparation 953">
              <a:extLst>
                <a:ext uri="{FF2B5EF4-FFF2-40B4-BE49-F238E27FC236}">
                  <a16:creationId xmlns:a16="http://schemas.microsoft.com/office/drawing/2014/main" id="{A5F1F1FA-1DF5-D095-A536-95A5BCEF49F4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5" name="Flowchart: Preparation 954">
              <a:extLst>
                <a:ext uri="{FF2B5EF4-FFF2-40B4-BE49-F238E27FC236}">
                  <a16:creationId xmlns:a16="http://schemas.microsoft.com/office/drawing/2014/main" id="{25F6C0A9-B51F-09EF-DFD1-6645E54C9540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6" name="Flowchart: Preparation 955">
              <a:extLst>
                <a:ext uri="{FF2B5EF4-FFF2-40B4-BE49-F238E27FC236}">
                  <a16:creationId xmlns:a16="http://schemas.microsoft.com/office/drawing/2014/main" id="{3D57659B-3BFE-E986-5FCF-2FDF95303447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7" name="Flowchart: Preparation 956">
              <a:extLst>
                <a:ext uri="{FF2B5EF4-FFF2-40B4-BE49-F238E27FC236}">
                  <a16:creationId xmlns:a16="http://schemas.microsoft.com/office/drawing/2014/main" id="{0560A5D8-F02E-5C52-F3EA-5AE79356AA1E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8" name="Flowchart: Preparation 957">
              <a:extLst>
                <a:ext uri="{FF2B5EF4-FFF2-40B4-BE49-F238E27FC236}">
                  <a16:creationId xmlns:a16="http://schemas.microsoft.com/office/drawing/2014/main" id="{75835BD2-4A08-3BF7-6D2C-C6A15E3061F0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9" name="Flowchart: Preparation 958">
              <a:extLst>
                <a:ext uri="{FF2B5EF4-FFF2-40B4-BE49-F238E27FC236}">
                  <a16:creationId xmlns:a16="http://schemas.microsoft.com/office/drawing/2014/main" id="{26124399-761B-0BC5-1326-13383FB10C1F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0" name="Flowchart: Preparation 959">
              <a:extLst>
                <a:ext uri="{FF2B5EF4-FFF2-40B4-BE49-F238E27FC236}">
                  <a16:creationId xmlns:a16="http://schemas.microsoft.com/office/drawing/2014/main" id="{946385F8-FD9B-ECD0-C087-E6422D3F07AB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1" name="Flowchart: Preparation 960">
              <a:extLst>
                <a:ext uri="{FF2B5EF4-FFF2-40B4-BE49-F238E27FC236}">
                  <a16:creationId xmlns:a16="http://schemas.microsoft.com/office/drawing/2014/main" id="{7AB18425-91AC-FC86-7F40-9239F3168C73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2" name="Flowchart: Preparation 961">
              <a:extLst>
                <a:ext uri="{FF2B5EF4-FFF2-40B4-BE49-F238E27FC236}">
                  <a16:creationId xmlns:a16="http://schemas.microsoft.com/office/drawing/2014/main" id="{4056AF6B-4F61-868E-8959-80ADCE76729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3" name="Flowchart: Preparation 962">
              <a:extLst>
                <a:ext uri="{FF2B5EF4-FFF2-40B4-BE49-F238E27FC236}">
                  <a16:creationId xmlns:a16="http://schemas.microsoft.com/office/drawing/2014/main" id="{C1B41902-8C5B-6650-2BA0-0B57332E5ED6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4" name="Flowchart: Preparation 963">
              <a:extLst>
                <a:ext uri="{FF2B5EF4-FFF2-40B4-BE49-F238E27FC236}">
                  <a16:creationId xmlns:a16="http://schemas.microsoft.com/office/drawing/2014/main" id="{B5629F17-6AFD-4CC9-DD46-25849EB357BB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5" name="Flowchart: Preparation 964">
              <a:extLst>
                <a:ext uri="{FF2B5EF4-FFF2-40B4-BE49-F238E27FC236}">
                  <a16:creationId xmlns:a16="http://schemas.microsoft.com/office/drawing/2014/main" id="{D954B5B8-D7E3-0B23-FC1B-A263356255AF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6" name="Group 965">
            <a:extLst>
              <a:ext uri="{FF2B5EF4-FFF2-40B4-BE49-F238E27FC236}">
                <a16:creationId xmlns:a16="http://schemas.microsoft.com/office/drawing/2014/main" id="{EA98D2B0-4254-37B9-9AB2-D6B37ED1D5BC}"/>
              </a:ext>
            </a:extLst>
          </p:cNvPr>
          <p:cNvGrpSpPr/>
          <p:nvPr/>
        </p:nvGrpSpPr>
        <p:grpSpPr>
          <a:xfrm>
            <a:off x="9699568" y="2216291"/>
            <a:ext cx="519776" cy="450118"/>
            <a:chOff x="1130964" y="1440121"/>
            <a:chExt cx="4099254" cy="3549885"/>
          </a:xfrm>
        </p:grpSpPr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6751088A-F43F-747F-6DA1-DD16D22D8154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8" name="Flowchart: Preparation 967">
              <a:extLst>
                <a:ext uri="{FF2B5EF4-FFF2-40B4-BE49-F238E27FC236}">
                  <a16:creationId xmlns:a16="http://schemas.microsoft.com/office/drawing/2014/main" id="{1CE383EB-7A16-7EC1-55D9-029FCA078F51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9" name="Flowchart: Preparation 968">
              <a:extLst>
                <a:ext uri="{FF2B5EF4-FFF2-40B4-BE49-F238E27FC236}">
                  <a16:creationId xmlns:a16="http://schemas.microsoft.com/office/drawing/2014/main" id="{7AD9D201-2B22-7721-D992-5935241A2E6A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0" name="Flowchart: Preparation 969">
              <a:extLst>
                <a:ext uri="{FF2B5EF4-FFF2-40B4-BE49-F238E27FC236}">
                  <a16:creationId xmlns:a16="http://schemas.microsoft.com/office/drawing/2014/main" id="{4D36AFB5-3586-58FA-5174-79D62EB740F1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1" name="Flowchart: Preparation 970">
              <a:extLst>
                <a:ext uri="{FF2B5EF4-FFF2-40B4-BE49-F238E27FC236}">
                  <a16:creationId xmlns:a16="http://schemas.microsoft.com/office/drawing/2014/main" id="{31EC029C-412D-4D9B-CCEB-2580394F923B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2" name="Flowchart: Preparation 971">
              <a:extLst>
                <a:ext uri="{FF2B5EF4-FFF2-40B4-BE49-F238E27FC236}">
                  <a16:creationId xmlns:a16="http://schemas.microsoft.com/office/drawing/2014/main" id="{DDF092BF-6FDA-56EA-5A0D-B341FADC47B2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3" name="Flowchart: Preparation 972">
              <a:extLst>
                <a:ext uri="{FF2B5EF4-FFF2-40B4-BE49-F238E27FC236}">
                  <a16:creationId xmlns:a16="http://schemas.microsoft.com/office/drawing/2014/main" id="{C6B9171C-CF29-DC00-4C07-3E7AC9380FB3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4" name="Flowchart: Preparation 973">
              <a:extLst>
                <a:ext uri="{FF2B5EF4-FFF2-40B4-BE49-F238E27FC236}">
                  <a16:creationId xmlns:a16="http://schemas.microsoft.com/office/drawing/2014/main" id="{BE0421E9-0EBB-AC95-B383-1589E5AB75B8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5" name="Flowchart: Preparation 974">
              <a:extLst>
                <a:ext uri="{FF2B5EF4-FFF2-40B4-BE49-F238E27FC236}">
                  <a16:creationId xmlns:a16="http://schemas.microsoft.com/office/drawing/2014/main" id="{368B95D6-B997-97BF-E71A-4A1E89D04DBB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6" name="Flowchart: Preparation 975">
              <a:extLst>
                <a:ext uri="{FF2B5EF4-FFF2-40B4-BE49-F238E27FC236}">
                  <a16:creationId xmlns:a16="http://schemas.microsoft.com/office/drawing/2014/main" id="{0570C9D8-DA97-5143-3587-1B6D568E2E4E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7" name="Flowchart: Preparation 976">
              <a:extLst>
                <a:ext uri="{FF2B5EF4-FFF2-40B4-BE49-F238E27FC236}">
                  <a16:creationId xmlns:a16="http://schemas.microsoft.com/office/drawing/2014/main" id="{E5B00FA9-3D4C-B4EE-0A5F-8383032DA86C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8" name="Flowchart: Preparation 977">
              <a:extLst>
                <a:ext uri="{FF2B5EF4-FFF2-40B4-BE49-F238E27FC236}">
                  <a16:creationId xmlns:a16="http://schemas.microsoft.com/office/drawing/2014/main" id="{566D28A6-7F04-4DBA-E8F2-E60B17CEE6E7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9" name="Flowchart: Preparation 978">
              <a:extLst>
                <a:ext uri="{FF2B5EF4-FFF2-40B4-BE49-F238E27FC236}">
                  <a16:creationId xmlns:a16="http://schemas.microsoft.com/office/drawing/2014/main" id="{4C0121B0-2091-7FE6-205F-119C9DE2707A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0" name="Flowchart: Preparation 979">
              <a:extLst>
                <a:ext uri="{FF2B5EF4-FFF2-40B4-BE49-F238E27FC236}">
                  <a16:creationId xmlns:a16="http://schemas.microsoft.com/office/drawing/2014/main" id="{4B8C187A-3F88-5F64-82E6-343A4D982E80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1" name="Flowchart: Preparation 980">
              <a:extLst>
                <a:ext uri="{FF2B5EF4-FFF2-40B4-BE49-F238E27FC236}">
                  <a16:creationId xmlns:a16="http://schemas.microsoft.com/office/drawing/2014/main" id="{6218960E-1DAC-84AC-9294-6ECB2D9DA5F1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2" name="Flowchart: Preparation 981">
              <a:extLst>
                <a:ext uri="{FF2B5EF4-FFF2-40B4-BE49-F238E27FC236}">
                  <a16:creationId xmlns:a16="http://schemas.microsoft.com/office/drawing/2014/main" id="{BAE7AB71-42E7-8B50-3BC7-0AB6C8998436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3" name="Flowchart: Preparation 982">
              <a:extLst>
                <a:ext uri="{FF2B5EF4-FFF2-40B4-BE49-F238E27FC236}">
                  <a16:creationId xmlns:a16="http://schemas.microsoft.com/office/drawing/2014/main" id="{19B66972-8377-EA78-9D2C-01C2976CD42E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4" name="Group 983">
            <a:extLst>
              <a:ext uri="{FF2B5EF4-FFF2-40B4-BE49-F238E27FC236}">
                <a16:creationId xmlns:a16="http://schemas.microsoft.com/office/drawing/2014/main" id="{99B24458-4820-265D-2E1D-CCA8973931C0}"/>
              </a:ext>
            </a:extLst>
          </p:cNvPr>
          <p:cNvGrpSpPr/>
          <p:nvPr/>
        </p:nvGrpSpPr>
        <p:grpSpPr>
          <a:xfrm>
            <a:off x="9699568" y="2659050"/>
            <a:ext cx="519776" cy="450118"/>
            <a:chOff x="1130964" y="1440121"/>
            <a:chExt cx="4099254" cy="3549885"/>
          </a:xfrm>
        </p:grpSpPr>
        <p:sp>
          <p:nvSpPr>
            <p:cNvPr id="985" name="Rectangle 984">
              <a:extLst>
                <a:ext uri="{FF2B5EF4-FFF2-40B4-BE49-F238E27FC236}">
                  <a16:creationId xmlns:a16="http://schemas.microsoft.com/office/drawing/2014/main" id="{CF580D76-6EF6-38E2-C4CB-E0C7BDF3300D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6" name="Flowchart: Preparation 985">
              <a:extLst>
                <a:ext uri="{FF2B5EF4-FFF2-40B4-BE49-F238E27FC236}">
                  <a16:creationId xmlns:a16="http://schemas.microsoft.com/office/drawing/2014/main" id="{A99A47FA-C3B7-7949-5110-6D1532CF5EA4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7" name="Flowchart: Preparation 986">
              <a:extLst>
                <a:ext uri="{FF2B5EF4-FFF2-40B4-BE49-F238E27FC236}">
                  <a16:creationId xmlns:a16="http://schemas.microsoft.com/office/drawing/2014/main" id="{9032A37F-7975-C094-9336-A90873E495AC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8" name="Flowchart: Preparation 987">
              <a:extLst>
                <a:ext uri="{FF2B5EF4-FFF2-40B4-BE49-F238E27FC236}">
                  <a16:creationId xmlns:a16="http://schemas.microsoft.com/office/drawing/2014/main" id="{C436F205-E3DC-69BD-3001-781F4E30FB88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9" name="Flowchart: Preparation 988">
              <a:extLst>
                <a:ext uri="{FF2B5EF4-FFF2-40B4-BE49-F238E27FC236}">
                  <a16:creationId xmlns:a16="http://schemas.microsoft.com/office/drawing/2014/main" id="{0D6FB27C-1957-E6DC-500B-9241D875397A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0" name="Flowchart: Preparation 989">
              <a:extLst>
                <a:ext uri="{FF2B5EF4-FFF2-40B4-BE49-F238E27FC236}">
                  <a16:creationId xmlns:a16="http://schemas.microsoft.com/office/drawing/2014/main" id="{2BF26062-993D-07E1-E075-1A8283EC4537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1" name="Flowchart: Preparation 990">
              <a:extLst>
                <a:ext uri="{FF2B5EF4-FFF2-40B4-BE49-F238E27FC236}">
                  <a16:creationId xmlns:a16="http://schemas.microsoft.com/office/drawing/2014/main" id="{7A48573E-AC9D-2458-6B06-3CDC72964575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2" name="Flowchart: Preparation 991">
              <a:extLst>
                <a:ext uri="{FF2B5EF4-FFF2-40B4-BE49-F238E27FC236}">
                  <a16:creationId xmlns:a16="http://schemas.microsoft.com/office/drawing/2014/main" id="{A7736DAC-F4FE-2835-5E26-FDBD1DD73874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3" name="Flowchart: Preparation 992">
              <a:extLst>
                <a:ext uri="{FF2B5EF4-FFF2-40B4-BE49-F238E27FC236}">
                  <a16:creationId xmlns:a16="http://schemas.microsoft.com/office/drawing/2014/main" id="{4E2B4153-6489-471F-BA4B-8BEB5B157E9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4" name="Flowchart: Preparation 993">
              <a:extLst>
                <a:ext uri="{FF2B5EF4-FFF2-40B4-BE49-F238E27FC236}">
                  <a16:creationId xmlns:a16="http://schemas.microsoft.com/office/drawing/2014/main" id="{244A5816-160D-7823-0674-D06A144D4F2C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5" name="Flowchart: Preparation 994">
              <a:extLst>
                <a:ext uri="{FF2B5EF4-FFF2-40B4-BE49-F238E27FC236}">
                  <a16:creationId xmlns:a16="http://schemas.microsoft.com/office/drawing/2014/main" id="{577AE7DA-D1D8-9A98-653C-3D2C4CDEB369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6" name="Flowchart: Preparation 995">
              <a:extLst>
                <a:ext uri="{FF2B5EF4-FFF2-40B4-BE49-F238E27FC236}">
                  <a16:creationId xmlns:a16="http://schemas.microsoft.com/office/drawing/2014/main" id="{6150151C-A897-E7BF-75CC-FBB47A61AF3C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7" name="Flowchart: Preparation 996">
              <a:extLst>
                <a:ext uri="{FF2B5EF4-FFF2-40B4-BE49-F238E27FC236}">
                  <a16:creationId xmlns:a16="http://schemas.microsoft.com/office/drawing/2014/main" id="{C4BA08B6-C38E-83C0-B581-BAE2A831E9D3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8" name="Flowchart: Preparation 997">
              <a:extLst>
                <a:ext uri="{FF2B5EF4-FFF2-40B4-BE49-F238E27FC236}">
                  <a16:creationId xmlns:a16="http://schemas.microsoft.com/office/drawing/2014/main" id="{3A743A11-B4E9-5933-48E9-19972E0A790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9" name="Flowchart: Preparation 998">
              <a:extLst>
                <a:ext uri="{FF2B5EF4-FFF2-40B4-BE49-F238E27FC236}">
                  <a16:creationId xmlns:a16="http://schemas.microsoft.com/office/drawing/2014/main" id="{A7B13048-B443-0026-F05F-1530389A2978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0" name="Flowchart: Preparation 999">
              <a:extLst>
                <a:ext uri="{FF2B5EF4-FFF2-40B4-BE49-F238E27FC236}">
                  <a16:creationId xmlns:a16="http://schemas.microsoft.com/office/drawing/2014/main" id="{034D13DF-1048-2CBB-6D08-D54089AB1CE2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1" name="Flowchart: Preparation 1000">
              <a:extLst>
                <a:ext uri="{FF2B5EF4-FFF2-40B4-BE49-F238E27FC236}">
                  <a16:creationId xmlns:a16="http://schemas.microsoft.com/office/drawing/2014/main" id="{1FA0DAF9-862B-F451-D5F3-C527F6993A62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2" name="Group 1001">
            <a:extLst>
              <a:ext uri="{FF2B5EF4-FFF2-40B4-BE49-F238E27FC236}">
                <a16:creationId xmlns:a16="http://schemas.microsoft.com/office/drawing/2014/main" id="{5BA6ACB5-F216-EA10-7629-F50753EF72AB}"/>
              </a:ext>
            </a:extLst>
          </p:cNvPr>
          <p:cNvGrpSpPr/>
          <p:nvPr/>
        </p:nvGrpSpPr>
        <p:grpSpPr>
          <a:xfrm>
            <a:off x="9699568" y="3111654"/>
            <a:ext cx="519776" cy="450118"/>
            <a:chOff x="1130964" y="1440121"/>
            <a:chExt cx="4099254" cy="3549885"/>
          </a:xfrm>
        </p:grpSpPr>
        <p:sp>
          <p:nvSpPr>
            <p:cNvPr id="1003" name="Rectangle 1002">
              <a:extLst>
                <a:ext uri="{FF2B5EF4-FFF2-40B4-BE49-F238E27FC236}">
                  <a16:creationId xmlns:a16="http://schemas.microsoft.com/office/drawing/2014/main" id="{A6F9E7E4-0FBA-7BC0-F62C-C24CA1565F85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4" name="Flowchart: Preparation 1003">
              <a:extLst>
                <a:ext uri="{FF2B5EF4-FFF2-40B4-BE49-F238E27FC236}">
                  <a16:creationId xmlns:a16="http://schemas.microsoft.com/office/drawing/2014/main" id="{D961A9BB-BECF-0B93-0A39-483FF2077BF9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5" name="Flowchart: Preparation 1004">
              <a:extLst>
                <a:ext uri="{FF2B5EF4-FFF2-40B4-BE49-F238E27FC236}">
                  <a16:creationId xmlns:a16="http://schemas.microsoft.com/office/drawing/2014/main" id="{6E019A5F-E142-07F4-0571-11510C9A4B0B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6" name="Flowchart: Preparation 1005">
              <a:extLst>
                <a:ext uri="{FF2B5EF4-FFF2-40B4-BE49-F238E27FC236}">
                  <a16:creationId xmlns:a16="http://schemas.microsoft.com/office/drawing/2014/main" id="{EFC47030-DC38-BA67-898D-59B2CB1ADDF2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7" name="Flowchart: Preparation 1006">
              <a:extLst>
                <a:ext uri="{FF2B5EF4-FFF2-40B4-BE49-F238E27FC236}">
                  <a16:creationId xmlns:a16="http://schemas.microsoft.com/office/drawing/2014/main" id="{C8FBA148-6721-AC43-B4E2-6772EE024654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8" name="Flowchart: Preparation 1007">
              <a:extLst>
                <a:ext uri="{FF2B5EF4-FFF2-40B4-BE49-F238E27FC236}">
                  <a16:creationId xmlns:a16="http://schemas.microsoft.com/office/drawing/2014/main" id="{C7B6E5F1-EB4E-551F-2D9F-3FC6986A5167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9" name="Flowchart: Preparation 1008">
              <a:extLst>
                <a:ext uri="{FF2B5EF4-FFF2-40B4-BE49-F238E27FC236}">
                  <a16:creationId xmlns:a16="http://schemas.microsoft.com/office/drawing/2014/main" id="{CC1B2087-1D73-3CA1-8EB8-52B934F7FAC5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0" name="Flowchart: Preparation 1009">
              <a:extLst>
                <a:ext uri="{FF2B5EF4-FFF2-40B4-BE49-F238E27FC236}">
                  <a16:creationId xmlns:a16="http://schemas.microsoft.com/office/drawing/2014/main" id="{FCCA33D3-D431-CC73-8002-D01CDA96579E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1" name="Flowchart: Preparation 1010">
              <a:extLst>
                <a:ext uri="{FF2B5EF4-FFF2-40B4-BE49-F238E27FC236}">
                  <a16:creationId xmlns:a16="http://schemas.microsoft.com/office/drawing/2014/main" id="{7F304656-5A89-1593-B854-227CFAD660DA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2" name="Flowchart: Preparation 1011">
              <a:extLst>
                <a:ext uri="{FF2B5EF4-FFF2-40B4-BE49-F238E27FC236}">
                  <a16:creationId xmlns:a16="http://schemas.microsoft.com/office/drawing/2014/main" id="{BD287A47-98A4-D28A-CFD6-88760A6156FA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3" name="Flowchart: Preparation 1012">
              <a:extLst>
                <a:ext uri="{FF2B5EF4-FFF2-40B4-BE49-F238E27FC236}">
                  <a16:creationId xmlns:a16="http://schemas.microsoft.com/office/drawing/2014/main" id="{37A68E5B-A939-55A4-AD62-FC00A7E6CC6F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4" name="Flowchart: Preparation 1013">
              <a:extLst>
                <a:ext uri="{FF2B5EF4-FFF2-40B4-BE49-F238E27FC236}">
                  <a16:creationId xmlns:a16="http://schemas.microsoft.com/office/drawing/2014/main" id="{C7E2668E-B942-CA83-9C5C-D38BD9A06223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5" name="Flowchart: Preparation 1014">
              <a:extLst>
                <a:ext uri="{FF2B5EF4-FFF2-40B4-BE49-F238E27FC236}">
                  <a16:creationId xmlns:a16="http://schemas.microsoft.com/office/drawing/2014/main" id="{FEF15287-09D8-FA21-00C4-204499D28E19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6" name="Flowchart: Preparation 1015">
              <a:extLst>
                <a:ext uri="{FF2B5EF4-FFF2-40B4-BE49-F238E27FC236}">
                  <a16:creationId xmlns:a16="http://schemas.microsoft.com/office/drawing/2014/main" id="{E47529E6-54F3-8F45-507A-DE159F6B003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7" name="Flowchart: Preparation 1016">
              <a:extLst>
                <a:ext uri="{FF2B5EF4-FFF2-40B4-BE49-F238E27FC236}">
                  <a16:creationId xmlns:a16="http://schemas.microsoft.com/office/drawing/2014/main" id="{508507DB-7441-D0D0-A486-0AF3F7B47ADD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8" name="Flowchart: Preparation 1017">
              <a:extLst>
                <a:ext uri="{FF2B5EF4-FFF2-40B4-BE49-F238E27FC236}">
                  <a16:creationId xmlns:a16="http://schemas.microsoft.com/office/drawing/2014/main" id="{76CA0E96-8CBA-1720-D0DA-1699A9A9F7DA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9" name="Flowchart: Preparation 1018">
              <a:extLst>
                <a:ext uri="{FF2B5EF4-FFF2-40B4-BE49-F238E27FC236}">
                  <a16:creationId xmlns:a16="http://schemas.microsoft.com/office/drawing/2014/main" id="{714FD317-82CB-1199-928D-CD0FF353E280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0" name="Group 1019">
            <a:extLst>
              <a:ext uri="{FF2B5EF4-FFF2-40B4-BE49-F238E27FC236}">
                <a16:creationId xmlns:a16="http://schemas.microsoft.com/office/drawing/2014/main" id="{4573020E-822D-E4D6-2012-39DC0F7C21B6}"/>
              </a:ext>
            </a:extLst>
          </p:cNvPr>
          <p:cNvGrpSpPr/>
          <p:nvPr/>
        </p:nvGrpSpPr>
        <p:grpSpPr>
          <a:xfrm>
            <a:off x="9699568" y="3562930"/>
            <a:ext cx="519776" cy="450118"/>
            <a:chOff x="1130964" y="1440121"/>
            <a:chExt cx="4099254" cy="3549885"/>
          </a:xfrm>
        </p:grpSpPr>
        <p:sp>
          <p:nvSpPr>
            <p:cNvPr id="1021" name="Rectangle 1020">
              <a:extLst>
                <a:ext uri="{FF2B5EF4-FFF2-40B4-BE49-F238E27FC236}">
                  <a16:creationId xmlns:a16="http://schemas.microsoft.com/office/drawing/2014/main" id="{F66A6B07-0CED-5FCB-4A94-632BBB4C7A25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2" name="Flowchart: Preparation 1021">
              <a:extLst>
                <a:ext uri="{FF2B5EF4-FFF2-40B4-BE49-F238E27FC236}">
                  <a16:creationId xmlns:a16="http://schemas.microsoft.com/office/drawing/2014/main" id="{B3B65B82-D227-F1EE-334D-B74597CCE686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3" name="Flowchart: Preparation 1022">
              <a:extLst>
                <a:ext uri="{FF2B5EF4-FFF2-40B4-BE49-F238E27FC236}">
                  <a16:creationId xmlns:a16="http://schemas.microsoft.com/office/drawing/2014/main" id="{77C6679A-9814-5B54-FCA1-EDFCF8249F65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4" name="Flowchart: Preparation 1023">
              <a:extLst>
                <a:ext uri="{FF2B5EF4-FFF2-40B4-BE49-F238E27FC236}">
                  <a16:creationId xmlns:a16="http://schemas.microsoft.com/office/drawing/2014/main" id="{CC5972C9-73E0-FDAB-90AD-AD8B082A8E5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5" name="Flowchart: Preparation 1024">
              <a:extLst>
                <a:ext uri="{FF2B5EF4-FFF2-40B4-BE49-F238E27FC236}">
                  <a16:creationId xmlns:a16="http://schemas.microsoft.com/office/drawing/2014/main" id="{6C45B63B-3405-51BF-E515-13E1E7B1AB95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6" name="Flowchart: Preparation 1025">
              <a:extLst>
                <a:ext uri="{FF2B5EF4-FFF2-40B4-BE49-F238E27FC236}">
                  <a16:creationId xmlns:a16="http://schemas.microsoft.com/office/drawing/2014/main" id="{CE887C8F-6198-3C9C-E958-3289552CF9CD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7" name="Flowchart: Preparation 1026">
              <a:extLst>
                <a:ext uri="{FF2B5EF4-FFF2-40B4-BE49-F238E27FC236}">
                  <a16:creationId xmlns:a16="http://schemas.microsoft.com/office/drawing/2014/main" id="{F44044D3-512B-21D0-B476-24F2F80EBBCE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8" name="Flowchart: Preparation 1027">
              <a:extLst>
                <a:ext uri="{FF2B5EF4-FFF2-40B4-BE49-F238E27FC236}">
                  <a16:creationId xmlns:a16="http://schemas.microsoft.com/office/drawing/2014/main" id="{4DD3F1A8-4638-5548-C43B-3A377165C764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9" name="Flowchart: Preparation 1028">
              <a:extLst>
                <a:ext uri="{FF2B5EF4-FFF2-40B4-BE49-F238E27FC236}">
                  <a16:creationId xmlns:a16="http://schemas.microsoft.com/office/drawing/2014/main" id="{B6A4CD01-ABE7-E117-9ACD-29904327F049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0" name="Flowchart: Preparation 1029">
              <a:extLst>
                <a:ext uri="{FF2B5EF4-FFF2-40B4-BE49-F238E27FC236}">
                  <a16:creationId xmlns:a16="http://schemas.microsoft.com/office/drawing/2014/main" id="{AF3825B0-A8BB-1F12-2942-D0E94FA74C91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1" name="Flowchart: Preparation 1030">
              <a:extLst>
                <a:ext uri="{FF2B5EF4-FFF2-40B4-BE49-F238E27FC236}">
                  <a16:creationId xmlns:a16="http://schemas.microsoft.com/office/drawing/2014/main" id="{67637058-EBCA-4711-D612-9822A30351AD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2" name="Flowchart: Preparation 1031">
              <a:extLst>
                <a:ext uri="{FF2B5EF4-FFF2-40B4-BE49-F238E27FC236}">
                  <a16:creationId xmlns:a16="http://schemas.microsoft.com/office/drawing/2014/main" id="{1C9508AC-99D1-8309-49CB-ECAD6437C765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3" name="Flowchart: Preparation 1032">
              <a:extLst>
                <a:ext uri="{FF2B5EF4-FFF2-40B4-BE49-F238E27FC236}">
                  <a16:creationId xmlns:a16="http://schemas.microsoft.com/office/drawing/2014/main" id="{5200F651-851B-008A-12F7-151D9D44A52B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4" name="Flowchart: Preparation 1033">
              <a:extLst>
                <a:ext uri="{FF2B5EF4-FFF2-40B4-BE49-F238E27FC236}">
                  <a16:creationId xmlns:a16="http://schemas.microsoft.com/office/drawing/2014/main" id="{24A79916-56F4-052D-85AB-91F91FE29FAA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5" name="Flowchart: Preparation 1034">
              <a:extLst>
                <a:ext uri="{FF2B5EF4-FFF2-40B4-BE49-F238E27FC236}">
                  <a16:creationId xmlns:a16="http://schemas.microsoft.com/office/drawing/2014/main" id="{C14B4978-EBE0-1BB5-867D-1174EA21454C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6" name="Flowchart: Preparation 1035">
              <a:extLst>
                <a:ext uri="{FF2B5EF4-FFF2-40B4-BE49-F238E27FC236}">
                  <a16:creationId xmlns:a16="http://schemas.microsoft.com/office/drawing/2014/main" id="{AC99B9DE-2830-2052-2124-AAA37A817A59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7" name="Flowchart: Preparation 1036">
              <a:extLst>
                <a:ext uri="{FF2B5EF4-FFF2-40B4-BE49-F238E27FC236}">
                  <a16:creationId xmlns:a16="http://schemas.microsoft.com/office/drawing/2014/main" id="{12CCA643-33ED-4329-F024-69CE44CC8CA5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EF5CD102-87DB-4398-FDD8-36DADF0FB478}"/>
              </a:ext>
            </a:extLst>
          </p:cNvPr>
          <p:cNvGrpSpPr/>
          <p:nvPr/>
        </p:nvGrpSpPr>
        <p:grpSpPr>
          <a:xfrm>
            <a:off x="9699568" y="4005689"/>
            <a:ext cx="519776" cy="450118"/>
            <a:chOff x="1130964" y="1440121"/>
            <a:chExt cx="4099254" cy="3549885"/>
          </a:xfrm>
        </p:grpSpPr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2AA1A459-1520-AB73-3EF0-5854DE602D32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0" name="Flowchart: Preparation 1039">
              <a:extLst>
                <a:ext uri="{FF2B5EF4-FFF2-40B4-BE49-F238E27FC236}">
                  <a16:creationId xmlns:a16="http://schemas.microsoft.com/office/drawing/2014/main" id="{CDA85C2D-76F1-1FF2-CB0A-2D56AEEA62B8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1" name="Flowchart: Preparation 1040">
              <a:extLst>
                <a:ext uri="{FF2B5EF4-FFF2-40B4-BE49-F238E27FC236}">
                  <a16:creationId xmlns:a16="http://schemas.microsoft.com/office/drawing/2014/main" id="{84DAA404-C78A-B3CF-D85C-0D4DFE8B5E41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2" name="Flowchart: Preparation 1041">
              <a:extLst>
                <a:ext uri="{FF2B5EF4-FFF2-40B4-BE49-F238E27FC236}">
                  <a16:creationId xmlns:a16="http://schemas.microsoft.com/office/drawing/2014/main" id="{9F1BB2D8-FBF5-7FBB-7951-02F5E59105D3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3" name="Flowchart: Preparation 1042">
              <a:extLst>
                <a:ext uri="{FF2B5EF4-FFF2-40B4-BE49-F238E27FC236}">
                  <a16:creationId xmlns:a16="http://schemas.microsoft.com/office/drawing/2014/main" id="{3850D51A-A0FC-B517-FA7A-FDB1D86E68CC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4" name="Flowchart: Preparation 1043">
              <a:extLst>
                <a:ext uri="{FF2B5EF4-FFF2-40B4-BE49-F238E27FC236}">
                  <a16:creationId xmlns:a16="http://schemas.microsoft.com/office/drawing/2014/main" id="{AA16D39C-4A74-BCEF-C07D-562072107F4A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5" name="Flowchart: Preparation 1044">
              <a:extLst>
                <a:ext uri="{FF2B5EF4-FFF2-40B4-BE49-F238E27FC236}">
                  <a16:creationId xmlns:a16="http://schemas.microsoft.com/office/drawing/2014/main" id="{68E2BE0D-17A7-FD03-FE89-F6DC1C890BD3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6" name="Flowchart: Preparation 1045">
              <a:extLst>
                <a:ext uri="{FF2B5EF4-FFF2-40B4-BE49-F238E27FC236}">
                  <a16:creationId xmlns:a16="http://schemas.microsoft.com/office/drawing/2014/main" id="{2563601A-C5F4-588E-E65B-302C220C62C4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7" name="Flowchart: Preparation 1046">
              <a:extLst>
                <a:ext uri="{FF2B5EF4-FFF2-40B4-BE49-F238E27FC236}">
                  <a16:creationId xmlns:a16="http://schemas.microsoft.com/office/drawing/2014/main" id="{F746E9A1-F03A-0090-0910-0ACF1769FBB0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8" name="Flowchart: Preparation 1047">
              <a:extLst>
                <a:ext uri="{FF2B5EF4-FFF2-40B4-BE49-F238E27FC236}">
                  <a16:creationId xmlns:a16="http://schemas.microsoft.com/office/drawing/2014/main" id="{BCD39C91-64B5-744B-CFB3-212364520DA9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9" name="Flowchart: Preparation 1048">
              <a:extLst>
                <a:ext uri="{FF2B5EF4-FFF2-40B4-BE49-F238E27FC236}">
                  <a16:creationId xmlns:a16="http://schemas.microsoft.com/office/drawing/2014/main" id="{C9E32C70-7108-38FD-C75D-F342A1CFEB00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0" name="Flowchart: Preparation 1049">
              <a:extLst>
                <a:ext uri="{FF2B5EF4-FFF2-40B4-BE49-F238E27FC236}">
                  <a16:creationId xmlns:a16="http://schemas.microsoft.com/office/drawing/2014/main" id="{FABE3AA8-B4C4-EB82-A91A-A1B03C88124D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1" name="Flowchart: Preparation 1050">
              <a:extLst>
                <a:ext uri="{FF2B5EF4-FFF2-40B4-BE49-F238E27FC236}">
                  <a16:creationId xmlns:a16="http://schemas.microsoft.com/office/drawing/2014/main" id="{FAE5DA8C-DA25-8915-DE76-687D04F3A59B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2" name="Flowchart: Preparation 1051">
              <a:extLst>
                <a:ext uri="{FF2B5EF4-FFF2-40B4-BE49-F238E27FC236}">
                  <a16:creationId xmlns:a16="http://schemas.microsoft.com/office/drawing/2014/main" id="{8A979EC3-C1B4-DBC7-8AB2-D4628BFB9FD2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3" name="Flowchart: Preparation 1052">
              <a:extLst>
                <a:ext uri="{FF2B5EF4-FFF2-40B4-BE49-F238E27FC236}">
                  <a16:creationId xmlns:a16="http://schemas.microsoft.com/office/drawing/2014/main" id="{877575EA-7804-F941-FABF-B9B509A89AAF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4" name="Flowchart: Preparation 1053">
              <a:extLst>
                <a:ext uri="{FF2B5EF4-FFF2-40B4-BE49-F238E27FC236}">
                  <a16:creationId xmlns:a16="http://schemas.microsoft.com/office/drawing/2014/main" id="{B5F75421-9335-A073-B385-271C574D02C8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5" name="Flowchart: Preparation 1054">
              <a:extLst>
                <a:ext uri="{FF2B5EF4-FFF2-40B4-BE49-F238E27FC236}">
                  <a16:creationId xmlns:a16="http://schemas.microsoft.com/office/drawing/2014/main" id="{6D74CABA-08B8-653B-B7C1-AC7CC4F4D4F1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4F747345-DBF9-643D-D1B2-9E7DB52FF1D8}"/>
              </a:ext>
            </a:extLst>
          </p:cNvPr>
          <p:cNvGrpSpPr/>
          <p:nvPr/>
        </p:nvGrpSpPr>
        <p:grpSpPr>
          <a:xfrm>
            <a:off x="9699568" y="4458293"/>
            <a:ext cx="519776" cy="450118"/>
            <a:chOff x="1130964" y="1440121"/>
            <a:chExt cx="4099254" cy="3549885"/>
          </a:xfrm>
        </p:grpSpPr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4444EFB7-9F1D-D099-B6F4-15747FC233C4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8" name="Flowchart: Preparation 1057">
              <a:extLst>
                <a:ext uri="{FF2B5EF4-FFF2-40B4-BE49-F238E27FC236}">
                  <a16:creationId xmlns:a16="http://schemas.microsoft.com/office/drawing/2014/main" id="{06EB20ED-5D3A-04A6-C990-5686E8389124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9" name="Flowchart: Preparation 1058">
              <a:extLst>
                <a:ext uri="{FF2B5EF4-FFF2-40B4-BE49-F238E27FC236}">
                  <a16:creationId xmlns:a16="http://schemas.microsoft.com/office/drawing/2014/main" id="{A486AAA3-777B-2C11-08A1-2AEFCE396A1D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0" name="Flowchart: Preparation 1059">
              <a:extLst>
                <a:ext uri="{FF2B5EF4-FFF2-40B4-BE49-F238E27FC236}">
                  <a16:creationId xmlns:a16="http://schemas.microsoft.com/office/drawing/2014/main" id="{4963F824-4B0A-BF25-CBB5-E9FF8FD67847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1" name="Flowchart: Preparation 1060">
              <a:extLst>
                <a:ext uri="{FF2B5EF4-FFF2-40B4-BE49-F238E27FC236}">
                  <a16:creationId xmlns:a16="http://schemas.microsoft.com/office/drawing/2014/main" id="{DE2B944C-0941-056E-8BD8-88ED533678B4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2" name="Flowchart: Preparation 1061">
              <a:extLst>
                <a:ext uri="{FF2B5EF4-FFF2-40B4-BE49-F238E27FC236}">
                  <a16:creationId xmlns:a16="http://schemas.microsoft.com/office/drawing/2014/main" id="{D2AE0C4E-3E83-28CF-DB48-BF70ABA3EDB2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3" name="Flowchart: Preparation 1062">
              <a:extLst>
                <a:ext uri="{FF2B5EF4-FFF2-40B4-BE49-F238E27FC236}">
                  <a16:creationId xmlns:a16="http://schemas.microsoft.com/office/drawing/2014/main" id="{50A5E718-D0D2-5F58-6D27-D8B157CFBAFE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4" name="Flowchart: Preparation 1063">
              <a:extLst>
                <a:ext uri="{FF2B5EF4-FFF2-40B4-BE49-F238E27FC236}">
                  <a16:creationId xmlns:a16="http://schemas.microsoft.com/office/drawing/2014/main" id="{7D5B4581-FF87-26D2-D228-DB88EA2F069F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5" name="Flowchart: Preparation 1064">
              <a:extLst>
                <a:ext uri="{FF2B5EF4-FFF2-40B4-BE49-F238E27FC236}">
                  <a16:creationId xmlns:a16="http://schemas.microsoft.com/office/drawing/2014/main" id="{B98E3387-89E1-1F8B-F61B-F62AA11ABA2E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6" name="Flowchart: Preparation 1065">
              <a:extLst>
                <a:ext uri="{FF2B5EF4-FFF2-40B4-BE49-F238E27FC236}">
                  <a16:creationId xmlns:a16="http://schemas.microsoft.com/office/drawing/2014/main" id="{F7B6B549-898E-87A2-D7AB-5E7B8DA5C98B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7" name="Flowchart: Preparation 1066">
              <a:extLst>
                <a:ext uri="{FF2B5EF4-FFF2-40B4-BE49-F238E27FC236}">
                  <a16:creationId xmlns:a16="http://schemas.microsoft.com/office/drawing/2014/main" id="{13B359B8-D40A-05B7-1607-584584B98216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8" name="Flowchart: Preparation 1067">
              <a:extLst>
                <a:ext uri="{FF2B5EF4-FFF2-40B4-BE49-F238E27FC236}">
                  <a16:creationId xmlns:a16="http://schemas.microsoft.com/office/drawing/2014/main" id="{71F688C2-1536-C680-23C8-D40A72B78D68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9" name="Flowchart: Preparation 1068">
              <a:extLst>
                <a:ext uri="{FF2B5EF4-FFF2-40B4-BE49-F238E27FC236}">
                  <a16:creationId xmlns:a16="http://schemas.microsoft.com/office/drawing/2014/main" id="{CEA7E3C0-F10C-F9C7-ED20-B549CF116697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0" name="Flowchart: Preparation 1069">
              <a:extLst>
                <a:ext uri="{FF2B5EF4-FFF2-40B4-BE49-F238E27FC236}">
                  <a16:creationId xmlns:a16="http://schemas.microsoft.com/office/drawing/2014/main" id="{18F7F1A5-4B34-863B-B7CC-D56BFBDEC8F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1" name="Flowchart: Preparation 1070">
              <a:extLst>
                <a:ext uri="{FF2B5EF4-FFF2-40B4-BE49-F238E27FC236}">
                  <a16:creationId xmlns:a16="http://schemas.microsoft.com/office/drawing/2014/main" id="{5099C038-B4E0-7EE4-5430-E25E06358573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2" name="Flowchart: Preparation 1071">
              <a:extLst>
                <a:ext uri="{FF2B5EF4-FFF2-40B4-BE49-F238E27FC236}">
                  <a16:creationId xmlns:a16="http://schemas.microsoft.com/office/drawing/2014/main" id="{6A2EA068-475A-4D0E-4BD0-E183A4CF40E2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3" name="Flowchart: Preparation 1072">
              <a:extLst>
                <a:ext uri="{FF2B5EF4-FFF2-40B4-BE49-F238E27FC236}">
                  <a16:creationId xmlns:a16="http://schemas.microsoft.com/office/drawing/2014/main" id="{957539E5-27E0-1215-DF36-48C1F3C8C078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4EFDF8F6-4289-CF35-CA80-14EFB75799D7}"/>
              </a:ext>
            </a:extLst>
          </p:cNvPr>
          <p:cNvGrpSpPr/>
          <p:nvPr/>
        </p:nvGrpSpPr>
        <p:grpSpPr>
          <a:xfrm>
            <a:off x="10222117" y="1313004"/>
            <a:ext cx="519776" cy="450118"/>
            <a:chOff x="1130964" y="1440121"/>
            <a:chExt cx="4099254" cy="3549885"/>
          </a:xfrm>
        </p:grpSpPr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94903E08-F030-5AC2-06B8-10D4D01D7F07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6" name="Flowchart: Preparation 1075">
              <a:extLst>
                <a:ext uri="{FF2B5EF4-FFF2-40B4-BE49-F238E27FC236}">
                  <a16:creationId xmlns:a16="http://schemas.microsoft.com/office/drawing/2014/main" id="{7F03520F-C5F2-8924-AE9F-787D85B5B4D6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7" name="Flowchart: Preparation 1076">
              <a:extLst>
                <a:ext uri="{FF2B5EF4-FFF2-40B4-BE49-F238E27FC236}">
                  <a16:creationId xmlns:a16="http://schemas.microsoft.com/office/drawing/2014/main" id="{092D9510-35EA-C2B9-E99C-18FDA55D73DB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8" name="Flowchart: Preparation 1077">
              <a:extLst>
                <a:ext uri="{FF2B5EF4-FFF2-40B4-BE49-F238E27FC236}">
                  <a16:creationId xmlns:a16="http://schemas.microsoft.com/office/drawing/2014/main" id="{59685F2A-2B68-3508-AE89-F481B1978F12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9" name="Flowchart: Preparation 1078">
              <a:extLst>
                <a:ext uri="{FF2B5EF4-FFF2-40B4-BE49-F238E27FC236}">
                  <a16:creationId xmlns:a16="http://schemas.microsoft.com/office/drawing/2014/main" id="{FD378721-5010-13B1-C20B-0CD4B45B87D5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0" name="Flowchart: Preparation 1079">
              <a:extLst>
                <a:ext uri="{FF2B5EF4-FFF2-40B4-BE49-F238E27FC236}">
                  <a16:creationId xmlns:a16="http://schemas.microsoft.com/office/drawing/2014/main" id="{70230C03-55C3-6E83-6C2D-85E5BE87A25D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1" name="Flowchart: Preparation 1080">
              <a:extLst>
                <a:ext uri="{FF2B5EF4-FFF2-40B4-BE49-F238E27FC236}">
                  <a16:creationId xmlns:a16="http://schemas.microsoft.com/office/drawing/2014/main" id="{7960CA8F-4749-951C-A3EC-C5C894D32DFD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2" name="Flowchart: Preparation 1081">
              <a:extLst>
                <a:ext uri="{FF2B5EF4-FFF2-40B4-BE49-F238E27FC236}">
                  <a16:creationId xmlns:a16="http://schemas.microsoft.com/office/drawing/2014/main" id="{86879E2E-9DC8-BDFF-773B-E290FD169D79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3" name="Flowchart: Preparation 1082">
              <a:extLst>
                <a:ext uri="{FF2B5EF4-FFF2-40B4-BE49-F238E27FC236}">
                  <a16:creationId xmlns:a16="http://schemas.microsoft.com/office/drawing/2014/main" id="{E5FE4CCF-7025-51E9-18E5-BBB888F64F28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Flowchart: Preparation 1083">
              <a:extLst>
                <a:ext uri="{FF2B5EF4-FFF2-40B4-BE49-F238E27FC236}">
                  <a16:creationId xmlns:a16="http://schemas.microsoft.com/office/drawing/2014/main" id="{9997FF02-0F60-45F7-A2C2-DD94BF4535A8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5" name="Flowchart: Preparation 1084">
              <a:extLst>
                <a:ext uri="{FF2B5EF4-FFF2-40B4-BE49-F238E27FC236}">
                  <a16:creationId xmlns:a16="http://schemas.microsoft.com/office/drawing/2014/main" id="{38FDF25F-AEB0-8DD2-E675-36061D4B955F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6" name="Flowchart: Preparation 1085">
              <a:extLst>
                <a:ext uri="{FF2B5EF4-FFF2-40B4-BE49-F238E27FC236}">
                  <a16:creationId xmlns:a16="http://schemas.microsoft.com/office/drawing/2014/main" id="{04A19D9F-98D0-2A9D-9804-1A498E5A47CB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7" name="Flowchart: Preparation 1086">
              <a:extLst>
                <a:ext uri="{FF2B5EF4-FFF2-40B4-BE49-F238E27FC236}">
                  <a16:creationId xmlns:a16="http://schemas.microsoft.com/office/drawing/2014/main" id="{826C3ECF-847F-1A3D-D894-73EAA8E4AE31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8" name="Flowchart: Preparation 1087">
              <a:extLst>
                <a:ext uri="{FF2B5EF4-FFF2-40B4-BE49-F238E27FC236}">
                  <a16:creationId xmlns:a16="http://schemas.microsoft.com/office/drawing/2014/main" id="{927E0BB5-0C49-A7B4-8D8D-250D63074645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9" name="Flowchart: Preparation 1088">
              <a:extLst>
                <a:ext uri="{FF2B5EF4-FFF2-40B4-BE49-F238E27FC236}">
                  <a16:creationId xmlns:a16="http://schemas.microsoft.com/office/drawing/2014/main" id="{F1F53548-73C7-3C22-EC71-05652191270D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0" name="Flowchart: Preparation 1089">
              <a:extLst>
                <a:ext uri="{FF2B5EF4-FFF2-40B4-BE49-F238E27FC236}">
                  <a16:creationId xmlns:a16="http://schemas.microsoft.com/office/drawing/2014/main" id="{B792EF2F-9896-C6AA-DCA8-E952B609E41A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1" name="Flowchart: Preparation 1090">
              <a:extLst>
                <a:ext uri="{FF2B5EF4-FFF2-40B4-BE49-F238E27FC236}">
                  <a16:creationId xmlns:a16="http://schemas.microsoft.com/office/drawing/2014/main" id="{6482A74C-A94E-748C-7E6D-94D98E77E1DF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ACEEB55C-AF51-C492-B8CF-4B5139A983B2}"/>
              </a:ext>
            </a:extLst>
          </p:cNvPr>
          <p:cNvGrpSpPr/>
          <p:nvPr/>
        </p:nvGrpSpPr>
        <p:grpSpPr>
          <a:xfrm>
            <a:off x="10222117" y="1765608"/>
            <a:ext cx="519776" cy="450118"/>
            <a:chOff x="1130964" y="1440121"/>
            <a:chExt cx="4099254" cy="3549885"/>
          </a:xfrm>
        </p:grpSpPr>
        <p:sp>
          <p:nvSpPr>
            <p:cNvPr id="1093" name="Rectangle 1092">
              <a:extLst>
                <a:ext uri="{FF2B5EF4-FFF2-40B4-BE49-F238E27FC236}">
                  <a16:creationId xmlns:a16="http://schemas.microsoft.com/office/drawing/2014/main" id="{99A32484-4F5B-3B3D-489B-C7B92554EC5A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4" name="Flowchart: Preparation 1093">
              <a:extLst>
                <a:ext uri="{FF2B5EF4-FFF2-40B4-BE49-F238E27FC236}">
                  <a16:creationId xmlns:a16="http://schemas.microsoft.com/office/drawing/2014/main" id="{ABC2B2C2-7D52-50F8-F56C-A45978FD0A2D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5" name="Flowchart: Preparation 1094">
              <a:extLst>
                <a:ext uri="{FF2B5EF4-FFF2-40B4-BE49-F238E27FC236}">
                  <a16:creationId xmlns:a16="http://schemas.microsoft.com/office/drawing/2014/main" id="{52114E6F-5274-CAB8-438B-2FFF4C2C69FE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6" name="Flowchart: Preparation 1095">
              <a:extLst>
                <a:ext uri="{FF2B5EF4-FFF2-40B4-BE49-F238E27FC236}">
                  <a16:creationId xmlns:a16="http://schemas.microsoft.com/office/drawing/2014/main" id="{88117598-E615-FC14-2A89-E6DD58E96B7A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7" name="Flowchart: Preparation 1096">
              <a:extLst>
                <a:ext uri="{FF2B5EF4-FFF2-40B4-BE49-F238E27FC236}">
                  <a16:creationId xmlns:a16="http://schemas.microsoft.com/office/drawing/2014/main" id="{66130A7F-896E-A946-4BA1-0A237B1E14AD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8" name="Flowchart: Preparation 1097">
              <a:extLst>
                <a:ext uri="{FF2B5EF4-FFF2-40B4-BE49-F238E27FC236}">
                  <a16:creationId xmlns:a16="http://schemas.microsoft.com/office/drawing/2014/main" id="{801906AC-42F8-1565-5419-C2D58EEAF285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9" name="Flowchart: Preparation 1098">
              <a:extLst>
                <a:ext uri="{FF2B5EF4-FFF2-40B4-BE49-F238E27FC236}">
                  <a16:creationId xmlns:a16="http://schemas.microsoft.com/office/drawing/2014/main" id="{916B586F-553C-4E2C-BCA2-831ABFAA296B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0" name="Flowchart: Preparation 1099">
              <a:extLst>
                <a:ext uri="{FF2B5EF4-FFF2-40B4-BE49-F238E27FC236}">
                  <a16:creationId xmlns:a16="http://schemas.microsoft.com/office/drawing/2014/main" id="{1B3CEBA2-B763-3431-C3F2-750713AF9A8F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1" name="Flowchart: Preparation 1100">
              <a:extLst>
                <a:ext uri="{FF2B5EF4-FFF2-40B4-BE49-F238E27FC236}">
                  <a16:creationId xmlns:a16="http://schemas.microsoft.com/office/drawing/2014/main" id="{65ECA3FF-F457-FE59-22D4-F7BE4B2EE440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2" name="Flowchart: Preparation 1101">
              <a:extLst>
                <a:ext uri="{FF2B5EF4-FFF2-40B4-BE49-F238E27FC236}">
                  <a16:creationId xmlns:a16="http://schemas.microsoft.com/office/drawing/2014/main" id="{6B7C2FAF-8F86-DD9E-D60B-BB16DEE4B4FD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3" name="Flowchart: Preparation 1102">
              <a:extLst>
                <a:ext uri="{FF2B5EF4-FFF2-40B4-BE49-F238E27FC236}">
                  <a16:creationId xmlns:a16="http://schemas.microsoft.com/office/drawing/2014/main" id="{6389D325-4CA3-D1C7-C4EA-CE961BA57D76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4" name="Flowchart: Preparation 1103">
              <a:extLst>
                <a:ext uri="{FF2B5EF4-FFF2-40B4-BE49-F238E27FC236}">
                  <a16:creationId xmlns:a16="http://schemas.microsoft.com/office/drawing/2014/main" id="{7F7ECBBC-9468-D766-D5E6-1AAB8465D2D1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5" name="Flowchart: Preparation 1104">
              <a:extLst>
                <a:ext uri="{FF2B5EF4-FFF2-40B4-BE49-F238E27FC236}">
                  <a16:creationId xmlns:a16="http://schemas.microsoft.com/office/drawing/2014/main" id="{C1AF1B63-1C1A-5679-7B37-FF5B734C5AFC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6" name="Flowchart: Preparation 1105">
              <a:extLst>
                <a:ext uri="{FF2B5EF4-FFF2-40B4-BE49-F238E27FC236}">
                  <a16:creationId xmlns:a16="http://schemas.microsoft.com/office/drawing/2014/main" id="{E773ACED-0C4A-B013-AEDD-89420FDFA276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7" name="Flowchart: Preparation 1106">
              <a:extLst>
                <a:ext uri="{FF2B5EF4-FFF2-40B4-BE49-F238E27FC236}">
                  <a16:creationId xmlns:a16="http://schemas.microsoft.com/office/drawing/2014/main" id="{7DF0B09D-3E21-2993-C3BA-25BEE29B23CF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8" name="Flowchart: Preparation 1107">
              <a:extLst>
                <a:ext uri="{FF2B5EF4-FFF2-40B4-BE49-F238E27FC236}">
                  <a16:creationId xmlns:a16="http://schemas.microsoft.com/office/drawing/2014/main" id="{7140137D-7002-D437-965E-165F608B8980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9" name="Flowchart: Preparation 1108">
              <a:extLst>
                <a:ext uri="{FF2B5EF4-FFF2-40B4-BE49-F238E27FC236}">
                  <a16:creationId xmlns:a16="http://schemas.microsoft.com/office/drawing/2014/main" id="{C966B06A-3575-8655-A747-655293D7F609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C0924A38-B628-AAF9-1E7A-304B33D74DFA}"/>
              </a:ext>
            </a:extLst>
          </p:cNvPr>
          <p:cNvGrpSpPr/>
          <p:nvPr/>
        </p:nvGrpSpPr>
        <p:grpSpPr>
          <a:xfrm>
            <a:off x="10222117" y="2217914"/>
            <a:ext cx="519776" cy="450118"/>
            <a:chOff x="1130964" y="1440121"/>
            <a:chExt cx="4099254" cy="3549885"/>
          </a:xfrm>
        </p:grpSpPr>
        <p:sp>
          <p:nvSpPr>
            <p:cNvPr id="1111" name="Rectangle 1110">
              <a:extLst>
                <a:ext uri="{FF2B5EF4-FFF2-40B4-BE49-F238E27FC236}">
                  <a16:creationId xmlns:a16="http://schemas.microsoft.com/office/drawing/2014/main" id="{E8CD8DCA-437C-2926-65DE-1594656DD087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2" name="Flowchart: Preparation 1111">
              <a:extLst>
                <a:ext uri="{FF2B5EF4-FFF2-40B4-BE49-F238E27FC236}">
                  <a16:creationId xmlns:a16="http://schemas.microsoft.com/office/drawing/2014/main" id="{E227A217-BD2D-BEB8-13DE-38900C10968F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3" name="Flowchart: Preparation 1112">
              <a:extLst>
                <a:ext uri="{FF2B5EF4-FFF2-40B4-BE49-F238E27FC236}">
                  <a16:creationId xmlns:a16="http://schemas.microsoft.com/office/drawing/2014/main" id="{DE40E725-44E8-C2EA-3ED9-79ADB8720C27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4" name="Flowchart: Preparation 1113">
              <a:extLst>
                <a:ext uri="{FF2B5EF4-FFF2-40B4-BE49-F238E27FC236}">
                  <a16:creationId xmlns:a16="http://schemas.microsoft.com/office/drawing/2014/main" id="{04E829AE-2390-C311-BEE8-18FA461E2909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5" name="Flowchart: Preparation 1114">
              <a:extLst>
                <a:ext uri="{FF2B5EF4-FFF2-40B4-BE49-F238E27FC236}">
                  <a16:creationId xmlns:a16="http://schemas.microsoft.com/office/drawing/2014/main" id="{2FFED7CD-91A8-EAAD-2937-9F2832F61F76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6" name="Flowchart: Preparation 1115">
              <a:extLst>
                <a:ext uri="{FF2B5EF4-FFF2-40B4-BE49-F238E27FC236}">
                  <a16:creationId xmlns:a16="http://schemas.microsoft.com/office/drawing/2014/main" id="{09899444-0EAF-989C-5C28-19B1DA06A09F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7" name="Flowchart: Preparation 1116">
              <a:extLst>
                <a:ext uri="{FF2B5EF4-FFF2-40B4-BE49-F238E27FC236}">
                  <a16:creationId xmlns:a16="http://schemas.microsoft.com/office/drawing/2014/main" id="{5F34DBC3-D63C-8575-A4C2-AF42ED95DBCF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8" name="Flowchart: Preparation 1117">
              <a:extLst>
                <a:ext uri="{FF2B5EF4-FFF2-40B4-BE49-F238E27FC236}">
                  <a16:creationId xmlns:a16="http://schemas.microsoft.com/office/drawing/2014/main" id="{6D2B6F88-FF14-19BF-95E5-D547480549B3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9" name="Flowchart: Preparation 1118">
              <a:extLst>
                <a:ext uri="{FF2B5EF4-FFF2-40B4-BE49-F238E27FC236}">
                  <a16:creationId xmlns:a16="http://schemas.microsoft.com/office/drawing/2014/main" id="{9D4A927A-78DC-8F7C-F80F-E866BD96DA50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0" name="Flowchart: Preparation 1119">
              <a:extLst>
                <a:ext uri="{FF2B5EF4-FFF2-40B4-BE49-F238E27FC236}">
                  <a16:creationId xmlns:a16="http://schemas.microsoft.com/office/drawing/2014/main" id="{E3BAB08C-7F6C-613A-7E08-D32FBDE6C882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1" name="Flowchart: Preparation 1120">
              <a:extLst>
                <a:ext uri="{FF2B5EF4-FFF2-40B4-BE49-F238E27FC236}">
                  <a16:creationId xmlns:a16="http://schemas.microsoft.com/office/drawing/2014/main" id="{59E7EA94-868D-3C6B-22BF-5E28588E8BC6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2" name="Flowchart: Preparation 1121">
              <a:extLst>
                <a:ext uri="{FF2B5EF4-FFF2-40B4-BE49-F238E27FC236}">
                  <a16:creationId xmlns:a16="http://schemas.microsoft.com/office/drawing/2014/main" id="{97E33B75-5FE4-4396-C47A-7E04085C4BFA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3" name="Flowchart: Preparation 1122">
              <a:extLst>
                <a:ext uri="{FF2B5EF4-FFF2-40B4-BE49-F238E27FC236}">
                  <a16:creationId xmlns:a16="http://schemas.microsoft.com/office/drawing/2014/main" id="{80547FAE-FB55-1404-F082-BAC91B990248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4" name="Flowchart: Preparation 1123">
              <a:extLst>
                <a:ext uri="{FF2B5EF4-FFF2-40B4-BE49-F238E27FC236}">
                  <a16:creationId xmlns:a16="http://schemas.microsoft.com/office/drawing/2014/main" id="{FD9D0F5B-5078-2BEF-818C-A11DC796981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5" name="Flowchart: Preparation 1124">
              <a:extLst>
                <a:ext uri="{FF2B5EF4-FFF2-40B4-BE49-F238E27FC236}">
                  <a16:creationId xmlns:a16="http://schemas.microsoft.com/office/drawing/2014/main" id="{B8817020-6695-7671-A946-0D9E9501BA11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6" name="Flowchart: Preparation 1125">
              <a:extLst>
                <a:ext uri="{FF2B5EF4-FFF2-40B4-BE49-F238E27FC236}">
                  <a16:creationId xmlns:a16="http://schemas.microsoft.com/office/drawing/2014/main" id="{4C3C612A-70A6-BCFD-EC8F-5263A658C1F2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7" name="Flowchart: Preparation 1126">
              <a:extLst>
                <a:ext uri="{FF2B5EF4-FFF2-40B4-BE49-F238E27FC236}">
                  <a16:creationId xmlns:a16="http://schemas.microsoft.com/office/drawing/2014/main" id="{C0EC7A4E-B9D8-2035-BEFE-DA0A78ED09F1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8" name="Group 1127">
            <a:extLst>
              <a:ext uri="{FF2B5EF4-FFF2-40B4-BE49-F238E27FC236}">
                <a16:creationId xmlns:a16="http://schemas.microsoft.com/office/drawing/2014/main" id="{323CBEAD-07C6-8DA0-F95D-21F8E5D19D26}"/>
              </a:ext>
            </a:extLst>
          </p:cNvPr>
          <p:cNvGrpSpPr/>
          <p:nvPr/>
        </p:nvGrpSpPr>
        <p:grpSpPr>
          <a:xfrm>
            <a:off x="10222117" y="2660674"/>
            <a:ext cx="519776" cy="450118"/>
            <a:chOff x="1130964" y="1440121"/>
            <a:chExt cx="4099254" cy="3549885"/>
          </a:xfrm>
        </p:grpSpPr>
        <p:sp>
          <p:nvSpPr>
            <p:cNvPr id="1129" name="Rectangle 1128">
              <a:extLst>
                <a:ext uri="{FF2B5EF4-FFF2-40B4-BE49-F238E27FC236}">
                  <a16:creationId xmlns:a16="http://schemas.microsoft.com/office/drawing/2014/main" id="{CA69B3DE-898A-8D31-209A-00B089436DE4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0" name="Flowchart: Preparation 1129">
              <a:extLst>
                <a:ext uri="{FF2B5EF4-FFF2-40B4-BE49-F238E27FC236}">
                  <a16:creationId xmlns:a16="http://schemas.microsoft.com/office/drawing/2014/main" id="{67089FBE-A505-9673-4304-AFEDD205F6D2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1" name="Flowchart: Preparation 1130">
              <a:extLst>
                <a:ext uri="{FF2B5EF4-FFF2-40B4-BE49-F238E27FC236}">
                  <a16:creationId xmlns:a16="http://schemas.microsoft.com/office/drawing/2014/main" id="{985F90F7-5B72-ED09-4393-7D17E1125F5D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2" name="Flowchart: Preparation 1131">
              <a:extLst>
                <a:ext uri="{FF2B5EF4-FFF2-40B4-BE49-F238E27FC236}">
                  <a16:creationId xmlns:a16="http://schemas.microsoft.com/office/drawing/2014/main" id="{598D9D8F-C7C5-A21E-F67E-C419A6AFCDC4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3" name="Flowchart: Preparation 1132">
              <a:extLst>
                <a:ext uri="{FF2B5EF4-FFF2-40B4-BE49-F238E27FC236}">
                  <a16:creationId xmlns:a16="http://schemas.microsoft.com/office/drawing/2014/main" id="{8D59DBF2-40E8-EB4B-DAEA-D5A150517801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4" name="Flowchart: Preparation 1133">
              <a:extLst>
                <a:ext uri="{FF2B5EF4-FFF2-40B4-BE49-F238E27FC236}">
                  <a16:creationId xmlns:a16="http://schemas.microsoft.com/office/drawing/2014/main" id="{93AFCFD6-EDBD-F3D7-C9E5-921EE2DB381A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5" name="Flowchart: Preparation 1134">
              <a:extLst>
                <a:ext uri="{FF2B5EF4-FFF2-40B4-BE49-F238E27FC236}">
                  <a16:creationId xmlns:a16="http://schemas.microsoft.com/office/drawing/2014/main" id="{ED166389-DE39-E22E-0A77-64DDE0DD5445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6" name="Flowchart: Preparation 1135">
              <a:extLst>
                <a:ext uri="{FF2B5EF4-FFF2-40B4-BE49-F238E27FC236}">
                  <a16:creationId xmlns:a16="http://schemas.microsoft.com/office/drawing/2014/main" id="{F487A6C4-3133-DE78-2B08-84615CC36109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7" name="Flowchart: Preparation 1136">
              <a:extLst>
                <a:ext uri="{FF2B5EF4-FFF2-40B4-BE49-F238E27FC236}">
                  <a16:creationId xmlns:a16="http://schemas.microsoft.com/office/drawing/2014/main" id="{46A6DDC4-8F59-E960-F614-10E7992A9542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8" name="Flowchart: Preparation 1137">
              <a:extLst>
                <a:ext uri="{FF2B5EF4-FFF2-40B4-BE49-F238E27FC236}">
                  <a16:creationId xmlns:a16="http://schemas.microsoft.com/office/drawing/2014/main" id="{71E1592F-1668-43EE-3609-39BA918DEC34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9" name="Flowchart: Preparation 1138">
              <a:extLst>
                <a:ext uri="{FF2B5EF4-FFF2-40B4-BE49-F238E27FC236}">
                  <a16:creationId xmlns:a16="http://schemas.microsoft.com/office/drawing/2014/main" id="{5FE69F67-CC14-4C35-32B7-EA4151A0C991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0" name="Flowchart: Preparation 1139">
              <a:extLst>
                <a:ext uri="{FF2B5EF4-FFF2-40B4-BE49-F238E27FC236}">
                  <a16:creationId xmlns:a16="http://schemas.microsoft.com/office/drawing/2014/main" id="{04BC161B-AE5B-2C87-1728-05D8D156F52E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1" name="Flowchart: Preparation 1140">
              <a:extLst>
                <a:ext uri="{FF2B5EF4-FFF2-40B4-BE49-F238E27FC236}">
                  <a16:creationId xmlns:a16="http://schemas.microsoft.com/office/drawing/2014/main" id="{E95207CA-389B-4F6A-D846-65B3A8A937C5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2" name="Flowchart: Preparation 1141">
              <a:extLst>
                <a:ext uri="{FF2B5EF4-FFF2-40B4-BE49-F238E27FC236}">
                  <a16:creationId xmlns:a16="http://schemas.microsoft.com/office/drawing/2014/main" id="{C97BE32A-7371-1B10-DC96-7A8F90A6731F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3" name="Flowchart: Preparation 1142">
              <a:extLst>
                <a:ext uri="{FF2B5EF4-FFF2-40B4-BE49-F238E27FC236}">
                  <a16:creationId xmlns:a16="http://schemas.microsoft.com/office/drawing/2014/main" id="{101617AD-E488-A32F-0432-CF2CB01F5AF2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4" name="Flowchart: Preparation 1143">
              <a:extLst>
                <a:ext uri="{FF2B5EF4-FFF2-40B4-BE49-F238E27FC236}">
                  <a16:creationId xmlns:a16="http://schemas.microsoft.com/office/drawing/2014/main" id="{BA754F80-B632-3392-11DE-AA86FB8216AC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5" name="Flowchart: Preparation 1144">
              <a:extLst>
                <a:ext uri="{FF2B5EF4-FFF2-40B4-BE49-F238E27FC236}">
                  <a16:creationId xmlns:a16="http://schemas.microsoft.com/office/drawing/2014/main" id="{4CF8FAC8-8B34-F1D9-1AB4-079740C7302B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6" name="Group 1145">
            <a:extLst>
              <a:ext uri="{FF2B5EF4-FFF2-40B4-BE49-F238E27FC236}">
                <a16:creationId xmlns:a16="http://schemas.microsoft.com/office/drawing/2014/main" id="{79BE8324-6480-5771-3DF1-109F0D9B2FBD}"/>
              </a:ext>
            </a:extLst>
          </p:cNvPr>
          <p:cNvGrpSpPr/>
          <p:nvPr/>
        </p:nvGrpSpPr>
        <p:grpSpPr>
          <a:xfrm>
            <a:off x="10222117" y="3113278"/>
            <a:ext cx="519776" cy="450118"/>
            <a:chOff x="1130964" y="1440121"/>
            <a:chExt cx="4099254" cy="3549885"/>
          </a:xfrm>
        </p:grpSpPr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9C1BCB2C-8CC7-8BB4-173C-1C494D4A5F57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8" name="Flowchart: Preparation 1147">
              <a:extLst>
                <a:ext uri="{FF2B5EF4-FFF2-40B4-BE49-F238E27FC236}">
                  <a16:creationId xmlns:a16="http://schemas.microsoft.com/office/drawing/2014/main" id="{FBDD487C-005F-B5C5-0F67-FBA62BC0AE33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9" name="Flowchart: Preparation 1148">
              <a:extLst>
                <a:ext uri="{FF2B5EF4-FFF2-40B4-BE49-F238E27FC236}">
                  <a16:creationId xmlns:a16="http://schemas.microsoft.com/office/drawing/2014/main" id="{4B0CEEAA-BE2E-D5C2-2BEC-D6FB885031E0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0" name="Flowchart: Preparation 1149">
              <a:extLst>
                <a:ext uri="{FF2B5EF4-FFF2-40B4-BE49-F238E27FC236}">
                  <a16:creationId xmlns:a16="http://schemas.microsoft.com/office/drawing/2014/main" id="{3BEF61DB-FC8A-F032-9C60-45B84C34F896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1" name="Flowchart: Preparation 1150">
              <a:extLst>
                <a:ext uri="{FF2B5EF4-FFF2-40B4-BE49-F238E27FC236}">
                  <a16:creationId xmlns:a16="http://schemas.microsoft.com/office/drawing/2014/main" id="{098455CB-63AB-852B-118E-594E54E5B1C0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2" name="Flowchart: Preparation 1151">
              <a:extLst>
                <a:ext uri="{FF2B5EF4-FFF2-40B4-BE49-F238E27FC236}">
                  <a16:creationId xmlns:a16="http://schemas.microsoft.com/office/drawing/2014/main" id="{8AA897C4-A83E-BEF1-CC88-213DC1CE840F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3" name="Flowchart: Preparation 1152">
              <a:extLst>
                <a:ext uri="{FF2B5EF4-FFF2-40B4-BE49-F238E27FC236}">
                  <a16:creationId xmlns:a16="http://schemas.microsoft.com/office/drawing/2014/main" id="{338B9150-FF75-9EE0-0F4B-47AF59D153F7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4" name="Flowchart: Preparation 1153">
              <a:extLst>
                <a:ext uri="{FF2B5EF4-FFF2-40B4-BE49-F238E27FC236}">
                  <a16:creationId xmlns:a16="http://schemas.microsoft.com/office/drawing/2014/main" id="{078B75BC-9BBB-A41B-39EE-0FD14561FF52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5" name="Flowchart: Preparation 1154">
              <a:extLst>
                <a:ext uri="{FF2B5EF4-FFF2-40B4-BE49-F238E27FC236}">
                  <a16:creationId xmlns:a16="http://schemas.microsoft.com/office/drawing/2014/main" id="{69A19D34-F730-E4D7-4B87-719730ABC445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6" name="Flowchart: Preparation 1155">
              <a:extLst>
                <a:ext uri="{FF2B5EF4-FFF2-40B4-BE49-F238E27FC236}">
                  <a16:creationId xmlns:a16="http://schemas.microsoft.com/office/drawing/2014/main" id="{A876ED83-4200-93F8-6469-760FE938C0D7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7" name="Flowchart: Preparation 1156">
              <a:extLst>
                <a:ext uri="{FF2B5EF4-FFF2-40B4-BE49-F238E27FC236}">
                  <a16:creationId xmlns:a16="http://schemas.microsoft.com/office/drawing/2014/main" id="{69AA36C7-966E-8AFA-872F-423216A63A8C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8" name="Flowchart: Preparation 1157">
              <a:extLst>
                <a:ext uri="{FF2B5EF4-FFF2-40B4-BE49-F238E27FC236}">
                  <a16:creationId xmlns:a16="http://schemas.microsoft.com/office/drawing/2014/main" id="{4CF6FB0C-D1E5-9153-BC64-F2D0714A8E89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9" name="Flowchart: Preparation 1158">
              <a:extLst>
                <a:ext uri="{FF2B5EF4-FFF2-40B4-BE49-F238E27FC236}">
                  <a16:creationId xmlns:a16="http://schemas.microsoft.com/office/drawing/2014/main" id="{F5A19EEB-D6AB-DF9D-9FE8-D54D6D37E96F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0" name="Flowchart: Preparation 1159">
              <a:extLst>
                <a:ext uri="{FF2B5EF4-FFF2-40B4-BE49-F238E27FC236}">
                  <a16:creationId xmlns:a16="http://schemas.microsoft.com/office/drawing/2014/main" id="{4D4F9B2D-80BC-1D67-D60F-7982C75A9B1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1" name="Flowchart: Preparation 1160">
              <a:extLst>
                <a:ext uri="{FF2B5EF4-FFF2-40B4-BE49-F238E27FC236}">
                  <a16:creationId xmlns:a16="http://schemas.microsoft.com/office/drawing/2014/main" id="{FDCE5CD3-8536-25AD-82FF-E513867C490D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2" name="Flowchart: Preparation 1161">
              <a:extLst>
                <a:ext uri="{FF2B5EF4-FFF2-40B4-BE49-F238E27FC236}">
                  <a16:creationId xmlns:a16="http://schemas.microsoft.com/office/drawing/2014/main" id="{CC022F0F-32E2-C5BC-6081-ABA10F967615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3" name="Flowchart: Preparation 1162">
              <a:extLst>
                <a:ext uri="{FF2B5EF4-FFF2-40B4-BE49-F238E27FC236}">
                  <a16:creationId xmlns:a16="http://schemas.microsoft.com/office/drawing/2014/main" id="{7762DC78-CED9-E294-C4FC-607179CC165C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4" name="Group 1163">
            <a:extLst>
              <a:ext uri="{FF2B5EF4-FFF2-40B4-BE49-F238E27FC236}">
                <a16:creationId xmlns:a16="http://schemas.microsoft.com/office/drawing/2014/main" id="{8F0D294F-ABD7-1659-4A91-CF30CFBF046D}"/>
              </a:ext>
            </a:extLst>
          </p:cNvPr>
          <p:cNvGrpSpPr/>
          <p:nvPr/>
        </p:nvGrpSpPr>
        <p:grpSpPr>
          <a:xfrm>
            <a:off x="10222117" y="3564554"/>
            <a:ext cx="519776" cy="450118"/>
            <a:chOff x="1130964" y="1440121"/>
            <a:chExt cx="4099254" cy="3549885"/>
          </a:xfrm>
        </p:grpSpPr>
        <p:sp>
          <p:nvSpPr>
            <p:cNvPr id="1165" name="Rectangle 1164">
              <a:extLst>
                <a:ext uri="{FF2B5EF4-FFF2-40B4-BE49-F238E27FC236}">
                  <a16:creationId xmlns:a16="http://schemas.microsoft.com/office/drawing/2014/main" id="{420668B7-C123-AA52-7BC6-3A4B01040164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6" name="Flowchart: Preparation 1165">
              <a:extLst>
                <a:ext uri="{FF2B5EF4-FFF2-40B4-BE49-F238E27FC236}">
                  <a16:creationId xmlns:a16="http://schemas.microsoft.com/office/drawing/2014/main" id="{3BCD8B07-C22C-CFB8-4417-CE1AAA662628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7" name="Flowchart: Preparation 1166">
              <a:extLst>
                <a:ext uri="{FF2B5EF4-FFF2-40B4-BE49-F238E27FC236}">
                  <a16:creationId xmlns:a16="http://schemas.microsoft.com/office/drawing/2014/main" id="{74B4A484-D5A0-2117-9EE0-6AA94C0B7C7D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8" name="Flowchart: Preparation 1167">
              <a:extLst>
                <a:ext uri="{FF2B5EF4-FFF2-40B4-BE49-F238E27FC236}">
                  <a16:creationId xmlns:a16="http://schemas.microsoft.com/office/drawing/2014/main" id="{55E41F2F-F165-59C5-921A-366C040BB57A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9" name="Flowchart: Preparation 1168">
              <a:extLst>
                <a:ext uri="{FF2B5EF4-FFF2-40B4-BE49-F238E27FC236}">
                  <a16:creationId xmlns:a16="http://schemas.microsoft.com/office/drawing/2014/main" id="{A974B32A-6819-F9EC-42C4-6C8DEB4C6D5E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0" name="Flowchart: Preparation 1169">
              <a:extLst>
                <a:ext uri="{FF2B5EF4-FFF2-40B4-BE49-F238E27FC236}">
                  <a16:creationId xmlns:a16="http://schemas.microsoft.com/office/drawing/2014/main" id="{96488C86-B67F-93AD-B2E1-E10FAC2E1922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1" name="Flowchart: Preparation 1170">
              <a:extLst>
                <a:ext uri="{FF2B5EF4-FFF2-40B4-BE49-F238E27FC236}">
                  <a16:creationId xmlns:a16="http://schemas.microsoft.com/office/drawing/2014/main" id="{91B73D10-8ADA-95D4-A495-C37B16CC4241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2" name="Flowchart: Preparation 1171">
              <a:extLst>
                <a:ext uri="{FF2B5EF4-FFF2-40B4-BE49-F238E27FC236}">
                  <a16:creationId xmlns:a16="http://schemas.microsoft.com/office/drawing/2014/main" id="{97BEB6FC-58CA-23E3-6E77-856D1D443254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3" name="Flowchart: Preparation 1172">
              <a:extLst>
                <a:ext uri="{FF2B5EF4-FFF2-40B4-BE49-F238E27FC236}">
                  <a16:creationId xmlns:a16="http://schemas.microsoft.com/office/drawing/2014/main" id="{E0C8F506-4E7E-5D12-74D0-7BEAE15EF7A6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4" name="Flowchart: Preparation 1173">
              <a:extLst>
                <a:ext uri="{FF2B5EF4-FFF2-40B4-BE49-F238E27FC236}">
                  <a16:creationId xmlns:a16="http://schemas.microsoft.com/office/drawing/2014/main" id="{CC0FDCA4-72F7-59F9-5C56-474250488058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5" name="Flowchart: Preparation 1174">
              <a:extLst>
                <a:ext uri="{FF2B5EF4-FFF2-40B4-BE49-F238E27FC236}">
                  <a16:creationId xmlns:a16="http://schemas.microsoft.com/office/drawing/2014/main" id="{50833177-227F-CA6D-0D30-063301B80D0D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6" name="Flowchart: Preparation 1175">
              <a:extLst>
                <a:ext uri="{FF2B5EF4-FFF2-40B4-BE49-F238E27FC236}">
                  <a16:creationId xmlns:a16="http://schemas.microsoft.com/office/drawing/2014/main" id="{805F5118-8AF3-E05D-648E-52D201C3662B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7" name="Flowchart: Preparation 1176">
              <a:extLst>
                <a:ext uri="{FF2B5EF4-FFF2-40B4-BE49-F238E27FC236}">
                  <a16:creationId xmlns:a16="http://schemas.microsoft.com/office/drawing/2014/main" id="{4C460446-6FF2-0418-E656-67472382BC82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8" name="Flowchart: Preparation 1177">
              <a:extLst>
                <a:ext uri="{FF2B5EF4-FFF2-40B4-BE49-F238E27FC236}">
                  <a16:creationId xmlns:a16="http://schemas.microsoft.com/office/drawing/2014/main" id="{ADAB7FC7-85F0-1CA8-82FD-A275ADD62A89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9" name="Flowchart: Preparation 1178">
              <a:extLst>
                <a:ext uri="{FF2B5EF4-FFF2-40B4-BE49-F238E27FC236}">
                  <a16:creationId xmlns:a16="http://schemas.microsoft.com/office/drawing/2014/main" id="{FFC1457E-A341-9A83-AE91-378F4D3836E8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0" name="Flowchart: Preparation 1179">
              <a:extLst>
                <a:ext uri="{FF2B5EF4-FFF2-40B4-BE49-F238E27FC236}">
                  <a16:creationId xmlns:a16="http://schemas.microsoft.com/office/drawing/2014/main" id="{115B8DD1-CE35-336E-EDEC-22BCC380A89A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1" name="Flowchart: Preparation 1180">
              <a:extLst>
                <a:ext uri="{FF2B5EF4-FFF2-40B4-BE49-F238E27FC236}">
                  <a16:creationId xmlns:a16="http://schemas.microsoft.com/office/drawing/2014/main" id="{E749ED72-6176-1199-7D29-FD5504ECBDB0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2" name="Group 1181">
            <a:extLst>
              <a:ext uri="{FF2B5EF4-FFF2-40B4-BE49-F238E27FC236}">
                <a16:creationId xmlns:a16="http://schemas.microsoft.com/office/drawing/2014/main" id="{F534BBBD-5127-61E6-FE88-2FB834CDF531}"/>
              </a:ext>
            </a:extLst>
          </p:cNvPr>
          <p:cNvGrpSpPr/>
          <p:nvPr/>
        </p:nvGrpSpPr>
        <p:grpSpPr>
          <a:xfrm>
            <a:off x="10222117" y="4007313"/>
            <a:ext cx="519776" cy="450118"/>
            <a:chOff x="1130964" y="1440121"/>
            <a:chExt cx="4099254" cy="3549885"/>
          </a:xfrm>
        </p:grpSpPr>
        <p:sp>
          <p:nvSpPr>
            <p:cNvPr id="1183" name="Rectangle 1182">
              <a:extLst>
                <a:ext uri="{FF2B5EF4-FFF2-40B4-BE49-F238E27FC236}">
                  <a16:creationId xmlns:a16="http://schemas.microsoft.com/office/drawing/2014/main" id="{AE74AC4B-527C-84E4-03C0-3A84C63C7E04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4" name="Flowchart: Preparation 1183">
              <a:extLst>
                <a:ext uri="{FF2B5EF4-FFF2-40B4-BE49-F238E27FC236}">
                  <a16:creationId xmlns:a16="http://schemas.microsoft.com/office/drawing/2014/main" id="{B3752054-D097-A2AF-3245-31CEBD63CC25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5" name="Flowchart: Preparation 1184">
              <a:extLst>
                <a:ext uri="{FF2B5EF4-FFF2-40B4-BE49-F238E27FC236}">
                  <a16:creationId xmlns:a16="http://schemas.microsoft.com/office/drawing/2014/main" id="{D8F8B8B1-591B-42CD-2987-8FE7E618BBDA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6" name="Flowchart: Preparation 1185">
              <a:extLst>
                <a:ext uri="{FF2B5EF4-FFF2-40B4-BE49-F238E27FC236}">
                  <a16:creationId xmlns:a16="http://schemas.microsoft.com/office/drawing/2014/main" id="{6BD01102-E98B-13B0-1827-AAE3B7D0D8E6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7" name="Flowchart: Preparation 1186">
              <a:extLst>
                <a:ext uri="{FF2B5EF4-FFF2-40B4-BE49-F238E27FC236}">
                  <a16:creationId xmlns:a16="http://schemas.microsoft.com/office/drawing/2014/main" id="{04CE3428-ED95-A9E5-E115-B1252959BAAA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8" name="Flowchart: Preparation 1187">
              <a:extLst>
                <a:ext uri="{FF2B5EF4-FFF2-40B4-BE49-F238E27FC236}">
                  <a16:creationId xmlns:a16="http://schemas.microsoft.com/office/drawing/2014/main" id="{222590D3-5CC2-C5E4-B4D9-EB9B4D85F427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9" name="Flowchart: Preparation 1188">
              <a:extLst>
                <a:ext uri="{FF2B5EF4-FFF2-40B4-BE49-F238E27FC236}">
                  <a16:creationId xmlns:a16="http://schemas.microsoft.com/office/drawing/2014/main" id="{CD9478BF-7FD7-CD43-D8B0-5653A29A17C9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0" name="Flowchart: Preparation 1189">
              <a:extLst>
                <a:ext uri="{FF2B5EF4-FFF2-40B4-BE49-F238E27FC236}">
                  <a16:creationId xmlns:a16="http://schemas.microsoft.com/office/drawing/2014/main" id="{0D879CBE-ADB1-40C1-6A70-2132BD0DB610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1" name="Flowchart: Preparation 1190">
              <a:extLst>
                <a:ext uri="{FF2B5EF4-FFF2-40B4-BE49-F238E27FC236}">
                  <a16:creationId xmlns:a16="http://schemas.microsoft.com/office/drawing/2014/main" id="{55404034-C7FB-F43B-0C96-941536BCAED2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2" name="Flowchart: Preparation 1191">
              <a:extLst>
                <a:ext uri="{FF2B5EF4-FFF2-40B4-BE49-F238E27FC236}">
                  <a16:creationId xmlns:a16="http://schemas.microsoft.com/office/drawing/2014/main" id="{CC0874CD-C2F4-680E-4ABF-A0B62E2B34DF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3" name="Flowchart: Preparation 1192">
              <a:extLst>
                <a:ext uri="{FF2B5EF4-FFF2-40B4-BE49-F238E27FC236}">
                  <a16:creationId xmlns:a16="http://schemas.microsoft.com/office/drawing/2014/main" id="{8BBCB789-0581-2127-AC08-7AB2440F4CE7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4" name="Flowchart: Preparation 1193">
              <a:extLst>
                <a:ext uri="{FF2B5EF4-FFF2-40B4-BE49-F238E27FC236}">
                  <a16:creationId xmlns:a16="http://schemas.microsoft.com/office/drawing/2014/main" id="{9BB22E30-B690-3F03-8975-99B43BA9062B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5" name="Flowchart: Preparation 1194">
              <a:extLst>
                <a:ext uri="{FF2B5EF4-FFF2-40B4-BE49-F238E27FC236}">
                  <a16:creationId xmlns:a16="http://schemas.microsoft.com/office/drawing/2014/main" id="{489C4619-B509-DF39-1E0E-62F9E9B5D143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6" name="Flowchart: Preparation 1195">
              <a:extLst>
                <a:ext uri="{FF2B5EF4-FFF2-40B4-BE49-F238E27FC236}">
                  <a16:creationId xmlns:a16="http://schemas.microsoft.com/office/drawing/2014/main" id="{FB002DA9-11FA-8304-4B3C-280348303F3F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7" name="Flowchart: Preparation 1196">
              <a:extLst>
                <a:ext uri="{FF2B5EF4-FFF2-40B4-BE49-F238E27FC236}">
                  <a16:creationId xmlns:a16="http://schemas.microsoft.com/office/drawing/2014/main" id="{EE45C7AC-FF9C-CE47-4378-79374D19EDE8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8" name="Flowchart: Preparation 1197">
              <a:extLst>
                <a:ext uri="{FF2B5EF4-FFF2-40B4-BE49-F238E27FC236}">
                  <a16:creationId xmlns:a16="http://schemas.microsoft.com/office/drawing/2014/main" id="{9C6522B7-5266-54C8-94F9-6F9D7A9ACEF2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9" name="Flowchart: Preparation 1198">
              <a:extLst>
                <a:ext uri="{FF2B5EF4-FFF2-40B4-BE49-F238E27FC236}">
                  <a16:creationId xmlns:a16="http://schemas.microsoft.com/office/drawing/2014/main" id="{5F2F7368-BB4B-73CD-91E7-B57BEEA4BF49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0986D5D6-7E83-4C57-02B5-CE3D3C34F625}"/>
              </a:ext>
            </a:extLst>
          </p:cNvPr>
          <p:cNvGrpSpPr/>
          <p:nvPr/>
        </p:nvGrpSpPr>
        <p:grpSpPr>
          <a:xfrm>
            <a:off x="10222117" y="4459917"/>
            <a:ext cx="519776" cy="450118"/>
            <a:chOff x="1130964" y="1440121"/>
            <a:chExt cx="4099254" cy="3549885"/>
          </a:xfrm>
        </p:grpSpPr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40FAB213-AECA-BD5E-9925-CEC7F54C3A9D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2" name="Flowchart: Preparation 1201">
              <a:extLst>
                <a:ext uri="{FF2B5EF4-FFF2-40B4-BE49-F238E27FC236}">
                  <a16:creationId xmlns:a16="http://schemas.microsoft.com/office/drawing/2014/main" id="{0ACEF51B-6508-9434-22C2-0D8B8B1F2A9D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3" name="Flowchart: Preparation 1202">
              <a:extLst>
                <a:ext uri="{FF2B5EF4-FFF2-40B4-BE49-F238E27FC236}">
                  <a16:creationId xmlns:a16="http://schemas.microsoft.com/office/drawing/2014/main" id="{5ECFB2A9-DF77-BF11-E88E-350284B38942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4" name="Flowchart: Preparation 1203">
              <a:extLst>
                <a:ext uri="{FF2B5EF4-FFF2-40B4-BE49-F238E27FC236}">
                  <a16:creationId xmlns:a16="http://schemas.microsoft.com/office/drawing/2014/main" id="{4B78CABE-2FE0-A38F-5E99-2BB163F58F8A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5" name="Flowchart: Preparation 1204">
              <a:extLst>
                <a:ext uri="{FF2B5EF4-FFF2-40B4-BE49-F238E27FC236}">
                  <a16:creationId xmlns:a16="http://schemas.microsoft.com/office/drawing/2014/main" id="{31A780B5-62DC-A5A7-4650-8B95F6AEB095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6" name="Flowchart: Preparation 1205">
              <a:extLst>
                <a:ext uri="{FF2B5EF4-FFF2-40B4-BE49-F238E27FC236}">
                  <a16:creationId xmlns:a16="http://schemas.microsoft.com/office/drawing/2014/main" id="{458005B4-208E-869B-F800-32D0736C8499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7" name="Flowchart: Preparation 1206">
              <a:extLst>
                <a:ext uri="{FF2B5EF4-FFF2-40B4-BE49-F238E27FC236}">
                  <a16:creationId xmlns:a16="http://schemas.microsoft.com/office/drawing/2014/main" id="{9C5C303F-ABBD-DD8C-1113-D9B4EADDDB56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8" name="Flowchart: Preparation 1207">
              <a:extLst>
                <a:ext uri="{FF2B5EF4-FFF2-40B4-BE49-F238E27FC236}">
                  <a16:creationId xmlns:a16="http://schemas.microsoft.com/office/drawing/2014/main" id="{1D90DBE0-D46C-3B62-61EA-8B66C3D69986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9" name="Flowchart: Preparation 1208">
              <a:extLst>
                <a:ext uri="{FF2B5EF4-FFF2-40B4-BE49-F238E27FC236}">
                  <a16:creationId xmlns:a16="http://schemas.microsoft.com/office/drawing/2014/main" id="{1B8448B9-DDB7-E97B-D0D9-FEF6850DD4DF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0" name="Flowchart: Preparation 1209">
              <a:extLst>
                <a:ext uri="{FF2B5EF4-FFF2-40B4-BE49-F238E27FC236}">
                  <a16:creationId xmlns:a16="http://schemas.microsoft.com/office/drawing/2014/main" id="{47C639CB-AA72-B878-F64A-A8CAFE95F7BA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1" name="Flowchart: Preparation 1210">
              <a:extLst>
                <a:ext uri="{FF2B5EF4-FFF2-40B4-BE49-F238E27FC236}">
                  <a16:creationId xmlns:a16="http://schemas.microsoft.com/office/drawing/2014/main" id="{A57EE9CF-972C-212F-075B-D2A7941F614D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2" name="Flowchart: Preparation 1211">
              <a:extLst>
                <a:ext uri="{FF2B5EF4-FFF2-40B4-BE49-F238E27FC236}">
                  <a16:creationId xmlns:a16="http://schemas.microsoft.com/office/drawing/2014/main" id="{E77B6D1A-4372-F66F-5800-73F5E0F54BBB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3" name="Flowchart: Preparation 1212">
              <a:extLst>
                <a:ext uri="{FF2B5EF4-FFF2-40B4-BE49-F238E27FC236}">
                  <a16:creationId xmlns:a16="http://schemas.microsoft.com/office/drawing/2014/main" id="{DC906F01-24ED-F1CE-7DDB-443E2EDE7222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4" name="Flowchart: Preparation 1213">
              <a:extLst>
                <a:ext uri="{FF2B5EF4-FFF2-40B4-BE49-F238E27FC236}">
                  <a16:creationId xmlns:a16="http://schemas.microsoft.com/office/drawing/2014/main" id="{BB00DEC6-A5A1-830B-C08F-EBD292066AB1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5" name="Flowchart: Preparation 1214">
              <a:extLst>
                <a:ext uri="{FF2B5EF4-FFF2-40B4-BE49-F238E27FC236}">
                  <a16:creationId xmlns:a16="http://schemas.microsoft.com/office/drawing/2014/main" id="{B69B0A26-F5B2-634D-9FB0-3E0262A86A99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6" name="Flowchart: Preparation 1215">
              <a:extLst>
                <a:ext uri="{FF2B5EF4-FFF2-40B4-BE49-F238E27FC236}">
                  <a16:creationId xmlns:a16="http://schemas.microsoft.com/office/drawing/2014/main" id="{D7D6B1D1-F5B0-CF7B-9094-2A83421A388D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7" name="Flowchart: Preparation 1216">
              <a:extLst>
                <a:ext uri="{FF2B5EF4-FFF2-40B4-BE49-F238E27FC236}">
                  <a16:creationId xmlns:a16="http://schemas.microsoft.com/office/drawing/2014/main" id="{4BC62EFA-610D-9789-B30D-AC0D529162B8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18" name="Group 1217">
            <a:extLst>
              <a:ext uri="{FF2B5EF4-FFF2-40B4-BE49-F238E27FC236}">
                <a16:creationId xmlns:a16="http://schemas.microsoft.com/office/drawing/2014/main" id="{4BBFF2C2-53B7-31D9-189F-FD253677D85F}"/>
              </a:ext>
            </a:extLst>
          </p:cNvPr>
          <p:cNvGrpSpPr/>
          <p:nvPr/>
        </p:nvGrpSpPr>
        <p:grpSpPr>
          <a:xfrm>
            <a:off x="10746333" y="1311695"/>
            <a:ext cx="519776" cy="450118"/>
            <a:chOff x="1130964" y="1440121"/>
            <a:chExt cx="4099254" cy="3549885"/>
          </a:xfrm>
        </p:grpSpPr>
        <p:sp>
          <p:nvSpPr>
            <p:cNvPr id="1219" name="Rectangle 1218">
              <a:extLst>
                <a:ext uri="{FF2B5EF4-FFF2-40B4-BE49-F238E27FC236}">
                  <a16:creationId xmlns:a16="http://schemas.microsoft.com/office/drawing/2014/main" id="{D917774E-0AE3-A866-EDCE-FE4EF8BD6F6A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0" name="Flowchart: Preparation 1219">
              <a:extLst>
                <a:ext uri="{FF2B5EF4-FFF2-40B4-BE49-F238E27FC236}">
                  <a16:creationId xmlns:a16="http://schemas.microsoft.com/office/drawing/2014/main" id="{96D5CB4E-8D10-4E55-8E51-B1CFEED80E3E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1" name="Flowchart: Preparation 1220">
              <a:extLst>
                <a:ext uri="{FF2B5EF4-FFF2-40B4-BE49-F238E27FC236}">
                  <a16:creationId xmlns:a16="http://schemas.microsoft.com/office/drawing/2014/main" id="{AE467C6D-4224-D606-F64E-995B5E757A2D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2" name="Flowchart: Preparation 1221">
              <a:extLst>
                <a:ext uri="{FF2B5EF4-FFF2-40B4-BE49-F238E27FC236}">
                  <a16:creationId xmlns:a16="http://schemas.microsoft.com/office/drawing/2014/main" id="{C83E5813-562A-1DB7-07FB-21C94B281253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3" name="Flowchart: Preparation 1222">
              <a:extLst>
                <a:ext uri="{FF2B5EF4-FFF2-40B4-BE49-F238E27FC236}">
                  <a16:creationId xmlns:a16="http://schemas.microsoft.com/office/drawing/2014/main" id="{D3CCCC13-F582-F7BE-C0FE-90E7590280FA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4" name="Flowchart: Preparation 1223">
              <a:extLst>
                <a:ext uri="{FF2B5EF4-FFF2-40B4-BE49-F238E27FC236}">
                  <a16:creationId xmlns:a16="http://schemas.microsoft.com/office/drawing/2014/main" id="{0919DD4E-0DDB-376F-42F5-60C7A2DC0F76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5" name="Flowchart: Preparation 1224">
              <a:extLst>
                <a:ext uri="{FF2B5EF4-FFF2-40B4-BE49-F238E27FC236}">
                  <a16:creationId xmlns:a16="http://schemas.microsoft.com/office/drawing/2014/main" id="{B49D0535-DB87-8775-7AC3-4B6E698B3F40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6" name="Flowchart: Preparation 1225">
              <a:extLst>
                <a:ext uri="{FF2B5EF4-FFF2-40B4-BE49-F238E27FC236}">
                  <a16:creationId xmlns:a16="http://schemas.microsoft.com/office/drawing/2014/main" id="{CAA4EE94-2474-9434-0C81-38E667BE00D6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7" name="Flowchart: Preparation 1226">
              <a:extLst>
                <a:ext uri="{FF2B5EF4-FFF2-40B4-BE49-F238E27FC236}">
                  <a16:creationId xmlns:a16="http://schemas.microsoft.com/office/drawing/2014/main" id="{3558DEAA-DF6F-EFE9-B883-50104C3C8C97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8" name="Flowchart: Preparation 1227">
              <a:extLst>
                <a:ext uri="{FF2B5EF4-FFF2-40B4-BE49-F238E27FC236}">
                  <a16:creationId xmlns:a16="http://schemas.microsoft.com/office/drawing/2014/main" id="{FD8F5CB5-B099-2861-333A-81C9B65F7055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9" name="Flowchart: Preparation 1228">
              <a:extLst>
                <a:ext uri="{FF2B5EF4-FFF2-40B4-BE49-F238E27FC236}">
                  <a16:creationId xmlns:a16="http://schemas.microsoft.com/office/drawing/2014/main" id="{F8D1A53B-158D-DFAA-27F7-6EA3E5502B33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0" name="Flowchart: Preparation 1229">
              <a:extLst>
                <a:ext uri="{FF2B5EF4-FFF2-40B4-BE49-F238E27FC236}">
                  <a16:creationId xmlns:a16="http://schemas.microsoft.com/office/drawing/2014/main" id="{E4086D24-B041-1883-3904-24A608750FB8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1" name="Flowchart: Preparation 1230">
              <a:extLst>
                <a:ext uri="{FF2B5EF4-FFF2-40B4-BE49-F238E27FC236}">
                  <a16:creationId xmlns:a16="http://schemas.microsoft.com/office/drawing/2014/main" id="{B611660E-9EDA-80E2-D912-CDFA5D38CD6F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2" name="Flowchart: Preparation 1231">
              <a:extLst>
                <a:ext uri="{FF2B5EF4-FFF2-40B4-BE49-F238E27FC236}">
                  <a16:creationId xmlns:a16="http://schemas.microsoft.com/office/drawing/2014/main" id="{1C9EB20E-48EE-B7BC-2E8C-8989E7458C1C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3" name="Flowchart: Preparation 1232">
              <a:extLst>
                <a:ext uri="{FF2B5EF4-FFF2-40B4-BE49-F238E27FC236}">
                  <a16:creationId xmlns:a16="http://schemas.microsoft.com/office/drawing/2014/main" id="{DF6867B5-AF5F-D3D8-C82E-35FBBA0DC035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4" name="Flowchart: Preparation 1233">
              <a:extLst>
                <a:ext uri="{FF2B5EF4-FFF2-40B4-BE49-F238E27FC236}">
                  <a16:creationId xmlns:a16="http://schemas.microsoft.com/office/drawing/2014/main" id="{97467474-DC89-7105-0177-04629A65D74A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5" name="Flowchart: Preparation 1234">
              <a:extLst>
                <a:ext uri="{FF2B5EF4-FFF2-40B4-BE49-F238E27FC236}">
                  <a16:creationId xmlns:a16="http://schemas.microsoft.com/office/drawing/2014/main" id="{D8CB9336-1D92-7B1B-1EC6-3FA56099637F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6" name="Group 1235">
            <a:extLst>
              <a:ext uri="{FF2B5EF4-FFF2-40B4-BE49-F238E27FC236}">
                <a16:creationId xmlns:a16="http://schemas.microsoft.com/office/drawing/2014/main" id="{D4B8EF01-9A9D-4345-20BB-FB28F7EEEBF2}"/>
              </a:ext>
            </a:extLst>
          </p:cNvPr>
          <p:cNvGrpSpPr/>
          <p:nvPr/>
        </p:nvGrpSpPr>
        <p:grpSpPr>
          <a:xfrm>
            <a:off x="10746333" y="1764298"/>
            <a:ext cx="519776" cy="450118"/>
            <a:chOff x="1130964" y="1440121"/>
            <a:chExt cx="4099254" cy="3549885"/>
          </a:xfrm>
        </p:grpSpPr>
        <p:sp>
          <p:nvSpPr>
            <p:cNvPr id="1237" name="Rectangle 1236">
              <a:extLst>
                <a:ext uri="{FF2B5EF4-FFF2-40B4-BE49-F238E27FC236}">
                  <a16:creationId xmlns:a16="http://schemas.microsoft.com/office/drawing/2014/main" id="{CFB394F4-2CD3-4F27-A0E7-30D5EE39E406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8" name="Flowchart: Preparation 1237">
              <a:extLst>
                <a:ext uri="{FF2B5EF4-FFF2-40B4-BE49-F238E27FC236}">
                  <a16:creationId xmlns:a16="http://schemas.microsoft.com/office/drawing/2014/main" id="{AB7D0F97-1C6B-0146-B3DF-E66A79323A78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9" name="Flowchart: Preparation 1238">
              <a:extLst>
                <a:ext uri="{FF2B5EF4-FFF2-40B4-BE49-F238E27FC236}">
                  <a16:creationId xmlns:a16="http://schemas.microsoft.com/office/drawing/2014/main" id="{404D6D0F-D56B-339C-91EE-EA82C52BF3CD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0" name="Flowchart: Preparation 1239">
              <a:extLst>
                <a:ext uri="{FF2B5EF4-FFF2-40B4-BE49-F238E27FC236}">
                  <a16:creationId xmlns:a16="http://schemas.microsoft.com/office/drawing/2014/main" id="{259BF82F-56E0-9847-9DB4-2CBAA6E18084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1" name="Flowchart: Preparation 1240">
              <a:extLst>
                <a:ext uri="{FF2B5EF4-FFF2-40B4-BE49-F238E27FC236}">
                  <a16:creationId xmlns:a16="http://schemas.microsoft.com/office/drawing/2014/main" id="{A0A5A4E1-75B9-A890-5946-DA783C0BA4BC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2" name="Flowchart: Preparation 1241">
              <a:extLst>
                <a:ext uri="{FF2B5EF4-FFF2-40B4-BE49-F238E27FC236}">
                  <a16:creationId xmlns:a16="http://schemas.microsoft.com/office/drawing/2014/main" id="{24B42DB6-7439-2C1D-DD3C-2AB3BFD8CD0C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3" name="Flowchart: Preparation 1242">
              <a:extLst>
                <a:ext uri="{FF2B5EF4-FFF2-40B4-BE49-F238E27FC236}">
                  <a16:creationId xmlns:a16="http://schemas.microsoft.com/office/drawing/2014/main" id="{6B3BCBE8-B56E-610F-087B-5A7141CE67C2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4" name="Flowchart: Preparation 1243">
              <a:extLst>
                <a:ext uri="{FF2B5EF4-FFF2-40B4-BE49-F238E27FC236}">
                  <a16:creationId xmlns:a16="http://schemas.microsoft.com/office/drawing/2014/main" id="{0EE3773F-0A20-B332-BE80-B215AC484B80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5" name="Flowchart: Preparation 1244">
              <a:extLst>
                <a:ext uri="{FF2B5EF4-FFF2-40B4-BE49-F238E27FC236}">
                  <a16:creationId xmlns:a16="http://schemas.microsoft.com/office/drawing/2014/main" id="{8691AC42-129D-3120-7C51-1D0A0CF7F210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6" name="Flowchart: Preparation 1245">
              <a:extLst>
                <a:ext uri="{FF2B5EF4-FFF2-40B4-BE49-F238E27FC236}">
                  <a16:creationId xmlns:a16="http://schemas.microsoft.com/office/drawing/2014/main" id="{0A0FC057-33C4-F761-806B-628593CA8071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7" name="Flowchart: Preparation 1246">
              <a:extLst>
                <a:ext uri="{FF2B5EF4-FFF2-40B4-BE49-F238E27FC236}">
                  <a16:creationId xmlns:a16="http://schemas.microsoft.com/office/drawing/2014/main" id="{FD245DD4-4785-5638-D9A7-C225D24B3C63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8" name="Flowchart: Preparation 1247">
              <a:extLst>
                <a:ext uri="{FF2B5EF4-FFF2-40B4-BE49-F238E27FC236}">
                  <a16:creationId xmlns:a16="http://schemas.microsoft.com/office/drawing/2014/main" id="{B59F5E72-FD1F-04DD-9ED2-786ED486F416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9" name="Flowchart: Preparation 1248">
              <a:extLst>
                <a:ext uri="{FF2B5EF4-FFF2-40B4-BE49-F238E27FC236}">
                  <a16:creationId xmlns:a16="http://schemas.microsoft.com/office/drawing/2014/main" id="{E6A761AB-077F-BD6E-B8F5-A677436F8109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0" name="Flowchart: Preparation 1249">
              <a:extLst>
                <a:ext uri="{FF2B5EF4-FFF2-40B4-BE49-F238E27FC236}">
                  <a16:creationId xmlns:a16="http://schemas.microsoft.com/office/drawing/2014/main" id="{3343375A-BF6C-028A-BF49-61E193FC71AC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1" name="Flowchart: Preparation 1250">
              <a:extLst>
                <a:ext uri="{FF2B5EF4-FFF2-40B4-BE49-F238E27FC236}">
                  <a16:creationId xmlns:a16="http://schemas.microsoft.com/office/drawing/2014/main" id="{6E931695-D4C5-5965-FABB-ED66D79A94F4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2" name="Flowchart: Preparation 1251">
              <a:extLst>
                <a:ext uri="{FF2B5EF4-FFF2-40B4-BE49-F238E27FC236}">
                  <a16:creationId xmlns:a16="http://schemas.microsoft.com/office/drawing/2014/main" id="{19BB6616-9963-B17C-11F2-58524B122C90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3" name="Flowchart: Preparation 1252">
              <a:extLst>
                <a:ext uri="{FF2B5EF4-FFF2-40B4-BE49-F238E27FC236}">
                  <a16:creationId xmlns:a16="http://schemas.microsoft.com/office/drawing/2014/main" id="{577F1BC2-112F-4CA8-DE3E-F7CDBE1FBD3F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4" name="Group 1253">
            <a:extLst>
              <a:ext uri="{FF2B5EF4-FFF2-40B4-BE49-F238E27FC236}">
                <a16:creationId xmlns:a16="http://schemas.microsoft.com/office/drawing/2014/main" id="{B4C80AA2-45CC-6BE5-C3DA-E8C1DFB60E70}"/>
              </a:ext>
            </a:extLst>
          </p:cNvPr>
          <p:cNvGrpSpPr/>
          <p:nvPr/>
        </p:nvGrpSpPr>
        <p:grpSpPr>
          <a:xfrm>
            <a:off x="10746333" y="2216605"/>
            <a:ext cx="519776" cy="450118"/>
            <a:chOff x="1130964" y="1440121"/>
            <a:chExt cx="4099254" cy="3549885"/>
          </a:xfrm>
        </p:grpSpPr>
        <p:sp>
          <p:nvSpPr>
            <p:cNvPr id="1255" name="Rectangle 1254">
              <a:extLst>
                <a:ext uri="{FF2B5EF4-FFF2-40B4-BE49-F238E27FC236}">
                  <a16:creationId xmlns:a16="http://schemas.microsoft.com/office/drawing/2014/main" id="{BF4D8F86-F9E1-B567-8E25-0B80D2BEBA10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6" name="Flowchart: Preparation 1255">
              <a:extLst>
                <a:ext uri="{FF2B5EF4-FFF2-40B4-BE49-F238E27FC236}">
                  <a16:creationId xmlns:a16="http://schemas.microsoft.com/office/drawing/2014/main" id="{01A7E9C0-1615-DF46-C9C4-500B6C3D2D6C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7" name="Flowchart: Preparation 1256">
              <a:extLst>
                <a:ext uri="{FF2B5EF4-FFF2-40B4-BE49-F238E27FC236}">
                  <a16:creationId xmlns:a16="http://schemas.microsoft.com/office/drawing/2014/main" id="{28237F04-2F54-6120-ADAB-919E98695391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8" name="Flowchart: Preparation 1257">
              <a:extLst>
                <a:ext uri="{FF2B5EF4-FFF2-40B4-BE49-F238E27FC236}">
                  <a16:creationId xmlns:a16="http://schemas.microsoft.com/office/drawing/2014/main" id="{2DC2F3D9-77D9-B625-2727-903DA8AAC0BA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9" name="Flowchart: Preparation 1258">
              <a:extLst>
                <a:ext uri="{FF2B5EF4-FFF2-40B4-BE49-F238E27FC236}">
                  <a16:creationId xmlns:a16="http://schemas.microsoft.com/office/drawing/2014/main" id="{7F1BFC45-E216-6E95-A3D5-305EF238BC55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0" name="Flowchart: Preparation 1259">
              <a:extLst>
                <a:ext uri="{FF2B5EF4-FFF2-40B4-BE49-F238E27FC236}">
                  <a16:creationId xmlns:a16="http://schemas.microsoft.com/office/drawing/2014/main" id="{D647DBF3-5B50-54FB-09A9-3901EBADDF35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1" name="Flowchart: Preparation 1260">
              <a:extLst>
                <a:ext uri="{FF2B5EF4-FFF2-40B4-BE49-F238E27FC236}">
                  <a16:creationId xmlns:a16="http://schemas.microsoft.com/office/drawing/2014/main" id="{12A45D63-415C-2C61-4F8F-A2DF562A2D47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2" name="Flowchart: Preparation 1261">
              <a:extLst>
                <a:ext uri="{FF2B5EF4-FFF2-40B4-BE49-F238E27FC236}">
                  <a16:creationId xmlns:a16="http://schemas.microsoft.com/office/drawing/2014/main" id="{D26D05D1-E122-5323-18B3-39A640F80754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3" name="Flowchart: Preparation 1262">
              <a:extLst>
                <a:ext uri="{FF2B5EF4-FFF2-40B4-BE49-F238E27FC236}">
                  <a16:creationId xmlns:a16="http://schemas.microsoft.com/office/drawing/2014/main" id="{167A4FBF-39ED-8769-9BD6-378AF1B1F813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4" name="Flowchart: Preparation 1263">
              <a:extLst>
                <a:ext uri="{FF2B5EF4-FFF2-40B4-BE49-F238E27FC236}">
                  <a16:creationId xmlns:a16="http://schemas.microsoft.com/office/drawing/2014/main" id="{0087505B-C469-C67F-05B5-1C0B76487A8A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5" name="Flowchart: Preparation 1264">
              <a:extLst>
                <a:ext uri="{FF2B5EF4-FFF2-40B4-BE49-F238E27FC236}">
                  <a16:creationId xmlns:a16="http://schemas.microsoft.com/office/drawing/2014/main" id="{693E16B3-2517-0F36-6AE7-738180B28B2B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6" name="Flowchart: Preparation 1265">
              <a:extLst>
                <a:ext uri="{FF2B5EF4-FFF2-40B4-BE49-F238E27FC236}">
                  <a16:creationId xmlns:a16="http://schemas.microsoft.com/office/drawing/2014/main" id="{0837BD7D-D7C2-4B67-9DBD-A759B1962ED7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7" name="Flowchart: Preparation 1266">
              <a:extLst>
                <a:ext uri="{FF2B5EF4-FFF2-40B4-BE49-F238E27FC236}">
                  <a16:creationId xmlns:a16="http://schemas.microsoft.com/office/drawing/2014/main" id="{F43E3B6E-FBB6-E451-032B-C62F7731AA33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8" name="Flowchart: Preparation 1267">
              <a:extLst>
                <a:ext uri="{FF2B5EF4-FFF2-40B4-BE49-F238E27FC236}">
                  <a16:creationId xmlns:a16="http://schemas.microsoft.com/office/drawing/2014/main" id="{11175200-E4B4-A8AF-4300-5DEB7A24351A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9" name="Flowchart: Preparation 1268">
              <a:extLst>
                <a:ext uri="{FF2B5EF4-FFF2-40B4-BE49-F238E27FC236}">
                  <a16:creationId xmlns:a16="http://schemas.microsoft.com/office/drawing/2014/main" id="{D5ABE0E6-1330-4350-F442-179376FB7269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0" name="Flowchart: Preparation 1269">
              <a:extLst>
                <a:ext uri="{FF2B5EF4-FFF2-40B4-BE49-F238E27FC236}">
                  <a16:creationId xmlns:a16="http://schemas.microsoft.com/office/drawing/2014/main" id="{20FD5C3E-F2D0-61B4-02E5-DC47E7308046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1" name="Flowchart: Preparation 1270">
              <a:extLst>
                <a:ext uri="{FF2B5EF4-FFF2-40B4-BE49-F238E27FC236}">
                  <a16:creationId xmlns:a16="http://schemas.microsoft.com/office/drawing/2014/main" id="{294FC08C-68F2-A593-354A-6E0F7F18FC8E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72" name="Group 1271">
            <a:extLst>
              <a:ext uri="{FF2B5EF4-FFF2-40B4-BE49-F238E27FC236}">
                <a16:creationId xmlns:a16="http://schemas.microsoft.com/office/drawing/2014/main" id="{34C42076-7261-EAB0-D7A1-991EEC0BDE5D}"/>
              </a:ext>
            </a:extLst>
          </p:cNvPr>
          <p:cNvGrpSpPr/>
          <p:nvPr/>
        </p:nvGrpSpPr>
        <p:grpSpPr>
          <a:xfrm>
            <a:off x="10746333" y="2659365"/>
            <a:ext cx="519776" cy="450118"/>
            <a:chOff x="1130964" y="1440121"/>
            <a:chExt cx="4099254" cy="3549885"/>
          </a:xfrm>
        </p:grpSpPr>
        <p:sp>
          <p:nvSpPr>
            <p:cNvPr id="1273" name="Rectangle 1272">
              <a:extLst>
                <a:ext uri="{FF2B5EF4-FFF2-40B4-BE49-F238E27FC236}">
                  <a16:creationId xmlns:a16="http://schemas.microsoft.com/office/drawing/2014/main" id="{30CFCCE6-F38A-01BA-97A4-D6EE36048FEC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4" name="Flowchart: Preparation 1273">
              <a:extLst>
                <a:ext uri="{FF2B5EF4-FFF2-40B4-BE49-F238E27FC236}">
                  <a16:creationId xmlns:a16="http://schemas.microsoft.com/office/drawing/2014/main" id="{EAD08527-F4BF-CF2A-6849-86FBC52041A3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5" name="Flowchart: Preparation 1274">
              <a:extLst>
                <a:ext uri="{FF2B5EF4-FFF2-40B4-BE49-F238E27FC236}">
                  <a16:creationId xmlns:a16="http://schemas.microsoft.com/office/drawing/2014/main" id="{004A8062-520E-A360-6BF3-6E84996DCA08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6" name="Flowchart: Preparation 1275">
              <a:extLst>
                <a:ext uri="{FF2B5EF4-FFF2-40B4-BE49-F238E27FC236}">
                  <a16:creationId xmlns:a16="http://schemas.microsoft.com/office/drawing/2014/main" id="{21C7068C-3C81-C7E5-E915-8750A22B5624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7" name="Flowchart: Preparation 1276">
              <a:extLst>
                <a:ext uri="{FF2B5EF4-FFF2-40B4-BE49-F238E27FC236}">
                  <a16:creationId xmlns:a16="http://schemas.microsoft.com/office/drawing/2014/main" id="{256C0DD8-00F8-7D0E-96CD-7901D52E660C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8" name="Flowchart: Preparation 1277">
              <a:extLst>
                <a:ext uri="{FF2B5EF4-FFF2-40B4-BE49-F238E27FC236}">
                  <a16:creationId xmlns:a16="http://schemas.microsoft.com/office/drawing/2014/main" id="{46E58DBF-584B-F885-AF80-78832A34580C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9" name="Flowchart: Preparation 1278">
              <a:extLst>
                <a:ext uri="{FF2B5EF4-FFF2-40B4-BE49-F238E27FC236}">
                  <a16:creationId xmlns:a16="http://schemas.microsoft.com/office/drawing/2014/main" id="{951620F5-AE02-127B-EFB5-20F256858156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0" name="Flowchart: Preparation 1279">
              <a:extLst>
                <a:ext uri="{FF2B5EF4-FFF2-40B4-BE49-F238E27FC236}">
                  <a16:creationId xmlns:a16="http://schemas.microsoft.com/office/drawing/2014/main" id="{DC6B210F-C066-3B1D-1A84-57E2E2C3C6F0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1" name="Flowchart: Preparation 1280">
              <a:extLst>
                <a:ext uri="{FF2B5EF4-FFF2-40B4-BE49-F238E27FC236}">
                  <a16:creationId xmlns:a16="http://schemas.microsoft.com/office/drawing/2014/main" id="{7D3A612F-6EA6-0A36-1D97-2F32FF64A31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2" name="Flowchart: Preparation 1281">
              <a:extLst>
                <a:ext uri="{FF2B5EF4-FFF2-40B4-BE49-F238E27FC236}">
                  <a16:creationId xmlns:a16="http://schemas.microsoft.com/office/drawing/2014/main" id="{C2C985DD-9448-A539-0943-0DC4D1E0E4EA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3" name="Flowchart: Preparation 1282">
              <a:extLst>
                <a:ext uri="{FF2B5EF4-FFF2-40B4-BE49-F238E27FC236}">
                  <a16:creationId xmlns:a16="http://schemas.microsoft.com/office/drawing/2014/main" id="{0C4AA3FD-84D5-B179-FA34-95CF0AAFFDC6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4" name="Flowchart: Preparation 1283">
              <a:extLst>
                <a:ext uri="{FF2B5EF4-FFF2-40B4-BE49-F238E27FC236}">
                  <a16:creationId xmlns:a16="http://schemas.microsoft.com/office/drawing/2014/main" id="{BC36DA2F-BDBB-F774-E392-EFEEB5D307D6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5" name="Flowchart: Preparation 1284">
              <a:extLst>
                <a:ext uri="{FF2B5EF4-FFF2-40B4-BE49-F238E27FC236}">
                  <a16:creationId xmlns:a16="http://schemas.microsoft.com/office/drawing/2014/main" id="{09AD2DF5-1C03-5EC2-F07C-51DD75D242BD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6" name="Flowchart: Preparation 1285">
              <a:extLst>
                <a:ext uri="{FF2B5EF4-FFF2-40B4-BE49-F238E27FC236}">
                  <a16:creationId xmlns:a16="http://schemas.microsoft.com/office/drawing/2014/main" id="{D0ED1E91-26CD-878D-6256-CD9C5473CDAE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7" name="Flowchart: Preparation 1286">
              <a:extLst>
                <a:ext uri="{FF2B5EF4-FFF2-40B4-BE49-F238E27FC236}">
                  <a16:creationId xmlns:a16="http://schemas.microsoft.com/office/drawing/2014/main" id="{1106322B-AE90-A1B2-7EB1-F293EA3219FC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8" name="Flowchart: Preparation 1287">
              <a:extLst>
                <a:ext uri="{FF2B5EF4-FFF2-40B4-BE49-F238E27FC236}">
                  <a16:creationId xmlns:a16="http://schemas.microsoft.com/office/drawing/2014/main" id="{B10FBC29-151D-E99D-3BE0-A02393E7342F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9" name="Flowchart: Preparation 1288">
              <a:extLst>
                <a:ext uri="{FF2B5EF4-FFF2-40B4-BE49-F238E27FC236}">
                  <a16:creationId xmlns:a16="http://schemas.microsoft.com/office/drawing/2014/main" id="{15E81A00-BCC1-7BE1-E851-B6D1E7C8322D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0" name="Group 1289">
            <a:extLst>
              <a:ext uri="{FF2B5EF4-FFF2-40B4-BE49-F238E27FC236}">
                <a16:creationId xmlns:a16="http://schemas.microsoft.com/office/drawing/2014/main" id="{1DCD0892-9876-DF6D-FD70-D19FD7E8FE21}"/>
              </a:ext>
            </a:extLst>
          </p:cNvPr>
          <p:cNvGrpSpPr/>
          <p:nvPr/>
        </p:nvGrpSpPr>
        <p:grpSpPr>
          <a:xfrm>
            <a:off x="10746333" y="3111968"/>
            <a:ext cx="519776" cy="450118"/>
            <a:chOff x="1130964" y="1440121"/>
            <a:chExt cx="4099254" cy="3549885"/>
          </a:xfrm>
        </p:grpSpPr>
        <p:sp>
          <p:nvSpPr>
            <p:cNvPr id="1291" name="Rectangle 1290">
              <a:extLst>
                <a:ext uri="{FF2B5EF4-FFF2-40B4-BE49-F238E27FC236}">
                  <a16:creationId xmlns:a16="http://schemas.microsoft.com/office/drawing/2014/main" id="{947E681C-5567-8330-A735-EF77C315CA08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2" name="Flowchart: Preparation 1291">
              <a:extLst>
                <a:ext uri="{FF2B5EF4-FFF2-40B4-BE49-F238E27FC236}">
                  <a16:creationId xmlns:a16="http://schemas.microsoft.com/office/drawing/2014/main" id="{103B31CB-CFD3-10B4-363F-9CC2CBE42340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3" name="Flowchart: Preparation 1292">
              <a:extLst>
                <a:ext uri="{FF2B5EF4-FFF2-40B4-BE49-F238E27FC236}">
                  <a16:creationId xmlns:a16="http://schemas.microsoft.com/office/drawing/2014/main" id="{D4BDA1E0-D627-2A02-75BC-257B231DC0FA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4" name="Flowchart: Preparation 1293">
              <a:extLst>
                <a:ext uri="{FF2B5EF4-FFF2-40B4-BE49-F238E27FC236}">
                  <a16:creationId xmlns:a16="http://schemas.microsoft.com/office/drawing/2014/main" id="{0CE66077-874C-1E2B-B744-844C318BC622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5" name="Flowchart: Preparation 1294">
              <a:extLst>
                <a:ext uri="{FF2B5EF4-FFF2-40B4-BE49-F238E27FC236}">
                  <a16:creationId xmlns:a16="http://schemas.microsoft.com/office/drawing/2014/main" id="{89165C65-0496-89BA-6274-393AE2479169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6" name="Flowchart: Preparation 1295">
              <a:extLst>
                <a:ext uri="{FF2B5EF4-FFF2-40B4-BE49-F238E27FC236}">
                  <a16:creationId xmlns:a16="http://schemas.microsoft.com/office/drawing/2014/main" id="{451B028D-3966-6AAD-BC47-5A89C50B8BCF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7" name="Flowchart: Preparation 1296">
              <a:extLst>
                <a:ext uri="{FF2B5EF4-FFF2-40B4-BE49-F238E27FC236}">
                  <a16:creationId xmlns:a16="http://schemas.microsoft.com/office/drawing/2014/main" id="{CFB74E35-2F9E-4110-5395-F1A18FAC7CE2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8" name="Flowchart: Preparation 1297">
              <a:extLst>
                <a:ext uri="{FF2B5EF4-FFF2-40B4-BE49-F238E27FC236}">
                  <a16:creationId xmlns:a16="http://schemas.microsoft.com/office/drawing/2014/main" id="{F6E413F5-B219-FAFB-8B5B-83F9631C3D7E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9" name="Flowchart: Preparation 1298">
              <a:extLst>
                <a:ext uri="{FF2B5EF4-FFF2-40B4-BE49-F238E27FC236}">
                  <a16:creationId xmlns:a16="http://schemas.microsoft.com/office/drawing/2014/main" id="{02DA3610-CA09-602E-AF46-C037B11C92C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0" name="Flowchart: Preparation 1299">
              <a:extLst>
                <a:ext uri="{FF2B5EF4-FFF2-40B4-BE49-F238E27FC236}">
                  <a16:creationId xmlns:a16="http://schemas.microsoft.com/office/drawing/2014/main" id="{35E5289C-547C-0718-C1BE-8A7BE2C8670B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1" name="Flowchart: Preparation 1300">
              <a:extLst>
                <a:ext uri="{FF2B5EF4-FFF2-40B4-BE49-F238E27FC236}">
                  <a16:creationId xmlns:a16="http://schemas.microsoft.com/office/drawing/2014/main" id="{E1A1B932-CBA1-8376-2748-04AE9B337AA5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2" name="Flowchart: Preparation 1301">
              <a:extLst>
                <a:ext uri="{FF2B5EF4-FFF2-40B4-BE49-F238E27FC236}">
                  <a16:creationId xmlns:a16="http://schemas.microsoft.com/office/drawing/2014/main" id="{C56BF952-D8A9-3240-D1A9-068C2F553E13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3" name="Flowchart: Preparation 1302">
              <a:extLst>
                <a:ext uri="{FF2B5EF4-FFF2-40B4-BE49-F238E27FC236}">
                  <a16:creationId xmlns:a16="http://schemas.microsoft.com/office/drawing/2014/main" id="{F75341AA-367C-9C09-5045-8FC35EF138EE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4" name="Flowchart: Preparation 1303">
              <a:extLst>
                <a:ext uri="{FF2B5EF4-FFF2-40B4-BE49-F238E27FC236}">
                  <a16:creationId xmlns:a16="http://schemas.microsoft.com/office/drawing/2014/main" id="{DAD94B09-01BA-B47A-37C1-D96AB2A45B66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5" name="Flowchart: Preparation 1304">
              <a:extLst>
                <a:ext uri="{FF2B5EF4-FFF2-40B4-BE49-F238E27FC236}">
                  <a16:creationId xmlns:a16="http://schemas.microsoft.com/office/drawing/2014/main" id="{B4336F0F-BDF2-77BC-20D9-A4DED034BD5D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6" name="Flowchart: Preparation 1305">
              <a:extLst>
                <a:ext uri="{FF2B5EF4-FFF2-40B4-BE49-F238E27FC236}">
                  <a16:creationId xmlns:a16="http://schemas.microsoft.com/office/drawing/2014/main" id="{DF054F80-9F02-6276-7D50-CF3DDD69D3D8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7" name="Flowchart: Preparation 1306">
              <a:extLst>
                <a:ext uri="{FF2B5EF4-FFF2-40B4-BE49-F238E27FC236}">
                  <a16:creationId xmlns:a16="http://schemas.microsoft.com/office/drawing/2014/main" id="{4596F745-E6E0-DFBE-3383-950E8E044ABD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08" name="Group 1307">
            <a:extLst>
              <a:ext uri="{FF2B5EF4-FFF2-40B4-BE49-F238E27FC236}">
                <a16:creationId xmlns:a16="http://schemas.microsoft.com/office/drawing/2014/main" id="{BA679453-0DFE-440F-5E7B-07FC918559D9}"/>
              </a:ext>
            </a:extLst>
          </p:cNvPr>
          <p:cNvGrpSpPr/>
          <p:nvPr/>
        </p:nvGrpSpPr>
        <p:grpSpPr>
          <a:xfrm>
            <a:off x="10746333" y="3563244"/>
            <a:ext cx="519776" cy="450118"/>
            <a:chOff x="1130964" y="1440121"/>
            <a:chExt cx="4099254" cy="3549885"/>
          </a:xfrm>
        </p:grpSpPr>
        <p:sp>
          <p:nvSpPr>
            <p:cNvPr id="1309" name="Rectangle 1308">
              <a:extLst>
                <a:ext uri="{FF2B5EF4-FFF2-40B4-BE49-F238E27FC236}">
                  <a16:creationId xmlns:a16="http://schemas.microsoft.com/office/drawing/2014/main" id="{60DA141B-846D-9C53-FD27-6648C1C979D8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0" name="Flowchart: Preparation 1309">
              <a:extLst>
                <a:ext uri="{FF2B5EF4-FFF2-40B4-BE49-F238E27FC236}">
                  <a16:creationId xmlns:a16="http://schemas.microsoft.com/office/drawing/2014/main" id="{7DF396BF-BAF9-4416-2DA3-0BEF51D2ABAF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1" name="Flowchart: Preparation 1310">
              <a:extLst>
                <a:ext uri="{FF2B5EF4-FFF2-40B4-BE49-F238E27FC236}">
                  <a16:creationId xmlns:a16="http://schemas.microsoft.com/office/drawing/2014/main" id="{03EA73C5-6A07-DF35-FF6F-8E9362EB689D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2" name="Flowchart: Preparation 1311">
              <a:extLst>
                <a:ext uri="{FF2B5EF4-FFF2-40B4-BE49-F238E27FC236}">
                  <a16:creationId xmlns:a16="http://schemas.microsoft.com/office/drawing/2014/main" id="{3BA879B8-7A79-2AF8-8BD8-E267C8ADE2AD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3" name="Flowchart: Preparation 1312">
              <a:extLst>
                <a:ext uri="{FF2B5EF4-FFF2-40B4-BE49-F238E27FC236}">
                  <a16:creationId xmlns:a16="http://schemas.microsoft.com/office/drawing/2014/main" id="{0D4DF450-ADC4-2E2D-19F0-AE8625591D74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4" name="Flowchart: Preparation 1313">
              <a:extLst>
                <a:ext uri="{FF2B5EF4-FFF2-40B4-BE49-F238E27FC236}">
                  <a16:creationId xmlns:a16="http://schemas.microsoft.com/office/drawing/2014/main" id="{F89C3088-2144-70F3-E551-EF52EA36311E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5" name="Flowchart: Preparation 1314">
              <a:extLst>
                <a:ext uri="{FF2B5EF4-FFF2-40B4-BE49-F238E27FC236}">
                  <a16:creationId xmlns:a16="http://schemas.microsoft.com/office/drawing/2014/main" id="{9E15675C-BFF0-68AD-59F7-8196833A0835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6" name="Flowchart: Preparation 1315">
              <a:extLst>
                <a:ext uri="{FF2B5EF4-FFF2-40B4-BE49-F238E27FC236}">
                  <a16:creationId xmlns:a16="http://schemas.microsoft.com/office/drawing/2014/main" id="{342D0CD8-3309-8BFA-B916-7C2AC54883CC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7" name="Flowchart: Preparation 1316">
              <a:extLst>
                <a:ext uri="{FF2B5EF4-FFF2-40B4-BE49-F238E27FC236}">
                  <a16:creationId xmlns:a16="http://schemas.microsoft.com/office/drawing/2014/main" id="{6C85201A-4538-6BEE-C37A-0CE5DE4A47A8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8" name="Flowchart: Preparation 1317">
              <a:extLst>
                <a:ext uri="{FF2B5EF4-FFF2-40B4-BE49-F238E27FC236}">
                  <a16:creationId xmlns:a16="http://schemas.microsoft.com/office/drawing/2014/main" id="{FF839B3B-D418-4FEC-F504-9E8E882EADF4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9" name="Flowchart: Preparation 1318">
              <a:extLst>
                <a:ext uri="{FF2B5EF4-FFF2-40B4-BE49-F238E27FC236}">
                  <a16:creationId xmlns:a16="http://schemas.microsoft.com/office/drawing/2014/main" id="{FB2ED317-8E55-295E-85FC-BDE6D5B92393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0" name="Flowchart: Preparation 1319">
              <a:extLst>
                <a:ext uri="{FF2B5EF4-FFF2-40B4-BE49-F238E27FC236}">
                  <a16:creationId xmlns:a16="http://schemas.microsoft.com/office/drawing/2014/main" id="{94D31E98-87C2-538C-28D5-F797872BAE74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1" name="Flowchart: Preparation 1320">
              <a:extLst>
                <a:ext uri="{FF2B5EF4-FFF2-40B4-BE49-F238E27FC236}">
                  <a16:creationId xmlns:a16="http://schemas.microsoft.com/office/drawing/2014/main" id="{078638F1-FB6F-A132-3BA0-10222838EAE6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2" name="Flowchart: Preparation 1321">
              <a:extLst>
                <a:ext uri="{FF2B5EF4-FFF2-40B4-BE49-F238E27FC236}">
                  <a16:creationId xmlns:a16="http://schemas.microsoft.com/office/drawing/2014/main" id="{E0225AC7-FF8C-64B7-C5EE-7B6680D1BE73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3" name="Flowchart: Preparation 1322">
              <a:extLst>
                <a:ext uri="{FF2B5EF4-FFF2-40B4-BE49-F238E27FC236}">
                  <a16:creationId xmlns:a16="http://schemas.microsoft.com/office/drawing/2014/main" id="{882D4549-429B-681B-B542-42C49EABD9AF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4" name="Flowchart: Preparation 1323">
              <a:extLst>
                <a:ext uri="{FF2B5EF4-FFF2-40B4-BE49-F238E27FC236}">
                  <a16:creationId xmlns:a16="http://schemas.microsoft.com/office/drawing/2014/main" id="{0DB5A668-B3DA-BEEF-1CFA-155C6E23D7A9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5" name="Flowchart: Preparation 1324">
              <a:extLst>
                <a:ext uri="{FF2B5EF4-FFF2-40B4-BE49-F238E27FC236}">
                  <a16:creationId xmlns:a16="http://schemas.microsoft.com/office/drawing/2014/main" id="{B18BBFF2-C4BB-FA21-60F2-16749BB4A61C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6" name="Group 1325">
            <a:extLst>
              <a:ext uri="{FF2B5EF4-FFF2-40B4-BE49-F238E27FC236}">
                <a16:creationId xmlns:a16="http://schemas.microsoft.com/office/drawing/2014/main" id="{C4790D9D-04A3-F1ED-C0B5-59C09C8EE39E}"/>
              </a:ext>
            </a:extLst>
          </p:cNvPr>
          <p:cNvGrpSpPr/>
          <p:nvPr/>
        </p:nvGrpSpPr>
        <p:grpSpPr>
          <a:xfrm>
            <a:off x="10746333" y="4006004"/>
            <a:ext cx="519776" cy="450118"/>
            <a:chOff x="1130964" y="1440121"/>
            <a:chExt cx="4099254" cy="3549885"/>
          </a:xfrm>
        </p:grpSpPr>
        <p:sp>
          <p:nvSpPr>
            <p:cNvPr id="1327" name="Rectangle 1326">
              <a:extLst>
                <a:ext uri="{FF2B5EF4-FFF2-40B4-BE49-F238E27FC236}">
                  <a16:creationId xmlns:a16="http://schemas.microsoft.com/office/drawing/2014/main" id="{47863F22-9AF4-D0D7-9DEE-A5CC199EA6FE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8" name="Flowchart: Preparation 1327">
              <a:extLst>
                <a:ext uri="{FF2B5EF4-FFF2-40B4-BE49-F238E27FC236}">
                  <a16:creationId xmlns:a16="http://schemas.microsoft.com/office/drawing/2014/main" id="{68E9939A-8F92-F6E2-6C0C-A6D4B97AAF58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9" name="Flowchart: Preparation 1328">
              <a:extLst>
                <a:ext uri="{FF2B5EF4-FFF2-40B4-BE49-F238E27FC236}">
                  <a16:creationId xmlns:a16="http://schemas.microsoft.com/office/drawing/2014/main" id="{3DE1946E-C2CF-59EA-31D2-B10E4F7DFB0E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0" name="Flowchart: Preparation 1329">
              <a:extLst>
                <a:ext uri="{FF2B5EF4-FFF2-40B4-BE49-F238E27FC236}">
                  <a16:creationId xmlns:a16="http://schemas.microsoft.com/office/drawing/2014/main" id="{9DE7191D-9307-DD0B-8996-85C59B718A8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1" name="Flowchart: Preparation 1330">
              <a:extLst>
                <a:ext uri="{FF2B5EF4-FFF2-40B4-BE49-F238E27FC236}">
                  <a16:creationId xmlns:a16="http://schemas.microsoft.com/office/drawing/2014/main" id="{6C24C545-7FA8-5736-F711-3CC2FBA182AE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2" name="Flowchart: Preparation 1331">
              <a:extLst>
                <a:ext uri="{FF2B5EF4-FFF2-40B4-BE49-F238E27FC236}">
                  <a16:creationId xmlns:a16="http://schemas.microsoft.com/office/drawing/2014/main" id="{AAEF3C25-17FF-817B-93C0-5325ABC7640C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3" name="Flowchart: Preparation 1332">
              <a:extLst>
                <a:ext uri="{FF2B5EF4-FFF2-40B4-BE49-F238E27FC236}">
                  <a16:creationId xmlns:a16="http://schemas.microsoft.com/office/drawing/2014/main" id="{0D234283-F19C-18AE-A178-F3C1F759CC9F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4" name="Flowchart: Preparation 1333">
              <a:extLst>
                <a:ext uri="{FF2B5EF4-FFF2-40B4-BE49-F238E27FC236}">
                  <a16:creationId xmlns:a16="http://schemas.microsoft.com/office/drawing/2014/main" id="{8C282F66-5EBD-9F15-214F-26998E615C12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5" name="Flowchart: Preparation 1334">
              <a:extLst>
                <a:ext uri="{FF2B5EF4-FFF2-40B4-BE49-F238E27FC236}">
                  <a16:creationId xmlns:a16="http://schemas.microsoft.com/office/drawing/2014/main" id="{AB2E72E6-AAE9-03EC-2BC8-1956C6225BDE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6" name="Flowchart: Preparation 1335">
              <a:extLst>
                <a:ext uri="{FF2B5EF4-FFF2-40B4-BE49-F238E27FC236}">
                  <a16:creationId xmlns:a16="http://schemas.microsoft.com/office/drawing/2014/main" id="{2CE536BA-074B-C0F8-33B9-1D14F90CE3A3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7" name="Flowchart: Preparation 1336">
              <a:extLst>
                <a:ext uri="{FF2B5EF4-FFF2-40B4-BE49-F238E27FC236}">
                  <a16:creationId xmlns:a16="http://schemas.microsoft.com/office/drawing/2014/main" id="{D45C33B7-2BAE-F927-EC2B-B40FD107D4F5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8" name="Flowchart: Preparation 1337">
              <a:extLst>
                <a:ext uri="{FF2B5EF4-FFF2-40B4-BE49-F238E27FC236}">
                  <a16:creationId xmlns:a16="http://schemas.microsoft.com/office/drawing/2014/main" id="{08C8FBEF-D5FD-613B-17FD-40F8E34DA2FA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9" name="Flowchart: Preparation 1338">
              <a:extLst>
                <a:ext uri="{FF2B5EF4-FFF2-40B4-BE49-F238E27FC236}">
                  <a16:creationId xmlns:a16="http://schemas.microsoft.com/office/drawing/2014/main" id="{AD9E69AE-8A24-5C94-5AA3-C122D13C4590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0" name="Flowchart: Preparation 1339">
              <a:extLst>
                <a:ext uri="{FF2B5EF4-FFF2-40B4-BE49-F238E27FC236}">
                  <a16:creationId xmlns:a16="http://schemas.microsoft.com/office/drawing/2014/main" id="{EB16DB17-256F-58BC-EE8E-F72375782BB8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1" name="Flowchart: Preparation 1340">
              <a:extLst>
                <a:ext uri="{FF2B5EF4-FFF2-40B4-BE49-F238E27FC236}">
                  <a16:creationId xmlns:a16="http://schemas.microsoft.com/office/drawing/2014/main" id="{A2E4234A-9B2D-931B-862C-7BE7B022C270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2" name="Flowchart: Preparation 1341">
              <a:extLst>
                <a:ext uri="{FF2B5EF4-FFF2-40B4-BE49-F238E27FC236}">
                  <a16:creationId xmlns:a16="http://schemas.microsoft.com/office/drawing/2014/main" id="{435FEA8D-EB4C-B39A-E4AF-F18C3718D53A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3" name="Flowchart: Preparation 1342">
              <a:extLst>
                <a:ext uri="{FF2B5EF4-FFF2-40B4-BE49-F238E27FC236}">
                  <a16:creationId xmlns:a16="http://schemas.microsoft.com/office/drawing/2014/main" id="{BDE29765-B3A1-67FA-411E-F3941DEE843B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4" name="Group 1343">
            <a:extLst>
              <a:ext uri="{FF2B5EF4-FFF2-40B4-BE49-F238E27FC236}">
                <a16:creationId xmlns:a16="http://schemas.microsoft.com/office/drawing/2014/main" id="{0EAC20BC-B0D9-B7D4-5EAD-59C07A990B1E}"/>
              </a:ext>
            </a:extLst>
          </p:cNvPr>
          <p:cNvGrpSpPr/>
          <p:nvPr/>
        </p:nvGrpSpPr>
        <p:grpSpPr>
          <a:xfrm>
            <a:off x="10746333" y="4458608"/>
            <a:ext cx="519776" cy="450118"/>
            <a:chOff x="1130964" y="1440121"/>
            <a:chExt cx="4099254" cy="3549885"/>
          </a:xfrm>
        </p:grpSpPr>
        <p:sp>
          <p:nvSpPr>
            <p:cNvPr id="1345" name="Rectangle 1344">
              <a:extLst>
                <a:ext uri="{FF2B5EF4-FFF2-40B4-BE49-F238E27FC236}">
                  <a16:creationId xmlns:a16="http://schemas.microsoft.com/office/drawing/2014/main" id="{4A3C06D2-0BEA-D040-7D11-1F9E04E4F362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6" name="Flowchart: Preparation 1345">
              <a:extLst>
                <a:ext uri="{FF2B5EF4-FFF2-40B4-BE49-F238E27FC236}">
                  <a16:creationId xmlns:a16="http://schemas.microsoft.com/office/drawing/2014/main" id="{FE076C09-5EAB-7BFC-FC0B-E88533233678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7" name="Flowchart: Preparation 1346">
              <a:extLst>
                <a:ext uri="{FF2B5EF4-FFF2-40B4-BE49-F238E27FC236}">
                  <a16:creationId xmlns:a16="http://schemas.microsoft.com/office/drawing/2014/main" id="{20E68AC3-965B-0E18-6B04-9555431FEFBF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8" name="Flowchart: Preparation 1347">
              <a:extLst>
                <a:ext uri="{FF2B5EF4-FFF2-40B4-BE49-F238E27FC236}">
                  <a16:creationId xmlns:a16="http://schemas.microsoft.com/office/drawing/2014/main" id="{3EDAB94B-EFAB-5690-3B80-8DE6C925D125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9" name="Flowchart: Preparation 1348">
              <a:extLst>
                <a:ext uri="{FF2B5EF4-FFF2-40B4-BE49-F238E27FC236}">
                  <a16:creationId xmlns:a16="http://schemas.microsoft.com/office/drawing/2014/main" id="{705BB10F-737A-8D89-F205-6F0473A6F195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0" name="Flowchart: Preparation 1349">
              <a:extLst>
                <a:ext uri="{FF2B5EF4-FFF2-40B4-BE49-F238E27FC236}">
                  <a16:creationId xmlns:a16="http://schemas.microsoft.com/office/drawing/2014/main" id="{5CEF6B1B-9DC7-5AEE-B9F2-72781139D152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1" name="Flowchart: Preparation 1350">
              <a:extLst>
                <a:ext uri="{FF2B5EF4-FFF2-40B4-BE49-F238E27FC236}">
                  <a16:creationId xmlns:a16="http://schemas.microsoft.com/office/drawing/2014/main" id="{B6AC7DFA-997C-274B-9461-A87805C25D61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2" name="Flowchart: Preparation 1351">
              <a:extLst>
                <a:ext uri="{FF2B5EF4-FFF2-40B4-BE49-F238E27FC236}">
                  <a16:creationId xmlns:a16="http://schemas.microsoft.com/office/drawing/2014/main" id="{86477620-ACA8-1116-2C09-69548A0B6CA3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3" name="Flowchart: Preparation 1352">
              <a:extLst>
                <a:ext uri="{FF2B5EF4-FFF2-40B4-BE49-F238E27FC236}">
                  <a16:creationId xmlns:a16="http://schemas.microsoft.com/office/drawing/2014/main" id="{2B194ADC-CDAF-9DF8-CDDE-E450CA26424A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4" name="Flowchart: Preparation 1353">
              <a:extLst>
                <a:ext uri="{FF2B5EF4-FFF2-40B4-BE49-F238E27FC236}">
                  <a16:creationId xmlns:a16="http://schemas.microsoft.com/office/drawing/2014/main" id="{4442A54F-06A4-81B4-28EE-CBAC9DA73B80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5" name="Flowchart: Preparation 1354">
              <a:extLst>
                <a:ext uri="{FF2B5EF4-FFF2-40B4-BE49-F238E27FC236}">
                  <a16:creationId xmlns:a16="http://schemas.microsoft.com/office/drawing/2014/main" id="{9BDF792D-B698-1870-74C1-7D3F6310F445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6" name="Flowchart: Preparation 1355">
              <a:extLst>
                <a:ext uri="{FF2B5EF4-FFF2-40B4-BE49-F238E27FC236}">
                  <a16:creationId xmlns:a16="http://schemas.microsoft.com/office/drawing/2014/main" id="{6B401D9B-2CE4-3A86-B392-2A8F6E69C8DD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7" name="Flowchart: Preparation 1356">
              <a:extLst>
                <a:ext uri="{FF2B5EF4-FFF2-40B4-BE49-F238E27FC236}">
                  <a16:creationId xmlns:a16="http://schemas.microsoft.com/office/drawing/2014/main" id="{1F54C86A-D656-033E-9736-4DB3A7D7291E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8" name="Flowchart: Preparation 1357">
              <a:extLst>
                <a:ext uri="{FF2B5EF4-FFF2-40B4-BE49-F238E27FC236}">
                  <a16:creationId xmlns:a16="http://schemas.microsoft.com/office/drawing/2014/main" id="{D1C721BD-8F20-718B-5C78-1D0826F107EC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9" name="Flowchart: Preparation 1358">
              <a:extLst>
                <a:ext uri="{FF2B5EF4-FFF2-40B4-BE49-F238E27FC236}">
                  <a16:creationId xmlns:a16="http://schemas.microsoft.com/office/drawing/2014/main" id="{66FD53E9-F1C2-7CF2-C593-0FB165D6A114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0" name="Flowchart: Preparation 1359">
              <a:extLst>
                <a:ext uri="{FF2B5EF4-FFF2-40B4-BE49-F238E27FC236}">
                  <a16:creationId xmlns:a16="http://schemas.microsoft.com/office/drawing/2014/main" id="{65850D54-BE56-529E-5F71-805E94A67D58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1" name="Flowchart: Preparation 1360">
              <a:extLst>
                <a:ext uri="{FF2B5EF4-FFF2-40B4-BE49-F238E27FC236}">
                  <a16:creationId xmlns:a16="http://schemas.microsoft.com/office/drawing/2014/main" id="{D1A5D792-C0AC-878B-D972-E2AA7C3F535C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62" name="Group 1361">
            <a:extLst>
              <a:ext uri="{FF2B5EF4-FFF2-40B4-BE49-F238E27FC236}">
                <a16:creationId xmlns:a16="http://schemas.microsoft.com/office/drawing/2014/main" id="{77460408-1A6C-DB9A-2F2B-F4BBD126E86E}"/>
              </a:ext>
            </a:extLst>
          </p:cNvPr>
          <p:cNvGrpSpPr/>
          <p:nvPr/>
        </p:nvGrpSpPr>
        <p:grpSpPr>
          <a:xfrm>
            <a:off x="11268883" y="1313318"/>
            <a:ext cx="519776" cy="450118"/>
            <a:chOff x="1130964" y="1440121"/>
            <a:chExt cx="4099254" cy="3549885"/>
          </a:xfrm>
        </p:grpSpPr>
        <p:sp>
          <p:nvSpPr>
            <p:cNvPr id="1363" name="Rectangle 1362">
              <a:extLst>
                <a:ext uri="{FF2B5EF4-FFF2-40B4-BE49-F238E27FC236}">
                  <a16:creationId xmlns:a16="http://schemas.microsoft.com/office/drawing/2014/main" id="{B09C28D1-785E-1CA8-5BCF-ED53D25F8B2E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4" name="Flowchart: Preparation 1363">
              <a:extLst>
                <a:ext uri="{FF2B5EF4-FFF2-40B4-BE49-F238E27FC236}">
                  <a16:creationId xmlns:a16="http://schemas.microsoft.com/office/drawing/2014/main" id="{CE7499F9-1913-84A0-80BD-5C0AF25AA019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5" name="Flowchart: Preparation 1364">
              <a:extLst>
                <a:ext uri="{FF2B5EF4-FFF2-40B4-BE49-F238E27FC236}">
                  <a16:creationId xmlns:a16="http://schemas.microsoft.com/office/drawing/2014/main" id="{F81CBC6F-55F3-2E6E-1454-3EEFD4B31363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6" name="Flowchart: Preparation 1365">
              <a:extLst>
                <a:ext uri="{FF2B5EF4-FFF2-40B4-BE49-F238E27FC236}">
                  <a16:creationId xmlns:a16="http://schemas.microsoft.com/office/drawing/2014/main" id="{7A1BB19D-3740-C266-BCEB-9740A0870AEB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7" name="Flowchart: Preparation 1366">
              <a:extLst>
                <a:ext uri="{FF2B5EF4-FFF2-40B4-BE49-F238E27FC236}">
                  <a16:creationId xmlns:a16="http://schemas.microsoft.com/office/drawing/2014/main" id="{BB02C958-779B-0032-AC26-192A34EEE889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8" name="Flowchart: Preparation 1367">
              <a:extLst>
                <a:ext uri="{FF2B5EF4-FFF2-40B4-BE49-F238E27FC236}">
                  <a16:creationId xmlns:a16="http://schemas.microsoft.com/office/drawing/2014/main" id="{B2B4AE8D-EF32-898A-7495-231E863B56BE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9" name="Flowchart: Preparation 1368">
              <a:extLst>
                <a:ext uri="{FF2B5EF4-FFF2-40B4-BE49-F238E27FC236}">
                  <a16:creationId xmlns:a16="http://schemas.microsoft.com/office/drawing/2014/main" id="{5862D480-DCF0-9D42-950C-67E95724BAAB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0" name="Flowchart: Preparation 1369">
              <a:extLst>
                <a:ext uri="{FF2B5EF4-FFF2-40B4-BE49-F238E27FC236}">
                  <a16:creationId xmlns:a16="http://schemas.microsoft.com/office/drawing/2014/main" id="{5DEA4C9C-508A-1366-FA25-F1A732648E72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1" name="Flowchart: Preparation 1370">
              <a:extLst>
                <a:ext uri="{FF2B5EF4-FFF2-40B4-BE49-F238E27FC236}">
                  <a16:creationId xmlns:a16="http://schemas.microsoft.com/office/drawing/2014/main" id="{04346BA0-28E4-A08D-DCEE-1BA6C510436B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2" name="Flowchart: Preparation 1371">
              <a:extLst>
                <a:ext uri="{FF2B5EF4-FFF2-40B4-BE49-F238E27FC236}">
                  <a16:creationId xmlns:a16="http://schemas.microsoft.com/office/drawing/2014/main" id="{3C3E47B4-A8C9-FBD9-3EA6-F5F149038E65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3" name="Flowchart: Preparation 1372">
              <a:extLst>
                <a:ext uri="{FF2B5EF4-FFF2-40B4-BE49-F238E27FC236}">
                  <a16:creationId xmlns:a16="http://schemas.microsoft.com/office/drawing/2014/main" id="{4684AE5D-FDED-C199-871B-35D28ACF2183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4" name="Flowchart: Preparation 1373">
              <a:extLst>
                <a:ext uri="{FF2B5EF4-FFF2-40B4-BE49-F238E27FC236}">
                  <a16:creationId xmlns:a16="http://schemas.microsoft.com/office/drawing/2014/main" id="{756157D3-242D-21BA-AF66-F15692EE068F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5" name="Flowchart: Preparation 1374">
              <a:extLst>
                <a:ext uri="{FF2B5EF4-FFF2-40B4-BE49-F238E27FC236}">
                  <a16:creationId xmlns:a16="http://schemas.microsoft.com/office/drawing/2014/main" id="{32515964-7D3B-B8F0-E057-EF9664C2DDE9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6" name="Flowchart: Preparation 1375">
              <a:extLst>
                <a:ext uri="{FF2B5EF4-FFF2-40B4-BE49-F238E27FC236}">
                  <a16:creationId xmlns:a16="http://schemas.microsoft.com/office/drawing/2014/main" id="{F6829FF1-672D-9ADA-C51F-3D525D310F60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7" name="Flowchart: Preparation 1376">
              <a:extLst>
                <a:ext uri="{FF2B5EF4-FFF2-40B4-BE49-F238E27FC236}">
                  <a16:creationId xmlns:a16="http://schemas.microsoft.com/office/drawing/2014/main" id="{11A88335-FAD4-DAD5-950C-75E13C6F046A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8" name="Flowchart: Preparation 1377">
              <a:extLst>
                <a:ext uri="{FF2B5EF4-FFF2-40B4-BE49-F238E27FC236}">
                  <a16:creationId xmlns:a16="http://schemas.microsoft.com/office/drawing/2014/main" id="{1E3DF57C-5F41-BDED-ED1F-F67837F18D75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9" name="Flowchart: Preparation 1378">
              <a:extLst>
                <a:ext uri="{FF2B5EF4-FFF2-40B4-BE49-F238E27FC236}">
                  <a16:creationId xmlns:a16="http://schemas.microsoft.com/office/drawing/2014/main" id="{FF610355-3CFF-1C02-7CA4-7D44B0715561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3D772073-42AF-F546-C195-50B6BF135A0E}"/>
              </a:ext>
            </a:extLst>
          </p:cNvPr>
          <p:cNvGrpSpPr/>
          <p:nvPr/>
        </p:nvGrpSpPr>
        <p:grpSpPr>
          <a:xfrm>
            <a:off x="11268883" y="1765922"/>
            <a:ext cx="519776" cy="450118"/>
            <a:chOff x="1130964" y="1440121"/>
            <a:chExt cx="4099254" cy="3549885"/>
          </a:xfrm>
        </p:grpSpPr>
        <p:sp>
          <p:nvSpPr>
            <p:cNvPr id="1381" name="Rectangle 1380">
              <a:extLst>
                <a:ext uri="{FF2B5EF4-FFF2-40B4-BE49-F238E27FC236}">
                  <a16:creationId xmlns:a16="http://schemas.microsoft.com/office/drawing/2014/main" id="{74E0E2E2-55A7-994F-7DB0-B3AD0BC33C8F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2" name="Flowchart: Preparation 1381">
              <a:extLst>
                <a:ext uri="{FF2B5EF4-FFF2-40B4-BE49-F238E27FC236}">
                  <a16:creationId xmlns:a16="http://schemas.microsoft.com/office/drawing/2014/main" id="{EA8B9145-6DF6-E867-D9A9-2DFF1087DF1D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3" name="Flowchart: Preparation 1382">
              <a:extLst>
                <a:ext uri="{FF2B5EF4-FFF2-40B4-BE49-F238E27FC236}">
                  <a16:creationId xmlns:a16="http://schemas.microsoft.com/office/drawing/2014/main" id="{021EDE69-5271-989F-2B75-AEF9B7101363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4" name="Flowchart: Preparation 1383">
              <a:extLst>
                <a:ext uri="{FF2B5EF4-FFF2-40B4-BE49-F238E27FC236}">
                  <a16:creationId xmlns:a16="http://schemas.microsoft.com/office/drawing/2014/main" id="{F1FBA54D-E6FA-A8C4-9353-7B75B4811BA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5" name="Flowchart: Preparation 1384">
              <a:extLst>
                <a:ext uri="{FF2B5EF4-FFF2-40B4-BE49-F238E27FC236}">
                  <a16:creationId xmlns:a16="http://schemas.microsoft.com/office/drawing/2014/main" id="{D66EF6D7-5D29-FA09-B02B-A3912CCA43CC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6" name="Flowchart: Preparation 1385">
              <a:extLst>
                <a:ext uri="{FF2B5EF4-FFF2-40B4-BE49-F238E27FC236}">
                  <a16:creationId xmlns:a16="http://schemas.microsoft.com/office/drawing/2014/main" id="{8E819E42-90CA-4FCA-9657-1A2B61731AE1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7" name="Flowchart: Preparation 1386">
              <a:extLst>
                <a:ext uri="{FF2B5EF4-FFF2-40B4-BE49-F238E27FC236}">
                  <a16:creationId xmlns:a16="http://schemas.microsoft.com/office/drawing/2014/main" id="{3C78E8DE-8301-1EDE-3814-0E0B78ED1275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8" name="Flowchart: Preparation 1387">
              <a:extLst>
                <a:ext uri="{FF2B5EF4-FFF2-40B4-BE49-F238E27FC236}">
                  <a16:creationId xmlns:a16="http://schemas.microsoft.com/office/drawing/2014/main" id="{8E74B188-8BB0-B52D-F185-4A937D893966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9" name="Flowchart: Preparation 1388">
              <a:extLst>
                <a:ext uri="{FF2B5EF4-FFF2-40B4-BE49-F238E27FC236}">
                  <a16:creationId xmlns:a16="http://schemas.microsoft.com/office/drawing/2014/main" id="{C2DF33CC-D415-C9BD-5DE1-6DC9AE4CC570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0" name="Flowchart: Preparation 1389">
              <a:extLst>
                <a:ext uri="{FF2B5EF4-FFF2-40B4-BE49-F238E27FC236}">
                  <a16:creationId xmlns:a16="http://schemas.microsoft.com/office/drawing/2014/main" id="{35E5A901-43A9-4FA5-E48D-7E8C893943D0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1" name="Flowchart: Preparation 1390">
              <a:extLst>
                <a:ext uri="{FF2B5EF4-FFF2-40B4-BE49-F238E27FC236}">
                  <a16:creationId xmlns:a16="http://schemas.microsoft.com/office/drawing/2014/main" id="{03E46BD0-DC1F-0D7C-0A12-8F8EB6E75A73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2" name="Flowchart: Preparation 1391">
              <a:extLst>
                <a:ext uri="{FF2B5EF4-FFF2-40B4-BE49-F238E27FC236}">
                  <a16:creationId xmlns:a16="http://schemas.microsoft.com/office/drawing/2014/main" id="{C52C9A41-B9C7-F606-FDC7-EAF0DF1E94E2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3" name="Flowchart: Preparation 1392">
              <a:extLst>
                <a:ext uri="{FF2B5EF4-FFF2-40B4-BE49-F238E27FC236}">
                  <a16:creationId xmlns:a16="http://schemas.microsoft.com/office/drawing/2014/main" id="{E8720D3E-F0F7-20B6-0DAD-20421625338D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4" name="Flowchart: Preparation 1393">
              <a:extLst>
                <a:ext uri="{FF2B5EF4-FFF2-40B4-BE49-F238E27FC236}">
                  <a16:creationId xmlns:a16="http://schemas.microsoft.com/office/drawing/2014/main" id="{BC4C99E3-773B-3B48-9FCC-B9A1F5FCC3C9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5" name="Flowchart: Preparation 1394">
              <a:extLst>
                <a:ext uri="{FF2B5EF4-FFF2-40B4-BE49-F238E27FC236}">
                  <a16:creationId xmlns:a16="http://schemas.microsoft.com/office/drawing/2014/main" id="{54F44E7C-5989-1CCD-C449-F4F7969D07F0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6" name="Flowchart: Preparation 1395">
              <a:extLst>
                <a:ext uri="{FF2B5EF4-FFF2-40B4-BE49-F238E27FC236}">
                  <a16:creationId xmlns:a16="http://schemas.microsoft.com/office/drawing/2014/main" id="{E1937944-EB72-DE1C-5D8D-395303E72E6E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7" name="Flowchart: Preparation 1396">
              <a:extLst>
                <a:ext uri="{FF2B5EF4-FFF2-40B4-BE49-F238E27FC236}">
                  <a16:creationId xmlns:a16="http://schemas.microsoft.com/office/drawing/2014/main" id="{F765BA77-3D21-44A6-A8A5-FA26BD67D9AA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98" name="Group 1397">
            <a:extLst>
              <a:ext uri="{FF2B5EF4-FFF2-40B4-BE49-F238E27FC236}">
                <a16:creationId xmlns:a16="http://schemas.microsoft.com/office/drawing/2014/main" id="{54BAFED0-4480-2ADF-2E22-B2D8ACB624FA}"/>
              </a:ext>
            </a:extLst>
          </p:cNvPr>
          <p:cNvGrpSpPr/>
          <p:nvPr/>
        </p:nvGrpSpPr>
        <p:grpSpPr>
          <a:xfrm>
            <a:off x="11268883" y="2218229"/>
            <a:ext cx="519776" cy="450118"/>
            <a:chOff x="1130964" y="1440121"/>
            <a:chExt cx="4099254" cy="3549885"/>
          </a:xfrm>
        </p:grpSpPr>
        <p:sp>
          <p:nvSpPr>
            <p:cNvPr id="1399" name="Rectangle 1398">
              <a:extLst>
                <a:ext uri="{FF2B5EF4-FFF2-40B4-BE49-F238E27FC236}">
                  <a16:creationId xmlns:a16="http://schemas.microsoft.com/office/drawing/2014/main" id="{86E38236-C1E8-51BA-6624-F910CBB6A845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0" name="Flowchart: Preparation 1399">
              <a:extLst>
                <a:ext uri="{FF2B5EF4-FFF2-40B4-BE49-F238E27FC236}">
                  <a16:creationId xmlns:a16="http://schemas.microsoft.com/office/drawing/2014/main" id="{174A23E4-C1CC-8876-61EF-1185011E0993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1" name="Flowchart: Preparation 1400">
              <a:extLst>
                <a:ext uri="{FF2B5EF4-FFF2-40B4-BE49-F238E27FC236}">
                  <a16:creationId xmlns:a16="http://schemas.microsoft.com/office/drawing/2014/main" id="{96333C07-7278-41DF-70B8-2011482F2C54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2" name="Flowchart: Preparation 1401">
              <a:extLst>
                <a:ext uri="{FF2B5EF4-FFF2-40B4-BE49-F238E27FC236}">
                  <a16:creationId xmlns:a16="http://schemas.microsoft.com/office/drawing/2014/main" id="{1C5496CF-07D4-C95B-2E6D-ED26365F5521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3" name="Flowchart: Preparation 1402">
              <a:extLst>
                <a:ext uri="{FF2B5EF4-FFF2-40B4-BE49-F238E27FC236}">
                  <a16:creationId xmlns:a16="http://schemas.microsoft.com/office/drawing/2014/main" id="{49F40A81-6F7B-18D9-D2AC-D48F97B05EA3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4" name="Flowchart: Preparation 1403">
              <a:extLst>
                <a:ext uri="{FF2B5EF4-FFF2-40B4-BE49-F238E27FC236}">
                  <a16:creationId xmlns:a16="http://schemas.microsoft.com/office/drawing/2014/main" id="{A51A39C5-B7E9-B1C6-DF08-D07E2CC5C175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5" name="Flowchart: Preparation 1404">
              <a:extLst>
                <a:ext uri="{FF2B5EF4-FFF2-40B4-BE49-F238E27FC236}">
                  <a16:creationId xmlns:a16="http://schemas.microsoft.com/office/drawing/2014/main" id="{D22CAE9A-FAD1-58EE-5385-44F9B3D846B6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6" name="Flowchart: Preparation 1405">
              <a:extLst>
                <a:ext uri="{FF2B5EF4-FFF2-40B4-BE49-F238E27FC236}">
                  <a16:creationId xmlns:a16="http://schemas.microsoft.com/office/drawing/2014/main" id="{2364ED70-1EB9-005E-66D6-499BCE231EE3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7" name="Flowchart: Preparation 1406">
              <a:extLst>
                <a:ext uri="{FF2B5EF4-FFF2-40B4-BE49-F238E27FC236}">
                  <a16:creationId xmlns:a16="http://schemas.microsoft.com/office/drawing/2014/main" id="{6EEEE95D-8421-3921-2630-6D951052E864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8" name="Flowchart: Preparation 1407">
              <a:extLst>
                <a:ext uri="{FF2B5EF4-FFF2-40B4-BE49-F238E27FC236}">
                  <a16:creationId xmlns:a16="http://schemas.microsoft.com/office/drawing/2014/main" id="{3B967E09-A159-BE87-FC41-2CC845A05CBC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9" name="Flowchart: Preparation 1408">
              <a:extLst>
                <a:ext uri="{FF2B5EF4-FFF2-40B4-BE49-F238E27FC236}">
                  <a16:creationId xmlns:a16="http://schemas.microsoft.com/office/drawing/2014/main" id="{5E4695E5-EFBE-9263-F53B-11A429C22B1A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0" name="Flowchart: Preparation 1409">
              <a:extLst>
                <a:ext uri="{FF2B5EF4-FFF2-40B4-BE49-F238E27FC236}">
                  <a16:creationId xmlns:a16="http://schemas.microsoft.com/office/drawing/2014/main" id="{B14CD533-108B-70E9-987A-D5B0FBD4298A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1" name="Flowchart: Preparation 1410">
              <a:extLst>
                <a:ext uri="{FF2B5EF4-FFF2-40B4-BE49-F238E27FC236}">
                  <a16:creationId xmlns:a16="http://schemas.microsoft.com/office/drawing/2014/main" id="{1E466CE8-E41E-337D-557B-566E6495FE2D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2" name="Flowchart: Preparation 1411">
              <a:extLst>
                <a:ext uri="{FF2B5EF4-FFF2-40B4-BE49-F238E27FC236}">
                  <a16:creationId xmlns:a16="http://schemas.microsoft.com/office/drawing/2014/main" id="{1368F239-9D68-9382-BBDF-68D0D0EFE2E8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3" name="Flowchart: Preparation 1412">
              <a:extLst>
                <a:ext uri="{FF2B5EF4-FFF2-40B4-BE49-F238E27FC236}">
                  <a16:creationId xmlns:a16="http://schemas.microsoft.com/office/drawing/2014/main" id="{0AD1936E-9ABF-A9F3-98DF-5D18B5694453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4" name="Flowchart: Preparation 1413">
              <a:extLst>
                <a:ext uri="{FF2B5EF4-FFF2-40B4-BE49-F238E27FC236}">
                  <a16:creationId xmlns:a16="http://schemas.microsoft.com/office/drawing/2014/main" id="{1E3F6213-F370-B2FB-344C-3454282E1BB9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5" name="Flowchart: Preparation 1414">
              <a:extLst>
                <a:ext uri="{FF2B5EF4-FFF2-40B4-BE49-F238E27FC236}">
                  <a16:creationId xmlns:a16="http://schemas.microsoft.com/office/drawing/2014/main" id="{F0D2F6A3-7658-8F71-E05B-9779A73CC256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6" name="Group 1415">
            <a:extLst>
              <a:ext uri="{FF2B5EF4-FFF2-40B4-BE49-F238E27FC236}">
                <a16:creationId xmlns:a16="http://schemas.microsoft.com/office/drawing/2014/main" id="{FC3ECB76-F131-4ACF-D8E9-F61A6D175CA3}"/>
              </a:ext>
            </a:extLst>
          </p:cNvPr>
          <p:cNvGrpSpPr/>
          <p:nvPr/>
        </p:nvGrpSpPr>
        <p:grpSpPr>
          <a:xfrm>
            <a:off x="11268883" y="2660988"/>
            <a:ext cx="519776" cy="450118"/>
            <a:chOff x="1130964" y="1440121"/>
            <a:chExt cx="4099254" cy="3549885"/>
          </a:xfrm>
        </p:grpSpPr>
        <p:sp>
          <p:nvSpPr>
            <p:cNvPr id="1417" name="Rectangle 1416">
              <a:extLst>
                <a:ext uri="{FF2B5EF4-FFF2-40B4-BE49-F238E27FC236}">
                  <a16:creationId xmlns:a16="http://schemas.microsoft.com/office/drawing/2014/main" id="{44FF2F5C-7343-B9B5-571E-284BEC08F010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8" name="Flowchart: Preparation 1417">
              <a:extLst>
                <a:ext uri="{FF2B5EF4-FFF2-40B4-BE49-F238E27FC236}">
                  <a16:creationId xmlns:a16="http://schemas.microsoft.com/office/drawing/2014/main" id="{00297F7C-1063-C456-223F-A6624851E04C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9" name="Flowchart: Preparation 1418">
              <a:extLst>
                <a:ext uri="{FF2B5EF4-FFF2-40B4-BE49-F238E27FC236}">
                  <a16:creationId xmlns:a16="http://schemas.microsoft.com/office/drawing/2014/main" id="{4DB7B8B4-0CD8-7C38-6244-908C6C53C47E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0" name="Flowchart: Preparation 1419">
              <a:extLst>
                <a:ext uri="{FF2B5EF4-FFF2-40B4-BE49-F238E27FC236}">
                  <a16:creationId xmlns:a16="http://schemas.microsoft.com/office/drawing/2014/main" id="{93B9BC9E-45D2-24DA-3755-F0135522AF42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1" name="Flowchart: Preparation 1420">
              <a:extLst>
                <a:ext uri="{FF2B5EF4-FFF2-40B4-BE49-F238E27FC236}">
                  <a16:creationId xmlns:a16="http://schemas.microsoft.com/office/drawing/2014/main" id="{BD06132E-C32C-6B5F-57C1-06490CC0D8CB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2" name="Flowchart: Preparation 1421">
              <a:extLst>
                <a:ext uri="{FF2B5EF4-FFF2-40B4-BE49-F238E27FC236}">
                  <a16:creationId xmlns:a16="http://schemas.microsoft.com/office/drawing/2014/main" id="{57CAFB29-1C5F-2334-C9BF-0164EB6FB4BC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3" name="Flowchart: Preparation 1422">
              <a:extLst>
                <a:ext uri="{FF2B5EF4-FFF2-40B4-BE49-F238E27FC236}">
                  <a16:creationId xmlns:a16="http://schemas.microsoft.com/office/drawing/2014/main" id="{EC231BE7-0CF0-3866-297E-417F108E0E6C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4" name="Flowchart: Preparation 1423">
              <a:extLst>
                <a:ext uri="{FF2B5EF4-FFF2-40B4-BE49-F238E27FC236}">
                  <a16:creationId xmlns:a16="http://schemas.microsoft.com/office/drawing/2014/main" id="{D82497D5-BF00-36BC-ED2B-F4AD938A5C11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5" name="Flowchart: Preparation 1424">
              <a:extLst>
                <a:ext uri="{FF2B5EF4-FFF2-40B4-BE49-F238E27FC236}">
                  <a16:creationId xmlns:a16="http://schemas.microsoft.com/office/drawing/2014/main" id="{0A962583-126D-6DE1-3FA6-02AC22650F81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6" name="Flowchart: Preparation 1425">
              <a:extLst>
                <a:ext uri="{FF2B5EF4-FFF2-40B4-BE49-F238E27FC236}">
                  <a16:creationId xmlns:a16="http://schemas.microsoft.com/office/drawing/2014/main" id="{D766C1FD-E18A-4E28-F135-EDF96D3707D4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7" name="Flowchart: Preparation 1426">
              <a:extLst>
                <a:ext uri="{FF2B5EF4-FFF2-40B4-BE49-F238E27FC236}">
                  <a16:creationId xmlns:a16="http://schemas.microsoft.com/office/drawing/2014/main" id="{A03696EF-0E9F-8542-C981-A88DC6BE942C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8" name="Flowchart: Preparation 1427">
              <a:extLst>
                <a:ext uri="{FF2B5EF4-FFF2-40B4-BE49-F238E27FC236}">
                  <a16:creationId xmlns:a16="http://schemas.microsoft.com/office/drawing/2014/main" id="{631CD609-D460-1A93-8A08-B0D527824298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9" name="Flowchart: Preparation 1428">
              <a:extLst>
                <a:ext uri="{FF2B5EF4-FFF2-40B4-BE49-F238E27FC236}">
                  <a16:creationId xmlns:a16="http://schemas.microsoft.com/office/drawing/2014/main" id="{52D42CA7-5B88-AA05-980D-49CF9E2A8EDA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0" name="Flowchart: Preparation 1429">
              <a:extLst>
                <a:ext uri="{FF2B5EF4-FFF2-40B4-BE49-F238E27FC236}">
                  <a16:creationId xmlns:a16="http://schemas.microsoft.com/office/drawing/2014/main" id="{49DB34CE-C7D7-BAE1-AB86-612ED9701AE0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1" name="Flowchart: Preparation 1430">
              <a:extLst>
                <a:ext uri="{FF2B5EF4-FFF2-40B4-BE49-F238E27FC236}">
                  <a16:creationId xmlns:a16="http://schemas.microsoft.com/office/drawing/2014/main" id="{18476D50-759D-DC4E-A79C-5F933A83EF2B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2" name="Flowchart: Preparation 1431">
              <a:extLst>
                <a:ext uri="{FF2B5EF4-FFF2-40B4-BE49-F238E27FC236}">
                  <a16:creationId xmlns:a16="http://schemas.microsoft.com/office/drawing/2014/main" id="{8F5D8E6D-AB7B-8748-25E8-395FBA0B9179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3" name="Flowchart: Preparation 1432">
              <a:extLst>
                <a:ext uri="{FF2B5EF4-FFF2-40B4-BE49-F238E27FC236}">
                  <a16:creationId xmlns:a16="http://schemas.microsoft.com/office/drawing/2014/main" id="{69DCD5D3-0F35-F15D-E5FF-3600445D7162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4" name="Group 1433">
            <a:extLst>
              <a:ext uri="{FF2B5EF4-FFF2-40B4-BE49-F238E27FC236}">
                <a16:creationId xmlns:a16="http://schemas.microsoft.com/office/drawing/2014/main" id="{2CED1017-A0CB-DB56-FCE7-234732EAEA80}"/>
              </a:ext>
            </a:extLst>
          </p:cNvPr>
          <p:cNvGrpSpPr/>
          <p:nvPr/>
        </p:nvGrpSpPr>
        <p:grpSpPr>
          <a:xfrm>
            <a:off x="11268883" y="3113592"/>
            <a:ext cx="519776" cy="450118"/>
            <a:chOff x="1130964" y="1440121"/>
            <a:chExt cx="4099254" cy="3549885"/>
          </a:xfrm>
        </p:grpSpPr>
        <p:sp>
          <p:nvSpPr>
            <p:cNvPr id="1435" name="Rectangle 1434">
              <a:extLst>
                <a:ext uri="{FF2B5EF4-FFF2-40B4-BE49-F238E27FC236}">
                  <a16:creationId xmlns:a16="http://schemas.microsoft.com/office/drawing/2014/main" id="{A85C60FC-CA79-E354-5724-45EB742E9BE9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6" name="Flowchart: Preparation 1435">
              <a:extLst>
                <a:ext uri="{FF2B5EF4-FFF2-40B4-BE49-F238E27FC236}">
                  <a16:creationId xmlns:a16="http://schemas.microsoft.com/office/drawing/2014/main" id="{05147A5B-F14E-3B54-642D-494D9B7B8A4B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7" name="Flowchart: Preparation 1436">
              <a:extLst>
                <a:ext uri="{FF2B5EF4-FFF2-40B4-BE49-F238E27FC236}">
                  <a16:creationId xmlns:a16="http://schemas.microsoft.com/office/drawing/2014/main" id="{F5500EC7-A3CB-BE1F-9328-4D1CC77F8372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8" name="Flowchart: Preparation 1437">
              <a:extLst>
                <a:ext uri="{FF2B5EF4-FFF2-40B4-BE49-F238E27FC236}">
                  <a16:creationId xmlns:a16="http://schemas.microsoft.com/office/drawing/2014/main" id="{D6B5F501-9031-A7BE-3978-0BF60B2731DE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9" name="Flowchart: Preparation 1438">
              <a:extLst>
                <a:ext uri="{FF2B5EF4-FFF2-40B4-BE49-F238E27FC236}">
                  <a16:creationId xmlns:a16="http://schemas.microsoft.com/office/drawing/2014/main" id="{51DA2144-89C1-E4B8-012B-D9626536C193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0" name="Flowchart: Preparation 1439">
              <a:extLst>
                <a:ext uri="{FF2B5EF4-FFF2-40B4-BE49-F238E27FC236}">
                  <a16:creationId xmlns:a16="http://schemas.microsoft.com/office/drawing/2014/main" id="{D4E8DBC0-B065-51BC-454E-99EFA660142F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1" name="Flowchart: Preparation 1440">
              <a:extLst>
                <a:ext uri="{FF2B5EF4-FFF2-40B4-BE49-F238E27FC236}">
                  <a16:creationId xmlns:a16="http://schemas.microsoft.com/office/drawing/2014/main" id="{BB9572D8-15E6-9C6D-4C9B-1215EA737297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2" name="Flowchart: Preparation 1441">
              <a:extLst>
                <a:ext uri="{FF2B5EF4-FFF2-40B4-BE49-F238E27FC236}">
                  <a16:creationId xmlns:a16="http://schemas.microsoft.com/office/drawing/2014/main" id="{121DEE24-8349-93A1-B976-8A6D5377DDE9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3" name="Flowchart: Preparation 1442">
              <a:extLst>
                <a:ext uri="{FF2B5EF4-FFF2-40B4-BE49-F238E27FC236}">
                  <a16:creationId xmlns:a16="http://schemas.microsoft.com/office/drawing/2014/main" id="{F3B41F97-8393-6107-CCED-2FF4ECCCF175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4" name="Flowchart: Preparation 1443">
              <a:extLst>
                <a:ext uri="{FF2B5EF4-FFF2-40B4-BE49-F238E27FC236}">
                  <a16:creationId xmlns:a16="http://schemas.microsoft.com/office/drawing/2014/main" id="{97EBE895-1823-0560-8FA0-44AA836D0311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5" name="Flowchart: Preparation 1444">
              <a:extLst>
                <a:ext uri="{FF2B5EF4-FFF2-40B4-BE49-F238E27FC236}">
                  <a16:creationId xmlns:a16="http://schemas.microsoft.com/office/drawing/2014/main" id="{27CEEACF-D0A2-535E-6244-86B036CE45C4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6" name="Flowchart: Preparation 1445">
              <a:extLst>
                <a:ext uri="{FF2B5EF4-FFF2-40B4-BE49-F238E27FC236}">
                  <a16:creationId xmlns:a16="http://schemas.microsoft.com/office/drawing/2014/main" id="{C1700038-2BA6-2329-D64B-783D1C89D0AA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7" name="Flowchart: Preparation 1446">
              <a:extLst>
                <a:ext uri="{FF2B5EF4-FFF2-40B4-BE49-F238E27FC236}">
                  <a16:creationId xmlns:a16="http://schemas.microsoft.com/office/drawing/2014/main" id="{6938E82E-8914-B696-B67C-06E8F2BE0810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8" name="Flowchart: Preparation 1447">
              <a:extLst>
                <a:ext uri="{FF2B5EF4-FFF2-40B4-BE49-F238E27FC236}">
                  <a16:creationId xmlns:a16="http://schemas.microsoft.com/office/drawing/2014/main" id="{AB45A89A-BE03-C5C7-DB31-FEAE653E1B82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9" name="Flowchart: Preparation 1448">
              <a:extLst>
                <a:ext uri="{FF2B5EF4-FFF2-40B4-BE49-F238E27FC236}">
                  <a16:creationId xmlns:a16="http://schemas.microsoft.com/office/drawing/2014/main" id="{62E7A455-FD60-84C2-8FB3-062EDCD77947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0" name="Flowchart: Preparation 1449">
              <a:extLst>
                <a:ext uri="{FF2B5EF4-FFF2-40B4-BE49-F238E27FC236}">
                  <a16:creationId xmlns:a16="http://schemas.microsoft.com/office/drawing/2014/main" id="{38BB1115-51AA-A080-319A-573305589D43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1" name="Flowchart: Preparation 1450">
              <a:extLst>
                <a:ext uri="{FF2B5EF4-FFF2-40B4-BE49-F238E27FC236}">
                  <a16:creationId xmlns:a16="http://schemas.microsoft.com/office/drawing/2014/main" id="{A12FC0B4-D595-B954-ACE3-79469A364AA7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52" name="Group 1451">
            <a:extLst>
              <a:ext uri="{FF2B5EF4-FFF2-40B4-BE49-F238E27FC236}">
                <a16:creationId xmlns:a16="http://schemas.microsoft.com/office/drawing/2014/main" id="{13B489D0-37EE-AE5B-A68A-44BF3FB6F6CC}"/>
              </a:ext>
            </a:extLst>
          </p:cNvPr>
          <p:cNvGrpSpPr/>
          <p:nvPr/>
        </p:nvGrpSpPr>
        <p:grpSpPr>
          <a:xfrm>
            <a:off x="11268883" y="3564868"/>
            <a:ext cx="519776" cy="450118"/>
            <a:chOff x="1130964" y="1440121"/>
            <a:chExt cx="4099254" cy="3549885"/>
          </a:xfrm>
        </p:grpSpPr>
        <p:sp>
          <p:nvSpPr>
            <p:cNvPr id="1453" name="Rectangle 1452">
              <a:extLst>
                <a:ext uri="{FF2B5EF4-FFF2-40B4-BE49-F238E27FC236}">
                  <a16:creationId xmlns:a16="http://schemas.microsoft.com/office/drawing/2014/main" id="{BF2769DB-3C4F-DC64-1CA2-8A6DE670BAB0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4" name="Flowchart: Preparation 1453">
              <a:extLst>
                <a:ext uri="{FF2B5EF4-FFF2-40B4-BE49-F238E27FC236}">
                  <a16:creationId xmlns:a16="http://schemas.microsoft.com/office/drawing/2014/main" id="{FF06BB12-272F-5C7A-F1FA-6E162E9A0246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5" name="Flowchart: Preparation 1454">
              <a:extLst>
                <a:ext uri="{FF2B5EF4-FFF2-40B4-BE49-F238E27FC236}">
                  <a16:creationId xmlns:a16="http://schemas.microsoft.com/office/drawing/2014/main" id="{E8834A53-ADB4-EC35-A75B-A1DF677394D3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6" name="Flowchart: Preparation 1455">
              <a:extLst>
                <a:ext uri="{FF2B5EF4-FFF2-40B4-BE49-F238E27FC236}">
                  <a16:creationId xmlns:a16="http://schemas.microsoft.com/office/drawing/2014/main" id="{9E6B9A07-4EB2-E69A-5A9F-F94A1DBF48B7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7" name="Flowchart: Preparation 1456">
              <a:extLst>
                <a:ext uri="{FF2B5EF4-FFF2-40B4-BE49-F238E27FC236}">
                  <a16:creationId xmlns:a16="http://schemas.microsoft.com/office/drawing/2014/main" id="{6D526902-6CEE-BD81-89A3-DBA0FC0EFEB6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8" name="Flowchart: Preparation 1457">
              <a:extLst>
                <a:ext uri="{FF2B5EF4-FFF2-40B4-BE49-F238E27FC236}">
                  <a16:creationId xmlns:a16="http://schemas.microsoft.com/office/drawing/2014/main" id="{9321509F-52BB-4C51-10FC-E0381117D6D8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9" name="Flowchart: Preparation 1458">
              <a:extLst>
                <a:ext uri="{FF2B5EF4-FFF2-40B4-BE49-F238E27FC236}">
                  <a16:creationId xmlns:a16="http://schemas.microsoft.com/office/drawing/2014/main" id="{B8FB5352-1E1E-1DBF-6BD3-FD29821CB734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0" name="Flowchart: Preparation 1459">
              <a:extLst>
                <a:ext uri="{FF2B5EF4-FFF2-40B4-BE49-F238E27FC236}">
                  <a16:creationId xmlns:a16="http://schemas.microsoft.com/office/drawing/2014/main" id="{0FB6AEE2-9D04-B099-D012-E69B69A9FD4C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1" name="Flowchart: Preparation 1460">
              <a:extLst>
                <a:ext uri="{FF2B5EF4-FFF2-40B4-BE49-F238E27FC236}">
                  <a16:creationId xmlns:a16="http://schemas.microsoft.com/office/drawing/2014/main" id="{5EBE7E95-0123-EDA6-C808-A97341D909EA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2" name="Flowchart: Preparation 1461">
              <a:extLst>
                <a:ext uri="{FF2B5EF4-FFF2-40B4-BE49-F238E27FC236}">
                  <a16:creationId xmlns:a16="http://schemas.microsoft.com/office/drawing/2014/main" id="{9E9ACDFA-4C51-066F-BB3F-25B1D4FDD605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3" name="Flowchart: Preparation 1462">
              <a:extLst>
                <a:ext uri="{FF2B5EF4-FFF2-40B4-BE49-F238E27FC236}">
                  <a16:creationId xmlns:a16="http://schemas.microsoft.com/office/drawing/2014/main" id="{F38BCA82-C256-50A4-FF05-21E32FA11A5A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4" name="Flowchart: Preparation 1463">
              <a:extLst>
                <a:ext uri="{FF2B5EF4-FFF2-40B4-BE49-F238E27FC236}">
                  <a16:creationId xmlns:a16="http://schemas.microsoft.com/office/drawing/2014/main" id="{FDB4D5F5-F49A-E5F2-75CA-DFD794E3D36D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5" name="Flowchart: Preparation 1464">
              <a:extLst>
                <a:ext uri="{FF2B5EF4-FFF2-40B4-BE49-F238E27FC236}">
                  <a16:creationId xmlns:a16="http://schemas.microsoft.com/office/drawing/2014/main" id="{3953FF13-5419-AC01-0C17-1BE1F46A7261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6" name="Flowchart: Preparation 1465">
              <a:extLst>
                <a:ext uri="{FF2B5EF4-FFF2-40B4-BE49-F238E27FC236}">
                  <a16:creationId xmlns:a16="http://schemas.microsoft.com/office/drawing/2014/main" id="{D2BAE46E-A609-2A91-FE80-573F5B582D75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7" name="Flowchart: Preparation 1466">
              <a:extLst>
                <a:ext uri="{FF2B5EF4-FFF2-40B4-BE49-F238E27FC236}">
                  <a16:creationId xmlns:a16="http://schemas.microsoft.com/office/drawing/2014/main" id="{0DA22B0C-6046-3EC5-30C7-49B592AD6126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8" name="Flowchart: Preparation 1467">
              <a:extLst>
                <a:ext uri="{FF2B5EF4-FFF2-40B4-BE49-F238E27FC236}">
                  <a16:creationId xmlns:a16="http://schemas.microsoft.com/office/drawing/2014/main" id="{A634354B-0AD8-6A1E-0432-100DE9EBBAD9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9" name="Flowchart: Preparation 1468">
              <a:extLst>
                <a:ext uri="{FF2B5EF4-FFF2-40B4-BE49-F238E27FC236}">
                  <a16:creationId xmlns:a16="http://schemas.microsoft.com/office/drawing/2014/main" id="{BA86D9C7-AAA7-2E3B-4843-C1FAC9611C3F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0" name="Group 1469">
            <a:extLst>
              <a:ext uri="{FF2B5EF4-FFF2-40B4-BE49-F238E27FC236}">
                <a16:creationId xmlns:a16="http://schemas.microsoft.com/office/drawing/2014/main" id="{9A0C4442-3778-BE84-CA24-48934CD0D6E6}"/>
              </a:ext>
            </a:extLst>
          </p:cNvPr>
          <p:cNvGrpSpPr/>
          <p:nvPr/>
        </p:nvGrpSpPr>
        <p:grpSpPr>
          <a:xfrm>
            <a:off x="11268883" y="4007628"/>
            <a:ext cx="519776" cy="450118"/>
            <a:chOff x="1130964" y="1440121"/>
            <a:chExt cx="4099254" cy="3549885"/>
          </a:xfrm>
        </p:grpSpPr>
        <p:sp>
          <p:nvSpPr>
            <p:cNvPr id="1471" name="Rectangle 1470">
              <a:extLst>
                <a:ext uri="{FF2B5EF4-FFF2-40B4-BE49-F238E27FC236}">
                  <a16:creationId xmlns:a16="http://schemas.microsoft.com/office/drawing/2014/main" id="{15EF4D56-9136-0A24-5901-6A7077833D3D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2" name="Flowchart: Preparation 1471">
              <a:extLst>
                <a:ext uri="{FF2B5EF4-FFF2-40B4-BE49-F238E27FC236}">
                  <a16:creationId xmlns:a16="http://schemas.microsoft.com/office/drawing/2014/main" id="{4CB2087A-411E-5998-3444-812BD12FCC13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3" name="Flowchart: Preparation 1472">
              <a:extLst>
                <a:ext uri="{FF2B5EF4-FFF2-40B4-BE49-F238E27FC236}">
                  <a16:creationId xmlns:a16="http://schemas.microsoft.com/office/drawing/2014/main" id="{3FBCA349-FF3E-B75C-3088-B59FB0DA40FA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4" name="Flowchart: Preparation 1473">
              <a:extLst>
                <a:ext uri="{FF2B5EF4-FFF2-40B4-BE49-F238E27FC236}">
                  <a16:creationId xmlns:a16="http://schemas.microsoft.com/office/drawing/2014/main" id="{9E282B89-E5CC-AEDB-5E41-90E27CD366BD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5" name="Flowchart: Preparation 1474">
              <a:extLst>
                <a:ext uri="{FF2B5EF4-FFF2-40B4-BE49-F238E27FC236}">
                  <a16:creationId xmlns:a16="http://schemas.microsoft.com/office/drawing/2014/main" id="{4541BD37-25F3-1DA9-5C0B-E34E4ED0B2A2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6" name="Flowchart: Preparation 1475">
              <a:extLst>
                <a:ext uri="{FF2B5EF4-FFF2-40B4-BE49-F238E27FC236}">
                  <a16:creationId xmlns:a16="http://schemas.microsoft.com/office/drawing/2014/main" id="{573DCC6C-B146-C68F-80BD-D1D31CEE40AF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7" name="Flowchart: Preparation 1476">
              <a:extLst>
                <a:ext uri="{FF2B5EF4-FFF2-40B4-BE49-F238E27FC236}">
                  <a16:creationId xmlns:a16="http://schemas.microsoft.com/office/drawing/2014/main" id="{0E52269C-5E09-2B5B-98A8-45EC9BC225F7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8" name="Flowchart: Preparation 1477">
              <a:extLst>
                <a:ext uri="{FF2B5EF4-FFF2-40B4-BE49-F238E27FC236}">
                  <a16:creationId xmlns:a16="http://schemas.microsoft.com/office/drawing/2014/main" id="{573CFAB6-0366-812C-6630-62065F87133C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9" name="Flowchart: Preparation 1478">
              <a:extLst>
                <a:ext uri="{FF2B5EF4-FFF2-40B4-BE49-F238E27FC236}">
                  <a16:creationId xmlns:a16="http://schemas.microsoft.com/office/drawing/2014/main" id="{2E377900-4E4B-0BBA-2D6F-217E557F3EF3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0" name="Flowchart: Preparation 1479">
              <a:extLst>
                <a:ext uri="{FF2B5EF4-FFF2-40B4-BE49-F238E27FC236}">
                  <a16:creationId xmlns:a16="http://schemas.microsoft.com/office/drawing/2014/main" id="{D655251A-76E2-1A62-0321-2A87FBA43D6A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1" name="Flowchart: Preparation 1480">
              <a:extLst>
                <a:ext uri="{FF2B5EF4-FFF2-40B4-BE49-F238E27FC236}">
                  <a16:creationId xmlns:a16="http://schemas.microsoft.com/office/drawing/2014/main" id="{D66B0CBC-A2BF-7DD4-C1A1-FCEFECF08520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2" name="Flowchart: Preparation 1481">
              <a:extLst>
                <a:ext uri="{FF2B5EF4-FFF2-40B4-BE49-F238E27FC236}">
                  <a16:creationId xmlns:a16="http://schemas.microsoft.com/office/drawing/2014/main" id="{E750C3FD-21CA-3675-D3F7-9CD0105EBBF2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3" name="Flowchart: Preparation 1482">
              <a:extLst>
                <a:ext uri="{FF2B5EF4-FFF2-40B4-BE49-F238E27FC236}">
                  <a16:creationId xmlns:a16="http://schemas.microsoft.com/office/drawing/2014/main" id="{6E8F50B5-9655-BE35-8D37-D69AC9D9C82A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4" name="Flowchart: Preparation 1483">
              <a:extLst>
                <a:ext uri="{FF2B5EF4-FFF2-40B4-BE49-F238E27FC236}">
                  <a16:creationId xmlns:a16="http://schemas.microsoft.com/office/drawing/2014/main" id="{A691A2EE-B648-AA1E-DDEB-C3A17CA2C842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5" name="Flowchart: Preparation 1484">
              <a:extLst>
                <a:ext uri="{FF2B5EF4-FFF2-40B4-BE49-F238E27FC236}">
                  <a16:creationId xmlns:a16="http://schemas.microsoft.com/office/drawing/2014/main" id="{9DDC302C-F837-C60C-22A1-FAF09ADF4B71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6" name="Flowchart: Preparation 1485">
              <a:extLst>
                <a:ext uri="{FF2B5EF4-FFF2-40B4-BE49-F238E27FC236}">
                  <a16:creationId xmlns:a16="http://schemas.microsoft.com/office/drawing/2014/main" id="{13FB7BD8-87E2-A9CB-B409-95FE308C021E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7" name="Flowchart: Preparation 1486">
              <a:extLst>
                <a:ext uri="{FF2B5EF4-FFF2-40B4-BE49-F238E27FC236}">
                  <a16:creationId xmlns:a16="http://schemas.microsoft.com/office/drawing/2014/main" id="{D7F39E25-1C95-609E-731E-996EA0E519E0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88" name="Group 1487">
            <a:extLst>
              <a:ext uri="{FF2B5EF4-FFF2-40B4-BE49-F238E27FC236}">
                <a16:creationId xmlns:a16="http://schemas.microsoft.com/office/drawing/2014/main" id="{F574FA5A-AED5-EA5A-15E5-B410B38234F3}"/>
              </a:ext>
            </a:extLst>
          </p:cNvPr>
          <p:cNvGrpSpPr/>
          <p:nvPr/>
        </p:nvGrpSpPr>
        <p:grpSpPr>
          <a:xfrm>
            <a:off x="11268883" y="4460231"/>
            <a:ext cx="519776" cy="450118"/>
            <a:chOff x="1130964" y="1440121"/>
            <a:chExt cx="4099254" cy="3549885"/>
          </a:xfrm>
        </p:grpSpPr>
        <p:sp>
          <p:nvSpPr>
            <p:cNvPr id="1489" name="Rectangle 1488">
              <a:extLst>
                <a:ext uri="{FF2B5EF4-FFF2-40B4-BE49-F238E27FC236}">
                  <a16:creationId xmlns:a16="http://schemas.microsoft.com/office/drawing/2014/main" id="{782FB7CD-2F76-F0E6-F6C5-11228CAC9758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0" name="Flowchart: Preparation 1489">
              <a:extLst>
                <a:ext uri="{FF2B5EF4-FFF2-40B4-BE49-F238E27FC236}">
                  <a16:creationId xmlns:a16="http://schemas.microsoft.com/office/drawing/2014/main" id="{F7C00A16-D990-9F28-59BA-06D27A04284B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1" name="Flowchart: Preparation 1490">
              <a:extLst>
                <a:ext uri="{FF2B5EF4-FFF2-40B4-BE49-F238E27FC236}">
                  <a16:creationId xmlns:a16="http://schemas.microsoft.com/office/drawing/2014/main" id="{0416343C-6897-5778-52E7-A8E8970B7DC4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2" name="Flowchart: Preparation 1491">
              <a:extLst>
                <a:ext uri="{FF2B5EF4-FFF2-40B4-BE49-F238E27FC236}">
                  <a16:creationId xmlns:a16="http://schemas.microsoft.com/office/drawing/2014/main" id="{AEFCDB48-A75D-211A-2004-E8158B394519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3" name="Flowchart: Preparation 1492">
              <a:extLst>
                <a:ext uri="{FF2B5EF4-FFF2-40B4-BE49-F238E27FC236}">
                  <a16:creationId xmlns:a16="http://schemas.microsoft.com/office/drawing/2014/main" id="{DFF3CD9C-B815-4593-2EF5-6A8636539F5A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4" name="Flowchart: Preparation 1493">
              <a:extLst>
                <a:ext uri="{FF2B5EF4-FFF2-40B4-BE49-F238E27FC236}">
                  <a16:creationId xmlns:a16="http://schemas.microsoft.com/office/drawing/2014/main" id="{C0EAB73D-0E47-F14D-DDE3-031735C97C26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5" name="Flowchart: Preparation 1494">
              <a:extLst>
                <a:ext uri="{FF2B5EF4-FFF2-40B4-BE49-F238E27FC236}">
                  <a16:creationId xmlns:a16="http://schemas.microsoft.com/office/drawing/2014/main" id="{FCB893E7-C40F-076A-EFF1-F79FC5DCA88B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6" name="Flowchart: Preparation 1495">
              <a:extLst>
                <a:ext uri="{FF2B5EF4-FFF2-40B4-BE49-F238E27FC236}">
                  <a16:creationId xmlns:a16="http://schemas.microsoft.com/office/drawing/2014/main" id="{3B4D66BD-C1E0-268B-B4DA-B2B344C6459D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7" name="Flowchart: Preparation 1496">
              <a:extLst>
                <a:ext uri="{FF2B5EF4-FFF2-40B4-BE49-F238E27FC236}">
                  <a16:creationId xmlns:a16="http://schemas.microsoft.com/office/drawing/2014/main" id="{80955DC8-860A-74C6-A3FD-C49CF1B7B8ED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8" name="Flowchart: Preparation 1497">
              <a:extLst>
                <a:ext uri="{FF2B5EF4-FFF2-40B4-BE49-F238E27FC236}">
                  <a16:creationId xmlns:a16="http://schemas.microsoft.com/office/drawing/2014/main" id="{86C454E3-8FB7-D262-79CD-3CDEBE8E4DFE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9" name="Flowchart: Preparation 1498">
              <a:extLst>
                <a:ext uri="{FF2B5EF4-FFF2-40B4-BE49-F238E27FC236}">
                  <a16:creationId xmlns:a16="http://schemas.microsoft.com/office/drawing/2014/main" id="{9A83C974-8A9F-A417-B2E1-81435618ED60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0" name="Flowchart: Preparation 1499">
              <a:extLst>
                <a:ext uri="{FF2B5EF4-FFF2-40B4-BE49-F238E27FC236}">
                  <a16:creationId xmlns:a16="http://schemas.microsoft.com/office/drawing/2014/main" id="{236ED9A2-1FA7-76F3-D872-645F0CC9E31B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1" name="Flowchart: Preparation 1500">
              <a:extLst>
                <a:ext uri="{FF2B5EF4-FFF2-40B4-BE49-F238E27FC236}">
                  <a16:creationId xmlns:a16="http://schemas.microsoft.com/office/drawing/2014/main" id="{E9711F74-F5B2-134F-B4DD-A20DA4C2B914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2" name="Flowchart: Preparation 1501">
              <a:extLst>
                <a:ext uri="{FF2B5EF4-FFF2-40B4-BE49-F238E27FC236}">
                  <a16:creationId xmlns:a16="http://schemas.microsoft.com/office/drawing/2014/main" id="{4E0BC31D-14C6-D16B-5C8A-5FE8F912185F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3" name="Flowchart: Preparation 1502">
              <a:extLst>
                <a:ext uri="{FF2B5EF4-FFF2-40B4-BE49-F238E27FC236}">
                  <a16:creationId xmlns:a16="http://schemas.microsoft.com/office/drawing/2014/main" id="{48DE28A3-C63A-096E-6729-0C644347233E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4" name="Flowchart: Preparation 1503">
              <a:extLst>
                <a:ext uri="{FF2B5EF4-FFF2-40B4-BE49-F238E27FC236}">
                  <a16:creationId xmlns:a16="http://schemas.microsoft.com/office/drawing/2014/main" id="{668F7AF3-637A-3683-2581-0AA22C55FEC6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5" name="Flowchart: Preparation 1504">
              <a:extLst>
                <a:ext uri="{FF2B5EF4-FFF2-40B4-BE49-F238E27FC236}">
                  <a16:creationId xmlns:a16="http://schemas.microsoft.com/office/drawing/2014/main" id="{67787CAD-E36B-1BA4-FC6A-BB1B7838CCCB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06" name="Rectangle 1505">
            <a:extLst>
              <a:ext uri="{FF2B5EF4-FFF2-40B4-BE49-F238E27FC236}">
                <a16:creationId xmlns:a16="http://schemas.microsoft.com/office/drawing/2014/main" id="{8D988BA7-D25A-15C7-E4AF-AF9EE8CD21A6}"/>
              </a:ext>
            </a:extLst>
          </p:cNvPr>
          <p:cNvSpPr/>
          <p:nvPr/>
        </p:nvSpPr>
        <p:spPr>
          <a:xfrm>
            <a:off x="7617636" y="4903952"/>
            <a:ext cx="4170122" cy="45011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7" name="Rectangle 1506">
            <a:extLst>
              <a:ext uri="{FF2B5EF4-FFF2-40B4-BE49-F238E27FC236}">
                <a16:creationId xmlns:a16="http://schemas.microsoft.com/office/drawing/2014/main" id="{A57E75C5-582B-5032-CCCE-1A4466CEADC7}"/>
              </a:ext>
            </a:extLst>
          </p:cNvPr>
          <p:cNvSpPr/>
          <p:nvPr/>
        </p:nvSpPr>
        <p:spPr>
          <a:xfrm>
            <a:off x="8283667" y="5137105"/>
            <a:ext cx="470766" cy="216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8" name="Rectangle 1507">
            <a:extLst>
              <a:ext uri="{FF2B5EF4-FFF2-40B4-BE49-F238E27FC236}">
                <a16:creationId xmlns:a16="http://schemas.microsoft.com/office/drawing/2014/main" id="{2339AC5B-176A-4EE7-004D-5993F1CE75AF}"/>
              </a:ext>
            </a:extLst>
          </p:cNvPr>
          <p:cNvSpPr/>
          <p:nvPr/>
        </p:nvSpPr>
        <p:spPr>
          <a:xfrm>
            <a:off x="9393837" y="5137105"/>
            <a:ext cx="470766" cy="216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9" name="Rectangle 1508">
            <a:extLst>
              <a:ext uri="{FF2B5EF4-FFF2-40B4-BE49-F238E27FC236}">
                <a16:creationId xmlns:a16="http://schemas.microsoft.com/office/drawing/2014/main" id="{8C77F30D-B170-A822-ADDA-AB98C3F45B17}"/>
              </a:ext>
            </a:extLst>
          </p:cNvPr>
          <p:cNvSpPr/>
          <p:nvPr/>
        </p:nvSpPr>
        <p:spPr>
          <a:xfrm>
            <a:off x="10504008" y="5137105"/>
            <a:ext cx="470766" cy="216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0" name="Arrow: Right 1509">
            <a:extLst>
              <a:ext uri="{FF2B5EF4-FFF2-40B4-BE49-F238E27FC236}">
                <a16:creationId xmlns:a16="http://schemas.microsoft.com/office/drawing/2014/main" id="{1621E54E-5E87-E1E0-65B0-17C4F78D8FED}"/>
              </a:ext>
            </a:extLst>
          </p:cNvPr>
          <p:cNvSpPr/>
          <p:nvPr/>
        </p:nvSpPr>
        <p:spPr>
          <a:xfrm>
            <a:off x="5150566" y="4495989"/>
            <a:ext cx="412852" cy="33957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1" name="Arrow: Right 1510">
            <a:extLst>
              <a:ext uri="{FF2B5EF4-FFF2-40B4-BE49-F238E27FC236}">
                <a16:creationId xmlns:a16="http://schemas.microsoft.com/office/drawing/2014/main" id="{0AFB3E6F-1D55-280B-C6E0-420632687513}"/>
              </a:ext>
            </a:extLst>
          </p:cNvPr>
          <p:cNvSpPr/>
          <p:nvPr/>
        </p:nvSpPr>
        <p:spPr>
          <a:xfrm>
            <a:off x="7011169" y="4495989"/>
            <a:ext cx="412852" cy="33957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37" name="Group 1536">
            <a:extLst>
              <a:ext uri="{FF2B5EF4-FFF2-40B4-BE49-F238E27FC236}">
                <a16:creationId xmlns:a16="http://schemas.microsoft.com/office/drawing/2014/main" id="{8B2DAA7C-2E0F-186E-B194-CB7A3AC328D5}"/>
              </a:ext>
            </a:extLst>
          </p:cNvPr>
          <p:cNvGrpSpPr/>
          <p:nvPr/>
        </p:nvGrpSpPr>
        <p:grpSpPr>
          <a:xfrm>
            <a:off x="1648436" y="3526544"/>
            <a:ext cx="2009884" cy="2036230"/>
            <a:chOff x="1095266" y="1440121"/>
            <a:chExt cx="4134952" cy="4189153"/>
          </a:xfrm>
        </p:grpSpPr>
        <p:sp>
          <p:nvSpPr>
            <p:cNvPr id="1514" name="Rectangle 1513">
              <a:extLst>
                <a:ext uri="{FF2B5EF4-FFF2-40B4-BE49-F238E27FC236}">
                  <a16:creationId xmlns:a16="http://schemas.microsoft.com/office/drawing/2014/main" id="{E6491746-7D7B-D88B-DD11-37B6C4887CFB}"/>
                </a:ext>
              </a:extLst>
            </p:cNvPr>
            <p:cNvSpPr/>
            <p:nvPr/>
          </p:nvSpPr>
          <p:spPr>
            <a:xfrm>
              <a:off x="1130964" y="1440121"/>
              <a:ext cx="4099254" cy="354988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5" name="Rectangle 1514">
              <a:extLst>
                <a:ext uri="{FF2B5EF4-FFF2-40B4-BE49-F238E27FC236}">
                  <a16:creationId xmlns:a16="http://schemas.microsoft.com/office/drawing/2014/main" id="{6DF6837A-09FF-67C6-71BC-6464F757C6C1}"/>
                </a:ext>
              </a:extLst>
            </p:cNvPr>
            <p:cNvSpPr/>
            <p:nvPr/>
          </p:nvSpPr>
          <p:spPr>
            <a:xfrm>
              <a:off x="1184217" y="1503782"/>
              <a:ext cx="1173477" cy="3412173"/>
            </a:xfrm>
            <a:prstGeom prst="rect">
              <a:avLst/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6" name="Rectangle 1515">
              <a:extLst>
                <a:ext uri="{FF2B5EF4-FFF2-40B4-BE49-F238E27FC236}">
                  <a16:creationId xmlns:a16="http://schemas.microsoft.com/office/drawing/2014/main" id="{C764C3D8-6E54-DA78-443D-5C36340C7D29}"/>
                </a:ext>
              </a:extLst>
            </p:cNvPr>
            <p:cNvSpPr/>
            <p:nvPr/>
          </p:nvSpPr>
          <p:spPr>
            <a:xfrm>
              <a:off x="3592047" y="1503781"/>
              <a:ext cx="1573743" cy="3412173"/>
            </a:xfrm>
            <a:prstGeom prst="rect">
              <a:avLst/>
            </a:prstGeom>
            <a:solidFill>
              <a:srgbClr val="1F6EFF">
                <a:alpha val="25098"/>
              </a:srgb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7" name="Rectangle 1516">
              <a:extLst>
                <a:ext uri="{FF2B5EF4-FFF2-40B4-BE49-F238E27FC236}">
                  <a16:creationId xmlns:a16="http://schemas.microsoft.com/office/drawing/2014/main" id="{F1AC3714-9354-188F-F10B-E40AE37A0749}"/>
                </a:ext>
              </a:extLst>
            </p:cNvPr>
            <p:cNvSpPr/>
            <p:nvPr/>
          </p:nvSpPr>
          <p:spPr>
            <a:xfrm>
              <a:off x="2408283" y="1503780"/>
              <a:ext cx="1132835" cy="3412173"/>
            </a:xfrm>
            <a:prstGeom prst="rect">
              <a:avLst/>
            </a:prstGeom>
            <a:solidFill>
              <a:srgbClr val="00B050">
                <a:alpha val="25098"/>
              </a:srgbClr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8" name="Flowchart: Preparation 1517">
              <a:extLst>
                <a:ext uri="{FF2B5EF4-FFF2-40B4-BE49-F238E27FC236}">
                  <a16:creationId xmlns:a16="http://schemas.microsoft.com/office/drawing/2014/main" id="{5FD361D4-1C1D-BE22-2C89-5CB375C714E9}"/>
                </a:ext>
              </a:extLst>
            </p:cNvPr>
            <p:cNvSpPr/>
            <p:nvPr/>
          </p:nvSpPr>
          <p:spPr>
            <a:xfrm>
              <a:off x="1583631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9" name="Flowchart: Preparation 1518">
              <a:extLst>
                <a:ext uri="{FF2B5EF4-FFF2-40B4-BE49-F238E27FC236}">
                  <a16:creationId xmlns:a16="http://schemas.microsoft.com/office/drawing/2014/main" id="{9394DD81-D1D1-7968-3B14-EDC3A1F9F3B5}"/>
                </a:ext>
              </a:extLst>
            </p:cNvPr>
            <p:cNvSpPr/>
            <p:nvPr/>
          </p:nvSpPr>
          <p:spPr>
            <a:xfrm>
              <a:off x="2534750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0" name="Flowchart: Preparation 1519">
              <a:extLst>
                <a:ext uri="{FF2B5EF4-FFF2-40B4-BE49-F238E27FC236}">
                  <a16:creationId xmlns:a16="http://schemas.microsoft.com/office/drawing/2014/main" id="{E81B8159-93A6-2EDC-C0AE-DCD3258F5B3D}"/>
                </a:ext>
              </a:extLst>
            </p:cNvPr>
            <p:cNvSpPr/>
            <p:nvPr/>
          </p:nvSpPr>
          <p:spPr>
            <a:xfrm>
              <a:off x="3485606" y="1820458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1" name="Flowchart: Preparation 1520">
              <a:extLst>
                <a:ext uri="{FF2B5EF4-FFF2-40B4-BE49-F238E27FC236}">
                  <a16:creationId xmlns:a16="http://schemas.microsoft.com/office/drawing/2014/main" id="{2D5274D7-2CA1-0695-4B69-9A2294D42938}"/>
                </a:ext>
              </a:extLst>
            </p:cNvPr>
            <p:cNvSpPr/>
            <p:nvPr/>
          </p:nvSpPr>
          <p:spPr>
            <a:xfrm>
              <a:off x="4392245" y="1820207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2" name="Flowchart: Preparation 1521">
              <a:extLst>
                <a:ext uri="{FF2B5EF4-FFF2-40B4-BE49-F238E27FC236}">
                  <a16:creationId xmlns:a16="http://schemas.microsoft.com/office/drawing/2014/main" id="{90B939D4-03F0-D1D9-200A-3FABAD74E68D}"/>
                </a:ext>
              </a:extLst>
            </p:cNvPr>
            <p:cNvSpPr/>
            <p:nvPr/>
          </p:nvSpPr>
          <p:spPr>
            <a:xfrm>
              <a:off x="1582485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3" name="Flowchart: Preparation 1522">
              <a:extLst>
                <a:ext uri="{FF2B5EF4-FFF2-40B4-BE49-F238E27FC236}">
                  <a16:creationId xmlns:a16="http://schemas.microsoft.com/office/drawing/2014/main" id="{803B1513-A6AE-4BE5-7630-540A4EDB196E}"/>
                </a:ext>
              </a:extLst>
            </p:cNvPr>
            <p:cNvSpPr/>
            <p:nvPr/>
          </p:nvSpPr>
          <p:spPr>
            <a:xfrm>
              <a:off x="2533604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4" name="Flowchart: Preparation 1523">
              <a:extLst>
                <a:ext uri="{FF2B5EF4-FFF2-40B4-BE49-F238E27FC236}">
                  <a16:creationId xmlns:a16="http://schemas.microsoft.com/office/drawing/2014/main" id="{7E87F132-9636-2CF5-5FFA-AC11BAA66831}"/>
                </a:ext>
              </a:extLst>
            </p:cNvPr>
            <p:cNvSpPr/>
            <p:nvPr/>
          </p:nvSpPr>
          <p:spPr>
            <a:xfrm>
              <a:off x="3484460" y="2629590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5" name="Flowchart: Preparation 1524">
              <a:extLst>
                <a:ext uri="{FF2B5EF4-FFF2-40B4-BE49-F238E27FC236}">
                  <a16:creationId xmlns:a16="http://schemas.microsoft.com/office/drawing/2014/main" id="{CDFB2AC6-29D1-2D50-2B7C-0458419AE60A}"/>
                </a:ext>
              </a:extLst>
            </p:cNvPr>
            <p:cNvSpPr/>
            <p:nvPr/>
          </p:nvSpPr>
          <p:spPr>
            <a:xfrm>
              <a:off x="4391099" y="2629339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6" name="Flowchart: Preparation 1525">
              <a:extLst>
                <a:ext uri="{FF2B5EF4-FFF2-40B4-BE49-F238E27FC236}">
                  <a16:creationId xmlns:a16="http://schemas.microsoft.com/office/drawing/2014/main" id="{13C0CCCD-3294-6100-37D3-04367CD6DE4F}"/>
                </a:ext>
              </a:extLst>
            </p:cNvPr>
            <p:cNvSpPr/>
            <p:nvPr/>
          </p:nvSpPr>
          <p:spPr>
            <a:xfrm>
              <a:off x="1583631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7" name="Flowchart: Preparation 1526">
              <a:extLst>
                <a:ext uri="{FF2B5EF4-FFF2-40B4-BE49-F238E27FC236}">
                  <a16:creationId xmlns:a16="http://schemas.microsoft.com/office/drawing/2014/main" id="{5E8859A1-7134-D102-2CC0-55BE839D5DF6}"/>
                </a:ext>
              </a:extLst>
            </p:cNvPr>
            <p:cNvSpPr/>
            <p:nvPr/>
          </p:nvSpPr>
          <p:spPr>
            <a:xfrm>
              <a:off x="2534750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8" name="Flowchart: Preparation 1527">
              <a:extLst>
                <a:ext uri="{FF2B5EF4-FFF2-40B4-BE49-F238E27FC236}">
                  <a16:creationId xmlns:a16="http://schemas.microsoft.com/office/drawing/2014/main" id="{24F17FD6-0AC7-6F85-8ADE-13887CC3480E}"/>
                </a:ext>
              </a:extLst>
            </p:cNvPr>
            <p:cNvSpPr/>
            <p:nvPr/>
          </p:nvSpPr>
          <p:spPr>
            <a:xfrm>
              <a:off x="3485606" y="3376343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9" name="Flowchart: Preparation 1528">
              <a:extLst>
                <a:ext uri="{FF2B5EF4-FFF2-40B4-BE49-F238E27FC236}">
                  <a16:creationId xmlns:a16="http://schemas.microsoft.com/office/drawing/2014/main" id="{74C03041-167B-F1F7-5733-1A3585C622B2}"/>
                </a:ext>
              </a:extLst>
            </p:cNvPr>
            <p:cNvSpPr/>
            <p:nvPr/>
          </p:nvSpPr>
          <p:spPr>
            <a:xfrm>
              <a:off x="4392245" y="3376092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0" name="Flowchart: Preparation 1529">
              <a:extLst>
                <a:ext uri="{FF2B5EF4-FFF2-40B4-BE49-F238E27FC236}">
                  <a16:creationId xmlns:a16="http://schemas.microsoft.com/office/drawing/2014/main" id="{ED0DA849-B75D-601E-0814-A2A8C5D3070F}"/>
                </a:ext>
              </a:extLst>
            </p:cNvPr>
            <p:cNvSpPr/>
            <p:nvPr/>
          </p:nvSpPr>
          <p:spPr>
            <a:xfrm>
              <a:off x="1582485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1" name="Flowchart: Preparation 1530">
              <a:extLst>
                <a:ext uri="{FF2B5EF4-FFF2-40B4-BE49-F238E27FC236}">
                  <a16:creationId xmlns:a16="http://schemas.microsoft.com/office/drawing/2014/main" id="{F473DDC5-6D4C-986B-41F0-6F11977B31B0}"/>
                </a:ext>
              </a:extLst>
            </p:cNvPr>
            <p:cNvSpPr/>
            <p:nvPr/>
          </p:nvSpPr>
          <p:spPr>
            <a:xfrm>
              <a:off x="2533604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2" name="Flowchart: Preparation 1531">
              <a:extLst>
                <a:ext uri="{FF2B5EF4-FFF2-40B4-BE49-F238E27FC236}">
                  <a16:creationId xmlns:a16="http://schemas.microsoft.com/office/drawing/2014/main" id="{BF3FCF77-30AE-8EAF-D11C-0276BEE54CFC}"/>
                </a:ext>
              </a:extLst>
            </p:cNvPr>
            <p:cNvSpPr/>
            <p:nvPr/>
          </p:nvSpPr>
          <p:spPr>
            <a:xfrm>
              <a:off x="3484460" y="4185475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3" name="Flowchart: Preparation 1532">
              <a:extLst>
                <a:ext uri="{FF2B5EF4-FFF2-40B4-BE49-F238E27FC236}">
                  <a16:creationId xmlns:a16="http://schemas.microsoft.com/office/drawing/2014/main" id="{879C15AD-B42A-90D6-B5B1-EB2858314A8B}"/>
                </a:ext>
              </a:extLst>
            </p:cNvPr>
            <p:cNvSpPr/>
            <p:nvPr/>
          </p:nvSpPr>
          <p:spPr>
            <a:xfrm>
              <a:off x="4391099" y="4185224"/>
              <a:ext cx="416379" cy="408214"/>
            </a:xfrm>
            <a:prstGeom prst="flowChartPreparat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4" name="TextBox 1533">
              <a:extLst>
                <a:ext uri="{FF2B5EF4-FFF2-40B4-BE49-F238E27FC236}">
                  <a16:creationId xmlns:a16="http://schemas.microsoft.com/office/drawing/2014/main" id="{7BC9A76C-1D88-1FA3-ABFB-13C80FFCCC80}"/>
                </a:ext>
              </a:extLst>
            </p:cNvPr>
            <p:cNvSpPr txBox="1"/>
            <p:nvPr/>
          </p:nvSpPr>
          <p:spPr>
            <a:xfrm>
              <a:off x="1095266" y="4990005"/>
              <a:ext cx="1377998" cy="63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rgbClr val="C00000"/>
                  </a:solidFill>
                </a:rPr>
                <a:t>16 Analogue Channels</a:t>
              </a:r>
              <a:endParaRPr lang="en-GB" sz="700" b="1" dirty="0">
                <a:solidFill>
                  <a:srgbClr val="C00000"/>
                </a:solidFill>
              </a:endParaRPr>
            </a:p>
          </p:txBody>
        </p:sp>
        <p:sp>
          <p:nvSpPr>
            <p:cNvPr id="1535" name="TextBox 1534">
              <a:extLst>
                <a:ext uri="{FF2B5EF4-FFF2-40B4-BE49-F238E27FC236}">
                  <a16:creationId xmlns:a16="http://schemas.microsoft.com/office/drawing/2014/main" id="{2BB64263-5427-FF30-418B-C8234ADCBFAA}"/>
                </a:ext>
              </a:extLst>
            </p:cNvPr>
            <p:cNvSpPr txBox="1"/>
            <p:nvPr/>
          </p:nvSpPr>
          <p:spPr>
            <a:xfrm>
              <a:off x="3790182" y="4957665"/>
              <a:ext cx="1198821" cy="63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rgbClr val="002060"/>
                  </a:solidFill>
                </a:rPr>
                <a:t>Digital logic</a:t>
              </a:r>
              <a:endParaRPr lang="en-GB" sz="700" b="1" dirty="0">
                <a:solidFill>
                  <a:srgbClr val="002060"/>
                </a:solidFill>
              </a:endParaRPr>
            </a:p>
          </p:txBody>
        </p:sp>
        <p:sp>
          <p:nvSpPr>
            <p:cNvPr id="1536" name="TextBox 1535">
              <a:extLst>
                <a:ext uri="{FF2B5EF4-FFF2-40B4-BE49-F238E27FC236}">
                  <a16:creationId xmlns:a16="http://schemas.microsoft.com/office/drawing/2014/main" id="{8ECE440C-83DB-3B1A-7F49-154C06E7E7A9}"/>
                </a:ext>
              </a:extLst>
            </p:cNvPr>
            <p:cNvSpPr txBox="1"/>
            <p:nvPr/>
          </p:nvSpPr>
          <p:spPr>
            <a:xfrm>
              <a:off x="2396613" y="4996082"/>
              <a:ext cx="1198821" cy="63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rgbClr val="00B050"/>
                  </a:solidFill>
                </a:rPr>
                <a:t>16 RAMs</a:t>
              </a:r>
            </a:p>
            <a:p>
              <a:pPr algn="ctr"/>
              <a:r>
                <a:rPr lang="en-US" sz="700" b="1" dirty="0">
                  <a:solidFill>
                    <a:srgbClr val="00B050"/>
                  </a:solidFill>
                </a:rPr>
                <a:t>(256x16b)</a:t>
              </a:r>
              <a:endParaRPr lang="en-GB" sz="7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538" name="Arrow: Right 1537">
            <a:extLst>
              <a:ext uri="{FF2B5EF4-FFF2-40B4-BE49-F238E27FC236}">
                <a16:creationId xmlns:a16="http://schemas.microsoft.com/office/drawing/2014/main" id="{EF063B1A-A27E-FFB9-1DA0-053DB42E1E48}"/>
              </a:ext>
            </a:extLst>
          </p:cNvPr>
          <p:cNvSpPr/>
          <p:nvPr/>
        </p:nvSpPr>
        <p:spPr>
          <a:xfrm>
            <a:off x="3866337" y="4495989"/>
            <a:ext cx="412852" cy="33957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9" name="Picture 1538" descr="Heidelberg University, Germany | Study.eu">
            <a:extLst>
              <a:ext uri="{FF2B5EF4-FFF2-40B4-BE49-F238E27FC236}">
                <a16:creationId xmlns:a16="http://schemas.microsoft.com/office/drawing/2014/main" id="{4FD9F69D-E701-1656-BEB6-055D1BC3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540" name="Picture 1539" descr="Diamond Light Source - Harwell Campus">
            <a:extLst>
              <a:ext uri="{FF2B5EF4-FFF2-40B4-BE49-F238E27FC236}">
                <a16:creationId xmlns:a16="http://schemas.microsoft.com/office/drawing/2014/main" id="{E7463ADC-601C-1D93-1280-B8B400E56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541" name="Picture 1540" descr="European Synchrotron Radiation Facility (ESRF)">
            <a:extLst>
              <a:ext uri="{FF2B5EF4-FFF2-40B4-BE49-F238E27FC236}">
                <a16:creationId xmlns:a16="http://schemas.microsoft.com/office/drawing/2014/main" id="{CB8AF774-6E29-5748-1C8E-2F748168B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542" name="Picture 1541" descr="European XFEL - Wikipedia">
            <a:extLst>
              <a:ext uri="{FF2B5EF4-FFF2-40B4-BE49-F238E27FC236}">
                <a16:creationId xmlns:a16="http://schemas.microsoft.com/office/drawing/2014/main" id="{7F0DDA23-21FF-16BB-3776-4F4B1490B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543" name="Slide Number Placeholder 1542">
            <a:extLst>
              <a:ext uri="{FF2B5EF4-FFF2-40B4-BE49-F238E27FC236}">
                <a16:creationId xmlns:a16="http://schemas.microsoft.com/office/drawing/2014/main" id="{CF7398E6-E6A8-1C9F-B73D-944C601E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3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8A258-3D0C-CBEC-DA48-027EEE016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882832-8EEF-47F5-FCA2-F5237F171E62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Detector System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E3643-82AD-1BD2-B602-364D60EF29B9}"/>
              </a:ext>
            </a:extLst>
          </p:cNvPr>
          <p:cNvSpPr/>
          <p:nvPr/>
        </p:nvSpPr>
        <p:spPr>
          <a:xfrm>
            <a:off x="402618" y="1401194"/>
            <a:ext cx="7557640" cy="32008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CZT detector bump bonded onto ASIC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Ribbon bonds to connect to PCB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US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PCB folded underneath ASIC using jig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F</a:t>
            </a:r>
            <a:r>
              <a:rPr lang="en-GB" spc="-100" dirty="0" err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ull</a:t>
            </a: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 detector system will tile 4 ASICs together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Expected to reach 85-90% fill of image area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endParaRPr lang="en-GB" spc="-1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Utilising existing STFC LOKI control boards</a:t>
            </a:r>
          </a:p>
        </p:txBody>
      </p:sp>
      <p:pic>
        <p:nvPicPr>
          <p:cNvPr id="2" name="Content Placeholder 5" descr="A machine with a green and blue surface&#10;&#10;Description automatically generated with medium confidence">
            <a:extLst>
              <a:ext uri="{FF2B5EF4-FFF2-40B4-BE49-F238E27FC236}">
                <a16:creationId xmlns:a16="http://schemas.microsoft.com/office/drawing/2014/main" id="{7E3C5A17-715A-FE59-4527-C225CE5DE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9597" y="2831871"/>
            <a:ext cx="3660364" cy="2554413"/>
          </a:xfrm>
          <a:prstGeom prst="rect">
            <a:avLst/>
          </a:prstGeom>
        </p:spPr>
      </p:pic>
      <p:pic>
        <p:nvPicPr>
          <p:cNvPr id="4" name="Picture 2" descr="image014">
            <a:extLst>
              <a:ext uri="{FF2B5EF4-FFF2-40B4-BE49-F238E27FC236}">
                <a16:creationId xmlns:a16="http://schemas.microsoft.com/office/drawing/2014/main" id="{48C81D4E-7324-57F0-E291-C39534E0C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5976" r="62865" b="56066"/>
          <a:stretch>
            <a:fillRect/>
          </a:stretch>
        </p:blipFill>
        <p:spPr bwMode="auto">
          <a:xfrm>
            <a:off x="6250429" y="997246"/>
            <a:ext cx="2395728" cy="14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eidelberg University, Germany | Study.eu">
            <a:extLst>
              <a:ext uri="{FF2B5EF4-FFF2-40B4-BE49-F238E27FC236}">
                <a16:creationId xmlns:a16="http://schemas.microsoft.com/office/drawing/2014/main" id="{923E50E7-2940-BC79-C5C5-D80351815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6" name="Picture 5" descr="Diamond Light Source - Harwell Campus">
            <a:extLst>
              <a:ext uri="{FF2B5EF4-FFF2-40B4-BE49-F238E27FC236}">
                <a16:creationId xmlns:a16="http://schemas.microsoft.com/office/drawing/2014/main" id="{A2C563F9-ECA2-BAFB-111A-3F5A22BFB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8" name="Picture 7" descr="European Synchrotron Radiation Facility (ESRF)">
            <a:extLst>
              <a:ext uri="{FF2B5EF4-FFF2-40B4-BE49-F238E27FC236}">
                <a16:creationId xmlns:a16="http://schemas.microsoft.com/office/drawing/2014/main" id="{06FFBC2D-E77E-7736-3859-90F13EFE6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9" name="Picture 8" descr="European XFEL - Wikipedia">
            <a:extLst>
              <a:ext uri="{FF2B5EF4-FFF2-40B4-BE49-F238E27FC236}">
                <a16:creationId xmlns:a16="http://schemas.microsoft.com/office/drawing/2014/main" id="{E7E150F0-C200-E019-D287-94BFC9BB5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F78A59-4C53-D601-E29B-DEF60AC5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2" descr="image014">
            <a:extLst>
              <a:ext uri="{FF2B5EF4-FFF2-40B4-BE49-F238E27FC236}">
                <a16:creationId xmlns:a16="http://schemas.microsoft.com/office/drawing/2014/main" id="{EAB588A3-95BC-CCC8-A0B7-68FEC1FC3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5" t="3333" r="31862" b="52589"/>
          <a:stretch>
            <a:fillRect/>
          </a:stretch>
        </p:blipFill>
        <p:spPr bwMode="auto">
          <a:xfrm>
            <a:off x="9233095" y="870765"/>
            <a:ext cx="2117251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017DB84-C3EF-C29D-BAA0-6240268B3771}"/>
              </a:ext>
            </a:extLst>
          </p:cNvPr>
          <p:cNvSpPr/>
          <p:nvPr/>
        </p:nvSpPr>
        <p:spPr>
          <a:xfrm>
            <a:off x="8682733" y="1481020"/>
            <a:ext cx="490269" cy="4032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3EA3231C-2736-C99D-D7E1-6056EC4F6CEC}"/>
              </a:ext>
            </a:extLst>
          </p:cNvPr>
          <p:cNvSpPr/>
          <p:nvPr/>
        </p:nvSpPr>
        <p:spPr>
          <a:xfrm rot="5400000">
            <a:off x="11030641" y="551063"/>
            <a:ext cx="722376" cy="686472"/>
          </a:xfrm>
          <a:prstGeom prst="bentArrow">
            <a:avLst>
              <a:gd name="adj1" fmla="val 18340"/>
              <a:gd name="adj2" fmla="val 25000"/>
              <a:gd name="adj3" fmla="val 25000"/>
              <a:gd name="adj4" fmla="val 43750"/>
            </a:avLst>
          </a:prstGeom>
          <a:solidFill>
            <a:srgbClr val="FFD1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8BFB7D-34CE-8873-460A-8C7F2F4D82DC}"/>
              </a:ext>
            </a:extLst>
          </p:cNvPr>
          <p:cNvSpPr txBox="1"/>
          <p:nvPr/>
        </p:nvSpPr>
        <p:spPr>
          <a:xfrm>
            <a:off x="10087509" y="4109077"/>
            <a:ext cx="1767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spc="-100" dirty="0">
                <a:solidFill>
                  <a:srgbClr val="002060"/>
                </a:solidFill>
                <a:latin typeface="Arial"/>
                <a:cs typeface="Arial"/>
              </a:rPr>
              <a:t>LOKI Control Boards</a:t>
            </a:r>
            <a:endParaRPr lang="en-GB" sz="14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A01C7F-5AD9-6635-2F0F-6B45B2C34B80}"/>
              </a:ext>
            </a:extLst>
          </p:cNvPr>
          <p:cNvCxnSpPr/>
          <p:nvPr/>
        </p:nvCxnSpPr>
        <p:spPr>
          <a:xfrm flipH="1" flipV="1">
            <a:off x="9939528" y="3785616"/>
            <a:ext cx="228600" cy="32346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12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D4F77-5741-0F63-7642-7C3986745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F2361B-521A-DA6D-436E-D2EA6179824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Summary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4C909D-D2C1-2801-BE70-6EA01738450E}"/>
              </a:ext>
            </a:extLst>
          </p:cNvPr>
          <p:cNvSpPr/>
          <p:nvPr/>
        </p:nvSpPr>
        <p:spPr>
          <a:xfrm>
            <a:off x="402618" y="1401194"/>
            <a:ext cx="6826857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Tape-out scheduled for end of June 2026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Initial X-ray tests scheduled for Winter 2026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Beamtime characterisation to follow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Test detector system in development with plans to scale up to Quad and 1 MP systems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2E2C61"/>
                </a:solidFill>
                <a:latin typeface="Arial"/>
                <a:ea typeface="Calibri"/>
                <a:cs typeface="Arial"/>
              </a:rPr>
              <a:t>Calibration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2E2C61"/>
                </a:solidFill>
                <a:latin typeface="Arial"/>
                <a:ea typeface="Calibri"/>
                <a:cs typeface="Arial"/>
              </a:rPr>
              <a:t>Laser drilled tungsten mask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GB" spc="-100" dirty="0">
                <a:solidFill>
                  <a:srgbClr val="2E2C61"/>
                </a:solidFill>
                <a:latin typeface="Arial"/>
                <a:ea typeface="Calibri"/>
                <a:cs typeface="Arial"/>
              </a:rPr>
              <a:t>Software method removing charge sharing events</a:t>
            </a:r>
          </a:p>
        </p:txBody>
      </p:sp>
      <p:pic>
        <p:nvPicPr>
          <p:cNvPr id="4" name="Picture 3" descr="Heidelberg University, Germany | Study.eu">
            <a:extLst>
              <a:ext uri="{FF2B5EF4-FFF2-40B4-BE49-F238E27FC236}">
                <a16:creationId xmlns:a16="http://schemas.microsoft.com/office/drawing/2014/main" id="{8F9CAEBC-073D-86C5-0753-85F1AF34E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6" name="Picture 5" descr="Diamond Light Source - Harwell Campus">
            <a:extLst>
              <a:ext uri="{FF2B5EF4-FFF2-40B4-BE49-F238E27FC236}">
                <a16:creationId xmlns:a16="http://schemas.microsoft.com/office/drawing/2014/main" id="{2A49F289-3C75-48E2-C141-A46023BA4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8" name="Picture 7" descr="European Synchrotron Radiation Facility (ESRF)">
            <a:extLst>
              <a:ext uri="{FF2B5EF4-FFF2-40B4-BE49-F238E27FC236}">
                <a16:creationId xmlns:a16="http://schemas.microsoft.com/office/drawing/2014/main" id="{EF1F8C2D-6951-6D0D-5C51-199E98221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9" name="Picture 8" descr="European XFEL - Wikipedia">
            <a:extLst>
              <a:ext uri="{FF2B5EF4-FFF2-40B4-BE49-F238E27FC236}">
                <a16:creationId xmlns:a16="http://schemas.microsoft.com/office/drawing/2014/main" id="{131AEF30-D1DE-AFFE-9B00-3BF8616C5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FB37FA5-9D7D-7B1F-139E-0952CCA2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25</a:t>
            </a:fld>
            <a:endParaRPr lang="en-US"/>
          </a:p>
        </p:txBody>
      </p:sp>
      <p:pic>
        <p:nvPicPr>
          <p:cNvPr id="25" name="Content Placeholder 5" descr="A machine with a green and blue surface&#10;&#10;Description automatically generated with medium confidence">
            <a:extLst>
              <a:ext uri="{FF2B5EF4-FFF2-40B4-BE49-F238E27FC236}">
                <a16:creationId xmlns:a16="http://schemas.microsoft.com/office/drawing/2014/main" id="{3F0D3747-978C-D36C-AA6C-F865D8B8B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6397" y="1862924"/>
            <a:ext cx="3660364" cy="25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25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8E5BE3-51CE-CBC7-D848-99B06F1F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0740"/>
            <a:ext cx="12192000" cy="510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9538" y="2813050"/>
            <a:ext cx="7442200" cy="12319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A85A79-CD4D-6B8A-607A-54699829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EBB5B-A4D6-541D-5729-A9CF76F49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00BC67-4C2C-1B8F-2609-CAA6F06DB24C}"/>
              </a:ext>
            </a:extLst>
          </p:cNvPr>
          <p:cNvSpPr txBox="1"/>
          <p:nvPr/>
        </p:nvSpPr>
        <p:spPr>
          <a:xfrm>
            <a:off x="2917772" y="2659559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Backup</a:t>
            </a:r>
            <a:endParaRPr lang="en-US" dirty="0"/>
          </a:p>
        </p:txBody>
      </p:sp>
      <p:pic>
        <p:nvPicPr>
          <p:cNvPr id="4" name="Picture 3" descr="Heidelberg University, Germany | Study.eu">
            <a:extLst>
              <a:ext uri="{FF2B5EF4-FFF2-40B4-BE49-F238E27FC236}">
                <a16:creationId xmlns:a16="http://schemas.microsoft.com/office/drawing/2014/main" id="{0228FB4E-8700-5E63-A3D5-0F79129A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6" name="Picture 5" descr="Diamond Light Source - Harwell Campus">
            <a:extLst>
              <a:ext uri="{FF2B5EF4-FFF2-40B4-BE49-F238E27FC236}">
                <a16:creationId xmlns:a16="http://schemas.microsoft.com/office/drawing/2014/main" id="{2614502A-7A56-8E3D-5154-0B436E9D6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8" name="Picture 7" descr="European Synchrotron Radiation Facility (ESRF)">
            <a:extLst>
              <a:ext uri="{FF2B5EF4-FFF2-40B4-BE49-F238E27FC236}">
                <a16:creationId xmlns:a16="http://schemas.microsoft.com/office/drawing/2014/main" id="{1761D230-E564-D6CE-D38D-5D68295B4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9" name="Picture 8" descr="European XFEL - Wikipedia">
            <a:extLst>
              <a:ext uri="{FF2B5EF4-FFF2-40B4-BE49-F238E27FC236}">
                <a16:creationId xmlns:a16="http://schemas.microsoft.com/office/drawing/2014/main" id="{F5ABDC77-317F-4D16-09C4-B5B82DD65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92B581-F4FD-E9D6-07D0-AFB98ECF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8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CE0C-5D22-29D1-D24F-B6C2283F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Software Extraction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9C7A7-86F1-D23F-7D83-AB73FB86EDE9}"/>
              </a:ext>
            </a:extLst>
          </p:cNvPr>
          <p:cNvSpPr txBox="1"/>
          <p:nvPr/>
        </p:nvSpPr>
        <p:spPr>
          <a:xfrm>
            <a:off x="625305" y="1743391"/>
            <a:ext cx="259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Low Flux &lt; 1 </a:t>
            </a:r>
            <a:r>
              <a:rPr lang="en-GB" err="1"/>
              <a:t>ph</a:t>
            </a:r>
            <a:r>
              <a:rPr lang="en-GB"/>
              <a:t>/frame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A8A579-4CF6-801E-5480-B031E69F9C7E}"/>
              </a:ext>
            </a:extLst>
          </p:cNvPr>
          <p:cNvGrpSpPr/>
          <p:nvPr/>
        </p:nvGrpSpPr>
        <p:grpSpPr>
          <a:xfrm>
            <a:off x="1384212" y="2359414"/>
            <a:ext cx="1080000" cy="1072334"/>
            <a:chOff x="9243864" y="4386283"/>
            <a:chExt cx="1080000" cy="10723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F1573A-A93C-90CB-2313-FE3A869D235A}"/>
                </a:ext>
              </a:extLst>
            </p:cNvPr>
            <p:cNvSpPr/>
            <p:nvPr/>
          </p:nvSpPr>
          <p:spPr>
            <a:xfrm>
              <a:off x="9243864" y="4386283"/>
              <a:ext cx="362880" cy="36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7F8AA4-DDA9-081C-2A1A-028C32C9D9B2}"/>
                </a:ext>
              </a:extLst>
            </p:cNvPr>
            <p:cNvSpPr/>
            <p:nvPr/>
          </p:nvSpPr>
          <p:spPr>
            <a:xfrm>
              <a:off x="9606744" y="4386283"/>
              <a:ext cx="362880" cy="36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F6C885-EDC0-2375-61F1-9620A063EB2D}"/>
                </a:ext>
              </a:extLst>
            </p:cNvPr>
            <p:cNvSpPr/>
            <p:nvPr/>
          </p:nvSpPr>
          <p:spPr>
            <a:xfrm>
              <a:off x="9960984" y="4386283"/>
              <a:ext cx="362880" cy="36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A2AC60-F657-CC61-6250-CB30C158B17F}"/>
                </a:ext>
              </a:extLst>
            </p:cNvPr>
            <p:cNvSpPr/>
            <p:nvPr/>
          </p:nvSpPr>
          <p:spPr>
            <a:xfrm>
              <a:off x="9243864" y="4742450"/>
              <a:ext cx="362880" cy="36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4B5979-FF7B-1D7E-0574-672ED91FD389}"/>
                </a:ext>
              </a:extLst>
            </p:cNvPr>
            <p:cNvSpPr/>
            <p:nvPr/>
          </p:nvSpPr>
          <p:spPr>
            <a:xfrm>
              <a:off x="9606744" y="4742450"/>
              <a:ext cx="36288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8F8AE1-62ED-0DAE-1248-F02F92A1E817}"/>
                </a:ext>
              </a:extLst>
            </p:cNvPr>
            <p:cNvSpPr/>
            <p:nvPr/>
          </p:nvSpPr>
          <p:spPr>
            <a:xfrm>
              <a:off x="9960984" y="4742450"/>
              <a:ext cx="362880" cy="36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636712-86BE-F49B-EFEC-CF483D0F7693}"/>
                </a:ext>
              </a:extLst>
            </p:cNvPr>
            <p:cNvSpPr/>
            <p:nvPr/>
          </p:nvSpPr>
          <p:spPr>
            <a:xfrm>
              <a:off x="9243864" y="5098617"/>
              <a:ext cx="362880" cy="36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BDEBD1-BBE5-3587-5DA7-E7B28452CA35}"/>
                </a:ext>
              </a:extLst>
            </p:cNvPr>
            <p:cNvSpPr/>
            <p:nvPr/>
          </p:nvSpPr>
          <p:spPr>
            <a:xfrm>
              <a:off x="9606744" y="5098617"/>
              <a:ext cx="362880" cy="36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77289B-4022-E5B5-E9BC-8F1C4B1784FA}"/>
                </a:ext>
              </a:extLst>
            </p:cNvPr>
            <p:cNvSpPr/>
            <p:nvPr/>
          </p:nvSpPr>
          <p:spPr>
            <a:xfrm>
              <a:off x="9960984" y="5098617"/>
              <a:ext cx="362880" cy="36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53C0AD0-A011-0002-827B-F173DA32233A}"/>
              </a:ext>
            </a:extLst>
          </p:cNvPr>
          <p:cNvSpPr txBox="1"/>
          <p:nvPr/>
        </p:nvSpPr>
        <p:spPr>
          <a:xfrm>
            <a:off x="590420" y="3538937"/>
            <a:ext cx="3021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if</a:t>
            </a:r>
            <a:r>
              <a:rPr lang="en-GB">
                <a:solidFill>
                  <a:srgbClr val="FF0000"/>
                </a:solidFill>
              </a:rPr>
              <a:t> neighbours &gt; threshold </a:t>
            </a:r>
            <a:r>
              <a:rPr lang="en-GB">
                <a:solidFill>
                  <a:srgbClr val="002060"/>
                </a:solidFill>
              </a:rPr>
              <a:t>charge sharing </a:t>
            </a:r>
            <a:r>
              <a:rPr lang="en-GB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GB">
                <a:solidFill>
                  <a:srgbClr val="002060"/>
                </a:solidFill>
              </a:rPr>
              <a:t>discard</a:t>
            </a:r>
          </a:p>
          <a:p>
            <a:endParaRPr lang="en-GB">
              <a:solidFill>
                <a:srgbClr val="002060"/>
              </a:solidFill>
            </a:endParaRPr>
          </a:p>
          <a:p>
            <a:r>
              <a:rPr lang="en-GB">
                <a:solidFill>
                  <a:srgbClr val="002060"/>
                </a:solidFill>
              </a:rPr>
              <a:t>else 0 or 1 photon in </a:t>
            </a:r>
          </a:p>
          <a:p>
            <a:r>
              <a:rPr lang="en-GB">
                <a:solidFill>
                  <a:srgbClr val="00B050"/>
                </a:solidFill>
              </a:rPr>
              <a:t>central pixel </a:t>
            </a:r>
            <a:r>
              <a:rPr lang="en-GB">
                <a:solidFill>
                  <a:srgbClr val="00B050"/>
                </a:solidFill>
                <a:sym typeface="Wingdings" panose="05000000000000000000" pitchFamily="2" charset="2"/>
              </a:rPr>
              <a:t> keep</a:t>
            </a:r>
            <a:endParaRPr lang="en-GB">
              <a:solidFill>
                <a:srgbClr val="00B050"/>
              </a:solidFill>
            </a:endParaRPr>
          </a:p>
          <a:p>
            <a:endParaRPr lang="en-GB">
              <a:solidFill>
                <a:srgbClr val="5F5E86"/>
              </a:solidFill>
            </a:endParaRPr>
          </a:p>
          <a:p>
            <a:endParaRPr lang="en-GB">
              <a:solidFill>
                <a:srgbClr val="5F5E86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392CC6-446E-A244-B3F6-ADCDB3E4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76" y="1365155"/>
            <a:ext cx="2070042" cy="12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73BF94B9-84A4-59C5-179B-9BE332E2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90" y="2690718"/>
            <a:ext cx="2148067" cy="13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BD8C92C-5C5D-BA0F-41E2-68AAD5E47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10" y="4070880"/>
            <a:ext cx="217042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29CFA54-8091-0E15-4510-4A79CA92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9" y="2517346"/>
            <a:ext cx="2404529" cy="14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C81466-3D8D-0FFC-14BB-09D2EF0A9C9B}"/>
              </a:ext>
            </a:extLst>
          </p:cNvPr>
          <p:cNvSpPr txBox="1"/>
          <p:nvPr/>
        </p:nvSpPr>
        <p:spPr>
          <a:xfrm>
            <a:off x="4025958" y="2112723"/>
            <a:ext cx="207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Raw 500k frames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33A6D7-818B-6ED4-31F0-3F13A94C0C41}"/>
              </a:ext>
            </a:extLst>
          </p:cNvPr>
          <p:cNvCxnSpPr>
            <a:cxnSpLocks/>
          </p:cNvCxnSpPr>
          <p:nvPr/>
        </p:nvCxnSpPr>
        <p:spPr>
          <a:xfrm flipH="1">
            <a:off x="8464657" y="1424657"/>
            <a:ext cx="13002" cy="3756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7C833BB-506E-4B84-C101-27D115DF1EC7}"/>
              </a:ext>
            </a:extLst>
          </p:cNvPr>
          <p:cNvSpPr txBox="1"/>
          <p:nvPr/>
        </p:nvSpPr>
        <p:spPr>
          <a:xfrm>
            <a:off x="8550588" y="2979962"/>
            <a:ext cx="193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Decreasing threshold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A055AB-64B0-F82B-0FC6-17C78A80EBC0}"/>
              </a:ext>
            </a:extLst>
          </p:cNvPr>
          <p:cNvSpPr txBox="1"/>
          <p:nvPr/>
        </p:nvSpPr>
        <p:spPr>
          <a:xfrm>
            <a:off x="8550588" y="4475903"/>
            <a:ext cx="1201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1% of events</a:t>
            </a:r>
          </a:p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8652F3-CA17-64AE-3070-969898112D28}"/>
              </a:ext>
            </a:extLst>
          </p:cNvPr>
          <p:cNvSpPr/>
          <p:nvPr/>
        </p:nvSpPr>
        <p:spPr>
          <a:xfrm>
            <a:off x="1922183" y="2690718"/>
            <a:ext cx="252000" cy="252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BF275-11EC-C757-337C-FD40054CC0CA}"/>
              </a:ext>
            </a:extLst>
          </p:cNvPr>
          <p:cNvSpPr/>
          <p:nvPr/>
        </p:nvSpPr>
        <p:spPr>
          <a:xfrm>
            <a:off x="1766106" y="2877176"/>
            <a:ext cx="252000" cy="252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334DBD4A-F58C-5DEA-95C5-7C7CC61E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28" y="1213851"/>
            <a:ext cx="217042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82ADCBF-2E8B-B8A9-6C16-CE3E2CB20857}"/>
              </a:ext>
            </a:extLst>
          </p:cNvPr>
          <p:cNvGrpSpPr/>
          <p:nvPr/>
        </p:nvGrpSpPr>
        <p:grpSpPr>
          <a:xfrm>
            <a:off x="9283337" y="381575"/>
            <a:ext cx="2908663" cy="2505103"/>
            <a:chOff x="9283337" y="381575"/>
            <a:chExt cx="2908663" cy="25051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A98EAB-18DF-50D7-49BB-FA8253049D62}"/>
                </a:ext>
              </a:extLst>
            </p:cNvPr>
            <p:cNvSpPr txBox="1"/>
            <p:nvPr/>
          </p:nvSpPr>
          <p:spPr>
            <a:xfrm>
              <a:off x="9499578" y="381575"/>
              <a:ext cx="2692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Still some charge loss where E lost &lt; Th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FB099C0-73FD-F8B9-753D-940939E497C9}"/>
                </a:ext>
              </a:extLst>
            </p:cNvPr>
            <p:cNvSpPr/>
            <p:nvPr/>
          </p:nvSpPr>
          <p:spPr>
            <a:xfrm>
              <a:off x="10476411" y="1872343"/>
              <a:ext cx="203650" cy="476901"/>
            </a:xfrm>
            <a:custGeom>
              <a:avLst/>
              <a:gdLst>
                <a:gd name="csX0" fmla="*/ 0 w 203650"/>
                <a:gd name="csY0" fmla="*/ 444137 h 476901"/>
                <a:gd name="csX1" fmla="*/ 165463 w 203650"/>
                <a:gd name="csY1" fmla="*/ 0 h 476901"/>
                <a:gd name="csX2" fmla="*/ 200298 w 203650"/>
                <a:gd name="csY2" fmla="*/ 444137 h 476901"/>
                <a:gd name="csX3" fmla="*/ 200298 w 203650"/>
                <a:gd name="csY3" fmla="*/ 409303 h 4769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03650" h="476901">
                  <a:moveTo>
                    <a:pt x="0" y="444137"/>
                  </a:moveTo>
                  <a:cubicBezTo>
                    <a:pt x="66040" y="222068"/>
                    <a:pt x="132080" y="0"/>
                    <a:pt x="165463" y="0"/>
                  </a:cubicBezTo>
                  <a:cubicBezTo>
                    <a:pt x="198846" y="0"/>
                    <a:pt x="194492" y="375920"/>
                    <a:pt x="200298" y="444137"/>
                  </a:cubicBezTo>
                  <a:cubicBezTo>
                    <a:pt x="206104" y="512354"/>
                    <a:pt x="203201" y="460828"/>
                    <a:pt x="200298" y="40930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8ADEB45-14AF-624D-C906-8A7CC908ABAF}"/>
                </a:ext>
              </a:extLst>
            </p:cNvPr>
            <p:cNvSpPr/>
            <p:nvPr/>
          </p:nvSpPr>
          <p:spPr>
            <a:xfrm>
              <a:off x="10243500" y="1682173"/>
              <a:ext cx="240391" cy="508529"/>
            </a:xfrm>
            <a:custGeom>
              <a:avLst/>
              <a:gdLst>
                <a:gd name="csX0" fmla="*/ 0 w 203650"/>
                <a:gd name="csY0" fmla="*/ 444137 h 476901"/>
                <a:gd name="csX1" fmla="*/ 165463 w 203650"/>
                <a:gd name="csY1" fmla="*/ 0 h 476901"/>
                <a:gd name="csX2" fmla="*/ 200298 w 203650"/>
                <a:gd name="csY2" fmla="*/ 444137 h 476901"/>
                <a:gd name="csX3" fmla="*/ 200298 w 203650"/>
                <a:gd name="csY3" fmla="*/ 409303 h 4769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03650" h="476901">
                  <a:moveTo>
                    <a:pt x="0" y="444137"/>
                  </a:moveTo>
                  <a:cubicBezTo>
                    <a:pt x="66040" y="222068"/>
                    <a:pt x="132080" y="0"/>
                    <a:pt x="165463" y="0"/>
                  </a:cubicBezTo>
                  <a:cubicBezTo>
                    <a:pt x="198846" y="0"/>
                    <a:pt x="194492" y="375920"/>
                    <a:pt x="200298" y="444137"/>
                  </a:cubicBezTo>
                  <a:cubicBezTo>
                    <a:pt x="206104" y="512354"/>
                    <a:pt x="203201" y="460828"/>
                    <a:pt x="200298" y="40930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B5C9FA3-6327-B3CB-4FD7-2D84E9208BB1}"/>
                </a:ext>
              </a:extLst>
            </p:cNvPr>
            <p:cNvSpPr/>
            <p:nvPr/>
          </p:nvSpPr>
          <p:spPr>
            <a:xfrm>
              <a:off x="10039850" y="1441224"/>
              <a:ext cx="203650" cy="476901"/>
            </a:xfrm>
            <a:custGeom>
              <a:avLst/>
              <a:gdLst>
                <a:gd name="csX0" fmla="*/ 0 w 203650"/>
                <a:gd name="csY0" fmla="*/ 444137 h 476901"/>
                <a:gd name="csX1" fmla="*/ 165463 w 203650"/>
                <a:gd name="csY1" fmla="*/ 0 h 476901"/>
                <a:gd name="csX2" fmla="*/ 200298 w 203650"/>
                <a:gd name="csY2" fmla="*/ 444137 h 476901"/>
                <a:gd name="csX3" fmla="*/ 200298 w 203650"/>
                <a:gd name="csY3" fmla="*/ 409303 h 4769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03650" h="476901">
                  <a:moveTo>
                    <a:pt x="0" y="444137"/>
                  </a:moveTo>
                  <a:cubicBezTo>
                    <a:pt x="66040" y="222068"/>
                    <a:pt x="132080" y="0"/>
                    <a:pt x="165463" y="0"/>
                  </a:cubicBezTo>
                  <a:cubicBezTo>
                    <a:pt x="198846" y="0"/>
                    <a:pt x="194492" y="375920"/>
                    <a:pt x="200298" y="444137"/>
                  </a:cubicBezTo>
                  <a:cubicBezTo>
                    <a:pt x="206104" y="512354"/>
                    <a:pt x="203201" y="460828"/>
                    <a:pt x="200298" y="409303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FEBDED-2916-A1C6-1D6B-0D54D8A0521E}"/>
                </a:ext>
              </a:extLst>
            </p:cNvPr>
            <p:cNvSpPr txBox="1"/>
            <p:nvPr/>
          </p:nvSpPr>
          <p:spPr>
            <a:xfrm>
              <a:off x="9283337" y="2517346"/>
              <a:ext cx="2692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Some correction to do?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7549E3-AF71-5B0E-FC90-75AB9DE3A748}"/>
              </a:ext>
            </a:extLst>
          </p:cNvPr>
          <p:cNvSpPr txBox="1"/>
          <p:nvPr/>
        </p:nvSpPr>
        <p:spPr>
          <a:xfrm>
            <a:off x="2681062" y="6453907"/>
            <a:ext cx="628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PUBLICATION IN PROGRESS</a:t>
            </a:r>
          </a:p>
        </p:txBody>
      </p:sp>
      <p:pic>
        <p:nvPicPr>
          <p:cNvPr id="4" name="Picture 3" descr="Heidelberg University, Germany | Study.eu">
            <a:extLst>
              <a:ext uri="{FF2B5EF4-FFF2-40B4-BE49-F238E27FC236}">
                <a16:creationId xmlns:a16="http://schemas.microsoft.com/office/drawing/2014/main" id="{FB4C77B1-55E1-C4D9-89EE-CDA6C20CF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5" name="Picture 4" descr="Diamond Light Source - Harwell Campus">
            <a:extLst>
              <a:ext uri="{FF2B5EF4-FFF2-40B4-BE49-F238E27FC236}">
                <a16:creationId xmlns:a16="http://schemas.microsoft.com/office/drawing/2014/main" id="{A0DD7809-1B19-BBE8-A9B4-7E5E59514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9" name="Picture 18" descr="European Synchrotron Radiation Facility (ESRF)">
            <a:extLst>
              <a:ext uri="{FF2B5EF4-FFF2-40B4-BE49-F238E27FC236}">
                <a16:creationId xmlns:a16="http://schemas.microsoft.com/office/drawing/2014/main" id="{11DE7D5F-9AA0-45B6-5086-E94F738C5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20" name="Picture 19" descr="European XFEL - Wikipedia">
            <a:extLst>
              <a:ext uri="{FF2B5EF4-FFF2-40B4-BE49-F238E27FC236}">
                <a16:creationId xmlns:a16="http://schemas.microsoft.com/office/drawing/2014/main" id="{D063A90C-1B6D-8AAD-086D-71C5730D4F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1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5713B-7F47-1CA6-2631-B521FD5BC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0B9C35-8BC9-D63C-2888-30230ABB5304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Specification</a:t>
            </a: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0AC1337-776F-889D-1B55-866964AF8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967736"/>
              </p:ext>
            </p:extLst>
          </p:nvPr>
        </p:nvGraphicFramePr>
        <p:xfrm>
          <a:off x="838201" y="1389380"/>
          <a:ext cx="10515597" cy="4079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96368857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2300936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92652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Continuous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Burst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94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Constant with tolerable deadtimes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256 Frame capture and slower readout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5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Master Clock Frequency [MHz]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684.5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4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Energy Range [keV]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25keV typical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30-100keV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270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Resolution [photon]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0.25-1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5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Noise [e]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&lt;1200 (1/4 photon)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&lt;1200 (1/4 photon)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65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Flux [</a:t>
                      </a:r>
                      <a:r>
                        <a:rPr lang="en-GB" sz="1600" err="1"/>
                        <a:t>ph</a:t>
                      </a:r>
                      <a:r>
                        <a:rPr lang="en-GB" sz="1600"/>
                        <a:t>/pixel/s]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~10</a:t>
                      </a:r>
                      <a:r>
                        <a:rPr lang="en-GB" sz="1600" baseline="30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  <a:endParaRPr lang="en-GB" sz="16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599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Pixel Size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37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Frame Rate [kHz]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~10-150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5700 for 16 bunch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Instantaneous Flux [photons]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~100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~200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53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Power [W/cm</a:t>
                      </a:r>
                      <a:r>
                        <a:rPr lang="en-GB" sz="1600" baseline="30000"/>
                        <a:t>2</a:t>
                      </a:r>
                      <a:r>
                        <a:rPr lang="en-GB" sz="160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340829"/>
                  </a:ext>
                </a:extLst>
              </a:tr>
            </a:tbl>
          </a:graphicData>
        </a:graphic>
      </p:graphicFrame>
      <p:pic>
        <p:nvPicPr>
          <p:cNvPr id="11" name="Picture 10" descr="Heidelberg University, Germany | Study.eu">
            <a:extLst>
              <a:ext uri="{FF2B5EF4-FFF2-40B4-BE49-F238E27FC236}">
                <a16:creationId xmlns:a16="http://schemas.microsoft.com/office/drawing/2014/main" id="{D36CAEC2-5A33-6FE2-8D24-A4485434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2" name="Picture 11" descr="Diamond Light Source - Harwell Campus">
            <a:extLst>
              <a:ext uri="{FF2B5EF4-FFF2-40B4-BE49-F238E27FC236}">
                <a16:creationId xmlns:a16="http://schemas.microsoft.com/office/drawing/2014/main" id="{259CCD48-DEF0-4396-B988-E873EC121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3" name="Picture 12" descr="European Synchrotron Radiation Facility (ESRF)">
            <a:extLst>
              <a:ext uri="{FF2B5EF4-FFF2-40B4-BE49-F238E27FC236}">
                <a16:creationId xmlns:a16="http://schemas.microsoft.com/office/drawing/2014/main" id="{E62FB1D7-AD29-3EAB-F5F0-62838C481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4" name="Picture 13" descr="European XFEL - Wikipedia">
            <a:extLst>
              <a:ext uri="{FF2B5EF4-FFF2-40B4-BE49-F238E27FC236}">
                <a16:creationId xmlns:a16="http://schemas.microsoft.com/office/drawing/2014/main" id="{D26CA2BA-49E9-431A-27BC-1D33DDF97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145E961-D37C-10DC-3A5D-788D4C43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3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FA58-D47D-8039-8C16-C84E21BF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Mask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674A79-6923-0898-14A0-292E37A8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8" y="2439100"/>
            <a:ext cx="16478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24E724B1-7E05-73DF-5522-204C5837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94" y="2439100"/>
            <a:ext cx="1657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A34423-4A3C-D353-5C13-793CDE063368}"/>
              </a:ext>
            </a:extLst>
          </p:cNvPr>
          <p:cNvSpPr/>
          <p:nvPr/>
        </p:nvSpPr>
        <p:spPr>
          <a:xfrm>
            <a:off x="3223196" y="4262179"/>
            <a:ext cx="71205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>
                <a:sym typeface="Roboto"/>
              </a:rPr>
              <a:t>20 </a:t>
            </a:r>
            <a:r>
              <a:rPr lang="fr-FR" sz="1600" i="1">
                <a:sym typeface="Roboto"/>
              </a:rPr>
              <a:t>µ</a:t>
            </a:r>
            <a:r>
              <a:rPr lang="en-US" sz="1600" i="1">
                <a:sym typeface="Roboto"/>
              </a:rPr>
              <a:t>m</a:t>
            </a:r>
            <a:endParaRPr lang="en-GB" sz="1600" i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744D6-308D-632E-25B1-35BA5505F430}"/>
              </a:ext>
            </a:extLst>
          </p:cNvPr>
          <p:cNvSpPr/>
          <p:nvPr/>
        </p:nvSpPr>
        <p:spPr>
          <a:xfrm>
            <a:off x="968079" y="4262179"/>
            <a:ext cx="76014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>
                <a:sym typeface="Roboto"/>
              </a:rPr>
              <a:t>40 </a:t>
            </a:r>
            <a:r>
              <a:rPr lang="fr-FR" sz="1600" i="1">
                <a:sym typeface="Roboto"/>
              </a:rPr>
              <a:t>µ</a:t>
            </a:r>
            <a:r>
              <a:rPr lang="en-US" sz="1600" i="1">
                <a:sym typeface="Roboto"/>
              </a:rPr>
              <a:t>m</a:t>
            </a:r>
            <a:endParaRPr lang="en-GB" sz="16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B47F3-66B2-F00F-EEC5-A05CDF35D80F}"/>
              </a:ext>
            </a:extLst>
          </p:cNvPr>
          <p:cNvSpPr txBox="1"/>
          <p:nvPr/>
        </p:nvSpPr>
        <p:spPr>
          <a:xfrm>
            <a:off x="995239" y="1725400"/>
            <a:ext cx="346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Laser drilled array of holes on 110</a:t>
            </a:r>
            <a:r>
              <a:rPr lang="fr-FR" i="1">
                <a:sym typeface="Roboto"/>
              </a:rPr>
              <a:t> µ</a:t>
            </a:r>
            <a:r>
              <a:rPr lang="en-GB"/>
              <a:t>m pitch (16x16 trial)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B3760110-348D-E102-A0F0-AC4E34326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88" y="656286"/>
            <a:ext cx="2467703" cy="24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4FE1BF92-B736-F321-A10B-7B9CC356F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208" y="665676"/>
            <a:ext cx="2425553" cy="24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E7F401-ED89-72CE-C6F5-EA4D1C3482D3}"/>
              </a:ext>
            </a:extLst>
          </p:cNvPr>
          <p:cNvSpPr txBox="1"/>
          <p:nvPr/>
        </p:nvSpPr>
        <p:spPr>
          <a:xfrm>
            <a:off x="5202871" y="323049"/>
            <a:ext cx="1485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Known Bad 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75647A-6C31-279D-B21F-B9E1E0939608}"/>
              </a:ext>
            </a:extLst>
          </p:cNvPr>
          <p:cNvSpPr txBox="1"/>
          <p:nvPr/>
        </p:nvSpPr>
        <p:spPr>
          <a:xfrm>
            <a:off x="9983984" y="3060219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No trim on test ASIC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0FC4D-9CAB-8E33-B8EF-2FF96B89EF3A}"/>
              </a:ext>
            </a:extLst>
          </p:cNvPr>
          <p:cNvSpPr/>
          <p:nvPr/>
        </p:nvSpPr>
        <p:spPr>
          <a:xfrm>
            <a:off x="6908902" y="266394"/>
            <a:ext cx="76014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>
                <a:sym typeface="Roboto"/>
              </a:rPr>
              <a:t>40 </a:t>
            </a:r>
            <a:r>
              <a:rPr lang="fr-FR" sz="1600" i="1">
                <a:sym typeface="Roboto"/>
              </a:rPr>
              <a:t>µ</a:t>
            </a:r>
            <a:r>
              <a:rPr lang="en-US" sz="1600" i="1">
                <a:sym typeface="Roboto"/>
              </a:rPr>
              <a:t>m</a:t>
            </a:r>
            <a:endParaRPr lang="en-GB" sz="1600" i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AE119-93D3-F28B-A58D-DBCE2ABD8549}"/>
              </a:ext>
            </a:extLst>
          </p:cNvPr>
          <p:cNvSpPr/>
          <p:nvPr/>
        </p:nvSpPr>
        <p:spPr>
          <a:xfrm>
            <a:off x="9131351" y="284533"/>
            <a:ext cx="76014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>
                <a:sym typeface="Roboto"/>
              </a:rPr>
              <a:t>20 </a:t>
            </a:r>
            <a:r>
              <a:rPr lang="fr-FR" sz="1600" i="1">
                <a:sym typeface="Roboto"/>
              </a:rPr>
              <a:t>µ</a:t>
            </a:r>
            <a:r>
              <a:rPr lang="en-US" sz="1600" i="1">
                <a:sym typeface="Roboto"/>
              </a:rPr>
              <a:t>m</a:t>
            </a:r>
            <a:endParaRPr lang="en-GB" sz="1600" i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EF4800-B8D1-100D-0869-76AC9C96989B}"/>
              </a:ext>
            </a:extLst>
          </p:cNvPr>
          <p:cNvSpPr txBox="1"/>
          <p:nvPr/>
        </p:nvSpPr>
        <p:spPr>
          <a:xfrm>
            <a:off x="603147" y="4709312"/>
            <a:ext cx="385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Spacing of holes most important</a:t>
            </a:r>
          </a:p>
          <a:p>
            <a:r>
              <a:rPr lang="en-GB"/>
              <a:t>Holes just need to be small enough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69AAEB-E506-7589-7132-F5342708BE61}"/>
              </a:ext>
            </a:extLst>
          </p:cNvPr>
          <p:cNvSpPr txBox="1"/>
          <p:nvPr/>
        </p:nvSpPr>
        <p:spPr>
          <a:xfrm>
            <a:off x="5670956" y="3800514"/>
            <a:ext cx="620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Works fine…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Probably not practical for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But maybe a way to get correction for software method?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87880-7474-F4C6-5A9A-ED18DC4D289E}"/>
              </a:ext>
            </a:extLst>
          </p:cNvPr>
          <p:cNvSpPr txBox="1"/>
          <p:nvPr/>
        </p:nvSpPr>
        <p:spPr>
          <a:xfrm>
            <a:off x="2681062" y="6453907"/>
            <a:ext cx="628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PUBLICATION IN PROGRESS</a:t>
            </a:r>
          </a:p>
        </p:txBody>
      </p:sp>
      <p:pic>
        <p:nvPicPr>
          <p:cNvPr id="7" name="Picture 6" descr="Heidelberg University, Germany | Study.eu">
            <a:extLst>
              <a:ext uri="{FF2B5EF4-FFF2-40B4-BE49-F238E27FC236}">
                <a16:creationId xmlns:a16="http://schemas.microsoft.com/office/drawing/2014/main" id="{FE96DDDA-214A-848A-7A07-66AD3146C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8" name="Picture 7" descr="Diamond Light Source - Harwell Campus">
            <a:extLst>
              <a:ext uri="{FF2B5EF4-FFF2-40B4-BE49-F238E27FC236}">
                <a16:creationId xmlns:a16="http://schemas.microsoft.com/office/drawing/2014/main" id="{BBEA904A-4AFB-2F3C-53EA-DB638814E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0" name="Picture 9" descr="European Synchrotron Radiation Facility (ESRF)">
            <a:extLst>
              <a:ext uri="{FF2B5EF4-FFF2-40B4-BE49-F238E27FC236}">
                <a16:creationId xmlns:a16="http://schemas.microsoft.com/office/drawing/2014/main" id="{BD8AB157-6453-01D6-192F-3F2FB5731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6" name="Picture 15" descr="European XFEL - Wikipedia">
            <a:extLst>
              <a:ext uri="{FF2B5EF4-FFF2-40B4-BE49-F238E27FC236}">
                <a16:creationId xmlns:a16="http://schemas.microsoft.com/office/drawing/2014/main" id="{C8B3CC2B-D38C-EF2C-B664-33388AB8CF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2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F52B74-8DBF-EE10-CE3E-4C5E04EC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43F0CB-F77C-FE9E-0A63-B05C5E847CE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Introduction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BE8116B-6306-E7CE-D20B-DB65B8A734A5}"/>
                  </a:ext>
                </a:extLst>
              </p:cNvPr>
              <p:cNvSpPr/>
              <p:nvPr/>
            </p:nvSpPr>
            <p:spPr>
              <a:xfrm>
                <a:off x="437262" y="1160526"/>
                <a:ext cx="6335832" cy="4322658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Arial"/>
                    <a:cs typeface="Arial"/>
                  </a:rPr>
                  <a:t>Rutherford Appleton Laboratory developed </a:t>
                </a:r>
                <a:r>
                  <a:rPr lang="en-GB" dirty="0" err="1">
                    <a:solidFill>
                      <a:srgbClr val="002060"/>
                    </a:solidFill>
                    <a:latin typeface="Arial"/>
                    <a:cs typeface="Arial"/>
                  </a:rPr>
                  <a:t>DynamiX</a:t>
                </a:r>
                <a:endParaRPr lang="en-GB" dirty="0">
                  <a:solidFill>
                    <a:srgbClr val="002060"/>
                  </a:solidFill>
                  <a:latin typeface="Arial"/>
                  <a:cs typeface="Arial"/>
                </a:endParaRPr>
              </a:p>
              <a:p>
                <a:pPr marL="342900" indent="-3429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srgbClr val="002060"/>
                  </a:solidFill>
                  <a:latin typeface="Arial"/>
                  <a:cs typeface="Arial"/>
                </a:endParaRPr>
              </a:p>
              <a:p>
                <a:pPr marL="342900" indent="-3429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Arial"/>
                    <a:cs typeface="Arial"/>
                  </a:rPr>
                  <a:t>University of Heidelberg developed </a:t>
                </a:r>
                <a:r>
                  <a:rPr lang="en-GB" dirty="0" err="1">
                    <a:solidFill>
                      <a:srgbClr val="C00000"/>
                    </a:solidFill>
                    <a:latin typeface="Arial"/>
                    <a:cs typeface="Arial"/>
                  </a:rPr>
                  <a:t>XIDer</a:t>
                </a:r>
                <a:endParaRPr lang="en-GB" dirty="0">
                  <a:solidFill>
                    <a:srgbClr val="C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en-GB" sz="2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marL="342900" indent="-3429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Arial"/>
                    <a:cs typeface="Arial"/>
                  </a:rPr>
                  <a:t>Lots of similarities:</a:t>
                </a:r>
              </a:p>
              <a:p>
                <a:pPr marL="800100" lvl="1" indent="-342900">
                  <a:lnSpc>
                    <a:spcPct val="110000"/>
                  </a:lnSpc>
                  <a:spcAft>
                    <a:spcPts val="600"/>
                  </a:spcAft>
                  <a:buFontTx/>
                  <a:buChar char="→"/>
                </a:pPr>
                <a:r>
                  <a:rPr lang="en-GB" dirty="0">
                    <a:solidFill>
                      <a:srgbClr val="000000"/>
                    </a:solidFill>
                    <a:latin typeface="Arial"/>
                    <a:cs typeface="Arial"/>
                  </a:rPr>
                  <a:t>65nm process</a:t>
                </a:r>
              </a:p>
              <a:p>
                <a:pPr marL="800100" lvl="1" indent="-342900">
                  <a:lnSpc>
                    <a:spcPct val="110000"/>
                  </a:lnSpc>
                  <a:spcAft>
                    <a:spcPts val="600"/>
                  </a:spcAft>
                  <a:buFontTx/>
                  <a:buChar char="→"/>
                </a:pPr>
                <a:r>
                  <a:rPr lang="en-GB" dirty="0">
                    <a:solidFill>
                      <a:srgbClr val="000000"/>
                    </a:solidFill>
                    <a:latin typeface="Arial"/>
                    <a:cs typeface="Arial"/>
                  </a:rPr>
                  <a:t>Hybrid design for CZT detector</a:t>
                </a:r>
              </a:p>
              <a:p>
                <a:pPr marL="800100" lvl="1" indent="-342900">
                  <a:lnSpc>
                    <a:spcPct val="110000"/>
                  </a:lnSpc>
                  <a:spcAft>
                    <a:spcPts val="600"/>
                  </a:spcAft>
                  <a:buFontTx/>
                  <a:buChar char="→"/>
                </a:pPr>
                <a:r>
                  <a:rPr lang="en-GB" dirty="0">
                    <a:solidFill>
                      <a:srgbClr val="000000"/>
                    </a:solidFill>
                    <a:latin typeface="Arial"/>
                    <a:cs typeface="Arial"/>
                  </a:rPr>
                  <a:t>Aiming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Arial"/>
                    <a:cs typeface="Arial"/>
                  </a:rPr>
                  <a:t> photons/s/pixel</a:t>
                </a:r>
              </a:p>
              <a:p>
                <a:pPr marL="800100" lvl="1" indent="-342900">
                  <a:lnSpc>
                    <a:spcPct val="110000"/>
                  </a:lnSpc>
                  <a:spcAft>
                    <a:spcPts val="600"/>
                  </a:spcAft>
                  <a:buFontTx/>
                  <a:buChar char="→"/>
                </a:pPr>
                <a:r>
                  <a:rPr lang="en-GB" dirty="0">
                    <a:solidFill>
                      <a:srgbClr val="000000"/>
                    </a:solidFill>
                    <a:latin typeface="Arial"/>
                    <a:cs typeface="Arial"/>
                  </a:rPr>
                  <a:t>16x16 pixels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en-GB" sz="2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marL="342900" indent="-3429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Arial"/>
                    <a:cs typeface="Arial"/>
                  </a:rPr>
                  <a:t>Test structures shared an MPW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BE8116B-6306-E7CE-D20B-DB65B8A73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2" y="1160526"/>
                <a:ext cx="6335832" cy="4322658"/>
              </a:xfrm>
              <a:prstGeom prst="rect">
                <a:avLst/>
              </a:prstGeom>
              <a:blipFill>
                <a:blip r:embed="rId3"/>
                <a:stretch>
                  <a:fillRect l="-674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F907573-2AC7-7D08-92D9-31543A41EDE5}"/>
              </a:ext>
            </a:extLst>
          </p:cNvPr>
          <p:cNvGrpSpPr/>
          <p:nvPr/>
        </p:nvGrpSpPr>
        <p:grpSpPr>
          <a:xfrm>
            <a:off x="7724938" y="161001"/>
            <a:ext cx="3632614" cy="3301867"/>
            <a:chOff x="6853806" y="801057"/>
            <a:chExt cx="4781190" cy="4345865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97A8863F-B7C1-0932-9788-C8CA978FA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677" y="1387942"/>
              <a:ext cx="4629607" cy="36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81D178-7FB4-BAC5-5AAD-29E9595B9212}"/>
                </a:ext>
              </a:extLst>
            </p:cNvPr>
            <p:cNvSpPr/>
            <p:nvPr/>
          </p:nvSpPr>
          <p:spPr>
            <a:xfrm>
              <a:off x="6853806" y="1303157"/>
              <a:ext cx="2793935" cy="3843765"/>
            </a:xfrm>
            <a:prstGeom prst="rect">
              <a:avLst/>
            </a:prstGeom>
            <a:solidFill>
              <a:srgbClr val="1F6EFF">
                <a:alpha val="25098"/>
              </a:srgb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561362-AABF-2205-4CCE-EFAEFEF23494}"/>
                </a:ext>
              </a:extLst>
            </p:cNvPr>
            <p:cNvSpPr/>
            <p:nvPr/>
          </p:nvSpPr>
          <p:spPr>
            <a:xfrm>
              <a:off x="9647741" y="1303157"/>
              <a:ext cx="1987255" cy="3843765"/>
            </a:xfrm>
            <a:prstGeom prst="rect">
              <a:avLst/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C4E589-0EFA-99DA-0121-9427DC9CAEFD}"/>
                </a:ext>
              </a:extLst>
            </p:cNvPr>
            <p:cNvSpPr txBox="1"/>
            <p:nvPr/>
          </p:nvSpPr>
          <p:spPr>
            <a:xfrm>
              <a:off x="7021847" y="834344"/>
              <a:ext cx="2457855" cy="511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err="1">
                  <a:latin typeface="Arial"/>
                  <a:cs typeface="Arial"/>
                </a:rPr>
                <a:t>BabyDynamiX</a:t>
              </a:r>
              <a:endParaRPr lang="en-GB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86DB8F-F5C8-EDA8-CBD7-70106D16E73D}"/>
                </a:ext>
              </a:extLst>
            </p:cNvPr>
            <p:cNvSpPr txBox="1"/>
            <p:nvPr/>
          </p:nvSpPr>
          <p:spPr>
            <a:xfrm>
              <a:off x="9780514" y="801057"/>
              <a:ext cx="1721708" cy="55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err="1">
                  <a:solidFill>
                    <a:srgbClr val="C00000"/>
                  </a:solidFill>
                  <a:latin typeface="Arial"/>
                  <a:cs typeface="Arial"/>
                </a:rPr>
                <a:t>XIDer</a:t>
              </a:r>
              <a:r>
                <a:rPr lang="en-GB" sz="1800" b="1" dirty="0">
                  <a:solidFill>
                    <a:srgbClr val="C00000"/>
                  </a:solidFill>
                  <a:latin typeface="Arial"/>
                  <a:cs typeface="Arial"/>
                </a:rPr>
                <a:t> T6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5" name="Picture 14" descr="Heidelberg University, Germany | Study.eu">
            <a:extLst>
              <a:ext uri="{FF2B5EF4-FFF2-40B4-BE49-F238E27FC236}">
                <a16:creationId xmlns:a16="http://schemas.microsoft.com/office/drawing/2014/main" id="{EDA2EA78-A98C-2A49-FB15-6A4CC8655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8" name="Picture 17" descr="Diamond Light Source - Harwell Campus">
            <a:extLst>
              <a:ext uri="{FF2B5EF4-FFF2-40B4-BE49-F238E27FC236}">
                <a16:creationId xmlns:a16="http://schemas.microsoft.com/office/drawing/2014/main" id="{3B96BC33-B733-3DC6-8F2E-85AA03C01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20" name="Picture 19" descr="European Synchrotron Radiation Facility (ESRF)">
            <a:extLst>
              <a:ext uri="{FF2B5EF4-FFF2-40B4-BE49-F238E27FC236}">
                <a16:creationId xmlns:a16="http://schemas.microsoft.com/office/drawing/2014/main" id="{DBBFABEB-B950-D27D-BCBA-BD87433C8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21" name="Picture 20" descr="European XFEL - Wikipedia">
            <a:extLst>
              <a:ext uri="{FF2B5EF4-FFF2-40B4-BE49-F238E27FC236}">
                <a16:creationId xmlns:a16="http://schemas.microsoft.com/office/drawing/2014/main" id="{1A2C79C9-60F0-F2C5-136B-F8222B6365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B7ABFE-5D28-C55C-866D-7501CA67FB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0286" y="3598335"/>
            <a:ext cx="3813282" cy="2134786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D92FDE85-FDF6-79EF-D3F5-68C53D45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0652B5-8F52-521E-EB1A-90C040529FE1}"/>
              </a:ext>
            </a:extLst>
          </p:cNvPr>
          <p:cNvSpPr txBox="1"/>
          <p:nvPr/>
        </p:nvSpPr>
        <p:spPr>
          <a:xfrm>
            <a:off x="9792692" y="3575847"/>
            <a:ext cx="17678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spc="-100" dirty="0">
                <a:solidFill>
                  <a:srgbClr val="002060"/>
                </a:solidFill>
                <a:latin typeface="Arial"/>
                <a:cs typeface="Arial"/>
              </a:rPr>
              <a:t>2mm </a:t>
            </a:r>
            <a:r>
              <a:rPr lang="en-GB" sz="1400" b="1" spc="-100" dirty="0" err="1">
                <a:solidFill>
                  <a:srgbClr val="002060"/>
                </a:solidFill>
                <a:latin typeface="Arial"/>
                <a:cs typeface="Arial"/>
              </a:rPr>
              <a:t>Redlen</a:t>
            </a:r>
            <a:r>
              <a:rPr lang="en-GB" sz="1400" b="1" spc="-100" dirty="0">
                <a:solidFill>
                  <a:srgbClr val="002060"/>
                </a:solidFill>
                <a:latin typeface="Arial"/>
                <a:cs typeface="Arial"/>
              </a:rPr>
              <a:t> HF-CZT</a:t>
            </a:r>
            <a:endParaRPr lang="en-GB" sz="1400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7D03AE-2924-D7D1-0E3B-8CD44C527402}"/>
              </a:ext>
            </a:extLst>
          </p:cNvPr>
          <p:cNvCxnSpPr>
            <a:cxnSpLocks/>
          </p:cNvCxnSpPr>
          <p:nvPr/>
        </p:nvCxnSpPr>
        <p:spPr>
          <a:xfrm flipH="1">
            <a:off x="9596120" y="3844350"/>
            <a:ext cx="458047" cy="57545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04216C-6CD2-439B-A11F-7A8817E8F7A3}"/>
              </a:ext>
            </a:extLst>
          </p:cNvPr>
          <p:cNvSpPr txBox="1"/>
          <p:nvPr/>
        </p:nvSpPr>
        <p:spPr>
          <a:xfrm>
            <a:off x="5387024" y="2138142"/>
            <a:ext cx="2439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0000"/>
                </a:solidFill>
                <a:latin typeface="Arial"/>
                <a:cs typeface="Arial"/>
              </a:rPr>
              <a:t>Both shown at</a:t>
            </a:r>
          </a:p>
          <a:p>
            <a:pPr algn="ctr"/>
            <a:r>
              <a:rPr lang="en-GB" sz="1600" b="1" dirty="0">
                <a:solidFill>
                  <a:srgbClr val="000000"/>
                </a:solidFill>
                <a:latin typeface="Arial"/>
                <a:cs typeface="Arial"/>
              </a:rPr>
              <a:t>FEE 2023</a:t>
            </a:r>
            <a:endParaRPr lang="en-GB" sz="16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D305D4-F68F-A257-31C7-1FBFAB053D36}"/>
              </a:ext>
            </a:extLst>
          </p:cNvPr>
          <p:cNvCxnSpPr>
            <a:cxnSpLocks/>
          </p:cNvCxnSpPr>
          <p:nvPr/>
        </p:nvCxnSpPr>
        <p:spPr>
          <a:xfrm flipH="1" flipV="1">
            <a:off x="6001305" y="1606858"/>
            <a:ext cx="325912" cy="48538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C08F0E-67DD-8CF2-5EB9-B1D7C368EFA5}"/>
              </a:ext>
            </a:extLst>
          </p:cNvPr>
          <p:cNvCxnSpPr>
            <a:cxnSpLocks/>
          </p:cNvCxnSpPr>
          <p:nvPr/>
        </p:nvCxnSpPr>
        <p:spPr>
          <a:xfrm flipH="1" flipV="1">
            <a:off x="5330119" y="2183933"/>
            <a:ext cx="458122" cy="17427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8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18723-46A5-206F-3729-F6D550C15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BDC498-1E17-5E83-F3D4-826C610E504E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Introduction</a:t>
            </a:r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FB2AB1-D3D1-D574-0FC1-01FD39E54D76}"/>
              </a:ext>
            </a:extLst>
          </p:cNvPr>
          <p:cNvGrpSpPr/>
          <p:nvPr/>
        </p:nvGrpSpPr>
        <p:grpSpPr>
          <a:xfrm>
            <a:off x="4531179" y="4417712"/>
            <a:ext cx="1260926" cy="1013702"/>
            <a:chOff x="818563" y="1888959"/>
            <a:chExt cx="4781190" cy="3843765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BB6B0715-7F32-67E3-490B-E119884C2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434" y="1973744"/>
              <a:ext cx="4629607" cy="36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4DE3FD-1FCB-13E1-7B0C-F9ECEC799857}"/>
                </a:ext>
              </a:extLst>
            </p:cNvPr>
            <p:cNvSpPr/>
            <p:nvPr/>
          </p:nvSpPr>
          <p:spPr>
            <a:xfrm>
              <a:off x="818563" y="1888959"/>
              <a:ext cx="2793935" cy="3843765"/>
            </a:xfrm>
            <a:prstGeom prst="rect">
              <a:avLst/>
            </a:prstGeom>
            <a:solidFill>
              <a:srgbClr val="1F6EFF">
                <a:alpha val="25098"/>
              </a:srgb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01D5E1-9F11-A6A1-81B2-71E6889A237C}"/>
                </a:ext>
              </a:extLst>
            </p:cNvPr>
            <p:cNvSpPr/>
            <p:nvPr/>
          </p:nvSpPr>
          <p:spPr>
            <a:xfrm>
              <a:off x="3612498" y="1888959"/>
              <a:ext cx="1987255" cy="3843765"/>
            </a:xfrm>
            <a:prstGeom prst="rect">
              <a:avLst/>
            </a:prstGeom>
            <a:solidFill>
              <a:srgbClr val="C00000">
                <a:alpha val="25098"/>
              </a:srgbClr>
            </a:solidFill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F58641F-442A-BE10-E7EE-516A8D71274F}"/>
              </a:ext>
            </a:extLst>
          </p:cNvPr>
          <p:cNvGrpSpPr/>
          <p:nvPr/>
        </p:nvGrpSpPr>
        <p:grpSpPr>
          <a:xfrm>
            <a:off x="6050483" y="535838"/>
            <a:ext cx="5511431" cy="4950561"/>
            <a:chOff x="6459150" y="762562"/>
            <a:chExt cx="5302789" cy="47238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6F7758-7AE3-A8E0-F7C4-6C1B2F0C2654}"/>
                </a:ext>
              </a:extLst>
            </p:cNvPr>
            <p:cNvSpPr/>
            <p:nvPr/>
          </p:nvSpPr>
          <p:spPr>
            <a:xfrm>
              <a:off x="6459150" y="1137602"/>
              <a:ext cx="5302789" cy="434879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7B1900-353F-F883-EBAC-0FD2E8AE4006}"/>
                </a:ext>
              </a:extLst>
            </p:cNvPr>
            <p:cNvSpPr txBox="1"/>
            <p:nvPr/>
          </p:nvSpPr>
          <p:spPr>
            <a:xfrm>
              <a:off x="8248061" y="762562"/>
              <a:ext cx="17217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latin typeface="Arial"/>
                  <a:cs typeface="Arial"/>
                </a:rPr>
                <a:t>XIDyn</a:t>
              </a:r>
              <a:endParaRPr lang="en-GB" b="1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4A93C-10FF-47C3-7A51-D6249861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7995" y="1230290"/>
              <a:ext cx="5161843" cy="4188244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5A340A4-A26A-0FE0-558A-B00645D88A80}"/>
              </a:ext>
            </a:extLst>
          </p:cNvPr>
          <p:cNvSpPr/>
          <p:nvPr/>
        </p:nvSpPr>
        <p:spPr>
          <a:xfrm>
            <a:off x="443637" y="1163191"/>
            <a:ext cx="5603462" cy="42549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Efforts combined to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XIDyn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b="1" dirty="0" err="1">
                <a:solidFill>
                  <a:srgbClr val="C00000"/>
                </a:solidFill>
                <a:latin typeface="Arial"/>
                <a:cs typeface="Arial"/>
              </a:rPr>
              <a:t>XID</a:t>
            </a:r>
            <a:r>
              <a:rPr lang="en-US" dirty="0" err="1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+ </a:t>
            </a:r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Dyn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amiX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192x144 pixels reticle scale ASIC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Pads only on one edge for tiling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Using RAM in pixel from XIDER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Maximum of 20W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EBBC86-DA5A-8B39-08F2-80B6FB747A82}"/>
              </a:ext>
            </a:extLst>
          </p:cNvPr>
          <p:cNvCxnSpPr/>
          <p:nvPr/>
        </p:nvCxnSpPr>
        <p:spPr>
          <a:xfrm>
            <a:off x="6050483" y="473516"/>
            <a:ext cx="5511431" cy="0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A09B4F-DE25-94EE-17CA-337392BF0FA4}"/>
              </a:ext>
            </a:extLst>
          </p:cNvPr>
          <p:cNvSpPr txBox="1"/>
          <p:nvPr/>
        </p:nvSpPr>
        <p:spPr>
          <a:xfrm>
            <a:off x="8360875" y="86394"/>
            <a:ext cx="887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21mm</a:t>
            </a:r>
            <a:endParaRPr lang="en-GB" sz="1600" i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47AF10-C9B3-4AF3-4F38-4E2200A24E15}"/>
              </a:ext>
            </a:extLst>
          </p:cNvPr>
          <p:cNvCxnSpPr>
            <a:cxnSpLocks/>
          </p:cNvCxnSpPr>
          <p:nvPr/>
        </p:nvCxnSpPr>
        <p:spPr>
          <a:xfrm>
            <a:off x="11820292" y="922898"/>
            <a:ext cx="2" cy="4588532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92EDB3-C5D8-1914-CCC2-26F2345CBF12}"/>
              </a:ext>
            </a:extLst>
          </p:cNvPr>
          <p:cNvSpPr txBox="1"/>
          <p:nvPr/>
        </p:nvSpPr>
        <p:spPr>
          <a:xfrm rot="5400000">
            <a:off x="11545939" y="2816093"/>
            <a:ext cx="887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17mm</a:t>
            </a:r>
            <a:endParaRPr lang="en-GB" sz="1600" i="1" dirty="0"/>
          </a:p>
        </p:txBody>
      </p:sp>
      <p:pic>
        <p:nvPicPr>
          <p:cNvPr id="4096" name="Picture 4095" descr="Heidelberg University, Germany | Study.eu">
            <a:extLst>
              <a:ext uri="{FF2B5EF4-FFF2-40B4-BE49-F238E27FC236}">
                <a16:creationId xmlns:a16="http://schemas.microsoft.com/office/drawing/2014/main" id="{82A8FA4E-3154-2D16-8169-4441C2FCD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4097" name="Picture 4096" descr="Diamond Light Source - Harwell Campus">
            <a:extLst>
              <a:ext uri="{FF2B5EF4-FFF2-40B4-BE49-F238E27FC236}">
                <a16:creationId xmlns:a16="http://schemas.microsoft.com/office/drawing/2014/main" id="{8BD7C6DC-7D3E-FFD2-EFB1-497CF4B67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4099" name="Picture 4098" descr="European Synchrotron Radiation Facility (ESRF)">
            <a:extLst>
              <a:ext uri="{FF2B5EF4-FFF2-40B4-BE49-F238E27FC236}">
                <a16:creationId xmlns:a16="http://schemas.microsoft.com/office/drawing/2014/main" id="{8DA2143B-8BA4-61B8-DF93-99F1DB146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4100" name="Picture 4099" descr="European XFEL - Wikipedia">
            <a:extLst>
              <a:ext uri="{FF2B5EF4-FFF2-40B4-BE49-F238E27FC236}">
                <a16:creationId xmlns:a16="http://schemas.microsoft.com/office/drawing/2014/main" id="{DF814E4C-89B7-49C1-26EF-8D39540556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4101" name="Slide Number Placeholder 4100">
            <a:extLst>
              <a:ext uri="{FF2B5EF4-FFF2-40B4-BE49-F238E27FC236}">
                <a16:creationId xmlns:a16="http://schemas.microsoft.com/office/drawing/2014/main" id="{CCC20FA4-CBB4-407B-238D-C8B61D2A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1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C266C-6B9B-CC38-E0C6-1FC01AF4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1EE032-B642-6032-686F-1CF945C9D64D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ASIC Architecture</a:t>
            </a:r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44DF1F0-D8B6-5D6F-6FDE-DBBFCE43E05F}"/>
              </a:ext>
            </a:extLst>
          </p:cNvPr>
          <p:cNvSpPr/>
          <p:nvPr/>
        </p:nvSpPr>
        <p:spPr>
          <a:xfrm>
            <a:off x="437262" y="1160526"/>
            <a:ext cx="5619852" cy="50182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Large pixel array controlled by global digital logic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3 Dual lane 14.1Gbps serializers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Using 4x4 super pixels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Digital-on-top approach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Design challenges: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IR drop up columns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Pixel mismatch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3D7FC4-7106-C599-D8E4-C6FF5EB9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174" y="946837"/>
            <a:ext cx="5364939" cy="3549885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E55B5C6-5039-B727-8BE5-475595DF4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67806"/>
              </p:ext>
            </p:extLst>
          </p:nvPr>
        </p:nvGraphicFramePr>
        <p:xfrm>
          <a:off x="6134887" y="4549799"/>
          <a:ext cx="5340748" cy="627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279">
                  <a:extLst>
                    <a:ext uri="{9D8B030D-6E8A-4147-A177-3AD203B41FA5}">
                      <a16:colId xmlns:a16="http://schemas.microsoft.com/office/drawing/2014/main" val="2097517394"/>
                    </a:ext>
                  </a:extLst>
                </a:gridCol>
                <a:gridCol w="695661">
                  <a:extLst>
                    <a:ext uri="{9D8B030D-6E8A-4147-A177-3AD203B41FA5}">
                      <a16:colId xmlns:a16="http://schemas.microsoft.com/office/drawing/2014/main" val="3091389533"/>
                    </a:ext>
                  </a:extLst>
                </a:gridCol>
                <a:gridCol w="1101245">
                  <a:extLst>
                    <a:ext uri="{9D8B030D-6E8A-4147-A177-3AD203B41FA5}">
                      <a16:colId xmlns:a16="http://schemas.microsoft.com/office/drawing/2014/main" val="4243934803"/>
                    </a:ext>
                  </a:extLst>
                </a:gridCol>
                <a:gridCol w="688504">
                  <a:extLst>
                    <a:ext uri="{9D8B030D-6E8A-4147-A177-3AD203B41FA5}">
                      <a16:colId xmlns:a16="http://schemas.microsoft.com/office/drawing/2014/main" val="4097689333"/>
                    </a:ext>
                  </a:extLst>
                </a:gridCol>
                <a:gridCol w="1057096">
                  <a:extLst>
                    <a:ext uri="{9D8B030D-6E8A-4147-A177-3AD203B41FA5}">
                      <a16:colId xmlns:a16="http://schemas.microsoft.com/office/drawing/2014/main" val="293285753"/>
                    </a:ext>
                  </a:extLst>
                </a:gridCol>
                <a:gridCol w="709367">
                  <a:extLst>
                    <a:ext uri="{9D8B030D-6E8A-4147-A177-3AD203B41FA5}">
                      <a16:colId xmlns:a16="http://schemas.microsoft.com/office/drawing/2014/main" val="259421129"/>
                    </a:ext>
                  </a:extLst>
                </a:gridCol>
                <a:gridCol w="521596">
                  <a:extLst>
                    <a:ext uri="{9D8B030D-6E8A-4147-A177-3AD203B41FA5}">
                      <a16:colId xmlns:a16="http://schemas.microsoft.com/office/drawing/2014/main" val="111429464"/>
                    </a:ext>
                  </a:extLst>
                </a:gridCol>
              </a:tblGrid>
              <a:tr h="209317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GLOBAL DIGITAL LOGIC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FIFO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9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/>
                        <a:t>GLOBAL DIGITAL LOGIC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FIFO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9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/>
                        <a:t>GLOBAL DIGITAL LOGIC</a:t>
                      </a:r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FIFO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9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/>
                        <a:t>GLOBAL DIGITAL LOGIC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335998"/>
                  </a:ext>
                </a:extLst>
              </a:tr>
              <a:tr h="261646">
                <a:tc vMerge="1"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SERIALISER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SERIALISER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SERIALISER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6776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AE4021B5-0DD6-E221-742E-71E62B14601E}"/>
              </a:ext>
            </a:extLst>
          </p:cNvPr>
          <p:cNvSpPr/>
          <p:nvPr/>
        </p:nvSpPr>
        <p:spPr>
          <a:xfrm>
            <a:off x="6130814" y="5234058"/>
            <a:ext cx="5337945" cy="174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E2C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>
                <a:solidFill>
                  <a:srgbClr val="2E2C61"/>
                </a:solidFill>
              </a:rPr>
              <a:t>PADS</a:t>
            </a: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4EC70D-FDA5-FACC-A6F4-8E172ACBDEB2}"/>
              </a:ext>
            </a:extLst>
          </p:cNvPr>
          <p:cNvSpPr/>
          <p:nvPr/>
        </p:nvSpPr>
        <p:spPr>
          <a:xfrm>
            <a:off x="7920038" y="2525386"/>
            <a:ext cx="1659730" cy="386883"/>
          </a:xfrm>
          <a:prstGeom prst="rect">
            <a:avLst/>
          </a:prstGeom>
          <a:solidFill>
            <a:srgbClr val="BDD7EE"/>
          </a:solidFill>
          <a:ln w="9525">
            <a:solidFill>
              <a:srgbClr val="2E2C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E2C61"/>
                </a:solidFill>
              </a:rPr>
              <a:t>PIXEL ARRAY</a:t>
            </a:r>
            <a:endParaRPr lang="en-GB" b="1">
              <a:solidFill>
                <a:srgbClr val="2E2C61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D11BB5E-42DE-9928-98C4-0503E2E4257C}"/>
              </a:ext>
            </a:extLst>
          </p:cNvPr>
          <p:cNvSpPr/>
          <p:nvPr/>
        </p:nvSpPr>
        <p:spPr>
          <a:xfrm>
            <a:off x="6428383" y="4355306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2F80F790-48D9-DDD4-2819-C9C5D883B7B9}"/>
              </a:ext>
            </a:extLst>
          </p:cNvPr>
          <p:cNvSpPr/>
          <p:nvPr/>
        </p:nvSpPr>
        <p:spPr>
          <a:xfrm>
            <a:off x="6761758" y="4355305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82A8806-6C61-9431-E197-CD39E48A201C}"/>
              </a:ext>
            </a:extLst>
          </p:cNvPr>
          <p:cNvSpPr/>
          <p:nvPr/>
        </p:nvSpPr>
        <p:spPr>
          <a:xfrm>
            <a:off x="7095133" y="4355305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71E0FAE6-E4B9-9C94-40E4-E9FBC0183597}"/>
              </a:ext>
            </a:extLst>
          </p:cNvPr>
          <p:cNvSpPr/>
          <p:nvPr/>
        </p:nvSpPr>
        <p:spPr>
          <a:xfrm>
            <a:off x="7428508" y="4355304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51EC98A6-2C4C-A4F6-2D12-840C1DA581B1}"/>
              </a:ext>
            </a:extLst>
          </p:cNvPr>
          <p:cNvSpPr/>
          <p:nvPr/>
        </p:nvSpPr>
        <p:spPr>
          <a:xfrm>
            <a:off x="7761883" y="4356281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A90EF069-C4D8-8E07-34B0-BF78A4240DD7}"/>
              </a:ext>
            </a:extLst>
          </p:cNvPr>
          <p:cNvSpPr/>
          <p:nvPr/>
        </p:nvSpPr>
        <p:spPr>
          <a:xfrm>
            <a:off x="8095258" y="4356280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6264B103-2577-3682-CE31-851407E83839}"/>
              </a:ext>
            </a:extLst>
          </p:cNvPr>
          <p:cNvSpPr/>
          <p:nvPr/>
        </p:nvSpPr>
        <p:spPr>
          <a:xfrm>
            <a:off x="8428633" y="4356280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E8E5C67-A0CD-03C9-96BA-C2280EDA3620}"/>
              </a:ext>
            </a:extLst>
          </p:cNvPr>
          <p:cNvSpPr/>
          <p:nvPr/>
        </p:nvSpPr>
        <p:spPr>
          <a:xfrm>
            <a:off x="8762008" y="4356279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7680CC4B-E077-38AA-A794-16C6D56E6137}"/>
              </a:ext>
            </a:extLst>
          </p:cNvPr>
          <p:cNvSpPr/>
          <p:nvPr/>
        </p:nvSpPr>
        <p:spPr>
          <a:xfrm>
            <a:off x="9111420" y="4355793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F4C22EAE-B8E3-484B-82DD-915995588708}"/>
              </a:ext>
            </a:extLst>
          </p:cNvPr>
          <p:cNvSpPr/>
          <p:nvPr/>
        </p:nvSpPr>
        <p:spPr>
          <a:xfrm>
            <a:off x="9444795" y="4355792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2E1D6A0A-7E69-8543-6A38-050AE008CAC4}"/>
              </a:ext>
            </a:extLst>
          </p:cNvPr>
          <p:cNvSpPr/>
          <p:nvPr/>
        </p:nvSpPr>
        <p:spPr>
          <a:xfrm>
            <a:off x="9778170" y="4355792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47336F3-C1FD-1062-4473-D2579126CB34}"/>
              </a:ext>
            </a:extLst>
          </p:cNvPr>
          <p:cNvSpPr/>
          <p:nvPr/>
        </p:nvSpPr>
        <p:spPr>
          <a:xfrm>
            <a:off x="10111545" y="4355791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6D42C76-F925-516D-0A3F-E7FE2E6778A5}"/>
              </a:ext>
            </a:extLst>
          </p:cNvPr>
          <p:cNvSpPr/>
          <p:nvPr/>
        </p:nvSpPr>
        <p:spPr>
          <a:xfrm>
            <a:off x="10444920" y="4356768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E632B359-36DC-B0CE-E1D2-5555BCEB79F1}"/>
              </a:ext>
            </a:extLst>
          </p:cNvPr>
          <p:cNvSpPr/>
          <p:nvPr/>
        </p:nvSpPr>
        <p:spPr>
          <a:xfrm>
            <a:off x="10778295" y="4356767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9BD59955-D22E-87EF-BF9A-53F1AF52D0F5}"/>
              </a:ext>
            </a:extLst>
          </p:cNvPr>
          <p:cNvSpPr/>
          <p:nvPr/>
        </p:nvSpPr>
        <p:spPr>
          <a:xfrm>
            <a:off x="11111670" y="4356767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1C56DCA0-D9E6-743B-1CD1-40FF1785F59E}"/>
              </a:ext>
            </a:extLst>
          </p:cNvPr>
          <p:cNvSpPr/>
          <p:nvPr/>
        </p:nvSpPr>
        <p:spPr>
          <a:xfrm>
            <a:off x="6426733" y="5407566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47E64B48-3C49-3DE9-E0B0-8BF9E4E82BE7}"/>
              </a:ext>
            </a:extLst>
          </p:cNvPr>
          <p:cNvSpPr/>
          <p:nvPr/>
        </p:nvSpPr>
        <p:spPr>
          <a:xfrm>
            <a:off x="6760108" y="5407565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49512D2F-D30E-3809-7406-053F7A45A961}"/>
              </a:ext>
            </a:extLst>
          </p:cNvPr>
          <p:cNvSpPr/>
          <p:nvPr/>
        </p:nvSpPr>
        <p:spPr>
          <a:xfrm>
            <a:off x="7093483" y="5407565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6CB1B92B-D6E7-E46B-E376-2000926E4D94}"/>
              </a:ext>
            </a:extLst>
          </p:cNvPr>
          <p:cNvSpPr/>
          <p:nvPr/>
        </p:nvSpPr>
        <p:spPr>
          <a:xfrm>
            <a:off x="7426858" y="5407564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BB14C13E-45A2-3698-8593-A2BCCBBB8636}"/>
              </a:ext>
            </a:extLst>
          </p:cNvPr>
          <p:cNvSpPr/>
          <p:nvPr/>
        </p:nvSpPr>
        <p:spPr>
          <a:xfrm>
            <a:off x="7760233" y="5408541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7F4B62DC-E552-1E2B-68BB-E4DED55BE766}"/>
              </a:ext>
            </a:extLst>
          </p:cNvPr>
          <p:cNvSpPr/>
          <p:nvPr/>
        </p:nvSpPr>
        <p:spPr>
          <a:xfrm>
            <a:off x="8093608" y="5408540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B175677A-2B16-98E4-7788-610BE5E7E877}"/>
              </a:ext>
            </a:extLst>
          </p:cNvPr>
          <p:cNvSpPr/>
          <p:nvPr/>
        </p:nvSpPr>
        <p:spPr>
          <a:xfrm>
            <a:off x="8426983" y="5408540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1B812696-74C1-6657-ED04-9E9A7969876F}"/>
              </a:ext>
            </a:extLst>
          </p:cNvPr>
          <p:cNvSpPr/>
          <p:nvPr/>
        </p:nvSpPr>
        <p:spPr>
          <a:xfrm>
            <a:off x="8760358" y="5408539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57DD053-A1DE-42CE-48C3-F735F8522573}"/>
              </a:ext>
            </a:extLst>
          </p:cNvPr>
          <p:cNvSpPr/>
          <p:nvPr/>
        </p:nvSpPr>
        <p:spPr>
          <a:xfrm>
            <a:off x="9109770" y="5408053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FED54A4-18C1-9F14-FBB3-6383D9E11ABA}"/>
              </a:ext>
            </a:extLst>
          </p:cNvPr>
          <p:cNvSpPr/>
          <p:nvPr/>
        </p:nvSpPr>
        <p:spPr>
          <a:xfrm>
            <a:off x="9443145" y="5408052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D9FAAC6-EDD9-950D-7355-FEE2B39B8617}"/>
              </a:ext>
            </a:extLst>
          </p:cNvPr>
          <p:cNvSpPr/>
          <p:nvPr/>
        </p:nvSpPr>
        <p:spPr>
          <a:xfrm>
            <a:off x="9776520" y="5408052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C5DF01C0-E18C-3AAA-2403-9F11B8366F04}"/>
              </a:ext>
            </a:extLst>
          </p:cNvPr>
          <p:cNvSpPr/>
          <p:nvPr/>
        </p:nvSpPr>
        <p:spPr>
          <a:xfrm>
            <a:off x="10109895" y="5408051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56CA525-39EF-B7F5-9992-6742ED085E76}"/>
              </a:ext>
            </a:extLst>
          </p:cNvPr>
          <p:cNvSpPr/>
          <p:nvPr/>
        </p:nvSpPr>
        <p:spPr>
          <a:xfrm>
            <a:off x="10443270" y="5409028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EF70E9E-9821-ADE0-7D33-B335B4925EC2}"/>
              </a:ext>
            </a:extLst>
          </p:cNvPr>
          <p:cNvSpPr/>
          <p:nvPr/>
        </p:nvSpPr>
        <p:spPr>
          <a:xfrm>
            <a:off x="10776645" y="5409027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9009EF1-11B2-EE86-027C-EC64D3A72937}"/>
              </a:ext>
            </a:extLst>
          </p:cNvPr>
          <p:cNvSpPr/>
          <p:nvPr/>
        </p:nvSpPr>
        <p:spPr>
          <a:xfrm>
            <a:off x="11110020" y="5409027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Heidelberg University, Germany | Study.eu">
            <a:extLst>
              <a:ext uri="{FF2B5EF4-FFF2-40B4-BE49-F238E27FC236}">
                <a16:creationId xmlns:a16="http://schemas.microsoft.com/office/drawing/2014/main" id="{A0E7E4DF-1E70-D4ED-26A2-84288F6D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5" name="Picture 14" descr="Diamond Light Source - Harwell Campus">
            <a:extLst>
              <a:ext uri="{FF2B5EF4-FFF2-40B4-BE49-F238E27FC236}">
                <a16:creationId xmlns:a16="http://schemas.microsoft.com/office/drawing/2014/main" id="{42A868E5-E680-DA0B-D3BA-CED77608C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6" name="Picture 15" descr="European Synchrotron Radiation Facility (ESRF)">
            <a:extLst>
              <a:ext uri="{FF2B5EF4-FFF2-40B4-BE49-F238E27FC236}">
                <a16:creationId xmlns:a16="http://schemas.microsoft.com/office/drawing/2014/main" id="{015DBF09-D83C-0175-233D-A7222C144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7" name="Picture 16" descr="European XFEL - Wikipedia">
            <a:extLst>
              <a:ext uri="{FF2B5EF4-FFF2-40B4-BE49-F238E27FC236}">
                <a16:creationId xmlns:a16="http://schemas.microsoft.com/office/drawing/2014/main" id="{876CAA55-F156-59AA-92FB-6AD0751F8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21DC7C2-83F9-6E42-E5A4-87AEBBF4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6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3BF49-A5BD-8584-73DF-0A2E00C72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3228786-9F9E-069D-839F-8840DDF4B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74" y="946837"/>
            <a:ext cx="5364939" cy="3549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7DD4B-767B-6CC9-6783-2F4369140587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ASIC Architecture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EE0628-6BBE-2277-FBA5-F47B2C742F94}"/>
              </a:ext>
            </a:extLst>
          </p:cNvPr>
          <p:cNvSpPr/>
          <p:nvPr/>
        </p:nvSpPr>
        <p:spPr>
          <a:xfrm>
            <a:off x="1130964" y="1440121"/>
            <a:ext cx="4099254" cy="3549885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F4031-5043-45BC-5CD4-786A4A0FB755}"/>
              </a:ext>
            </a:extLst>
          </p:cNvPr>
          <p:cNvSpPr/>
          <p:nvPr/>
        </p:nvSpPr>
        <p:spPr>
          <a:xfrm>
            <a:off x="1184217" y="1503782"/>
            <a:ext cx="1173477" cy="3412173"/>
          </a:xfrm>
          <a:prstGeom prst="rect">
            <a:avLst/>
          </a:prstGeom>
          <a:solidFill>
            <a:srgbClr val="C00000">
              <a:alpha val="25098"/>
            </a:srgbClr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A5EA4-C77D-85F1-6A34-CEAE76013407}"/>
              </a:ext>
            </a:extLst>
          </p:cNvPr>
          <p:cNvSpPr/>
          <p:nvPr/>
        </p:nvSpPr>
        <p:spPr>
          <a:xfrm>
            <a:off x="3440163" y="1503781"/>
            <a:ext cx="1725628" cy="3412173"/>
          </a:xfrm>
          <a:prstGeom prst="rect">
            <a:avLst/>
          </a:prstGeom>
          <a:solidFill>
            <a:srgbClr val="1F6EFF">
              <a:alpha val="25098"/>
            </a:srgbClr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B985B0-76F8-07B3-B6FF-8DAF81C6FB85}"/>
              </a:ext>
            </a:extLst>
          </p:cNvPr>
          <p:cNvSpPr/>
          <p:nvPr/>
        </p:nvSpPr>
        <p:spPr>
          <a:xfrm>
            <a:off x="2408284" y="1503780"/>
            <a:ext cx="981288" cy="3412173"/>
          </a:xfrm>
          <a:prstGeom prst="rect">
            <a:avLst/>
          </a:prstGeom>
          <a:solidFill>
            <a:srgbClr val="00B050">
              <a:alpha val="25098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B33CBBF7-9341-80C8-08E6-2851F7013571}"/>
              </a:ext>
            </a:extLst>
          </p:cNvPr>
          <p:cNvSpPr/>
          <p:nvPr/>
        </p:nvSpPr>
        <p:spPr>
          <a:xfrm>
            <a:off x="1583631" y="1820207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eparation 10">
            <a:extLst>
              <a:ext uri="{FF2B5EF4-FFF2-40B4-BE49-F238E27FC236}">
                <a16:creationId xmlns:a16="http://schemas.microsoft.com/office/drawing/2014/main" id="{BBC49754-AFD1-DE46-BB1D-543D06875C07}"/>
              </a:ext>
            </a:extLst>
          </p:cNvPr>
          <p:cNvSpPr/>
          <p:nvPr/>
        </p:nvSpPr>
        <p:spPr>
          <a:xfrm>
            <a:off x="2534750" y="1820207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eparation 12">
            <a:extLst>
              <a:ext uri="{FF2B5EF4-FFF2-40B4-BE49-F238E27FC236}">
                <a16:creationId xmlns:a16="http://schemas.microsoft.com/office/drawing/2014/main" id="{4DD12A72-A05F-866C-A7A7-FB133BF43D61}"/>
              </a:ext>
            </a:extLst>
          </p:cNvPr>
          <p:cNvSpPr/>
          <p:nvPr/>
        </p:nvSpPr>
        <p:spPr>
          <a:xfrm>
            <a:off x="3485606" y="1820458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Preparation 13">
            <a:extLst>
              <a:ext uri="{FF2B5EF4-FFF2-40B4-BE49-F238E27FC236}">
                <a16:creationId xmlns:a16="http://schemas.microsoft.com/office/drawing/2014/main" id="{237AC7AA-F844-9DB8-4EC7-944E2388F82E}"/>
              </a:ext>
            </a:extLst>
          </p:cNvPr>
          <p:cNvSpPr/>
          <p:nvPr/>
        </p:nvSpPr>
        <p:spPr>
          <a:xfrm>
            <a:off x="4392245" y="1820207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Preparation 14">
            <a:extLst>
              <a:ext uri="{FF2B5EF4-FFF2-40B4-BE49-F238E27FC236}">
                <a16:creationId xmlns:a16="http://schemas.microsoft.com/office/drawing/2014/main" id="{BD838841-5804-1749-0DD5-6D3B98EC01B3}"/>
              </a:ext>
            </a:extLst>
          </p:cNvPr>
          <p:cNvSpPr/>
          <p:nvPr/>
        </p:nvSpPr>
        <p:spPr>
          <a:xfrm>
            <a:off x="1582485" y="2629339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eparation 15">
            <a:extLst>
              <a:ext uri="{FF2B5EF4-FFF2-40B4-BE49-F238E27FC236}">
                <a16:creationId xmlns:a16="http://schemas.microsoft.com/office/drawing/2014/main" id="{A283F84E-2D95-3A98-986A-17B310A52FF4}"/>
              </a:ext>
            </a:extLst>
          </p:cNvPr>
          <p:cNvSpPr/>
          <p:nvPr/>
        </p:nvSpPr>
        <p:spPr>
          <a:xfrm>
            <a:off x="2533604" y="2629339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Preparation 16">
            <a:extLst>
              <a:ext uri="{FF2B5EF4-FFF2-40B4-BE49-F238E27FC236}">
                <a16:creationId xmlns:a16="http://schemas.microsoft.com/office/drawing/2014/main" id="{74480E86-E4C7-15A4-DEE9-84E8C9395190}"/>
              </a:ext>
            </a:extLst>
          </p:cNvPr>
          <p:cNvSpPr/>
          <p:nvPr/>
        </p:nvSpPr>
        <p:spPr>
          <a:xfrm>
            <a:off x="3484460" y="2629590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Preparation 17">
            <a:extLst>
              <a:ext uri="{FF2B5EF4-FFF2-40B4-BE49-F238E27FC236}">
                <a16:creationId xmlns:a16="http://schemas.microsoft.com/office/drawing/2014/main" id="{718E7670-B76A-F036-7252-194F893DF6C1}"/>
              </a:ext>
            </a:extLst>
          </p:cNvPr>
          <p:cNvSpPr/>
          <p:nvPr/>
        </p:nvSpPr>
        <p:spPr>
          <a:xfrm>
            <a:off x="4391099" y="2629339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eparation 22">
            <a:extLst>
              <a:ext uri="{FF2B5EF4-FFF2-40B4-BE49-F238E27FC236}">
                <a16:creationId xmlns:a16="http://schemas.microsoft.com/office/drawing/2014/main" id="{46AF0FFF-53BB-7DD3-EF26-2CE6FD2B591E}"/>
              </a:ext>
            </a:extLst>
          </p:cNvPr>
          <p:cNvSpPr/>
          <p:nvPr/>
        </p:nvSpPr>
        <p:spPr>
          <a:xfrm>
            <a:off x="1583631" y="3376092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eparation 23">
            <a:extLst>
              <a:ext uri="{FF2B5EF4-FFF2-40B4-BE49-F238E27FC236}">
                <a16:creationId xmlns:a16="http://schemas.microsoft.com/office/drawing/2014/main" id="{295A7E13-9746-5EDD-B10D-2D41190FE112}"/>
              </a:ext>
            </a:extLst>
          </p:cNvPr>
          <p:cNvSpPr/>
          <p:nvPr/>
        </p:nvSpPr>
        <p:spPr>
          <a:xfrm>
            <a:off x="2534750" y="3376092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Preparation 24">
            <a:extLst>
              <a:ext uri="{FF2B5EF4-FFF2-40B4-BE49-F238E27FC236}">
                <a16:creationId xmlns:a16="http://schemas.microsoft.com/office/drawing/2014/main" id="{97407590-35A6-39EE-6F9D-96366F68982A}"/>
              </a:ext>
            </a:extLst>
          </p:cNvPr>
          <p:cNvSpPr/>
          <p:nvPr/>
        </p:nvSpPr>
        <p:spPr>
          <a:xfrm>
            <a:off x="3485606" y="3376343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Preparation 25">
            <a:extLst>
              <a:ext uri="{FF2B5EF4-FFF2-40B4-BE49-F238E27FC236}">
                <a16:creationId xmlns:a16="http://schemas.microsoft.com/office/drawing/2014/main" id="{E2ECA347-1465-16F5-644C-FC9D5A968FEC}"/>
              </a:ext>
            </a:extLst>
          </p:cNvPr>
          <p:cNvSpPr/>
          <p:nvPr/>
        </p:nvSpPr>
        <p:spPr>
          <a:xfrm>
            <a:off x="4392245" y="3376092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Preparation 26">
            <a:extLst>
              <a:ext uri="{FF2B5EF4-FFF2-40B4-BE49-F238E27FC236}">
                <a16:creationId xmlns:a16="http://schemas.microsoft.com/office/drawing/2014/main" id="{1E6703B0-A37D-4DAF-8F39-607CEFC3AD26}"/>
              </a:ext>
            </a:extLst>
          </p:cNvPr>
          <p:cNvSpPr/>
          <p:nvPr/>
        </p:nvSpPr>
        <p:spPr>
          <a:xfrm>
            <a:off x="1582485" y="4185224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Preparation 27">
            <a:extLst>
              <a:ext uri="{FF2B5EF4-FFF2-40B4-BE49-F238E27FC236}">
                <a16:creationId xmlns:a16="http://schemas.microsoft.com/office/drawing/2014/main" id="{4DC04A7B-F0D9-50E7-0B1C-AD274CB3B510}"/>
              </a:ext>
            </a:extLst>
          </p:cNvPr>
          <p:cNvSpPr/>
          <p:nvPr/>
        </p:nvSpPr>
        <p:spPr>
          <a:xfrm>
            <a:off x="2533604" y="4185224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Preparation 28">
            <a:extLst>
              <a:ext uri="{FF2B5EF4-FFF2-40B4-BE49-F238E27FC236}">
                <a16:creationId xmlns:a16="http://schemas.microsoft.com/office/drawing/2014/main" id="{63B03DCC-4E76-4009-8B12-3AC37CEC6406}"/>
              </a:ext>
            </a:extLst>
          </p:cNvPr>
          <p:cNvSpPr/>
          <p:nvPr/>
        </p:nvSpPr>
        <p:spPr>
          <a:xfrm>
            <a:off x="3484460" y="4185475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Preparation 29">
            <a:extLst>
              <a:ext uri="{FF2B5EF4-FFF2-40B4-BE49-F238E27FC236}">
                <a16:creationId xmlns:a16="http://schemas.microsoft.com/office/drawing/2014/main" id="{011024CD-DCDC-D4C8-4975-789FEAF70943}"/>
              </a:ext>
            </a:extLst>
          </p:cNvPr>
          <p:cNvSpPr/>
          <p:nvPr/>
        </p:nvSpPr>
        <p:spPr>
          <a:xfrm>
            <a:off x="4391099" y="4185224"/>
            <a:ext cx="416379" cy="408214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B6F1ED-14C4-19BF-9D77-9EE09C9CB6D0}"/>
              </a:ext>
            </a:extLst>
          </p:cNvPr>
          <p:cNvSpPr txBox="1"/>
          <p:nvPr/>
        </p:nvSpPr>
        <p:spPr>
          <a:xfrm>
            <a:off x="1095266" y="4990006"/>
            <a:ext cx="137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16 Analogue Channels</a:t>
            </a:r>
            <a:endParaRPr lang="en-GB" sz="1600" b="1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E7890F-DE0B-4D13-AEA2-F78178BD01E9}"/>
              </a:ext>
            </a:extLst>
          </p:cNvPr>
          <p:cNvSpPr txBox="1"/>
          <p:nvPr/>
        </p:nvSpPr>
        <p:spPr>
          <a:xfrm>
            <a:off x="3790182" y="5094836"/>
            <a:ext cx="1198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</a:rPr>
              <a:t>Digital logic</a:t>
            </a:r>
            <a:endParaRPr lang="en-GB" sz="1600" b="1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635533-9D58-4A98-E49C-6A6DABEBA76D}"/>
              </a:ext>
            </a:extLst>
          </p:cNvPr>
          <p:cNvSpPr txBox="1"/>
          <p:nvPr/>
        </p:nvSpPr>
        <p:spPr>
          <a:xfrm>
            <a:off x="2396612" y="4996083"/>
            <a:ext cx="1198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16 RAMs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(256x16b)</a:t>
            </a:r>
            <a:endParaRPr lang="en-GB" sz="1600" b="1" dirty="0">
              <a:solidFill>
                <a:srgbClr val="00B050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B610DD4-B412-FF8D-9B3A-1949D10087B7}"/>
              </a:ext>
            </a:extLst>
          </p:cNvPr>
          <p:cNvCxnSpPr>
            <a:cxnSpLocks/>
          </p:cNvCxnSpPr>
          <p:nvPr/>
        </p:nvCxnSpPr>
        <p:spPr>
          <a:xfrm flipV="1">
            <a:off x="5230218" y="1063456"/>
            <a:ext cx="1024393" cy="391913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6C894-C1AD-FC36-83D9-D96ACCE8D9F5}"/>
              </a:ext>
            </a:extLst>
          </p:cNvPr>
          <p:cNvCxnSpPr>
            <a:cxnSpLocks/>
          </p:cNvCxnSpPr>
          <p:nvPr/>
        </p:nvCxnSpPr>
        <p:spPr>
          <a:xfrm flipV="1">
            <a:off x="1130964" y="966788"/>
            <a:ext cx="5017424" cy="473825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53C0803-7C9E-5892-D6FC-5068F853E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77980"/>
              </p:ext>
            </p:extLst>
          </p:nvPr>
        </p:nvGraphicFramePr>
        <p:xfrm>
          <a:off x="6143051" y="4549799"/>
          <a:ext cx="5340748" cy="568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279">
                  <a:extLst>
                    <a:ext uri="{9D8B030D-6E8A-4147-A177-3AD203B41FA5}">
                      <a16:colId xmlns:a16="http://schemas.microsoft.com/office/drawing/2014/main" val="2097517394"/>
                    </a:ext>
                  </a:extLst>
                </a:gridCol>
                <a:gridCol w="695661">
                  <a:extLst>
                    <a:ext uri="{9D8B030D-6E8A-4147-A177-3AD203B41FA5}">
                      <a16:colId xmlns:a16="http://schemas.microsoft.com/office/drawing/2014/main" val="3091389533"/>
                    </a:ext>
                  </a:extLst>
                </a:gridCol>
                <a:gridCol w="1101245">
                  <a:extLst>
                    <a:ext uri="{9D8B030D-6E8A-4147-A177-3AD203B41FA5}">
                      <a16:colId xmlns:a16="http://schemas.microsoft.com/office/drawing/2014/main" val="4243934803"/>
                    </a:ext>
                  </a:extLst>
                </a:gridCol>
                <a:gridCol w="688504">
                  <a:extLst>
                    <a:ext uri="{9D8B030D-6E8A-4147-A177-3AD203B41FA5}">
                      <a16:colId xmlns:a16="http://schemas.microsoft.com/office/drawing/2014/main" val="4097689333"/>
                    </a:ext>
                  </a:extLst>
                </a:gridCol>
                <a:gridCol w="1057096">
                  <a:extLst>
                    <a:ext uri="{9D8B030D-6E8A-4147-A177-3AD203B41FA5}">
                      <a16:colId xmlns:a16="http://schemas.microsoft.com/office/drawing/2014/main" val="293285753"/>
                    </a:ext>
                  </a:extLst>
                </a:gridCol>
                <a:gridCol w="670978">
                  <a:extLst>
                    <a:ext uri="{9D8B030D-6E8A-4147-A177-3AD203B41FA5}">
                      <a16:colId xmlns:a16="http://schemas.microsoft.com/office/drawing/2014/main" val="259421129"/>
                    </a:ext>
                  </a:extLst>
                </a:gridCol>
                <a:gridCol w="559985">
                  <a:extLst>
                    <a:ext uri="{9D8B030D-6E8A-4147-A177-3AD203B41FA5}">
                      <a16:colId xmlns:a16="http://schemas.microsoft.com/office/drawing/2014/main" val="111429464"/>
                    </a:ext>
                  </a:extLst>
                </a:gridCol>
              </a:tblGrid>
              <a:tr h="209317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GLOBAL DIGITAL LOGIC</a:t>
                      </a:r>
                      <a:endParaRPr lang="en-GB" sz="900" b="1" dirty="0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FIFO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9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/>
                        <a:t>GLOBAL DIGITAL LOGIC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FIFO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9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/>
                        <a:t>GLOBAL DIGITAL LOGIC</a:t>
                      </a:r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FIFO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9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/>
                        <a:t>GLOBAL DIGITAL LOGIC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335998"/>
                  </a:ext>
                </a:extLst>
              </a:tr>
              <a:tr h="261646">
                <a:tc vMerge="1"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SERIALISER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SERIALISER</a:t>
                      </a:r>
                      <a:endParaRPr lang="en-GB" sz="900" b="1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SERIALISER</a:t>
                      </a:r>
                      <a:endParaRPr lang="en-GB" sz="900" b="1" dirty="0"/>
                    </a:p>
                  </a:txBody>
                  <a:tcPr marL="78494" marR="78494" marT="39247" marB="392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67768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12DCCEAD-FEC0-086D-675C-FE4DCEE54A09}"/>
              </a:ext>
            </a:extLst>
          </p:cNvPr>
          <p:cNvSpPr/>
          <p:nvPr/>
        </p:nvSpPr>
        <p:spPr>
          <a:xfrm>
            <a:off x="6130814" y="5234058"/>
            <a:ext cx="5337945" cy="174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E2C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>
                <a:solidFill>
                  <a:srgbClr val="2E2C61"/>
                </a:solidFill>
              </a:rPr>
              <a:t>PADS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70DA07-3315-819F-A426-C70F2F747D9A}"/>
              </a:ext>
            </a:extLst>
          </p:cNvPr>
          <p:cNvSpPr/>
          <p:nvPr/>
        </p:nvSpPr>
        <p:spPr>
          <a:xfrm>
            <a:off x="7920038" y="2525386"/>
            <a:ext cx="1659730" cy="386883"/>
          </a:xfrm>
          <a:prstGeom prst="rect">
            <a:avLst/>
          </a:prstGeom>
          <a:solidFill>
            <a:srgbClr val="BDD7EE"/>
          </a:solidFill>
          <a:ln w="9525">
            <a:solidFill>
              <a:srgbClr val="2E2C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E2C61"/>
                </a:solidFill>
              </a:rPr>
              <a:t>PIXEL ARRAY</a:t>
            </a:r>
            <a:endParaRPr lang="en-GB" b="1">
              <a:solidFill>
                <a:srgbClr val="2E2C61"/>
              </a:solidFill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0AB0F83B-D8EA-D5C7-58F5-117F9A5F0DD4}"/>
              </a:ext>
            </a:extLst>
          </p:cNvPr>
          <p:cNvSpPr/>
          <p:nvPr/>
        </p:nvSpPr>
        <p:spPr>
          <a:xfrm>
            <a:off x="6428383" y="4355306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9518809D-0E23-CA01-36E0-0AA3D13F619C}"/>
              </a:ext>
            </a:extLst>
          </p:cNvPr>
          <p:cNvSpPr/>
          <p:nvPr/>
        </p:nvSpPr>
        <p:spPr>
          <a:xfrm>
            <a:off x="6761758" y="4355305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77B12FF7-76C7-D89F-69A4-EF0272FDB49C}"/>
              </a:ext>
            </a:extLst>
          </p:cNvPr>
          <p:cNvSpPr/>
          <p:nvPr/>
        </p:nvSpPr>
        <p:spPr>
          <a:xfrm>
            <a:off x="7095133" y="4355305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35F0E40-B11B-5748-8F72-6AFFC4F1D144}"/>
              </a:ext>
            </a:extLst>
          </p:cNvPr>
          <p:cNvSpPr/>
          <p:nvPr/>
        </p:nvSpPr>
        <p:spPr>
          <a:xfrm>
            <a:off x="7428508" y="4355304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98373D2A-51BB-B873-A540-3AA389D85A19}"/>
              </a:ext>
            </a:extLst>
          </p:cNvPr>
          <p:cNvSpPr/>
          <p:nvPr/>
        </p:nvSpPr>
        <p:spPr>
          <a:xfrm>
            <a:off x="7761883" y="4356281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052FD3B8-9A26-7C2E-6D4E-5E96060BB187}"/>
              </a:ext>
            </a:extLst>
          </p:cNvPr>
          <p:cNvSpPr/>
          <p:nvPr/>
        </p:nvSpPr>
        <p:spPr>
          <a:xfrm>
            <a:off x="8095258" y="4356280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71D0F60C-B603-24CE-B9DF-9850C270232D}"/>
              </a:ext>
            </a:extLst>
          </p:cNvPr>
          <p:cNvSpPr/>
          <p:nvPr/>
        </p:nvSpPr>
        <p:spPr>
          <a:xfrm>
            <a:off x="8428633" y="4356280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C19380A6-F6E7-499F-B8D2-C6978A68452F}"/>
              </a:ext>
            </a:extLst>
          </p:cNvPr>
          <p:cNvSpPr/>
          <p:nvPr/>
        </p:nvSpPr>
        <p:spPr>
          <a:xfrm>
            <a:off x="8762008" y="4356279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D3DE54B5-E3E5-BED6-7A6B-A61D26E25306}"/>
              </a:ext>
            </a:extLst>
          </p:cNvPr>
          <p:cNvSpPr/>
          <p:nvPr/>
        </p:nvSpPr>
        <p:spPr>
          <a:xfrm>
            <a:off x="9111420" y="4355793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D5DFFF5D-548A-4635-B66F-A0BE6D477BF5}"/>
              </a:ext>
            </a:extLst>
          </p:cNvPr>
          <p:cNvSpPr/>
          <p:nvPr/>
        </p:nvSpPr>
        <p:spPr>
          <a:xfrm>
            <a:off x="9444795" y="4355792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72A95898-3F76-7EA8-D466-FE844745B9D0}"/>
              </a:ext>
            </a:extLst>
          </p:cNvPr>
          <p:cNvSpPr/>
          <p:nvPr/>
        </p:nvSpPr>
        <p:spPr>
          <a:xfrm>
            <a:off x="9778170" y="4355792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5F0DBD5-A0C0-19B2-1460-616909BD2997}"/>
              </a:ext>
            </a:extLst>
          </p:cNvPr>
          <p:cNvSpPr/>
          <p:nvPr/>
        </p:nvSpPr>
        <p:spPr>
          <a:xfrm>
            <a:off x="10111545" y="4355791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22CF37A1-A5A2-5DF6-8B9E-03FB62A12D64}"/>
              </a:ext>
            </a:extLst>
          </p:cNvPr>
          <p:cNvSpPr/>
          <p:nvPr/>
        </p:nvSpPr>
        <p:spPr>
          <a:xfrm>
            <a:off x="10444920" y="4356768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7678FCCA-9197-6B34-21E0-4ECBB28B7D4C}"/>
              </a:ext>
            </a:extLst>
          </p:cNvPr>
          <p:cNvSpPr/>
          <p:nvPr/>
        </p:nvSpPr>
        <p:spPr>
          <a:xfrm>
            <a:off x="10778295" y="4356767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A9B19517-4932-4068-2944-79B915AEE403}"/>
              </a:ext>
            </a:extLst>
          </p:cNvPr>
          <p:cNvSpPr/>
          <p:nvPr/>
        </p:nvSpPr>
        <p:spPr>
          <a:xfrm>
            <a:off x="11111670" y="4356767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722572B9-1A6E-955A-9F52-ACF2B89E0468}"/>
              </a:ext>
            </a:extLst>
          </p:cNvPr>
          <p:cNvSpPr/>
          <p:nvPr/>
        </p:nvSpPr>
        <p:spPr>
          <a:xfrm>
            <a:off x="6426733" y="5407566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CA1ED305-7D87-1556-2C53-CCB62ECF3453}"/>
              </a:ext>
            </a:extLst>
          </p:cNvPr>
          <p:cNvSpPr/>
          <p:nvPr/>
        </p:nvSpPr>
        <p:spPr>
          <a:xfrm>
            <a:off x="6760108" y="5407565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row: Down 71">
            <a:extLst>
              <a:ext uri="{FF2B5EF4-FFF2-40B4-BE49-F238E27FC236}">
                <a16:creationId xmlns:a16="http://schemas.microsoft.com/office/drawing/2014/main" id="{AB681D35-46DF-6BE1-C36A-625B2FB8436C}"/>
              </a:ext>
            </a:extLst>
          </p:cNvPr>
          <p:cNvSpPr/>
          <p:nvPr/>
        </p:nvSpPr>
        <p:spPr>
          <a:xfrm>
            <a:off x="7093483" y="5407565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row: Down 87">
            <a:extLst>
              <a:ext uri="{FF2B5EF4-FFF2-40B4-BE49-F238E27FC236}">
                <a16:creationId xmlns:a16="http://schemas.microsoft.com/office/drawing/2014/main" id="{38A09F15-B46B-AE74-EDD2-C97BBEA9CD53}"/>
              </a:ext>
            </a:extLst>
          </p:cNvPr>
          <p:cNvSpPr/>
          <p:nvPr/>
        </p:nvSpPr>
        <p:spPr>
          <a:xfrm>
            <a:off x="7426858" y="5407564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row: Down 88">
            <a:extLst>
              <a:ext uri="{FF2B5EF4-FFF2-40B4-BE49-F238E27FC236}">
                <a16:creationId xmlns:a16="http://schemas.microsoft.com/office/drawing/2014/main" id="{FBBE2C23-36B9-F04B-3B48-D5A80551CD4C}"/>
              </a:ext>
            </a:extLst>
          </p:cNvPr>
          <p:cNvSpPr/>
          <p:nvPr/>
        </p:nvSpPr>
        <p:spPr>
          <a:xfrm>
            <a:off x="7760233" y="5408541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row: Down 89">
            <a:extLst>
              <a:ext uri="{FF2B5EF4-FFF2-40B4-BE49-F238E27FC236}">
                <a16:creationId xmlns:a16="http://schemas.microsoft.com/office/drawing/2014/main" id="{51932106-9821-2861-6696-C35A8F5E828B}"/>
              </a:ext>
            </a:extLst>
          </p:cNvPr>
          <p:cNvSpPr/>
          <p:nvPr/>
        </p:nvSpPr>
        <p:spPr>
          <a:xfrm>
            <a:off x="8093608" y="5408540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row: Down 90">
            <a:extLst>
              <a:ext uri="{FF2B5EF4-FFF2-40B4-BE49-F238E27FC236}">
                <a16:creationId xmlns:a16="http://schemas.microsoft.com/office/drawing/2014/main" id="{6C3069EF-4421-81A5-0561-A89626A0B02E}"/>
              </a:ext>
            </a:extLst>
          </p:cNvPr>
          <p:cNvSpPr/>
          <p:nvPr/>
        </p:nvSpPr>
        <p:spPr>
          <a:xfrm>
            <a:off x="8426983" y="5408540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901CC5B-99C3-6983-2C66-EA7D4A7CA8AA}"/>
              </a:ext>
            </a:extLst>
          </p:cNvPr>
          <p:cNvSpPr/>
          <p:nvPr/>
        </p:nvSpPr>
        <p:spPr>
          <a:xfrm>
            <a:off x="8760358" y="5408539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04AC0B43-8D12-9159-96E0-0634552CC947}"/>
              </a:ext>
            </a:extLst>
          </p:cNvPr>
          <p:cNvSpPr/>
          <p:nvPr/>
        </p:nvSpPr>
        <p:spPr>
          <a:xfrm>
            <a:off x="9109770" y="5408053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row: Down 93">
            <a:extLst>
              <a:ext uri="{FF2B5EF4-FFF2-40B4-BE49-F238E27FC236}">
                <a16:creationId xmlns:a16="http://schemas.microsoft.com/office/drawing/2014/main" id="{4C96745A-0EC6-0D5B-C620-92322BA555B9}"/>
              </a:ext>
            </a:extLst>
          </p:cNvPr>
          <p:cNvSpPr/>
          <p:nvPr/>
        </p:nvSpPr>
        <p:spPr>
          <a:xfrm>
            <a:off x="9443145" y="5408052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Arrow: Down 94">
            <a:extLst>
              <a:ext uri="{FF2B5EF4-FFF2-40B4-BE49-F238E27FC236}">
                <a16:creationId xmlns:a16="http://schemas.microsoft.com/office/drawing/2014/main" id="{1BC69738-D07A-456D-01B2-6CA8FEA513F8}"/>
              </a:ext>
            </a:extLst>
          </p:cNvPr>
          <p:cNvSpPr/>
          <p:nvPr/>
        </p:nvSpPr>
        <p:spPr>
          <a:xfrm>
            <a:off x="9776520" y="5408052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Arrow: Down 95">
            <a:extLst>
              <a:ext uri="{FF2B5EF4-FFF2-40B4-BE49-F238E27FC236}">
                <a16:creationId xmlns:a16="http://schemas.microsoft.com/office/drawing/2014/main" id="{A800401A-399E-8756-6234-9D99F35362DB}"/>
              </a:ext>
            </a:extLst>
          </p:cNvPr>
          <p:cNvSpPr/>
          <p:nvPr/>
        </p:nvSpPr>
        <p:spPr>
          <a:xfrm>
            <a:off x="10109895" y="5408051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Arrow: Down 96">
            <a:extLst>
              <a:ext uri="{FF2B5EF4-FFF2-40B4-BE49-F238E27FC236}">
                <a16:creationId xmlns:a16="http://schemas.microsoft.com/office/drawing/2014/main" id="{77B9191F-0347-874C-79C6-A357FE1D45C8}"/>
              </a:ext>
            </a:extLst>
          </p:cNvPr>
          <p:cNvSpPr/>
          <p:nvPr/>
        </p:nvSpPr>
        <p:spPr>
          <a:xfrm>
            <a:off x="10443270" y="5409028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Arrow: Down 97">
            <a:extLst>
              <a:ext uri="{FF2B5EF4-FFF2-40B4-BE49-F238E27FC236}">
                <a16:creationId xmlns:a16="http://schemas.microsoft.com/office/drawing/2014/main" id="{B90CE80D-BCC4-1F3D-C4CE-1116455A8099}"/>
              </a:ext>
            </a:extLst>
          </p:cNvPr>
          <p:cNvSpPr/>
          <p:nvPr/>
        </p:nvSpPr>
        <p:spPr>
          <a:xfrm>
            <a:off x="10776645" y="5409027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Arrow: Down 98">
            <a:extLst>
              <a:ext uri="{FF2B5EF4-FFF2-40B4-BE49-F238E27FC236}">
                <a16:creationId xmlns:a16="http://schemas.microsoft.com/office/drawing/2014/main" id="{7F80E867-4F5D-C25F-E23C-E253CAFFF471}"/>
              </a:ext>
            </a:extLst>
          </p:cNvPr>
          <p:cNvSpPr/>
          <p:nvPr/>
        </p:nvSpPr>
        <p:spPr>
          <a:xfrm>
            <a:off x="11110020" y="5409027"/>
            <a:ext cx="94100" cy="192539"/>
          </a:xfrm>
          <a:prstGeom prst="downArrow">
            <a:avLst>
              <a:gd name="adj1" fmla="val 40422"/>
              <a:gd name="adj2" fmla="val 48334"/>
            </a:avLst>
          </a:prstGeom>
          <a:solidFill>
            <a:srgbClr val="00B050"/>
          </a:solidFill>
          <a:ln>
            <a:solidFill>
              <a:srgbClr val="211D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" name="Picture 105" descr="Heidelberg University, Germany | Study.eu">
            <a:extLst>
              <a:ext uri="{FF2B5EF4-FFF2-40B4-BE49-F238E27FC236}">
                <a16:creationId xmlns:a16="http://schemas.microsoft.com/office/drawing/2014/main" id="{D1CBFE6F-59B5-5D3A-2699-D838A3F66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07" name="Picture 106" descr="Diamond Light Source - Harwell Campus">
            <a:extLst>
              <a:ext uri="{FF2B5EF4-FFF2-40B4-BE49-F238E27FC236}">
                <a16:creationId xmlns:a16="http://schemas.microsoft.com/office/drawing/2014/main" id="{75512F2A-2DAA-0602-6BD4-248E2CC55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08" name="Picture 107" descr="European Synchrotron Radiation Facility (ESRF)">
            <a:extLst>
              <a:ext uri="{FF2B5EF4-FFF2-40B4-BE49-F238E27FC236}">
                <a16:creationId xmlns:a16="http://schemas.microsoft.com/office/drawing/2014/main" id="{92A2756F-8389-9E58-5FEA-D7F0ABA1E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09" name="Picture 108" descr="European XFEL - Wikipedia">
            <a:extLst>
              <a:ext uri="{FF2B5EF4-FFF2-40B4-BE49-F238E27FC236}">
                <a16:creationId xmlns:a16="http://schemas.microsoft.com/office/drawing/2014/main" id="{63E35AB3-A367-5829-6F68-FB4952DD7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10" name="Slide Number Placeholder 109">
            <a:extLst>
              <a:ext uri="{FF2B5EF4-FFF2-40B4-BE49-F238E27FC236}">
                <a16:creationId xmlns:a16="http://schemas.microsoft.com/office/drawing/2014/main" id="{BA5D9393-EF01-59D1-1CD8-F6D11D58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5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DCCA4-4164-6E48-238F-7AD70DB3C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30ECAD-FA5C-27BA-C739-7141C4425E9C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Analogue Channel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BE3478-78C8-022F-846D-CC160E7C3291}"/>
              </a:ext>
            </a:extLst>
          </p:cNvPr>
          <p:cNvSpPr/>
          <p:nvPr/>
        </p:nvSpPr>
        <p:spPr>
          <a:xfrm>
            <a:off x="402618" y="1401194"/>
            <a:ext cx="4748327" cy="48335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spc="-100" dirty="0">
                <a:solidFill>
                  <a:srgbClr val="1E5DF8"/>
                </a:solidFill>
                <a:latin typeface="Arial"/>
                <a:cs typeface="Arial"/>
              </a:rPr>
              <a:t>Charge cancellation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Charge is integrated and removed when amount exceeds threshold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Allows for constant charge removal from Cf to prevent saturation</a:t>
            </a:r>
          </a:p>
          <a:p>
            <a:pPr>
              <a:spcAft>
                <a:spcPts val="600"/>
              </a:spcAft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Removes charge in known packet sizes and directly provides digital output (no ADC)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GB" spc="-100" dirty="0">
                <a:solidFill>
                  <a:srgbClr val="002060"/>
                </a:solidFill>
                <a:latin typeface="Arial"/>
                <a:cs typeface="Arial"/>
              </a:rPr>
              <a:t>With the high flux, cannot achieve photon counting with a single stage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pc="-100" dirty="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000" b="1" spc="-100" dirty="0">
              <a:solidFill>
                <a:srgbClr val="1E5DF8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FA4A6-5A5F-CF46-9EF9-D35EF81E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101" y="1897197"/>
            <a:ext cx="6732922" cy="30636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643FE8-7F4C-03CD-C604-E5607ADF3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042" y="3560802"/>
            <a:ext cx="352425" cy="514350"/>
          </a:xfrm>
          <a:prstGeom prst="rect">
            <a:avLst/>
          </a:prstGeom>
        </p:spPr>
      </p:pic>
      <p:pic>
        <p:nvPicPr>
          <p:cNvPr id="9" name="Picture 8" descr="Heidelberg University, Germany | Study.eu">
            <a:extLst>
              <a:ext uri="{FF2B5EF4-FFF2-40B4-BE49-F238E27FC236}">
                <a16:creationId xmlns:a16="http://schemas.microsoft.com/office/drawing/2014/main" id="{D36368C5-45F8-12CF-4776-C23B97997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0" name="Picture 9" descr="Diamond Light Source - Harwell Campus">
            <a:extLst>
              <a:ext uri="{FF2B5EF4-FFF2-40B4-BE49-F238E27FC236}">
                <a16:creationId xmlns:a16="http://schemas.microsoft.com/office/drawing/2014/main" id="{6898B05F-E0E9-A10B-D1D6-91B8F3BD8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1" name="Picture 10" descr="European Synchrotron Radiation Facility (ESRF)">
            <a:extLst>
              <a:ext uri="{FF2B5EF4-FFF2-40B4-BE49-F238E27FC236}">
                <a16:creationId xmlns:a16="http://schemas.microsoft.com/office/drawing/2014/main" id="{F7AC5EEB-60F9-2087-7CF7-ABD9C6D55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12" name="Picture 11" descr="European XFEL - Wikipedia">
            <a:extLst>
              <a:ext uri="{FF2B5EF4-FFF2-40B4-BE49-F238E27FC236}">
                <a16:creationId xmlns:a16="http://schemas.microsoft.com/office/drawing/2014/main" id="{096200C1-4712-6F32-A0B7-3A8E78366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DC92485-D596-D39A-FF11-CF0892A8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E5CCA-FDC4-C7E1-9930-BA3A41212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73D6AE-7010-9064-A528-B9BD53FB16FD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/>
                <a:cs typeface="Arial"/>
              </a:rPr>
              <a:t>Analogue Channel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53E03-9756-A52B-EA97-DB7A8BDD8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042" y="3560802"/>
            <a:ext cx="352425" cy="514350"/>
          </a:xfrm>
          <a:prstGeom prst="rect">
            <a:avLst/>
          </a:prstGeom>
        </p:spPr>
      </p:pic>
      <p:pic>
        <p:nvPicPr>
          <p:cNvPr id="3" name="3 Frame Sequence">
            <a:hlinkClick r:id="" action="ppaction://media"/>
            <a:extLst>
              <a:ext uri="{FF2B5EF4-FFF2-40B4-BE49-F238E27FC236}">
                <a16:creationId xmlns:a16="http://schemas.microsoft.com/office/drawing/2014/main" id="{D44160B6-1690-6184-8AD7-534E1F77B25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2039.9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616" y="1497980"/>
            <a:ext cx="5124998" cy="3843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80E3D-A64E-AA97-4EA8-5CFEA3617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101" y="1897197"/>
            <a:ext cx="6732922" cy="3063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9F4257-656C-7559-27DB-E774665B8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102" y="3613187"/>
            <a:ext cx="352425" cy="5143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67BBE7-084A-9955-34F6-9E6B52391910}"/>
              </a:ext>
            </a:extLst>
          </p:cNvPr>
          <p:cNvCxnSpPr>
            <a:cxnSpLocks/>
          </p:cNvCxnSpPr>
          <p:nvPr/>
        </p:nvCxnSpPr>
        <p:spPr>
          <a:xfrm>
            <a:off x="2013190" y="1405353"/>
            <a:ext cx="0" cy="3510314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42C895-D068-E3DE-2C65-0F2731DDAB87}"/>
              </a:ext>
            </a:extLst>
          </p:cNvPr>
          <p:cNvCxnSpPr>
            <a:cxnSpLocks/>
          </p:cNvCxnSpPr>
          <p:nvPr/>
        </p:nvCxnSpPr>
        <p:spPr>
          <a:xfrm>
            <a:off x="3257963" y="1404329"/>
            <a:ext cx="0" cy="3510314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29AA2F6-FEDE-6D52-958A-C940AF9D0629}"/>
              </a:ext>
            </a:extLst>
          </p:cNvPr>
          <p:cNvSpPr txBox="1"/>
          <p:nvPr/>
        </p:nvSpPr>
        <p:spPr>
          <a:xfrm>
            <a:off x="921330" y="1216394"/>
            <a:ext cx="93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Frame 1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9F3CA2-07C4-C292-FE3C-41E74742F7AB}"/>
              </a:ext>
            </a:extLst>
          </p:cNvPr>
          <p:cNvSpPr txBox="1"/>
          <p:nvPr/>
        </p:nvSpPr>
        <p:spPr>
          <a:xfrm>
            <a:off x="2166102" y="1216394"/>
            <a:ext cx="93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Frame 2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BF04CF-473C-33FC-18B7-3BE7B69843E3}"/>
              </a:ext>
            </a:extLst>
          </p:cNvPr>
          <p:cNvSpPr txBox="1"/>
          <p:nvPr/>
        </p:nvSpPr>
        <p:spPr>
          <a:xfrm>
            <a:off x="3397291" y="1216394"/>
            <a:ext cx="93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Frame 3</a:t>
            </a:r>
            <a:endParaRPr lang="en-GB" sz="1400" b="1" dirty="0">
              <a:solidFill>
                <a:srgbClr val="000000"/>
              </a:solidFill>
            </a:endParaRPr>
          </a:p>
        </p:txBody>
      </p:sp>
      <p:pic>
        <p:nvPicPr>
          <p:cNvPr id="17" name="Picture 16" descr="Heidelberg University, Germany | Study.eu">
            <a:extLst>
              <a:ext uri="{FF2B5EF4-FFF2-40B4-BE49-F238E27FC236}">
                <a16:creationId xmlns:a16="http://schemas.microsoft.com/office/drawing/2014/main" id="{C62B728A-581E-40DD-8CA4-70AC8B391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939" y="5916599"/>
            <a:ext cx="859577" cy="455819"/>
          </a:xfrm>
          <a:prstGeom prst="rect">
            <a:avLst/>
          </a:prstGeom>
        </p:spPr>
      </p:pic>
      <p:pic>
        <p:nvPicPr>
          <p:cNvPr id="18" name="Picture 17" descr="Diamond Light Source - Harwell Campus">
            <a:extLst>
              <a:ext uri="{FF2B5EF4-FFF2-40B4-BE49-F238E27FC236}">
                <a16:creationId xmlns:a16="http://schemas.microsoft.com/office/drawing/2014/main" id="{8E9BE7FF-D4B7-FAD9-1B73-FABD6CF593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1227" y="5979151"/>
            <a:ext cx="1475990" cy="368060"/>
          </a:xfrm>
          <a:prstGeom prst="rect">
            <a:avLst/>
          </a:prstGeom>
        </p:spPr>
      </p:pic>
      <p:pic>
        <p:nvPicPr>
          <p:cNvPr id="19" name="Picture 18" descr="European Synchrotron Radiation Facility (ESRF)">
            <a:extLst>
              <a:ext uri="{FF2B5EF4-FFF2-40B4-BE49-F238E27FC236}">
                <a16:creationId xmlns:a16="http://schemas.microsoft.com/office/drawing/2014/main" id="{C32FDDDD-C8B0-E811-1B45-0CD6331EC7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982" y="5875514"/>
            <a:ext cx="463628" cy="575333"/>
          </a:xfrm>
          <a:prstGeom prst="rect">
            <a:avLst/>
          </a:prstGeom>
        </p:spPr>
      </p:pic>
      <p:pic>
        <p:nvPicPr>
          <p:cNvPr id="20" name="Picture 19" descr="European XFEL - Wikipedia">
            <a:extLst>
              <a:ext uri="{FF2B5EF4-FFF2-40B4-BE49-F238E27FC236}">
                <a16:creationId xmlns:a16="http://schemas.microsoft.com/office/drawing/2014/main" id="{8703E562-A3FF-56E8-368D-CB799BB9DE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8414" y="5932418"/>
            <a:ext cx="501365" cy="467235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DC4C65A-9EED-77E1-8FA7-7791CC7B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F3B5A7-A4A3-112C-C29B-01109C17750C}"/>
              </a:ext>
            </a:extLst>
          </p:cNvPr>
          <p:cNvCxnSpPr>
            <a:cxnSpLocks/>
          </p:cNvCxnSpPr>
          <p:nvPr/>
        </p:nvCxnSpPr>
        <p:spPr>
          <a:xfrm>
            <a:off x="4502315" y="1405807"/>
            <a:ext cx="0" cy="3510314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  <_Flow_SignoffStatus xmlns="1e0c0f35-d0b2-43fb-b8b8-147d937ebf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9" ma:contentTypeDescription="Create a new document." ma:contentTypeScope="" ma:versionID="5ce1697f003b707c5b18d89dab6f501e">
  <xsd:schema xmlns:xsd="http://www.w3.org/2001/XMLSchema" xmlns:xs="http://www.w3.org/2001/XMLSchema" xmlns:p="http://schemas.microsoft.com/office/2006/metadata/properties" xmlns:ns2="1e0c0f35-d0b2-43fb-b8b8-147d937ebf45" xmlns:ns3="2e24dfb7-a69e-40eb-b94f-44b9ca9c25ed" xmlns:ns4="834c96a2-eb0c-4033-b35f-0261faddef2d" targetNamespace="http://schemas.microsoft.com/office/2006/metadata/properties" ma:root="true" ma:fieldsID="6e8648e1971c0085aa6419f01026bb16" ns2:_="" ns3:_="" ns4:_="">
    <xsd:import namespace="1e0c0f35-d0b2-43fb-b8b8-147d937ebf45"/>
    <xsd:import namespace="2e24dfb7-a69e-40eb-b94f-44b9ca9c25ed"/>
    <xsd:import namespace="834c96a2-eb0c-4033-b35f-0261fadde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4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N/A"/>
          <xsd:enumeration value="2023"/>
          <xsd:enumeration value="2024"/>
          <xsd:enumeration value="2025"/>
          <xsd:enumeration value="2026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c96a2-eb0c-4033-b35f-0261faddef2d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D3F8C-4209-47FF-A37A-E21247ADC2DB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834c96a2-eb0c-4033-b35f-0261faddef2d"/>
    <ds:schemaRef ds:uri="1e0c0f35-d0b2-43fb-b8b8-147d937ebf45"/>
    <ds:schemaRef ds:uri="2e24dfb7-a69e-40eb-b94f-44b9ca9c25ed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3FA3B3-B206-46E6-9CE0-1BA209284568}">
  <ds:schemaRefs>
    <ds:schemaRef ds:uri="1e0c0f35-d0b2-43fb-b8b8-147d937ebf45"/>
    <ds:schemaRef ds:uri="2e24dfb7-a69e-40eb-b94f-44b9ca9c25ed"/>
    <ds:schemaRef ds:uri="834c96a2-eb0c-4033-b35f-0261faddef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1274</Words>
  <Application>Microsoft Office PowerPoint</Application>
  <PresentationFormat>Widescreen</PresentationFormat>
  <Paragraphs>360</Paragraphs>
  <Slides>30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Regular</vt:lpstr>
      <vt:lpstr>Calibri</vt:lpstr>
      <vt:lpstr>Cambria Math</vt:lpstr>
      <vt:lpstr>Roboto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Software Extraction</vt:lpstr>
      <vt:lpstr>Physical Mask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detailed</dc:title>
  <dc:creator>Philip Millard</dc:creator>
  <cp:lastModifiedBy>Mallett, Luke (STFC,RAL,TECH)</cp:lastModifiedBy>
  <cp:revision>3</cp:revision>
  <cp:lastPrinted>2019-10-02T08:27:37Z</cp:lastPrinted>
  <dcterms:created xsi:type="dcterms:W3CDTF">2019-09-17T08:04:08Z</dcterms:created>
  <dcterms:modified xsi:type="dcterms:W3CDTF">2026-05-21T10:19:15Z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  <property fmtid="{D5CDD505-2E9C-101B-9397-08002B2CF9AE}" pid="3" name="MediaServiceImageTags">
    <vt:lpwstr/>
  </property>
</Properties>
</file>