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6"/>
  </p:notesMasterIdLst>
  <p:sldIdLst>
    <p:sldId id="256" r:id="rId2"/>
    <p:sldId id="283" r:id="rId3"/>
    <p:sldId id="268" r:id="rId4"/>
    <p:sldId id="257" r:id="rId5"/>
    <p:sldId id="279" r:id="rId6"/>
    <p:sldId id="280" r:id="rId7"/>
    <p:sldId id="282" r:id="rId8"/>
    <p:sldId id="281" r:id="rId9"/>
    <p:sldId id="267" r:id="rId10"/>
    <p:sldId id="258" r:id="rId11"/>
    <p:sldId id="259" r:id="rId12"/>
    <p:sldId id="260" r:id="rId13"/>
    <p:sldId id="269" r:id="rId14"/>
    <p:sldId id="270" r:id="rId15"/>
    <p:sldId id="272" r:id="rId16"/>
    <p:sldId id="274" r:id="rId17"/>
    <p:sldId id="277" r:id="rId18"/>
    <p:sldId id="276" r:id="rId19"/>
    <p:sldId id="290" r:id="rId20"/>
    <p:sldId id="275" r:id="rId21"/>
    <p:sldId id="278" r:id="rId22"/>
    <p:sldId id="289" r:id="rId23"/>
    <p:sldId id="261" r:id="rId24"/>
    <p:sldId id="262" r:id="rId25"/>
    <p:sldId id="263" r:id="rId26"/>
    <p:sldId id="284" r:id="rId27"/>
    <p:sldId id="356" r:id="rId28"/>
    <p:sldId id="273" r:id="rId29"/>
    <p:sldId id="285" r:id="rId30"/>
    <p:sldId id="286" r:id="rId31"/>
    <p:sldId id="287" r:id="rId32"/>
    <p:sldId id="288" r:id="rId33"/>
    <p:sldId id="357" r:id="rId34"/>
    <p:sldId id="3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97B79-8246-48F4-85EB-3382F34DC69C}" v="107" dt="2026-05-19T07:51:47.933"/>
    <p1510:client id="{A805F9FC-44FE-4576-B235-EDA4B49ECE1D}" v="2" dt="2026-05-19T10:15:14.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26"/>
    <p:restoredTop sz="94694"/>
  </p:normalViewPr>
  <p:slideViewPr>
    <p:cSldViewPr snapToGrid="0" snapToObjects="1">
      <p:cViewPr varScale="1">
        <p:scale>
          <a:sx n="120" d="100"/>
          <a:sy n="120" d="100"/>
        </p:scale>
        <p:origin x="3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ni, Dominik" userId="daa782e1-f300-4022-9811-f127f1e931f6" providerId="ADAL" clId="{C48E04B3-34E9-45DE-B318-1A0510F74F0F}"/>
    <pc:docChg chg="undo custSel addSld delSld modSld">
      <pc:chgData name="Gorni, Dominik" userId="daa782e1-f300-4022-9811-f127f1e931f6" providerId="ADAL" clId="{C48E04B3-34E9-45DE-B318-1A0510F74F0F}" dt="2026-05-14T20:35:23.987" v="534" actId="20577"/>
      <pc:docMkLst>
        <pc:docMk/>
      </pc:docMkLst>
      <pc:sldChg chg="modSp mod">
        <pc:chgData name="Gorni, Dominik" userId="daa782e1-f300-4022-9811-f127f1e931f6" providerId="ADAL" clId="{C48E04B3-34E9-45DE-B318-1A0510F74F0F}" dt="2026-05-14T18:18:59.625" v="69" actId="790"/>
        <pc:sldMkLst>
          <pc:docMk/>
          <pc:sldMk cId="2246755923" sldId="256"/>
        </pc:sldMkLst>
        <pc:spChg chg="mod">
          <ac:chgData name="Gorni, Dominik" userId="daa782e1-f300-4022-9811-f127f1e931f6" providerId="ADAL" clId="{C48E04B3-34E9-45DE-B318-1A0510F74F0F}" dt="2026-05-14T18:18:59.625" v="69" actId="790"/>
          <ac:spMkLst>
            <pc:docMk/>
            <pc:sldMk cId="2246755923" sldId="256"/>
            <ac:spMk id="2" creationId="{1C156CBC-DA70-7741-BB3F-BCDBBE052F88}"/>
          </ac:spMkLst>
        </pc:spChg>
        <pc:spChg chg="mod">
          <ac:chgData name="Gorni, Dominik" userId="daa782e1-f300-4022-9811-f127f1e931f6" providerId="ADAL" clId="{C48E04B3-34E9-45DE-B318-1A0510F74F0F}" dt="2026-05-14T18:18:59.625" v="69" actId="790"/>
          <ac:spMkLst>
            <pc:docMk/>
            <pc:sldMk cId="2246755923" sldId="256"/>
            <ac:spMk id="3" creationId="{FDB0E14B-6889-F849-8A8C-D01D7C36038D}"/>
          </ac:spMkLst>
        </pc:spChg>
        <pc:spChg chg="mod">
          <ac:chgData name="Gorni, Dominik" userId="daa782e1-f300-4022-9811-f127f1e931f6" providerId="ADAL" clId="{C48E04B3-34E9-45DE-B318-1A0510F74F0F}" dt="2026-05-14T18:18:59.625" v="69" actId="790"/>
          <ac:spMkLst>
            <pc:docMk/>
            <pc:sldMk cId="2246755923" sldId="256"/>
            <ac:spMk id="4" creationId="{BD0F4563-AB5E-1F4E-B28C-08AC1323034C}"/>
          </ac:spMkLst>
        </pc:spChg>
      </pc:sldChg>
      <pc:sldChg chg="addSp delSp modSp new mod modClrScheme chgLayout">
        <pc:chgData name="Gorni, Dominik" userId="daa782e1-f300-4022-9811-f127f1e931f6" providerId="ADAL" clId="{C48E04B3-34E9-45DE-B318-1A0510F74F0F}" dt="2026-05-14T19:10:00.003" v="367"/>
        <pc:sldMkLst>
          <pc:docMk/>
          <pc:sldMk cId="3785026490" sldId="257"/>
        </pc:sldMkLst>
        <pc:spChg chg="add mod">
          <ac:chgData name="Gorni, Dominik" userId="daa782e1-f300-4022-9811-f127f1e931f6" providerId="ADAL" clId="{C48E04B3-34E9-45DE-B318-1A0510F74F0F}" dt="2026-05-14T18:38:38.279" v="160" actId="122"/>
          <ac:spMkLst>
            <pc:docMk/>
            <pc:sldMk cId="3785026490" sldId="257"/>
            <ac:spMk id="4" creationId="{AF0DD619-9691-4BB1-B2C1-C52674391BAC}"/>
          </ac:spMkLst>
        </pc:spChg>
        <pc:spChg chg="add mod ord">
          <ac:chgData name="Gorni, Dominik" userId="daa782e1-f300-4022-9811-f127f1e931f6" providerId="ADAL" clId="{C48E04B3-34E9-45DE-B318-1A0510F74F0F}" dt="2026-05-14T18:18:59.625" v="69" actId="790"/>
          <ac:spMkLst>
            <pc:docMk/>
            <pc:sldMk cId="3785026490" sldId="257"/>
            <ac:spMk id="5" creationId="{E3ADB8BE-7239-2BD0-9A03-7A37898F8393}"/>
          </ac:spMkLst>
        </pc:spChg>
        <pc:spChg chg="add mod">
          <ac:chgData name="Gorni, Dominik" userId="daa782e1-f300-4022-9811-f127f1e931f6" providerId="ADAL" clId="{C48E04B3-34E9-45DE-B318-1A0510F74F0F}" dt="2026-05-14T18:39:00.484" v="193" actId="20577"/>
          <ac:spMkLst>
            <pc:docMk/>
            <pc:sldMk cId="3785026490" sldId="257"/>
            <ac:spMk id="6" creationId="{D02D19C7-02B3-A6DB-E3D6-1045C4197CDB}"/>
          </ac:spMkLst>
        </pc:spChg>
        <pc:picChg chg="add del mod">
          <ac:chgData name="Gorni, Dominik" userId="daa782e1-f300-4022-9811-f127f1e931f6" providerId="ADAL" clId="{C48E04B3-34E9-45DE-B318-1A0510F74F0F}" dt="2026-05-14T19:09:59.525" v="366" actId="478"/>
          <ac:picMkLst>
            <pc:docMk/>
            <pc:sldMk cId="3785026490" sldId="257"/>
            <ac:picMk id="3" creationId="{0511E99D-9645-011A-74E0-6C5C452E95BB}"/>
          </ac:picMkLst>
        </pc:picChg>
        <pc:picChg chg="add mod">
          <ac:chgData name="Gorni, Dominik" userId="daa782e1-f300-4022-9811-f127f1e931f6" providerId="ADAL" clId="{C48E04B3-34E9-45DE-B318-1A0510F74F0F}" dt="2026-05-14T19:09:58.570" v="364" actId="1076"/>
          <ac:picMkLst>
            <pc:docMk/>
            <pc:sldMk cId="3785026490" sldId="257"/>
            <ac:picMk id="7" creationId="{1B6EC4DB-390A-DC4C-1CDA-3B6D05E4D90A}"/>
          </ac:picMkLst>
        </pc:picChg>
      </pc:sldChg>
      <pc:sldChg chg="addSp delSp modSp new mod modClrScheme chgLayout">
        <pc:chgData name="Gorni, Dominik" userId="daa782e1-f300-4022-9811-f127f1e931f6" providerId="ADAL" clId="{C48E04B3-34E9-45DE-B318-1A0510F74F0F}" dt="2026-05-14T20:33:16.906" v="466" actId="20577"/>
        <pc:sldMkLst>
          <pc:docMk/>
          <pc:sldMk cId="2061818752" sldId="258"/>
        </pc:sldMkLst>
        <pc:spChg chg="mod ord">
          <ac:chgData name="Gorni, Dominik" userId="daa782e1-f300-4022-9811-f127f1e931f6" providerId="ADAL" clId="{C48E04B3-34E9-45DE-B318-1A0510F74F0F}" dt="2026-05-14T18:39:17.653" v="195" actId="700"/>
          <ac:spMkLst>
            <pc:docMk/>
            <pc:sldMk cId="2061818752" sldId="258"/>
            <ac:spMk id="3" creationId="{0485694B-3FDA-490C-89A2-249F8C752140}"/>
          </ac:spMkLst>
        </pc:spChg>
        <pc:spChg chg="add mod ord">
          <ac:chgData name="Gorni, Dominik" userId="daa782e1-f300-4022-9811-f127f1e931f6" providerId="ADAL" clId="{C48E04B3-34E9-45DE-B318-1A0510F74F0F}" dt="2026-05-14T20:33:16.906" v="466" actId="20577"/>
          <ac:spMkLst>
            <pc:docMk/>
            <pc:sldMk cId="2061818752" sldId="258"/>
            <ac:spMk id="8" creationId="{11CA758F-0566-DB89-589E-A10E1E448081}"/>
          </ac:spMkLst>
        </pc:spChg>
        <pc:spChg chg="add mod">
          <ac:chgData name="Gorni, Dominik" userId="daa782e1-f300-4022-9811-f127f1e931f6" providerId="ADAL" clId="{C48E04B3-34E9-45DE-B318-1A0510F74F0F}" dt="2026-05-14T18:41:01.046" v="268" actId="20577"/>
          <ac:spMkLst>
            <pc:docMk/>
            <pc:sldMk cId="2061818752" sldId="258"/>
            <ac:spMk id="9" creationId="{E2E7E772-7F7C-EA0A-A45D-BB57DB4691DF}"/>
          </ac:spMkLst>
        </pc:spChg>
        <pc:spChg chg="add mod">
          <ac:chgData name="Gorni, Dominik" userId="daa782e1-f300-4022-9811-f127f1e931f6" providerId="ADAL" clId="{C48E04B3-34E9-45DE-B318-1A0510F74F0F}" dt="2026-05-14T18:41:38.286" v="311" actId="20577"/>
          <ac:spMkLst>
            <pc:docMk/>
            <pc:sldMk cId="2061818752" sldId="258"/>
            <ac:spMk id="10" creationId="{6EFAB626-97E4-81CF-2D73-3E8631A5676D}"/>
          </ac:spMkLst>
        </pc:spChg>
        <pc:picChg chg="add mod">
          <ac:chgData name="Gorni, Dominik" userId="daa782e1-f300-4022-9811-f127f1e931f6" providerId="ADAL" clId="{C48E04B3-34E9-45DE-B318-1A0510F74F0F}" dt="2026-05-14T18:40:33.139" v="236" actId="1076"/>
          <ac:picMkLst>
            <pc:docMk/>
            <pc:sldMk cId="2061818752" sldId="258"/>
            <ac:picMk id="2" creationId="{FAFFFCDD-2F7D-A653-4E7D-59A3DCCD19E6}"/>
          </ac:picMkLst>
        </pc:picChg>
        <pc:picChg chg="add mod">
          <ac:chgData name="Gorni, Dominik" userId="daa782e1-f300-4022-9811-f127f1e931f6" providerId="ADAL" clId="{C48E04B3-34E9-45DE-B318-1A0510F74F0F}" dt="2026-05-14T18:40:32.092" v="235" actId="1076"/>
          <ac:picMkLst>
            <pc:docMk/>
            <pc:sldMk cId="2061818752" sldId="258"/>
            <ac:picMk id="4" creationId="{BB828422-1573-93ED-137E-763CEFD419C8}"/>
          </ac:picMkLst>
        </pc:picChg>
      </pc:sldChg>
      <pc:sldChg chg="addSp modSp new mod">
        <pc:chgData name="Gorni, Dominik" userId="daa782e1-f300-4022-9811-f127f1e931f6" providerId="ADAL" clId="{C48E04B3-34E9-45DE-B318-1A0510F74F0F}" dt="2026-05-14T18:44:52.509" v="340" actId="20577"/>
        <pc:sldMkLst>
          <pc:docMk/>
          <pc:sldMk cId="234747106" sldId="259"/>
        </pc:sldMkLst>
        <pc:spChg chg="mod">
          <ac:chgData name="Gorni, Dominik" userId="daa782e1-f300-4022-9811-f127f1e931f6" providerId="ADAL" clId="{C48E04B3-34E9-45DE-B318-1A0510F74F0F}" dt="2026-05-14T18:44:52.509" v="340" actId="20577"/>
          <ac:spMkLst>
            <pc:docMk/>
            <pc:sldMk cId="234747106" sldId="259"/>
            <ac:spMk id="2" creationId="{51C6B24F-C0D4-23C2-4C88-3D5AA0A4E293}"/>
          </ac:spMkLst>
        </pc:spChg>
        <pc:spChg chg="add mod">
          <ac:chgData name="Gorni, Dominik" userId="daa782e1-f300-4022-9811-f127f1e931f6" providerId="ADAL" clId="{C48E04B3-34E9-45DE-B318-1A0510F74F0F}" dt="2026-05-14T18:44:43.647" v="314" actId="1076"/>
          <ac:spMkLst>
            <pc:docMk/>
            <pc:sldMk cId="234747106" sldId="259"/>
            <ac:spMk id="4" creationId="{E4C48160-5E24-6E16-A876-78F5B232D35C}"/>
          </ac:spMkLst>
        </pc:spChg>
        <pc:spChg chg="add mod">
          <ac:chgData name="Gorni, Dominik" userId="daa782e1-f300-4022-9811-f127f1e931f6" providerId="ADAL" clId="{C48E04B3-34E9-45DE-B318-1A0510F74F0F}" dt="2026-05-14T18:44:43.647" v="314" actId="1076"/>
          <ac:spMkLst>
            <pc:docMk/>
            <pc:sldMk cId="234747106" sldId="259"/>
            <ac:spMk id="5" creationId="{B1D19DFC-0BFF-6213-55BE-9CA35F64C4AA}"/>
          </ac:spMkLst>
        </pc:spChg>
        <pc:picChg chg="add mod">
          <ac:chgData name="Gorni, Dominik" userId="daa782e1-f300-4022-9811-f127f1e931f6" providerId="ADAL" clId="{C48E04B3-34E9-45DE-B318-1A0510F74F0F}" dt="2026-05-14T18:44:43.647" v="314" actId="1076"/>
          <ac:picMkLst>
            <pc:docMk/>
            <pc:sldMk cId="234747106" sldId="259"/>
            <ac:picMk id="6" creationId="{4E4FF4FA-ADCF-1599-2CDD-C4AA249AA163}"/>
          </ac:picMkLst>
        </pc:picChg>
        <pc:picChg chg="add mod">
          <ac:chgData name="Gorni, Dominik" userId="daa782e1-f300-4022-9811-f127f1e931f6" providerId="ADAL" clId="{C48E04B3-34E9-45DE-B318-1A0510F74F0F}" dt="2026-05-14T18:44:43.647" v="314" actId="1076"/>
          <ac:picMkLst>
            <pc:docMk/>
            <pc:sldMk cId="234747106" sldId="259"/>
            <ac:picMk id="7" creationId="{78458D48-7E67-2A1E-F346-68E67DAAB3C0}"/>
          </ac:picMkLst>
        </pc:picChg>
      </pc:sldChg>
      <pc:sldChg chg="addSp modSp new mod">
        <pc:chgData name="Gorni, Dominik" userId="daa782e1-f300-4022-9811-f127f1e931f6" providerId="ADAL" clId="{C48E04B3-34E9-45DE-B318-1A0510F74F0F}" dt="2026-05-14T20:34:18.324" v="476" actId="14100"/>
        <pc:sldMkLst>
          <pc:docMk/>
          <pc:sldMk cId="597225467" sldId="260"/>
        </pc:sldMkLst>
        <pc:spChg chg="mod">
          <ac:chgData name="Gorni, Dominik" userId="daa782e1-f300-4022-9811-f127f1e931f6" providerId="ADAL" clId="{C48E04B3-34E9-45DE-B318-1A0510F74F0F}" dt="2026-05-14T19:08:15.829" v="348" actId="20577"/>
          <ac:spMkLst>
            <pc:docMk/>
            <pc:sldMk cId="597225467" sldId="260"/>
            <ac:spMk id="2" creationId="{1FA20C59-3BB1-1F83-0CD0-C180F160F770}"/>
          </ac:spMkLst>
        </pc:spChg>
        <pc:spChg chg="add mod">
          <ac:chgData name="Gorni, Dominik" userId="daa782e1-f300-4022-9811-f127f1e931f6" providerId="ADAL" clId="{C48E04B3-34E9-45DE-B318-1A0510F74F0F}" dt="2026-05-14T20:34:11.308" v="473" actId="1076"/>
          <ac:spMkLst>
            <pc:docMk/>
            <pc:sldMk cId="597225467" sldId="260"/>
            <ac:spMk id="5" creationId="{B5210466-C1BB-E26E-DE7D-1EEE3626E170}"/>
          </ac:spMkLst>
        </pc:spChg>
        <pc:spChg chg="add mod">
          <ac:chgData name="Gorni, Dominik" userId="daa782e1-f300-4022-9811-f127f1e931f6" providerId="ADAL" clId="{C48E04B3-34E9-45DE-B318-1A0510F74F0F}" dt="2026-05-14T19:08:50.631" v="350" actId="1076"/>
          <ac:spMkLst>
            <pc:docMk/>
            <pc:sldMk cId="597225467" sldId="260"/>
            <ac:spMk id="6" creationId="{3D5F7789-06E2-15B3-F1EA-2370B6DC1704}"/>
          </ac:spMkLst>
        </pc:spChg>
        <pc:spChg chg="add mod">
          <ac:chgData name="Gorni, Dominik" userId="daa782e1-f300-4022-9811-f127f1e931f6" providerId="ADAL" clId="{C48E04B3-34E9-45DE-B318-1A0510F74F0F}" dt="2026-05-14T20:34:16.100" v="475" actId="1076"/>
          <ac:spMkLst>
            <pc:docMk/>
            <pc:sldMk cId="597225467" sldId="260"/>
            <ac:spMk id="12" creationId="{37EF4C2C-F655-DC51-A579-F3B36F658B47}"/>
          </ac:spMkLst>
        </pc:spChg>
        <pc:graphicFrameChg chg="add mod">
          <ac:chgData name="Gorni, Dominik" userId="daa782e1-f300-4022-9811-f127f1e931f6" providerId="ADAL" clId="{C48E04B3-34E9-45DE-B318-1A0510F74F0F}" dt="2026-05-14T20:34:13.652" v="474" actId="1076"/>
          <ac:graphicFrameMkLst>
            <pc:docMk/>
            <pc:sldMk cId="597225467" sldId="260"/>
            <ac:graphicFrameMk id="11" creationId="{646CA9C7-FB76-CEB8-F714-619DA6BA3C83}"/>
          </ac:graphicFrameMkLst>
        </pc:graphicFrameChg>
        <pc:picChg chg="add mod">
          <ac:chgData name="Gorni, Dominik" userId="daa782e1-f300-4022-9811-f127f1e931f6" providerId="ADAL" clId="{C48E04B3-34E9-45DE-B318-1A0510F74F0F}" dt="2026-05-14T19:08:50.631" v="350" actId="1076"/>
          <ac:picMkLst>
            <pc:docMk/>
            <pc:sldMk cId="597225467" sldId="260"/>
            <ac:picMk id="4" creationId="{14767DDF-A624-F22F-417C-A9AA653DDF7F}"/>
          </ac:picMkLst>
        </pc:picChg>
        <pc:picChg chg="add mod">
          <ac:chgData name="Gorni, Dominik" userId="daa782e1-f300-4022-9811-f127f1e931f6" providerId="ADAL" clId="{C48E04B3-34E9-45DE-B318-1A0510F74F0F}" dt="2026-05-14T20:34:18.324" v="476" actId="14100"/>
          <ac:picMkLst>
            <pc:docMk/>
            <pc:sldMk cId="597225467" sldId="260"/>
            <ac:picMk id="13" creationId="{D65147C1-5476-6D4F-0531-FCFAED2015FE}"/>
          </ac:picMkLst>
        </pc:picChg>
      </pc:sldChg>
      <pc:sldChg chg="addSp delSp modSp new mod">
        <pc:chgData name="Gorni, Dominik" userId="daa782e1-f300-4022-9811-f127f1e931f6" providerId="ADAL" clId="{C48E04B3-34E9-45DE-B318-1A0510F74F0F}" dt="2026-05-14T20:31:10.487" v="438" actId="21"/>
        <pc:sldMkLst>
          <pc:docMk/>
          <pc:sldMk cId="1658765530" sldId="261"/>
        </pc:sldMkLst>
        <pc:spChg chg="mod">
          <ac:chgData name="Gorni, Dominik" userId="daa782e1-f300-4022-9811-f127f1e931f6" providerId="ADAL" clId="{C48E04B3-34E9-45DE-B318-1A0510F74F0F}" dt="2026-05-14T19:28:10.435" v="390" actId="20577"/>
          <ac:spMkLst>
            <pc:docMk/>
            <pc:sldMk cId="1658765530" sldId="261"/>
            <ac:spMk id="2" creationId="{7EFD0DD1-9A34-2BDD-D8E3-3418F076958D}"/>
          </ac:spMkLst>
        </pc:spChg>
        <pc:spChg chg="add mod">
          <ac:chgData name="Gorni, Dominik" userId="daa782e1-f300-4022-9811-f127f1e931f6" providerId="ADAL" clId="{C48E04B3-34E9-45DE-B318-1A0510F74F0F}" dt="2026-05-14T19:31:53.194" v="419" actId="1076"/>
          <ac:spMkLst>
            <pc:docMk/>
            <pc:sldMk cId="1658765530" sldId="261"/>
            <ac:spMk id="31" creationId="{E9F0A5EB-4C3F-80CB-C078-2C38E77B3AFB}"/>
          </ac:spMkLst>
        </pc:spChg>
        <pc:spChg chg="add mod">
          <ac:chgData name="Gorni, Dominik" userId="daa782e1-f300-4022-9811-f127f1e931f6" providerId="ADAL" clId="{C48E04B3-34E9-45DE-B318-1A0510F74F0F}" dt="2026-05-14T20:30:23.107" v="424" actId="1076"/>
          <ac:spMkLst>
            <pc:docMk/>
            <pc:sldMk cId="1658765530" sldId="261"/>
            <ac:spMk id="32" creationId="{A4EC656B-0DA1-B1AA-125B-DBAC32BE3913}"/>
          </ac:spMkLst>
        </pc:spChg>
        <pc:picChg chg="add mod">
          <ac:chgData name="Gorni, Dominik" userId="daa782e1-f300-4022-9811-f127f1e931f6" providerId="ADAL" clId="{C48E04B3-34E9-45DE-B318-1A0510F74F0F}" dt="2026-05-14T19:31:48.875" v="418" actId="1076"/>
          <ac:picMkLst>
            <pc:docMk/>
            <pc:sldMk cId="1658765530" sldId="261"/>
            <ac:picMk id="37" creationId="{B206DB78-F3AD-EB0A-EAEF-0188D474BD85}"/>
          </ac:picMkLst>
        </pc:picChg>
        <pc:picChg chg="add mod">
          <ac:chgData name="Gorni, Dominik" userId="daa782e1-f300-4022-9811-f127f1e931f6" providerId="ADAL" clId="{C48E04B3-34E9-45DE-B318-1A0510F74F0F}" dt="2026-05-14T20:30:19.500" v="423" actId="1076"/>
          <ac:picMkLst>
            <pc:docMk/>
            <pc:sldMk cId="1658765530" sldId="261"/>
            <ac:picMk id="38" creationId="{C6F85332-527D-601C-069E-02BB73596328}"/>
          </ac:picMkLst>
        </pc:picChg>
      </pc:sldChg>
      <pc:sldChg chg="addSp modSp new mod">
        <pc:chgData name="Gorni, Dominik" userId="daa782e1-f300-4022-9811-f127f1e931f6" providerId="ADAL" clId="{C48E04B3-34E9-45DE-B318-1A0510F74F0F}" dt="2026-05-14T20:32:47.940" v="460" actId="1076"/>
        <pc:sldMkLst>
          <pc:docMk/>
          <pc:sldMk cId="4158718284" sldId="262"/>
        </pc:sldMkLst>
        <pc:spChg chg="add mod">
          <ac:chgData name="Gorni, Dominik" userId="daa782e1-f300-4022-9811-f127f1e931f6" providerId="ADAL" clId="{C48E04B3-34E9-45DE-B318-1A0510F74F0F}" dt="2026-05-14T20:31:01.260" v="436" actId="1076"/>
          <ac:spMkLst>
            <pc:docMk/>
            <pc:sldMk cId="4158718284" sldId="262"/>
            <ac:spMk id="33" creationId="{F29CC8EA-7218-478A-5804-140E9A801088}"/>
          </ac:spMkLst>
        </pc:spChg>
        <pc:spChg chg="add mod">
          <ac:chgData name="Gorni, Dominik" userId="daa782e1-f300-4022-9811-f127f1e931f6" providerId="ADAL" clId="{C48E04B3-34E9-45DE-B318-1A0510F74F0F}" dt="2026-05-14T20:30:59.171" v="435" actId="1076"/>
          <ac:spMkLst>
            <pc:docMk/>
            <pc:sldMk cId="4158718284" sldId="262"/>
            <ac:spMk id="34" creationId="{E4FD9025-BD81-82FC-92DE-86FAE3ABAB6E}"/>
          </ac:spMkLst>
        </pc:spChg>
        <pc:picChg chg="add mod">
          <ac:chgData name="Gorni, Dominik" userId="daa782e1-f300-4022-9811-f127f1e931f6" providerId="ADAL" clId="{C48E04B3-34E9-45DE-B318-1A0510F74F0F}" dt="2026-05-14T20:32:47.940" v="460" actId="1076"/>
          <ac:picMkLst>
            <pc:docMk/>
            <pc:sldMk cId="4158718284" sldId="262"/>
            <ac:picMk id="4" creationId="{2A0B5B9B-AA45-5400-F0B2-842E8BC908A1}"/>
          </ac:picMkLst>
        </pc:picChg>
        <pc:picChg chg="add mod">
          <ac:chgData name="Gorni, Dominik" userId="daa782e1-f300-4022-9811-f127f1e931f6" providerId="ADAL" clId="{C48E04B3-34E9-45DE-B318-1A0510F74F0F}" dt="2026-05-14T20:32:47.940" v="460" actId="1076"/>
          <ac:picMkLst>
            <pc:docMk/>
            <pc:sldMk cId="4158718284" sldId="262"/>
            <ac:picMk id="5" creationId="{C9BC7F56-7992-F232-81BD-518E23B115BA}"/>
          </ac:picMkLst>
        </pc:picChg>
      </pc:sldChg>
      <pc:sldChg chg="addSp delSp modSp new mod">
        <pc:chgData name="Gorni, Dominik" userId="daa782e1-f300-4022-9811-f127f1e931f6" providerId="ADAL" clId="{C48E04B3-34E9-45DE-B318-1A0510F74F0F}" dt="2026-05-14T20:33:03.044" v="465" actId="1076"/>
        <pc:sldMkLst>
          <pc:docMk/>
          <pc:sldMk cId="2495476702" sldId="263"/>
        </pc:sldMkLst>
        <pc:spChg chg="add mod">
          <ac:chgData name="Gorni, Dominik" userId="daa782e1-f300-4022-9811-f127f1e931f6" providerId="ADAL" clId="{C48E04B3-34E9-45DE-B318-1A0510F74F0F}" dt="2026-05-14T20:31:22.966" v="442" actId="14100"/>
          <ac:spMkLst>
            <pc:docMk/>
            <pc:sldMk cId="2495476702" sldId="263"/>
            <ac:spMk id="35" creationId="{DEEC1354-D91F-6A89-5BA9-0B78E5D1790F}"/>
          </ac:spMkLst>
        </pc:spChg>
        <pc:spChg chg="add mod">
          <ac:chgData name="Gorni, Dominik" userId="daa782e1-f300-4022-9811-f127f1e931f6" providerId="ADAL" clId="{C48E04B3-34E9-45DE-B318-1A0510F74F0F}" dt="2026-05-14T20:31:31.332" v="444" actId="1076"/>
          <ac:spMkLst>
            <pc:docMk/>
            <pc:sldMk cId="2495476702" sldId="263"/>
            <ac:spMk id="36" creationId="{FB136F56-9E88-C3D4-D76F-91CB979DE6F8}"/>
          </ac:spMkLst>
        </pc:spChg>
        <pc:picChg chg="add mod">
          <ac:chgData name="Gorni, Dominik" userId="daa782e1-f300-4022-9811-f127f1e931f6" providerId="ADAL" clId="{C48E04B3-34E9-45DE-B318-1A0510F74F0F}" dt="2026-05-14T20:33:00.804" v="464" actId="1076"/>
          <ac:picMkLst>
            <pc:docMk/>
            <pc:sldMk cId="2495476702" sldId="263"/>
            <ac:picMk id="6" creationId="{ED8A8A13-F6F3-1C05-20A9-C4F52F646F0D}"/>
          </ac:picMkLst>
        </pc:picChg>
        <pc:picChg chg="add mod">
          <ac:chgData name="Gorni, Dominik" userId="daa782e1-f300-4022-9811-f127f1e931f6" providerId="ADAL" clId="{C48E04B3-34E9-45DE-B318-1A0510F74F0F}" dt="2026-05-14T20:33:03.044" v="465" actId="1076"/>
          <ac:picMkLst>
            <pc:docMk/>
            <pc:sldMk cId="2495476702" sldId="263"/>
            <ac:picMk id="7" creationId="{66D73536-521D-E04F-D033-D9218AEFB3CD}"/>
          </ac:picMkLst>
        </pc:picChg>
      </pc:sldChg>
    </pc:docChg>
  </pc:docChgLst>
  <pc:docChgLst>
    <pc:chgData name="Gorni, Dominik" userId="daa782e1-f300-4022-9811-f127f1e931f6" providerId="ADAL" clId="{BB3A4E44-7721-4A85-A6E2-45D1E476F6D9}"/>
    <pc:docChg chg="undo custSel addSld delSld modSld sldOrd addSection delSection">
      <pc:chgData name="Gorni, Dominik" userId="daa782e1-f300-4022-9811-f127f1e931f6" providerId="ADAL" clId="{BB3A4E44-7721-4A85-A6E2-45D1E476F6D9}" dt="2026-05-19T10:15:25.827" v="3151" actId="1076"/>
      <pc:docMkLst>
        <pc:docMk/>
      </pc:docMkLst>
      <pc:sldChg chg="modSp mod">
        <pc:chgData name="Gorni, Dominik" userId="daa782e1-f300-4022-9811-f127f1e931f6" providerId="ADAL" clId="{BB3A4E44-7721-4A85-A6E2-45D1E476F6D9}" dt="2026-05-18T20:03:21.987" v="680" actId="20577"/>
        <pc:sldMkLst>
          <pc:docMk/>
          <pc:sldMk cId="2246755923" sldId="256"/>
        </pc:sldMkLst>
        <pc:spChg chg="mod">
          <ac:chgData name="Gorni, Dominik" userId="daa782e1-f300-4022-9811-f127f1e931f6" providerId="ADAL" clId="{BB3A4E44-7721-4A85-A6E2-45D1E476F6D9}" dt="2026-05-18T20:03:21.987" v="680" actId="20577"/>
          <ac:spMkLst>
            <pc:docMk/>
            <pc:sldMk cId="2246755923" sldId="256"/>
            <ac:spMk id="4" creationId="{BD0F4563-AB5E-1F4E-B28C-08AC1323034C}"/>
          </ac:spMkLst>
        </pc:spChg>
      </pc:sldChg>
      <pc:sldChg chg="addSp modSp mod">
        <pc:chgData name="Gorni, Dominik" userId="daa782e1-f300-4022-9811-f127f1e931f6" providerId="ADAL" clId="{BB3A4E44-7721-4A85-A6E2-45D1E476F6D9}" dt="2026-05-18T20:06:26.334" v="777" actId="171"/>
        <pc:sldMkLst>
          <pc:docMk/>
          <pc:sldMk cId="3785026490" sldId="257"/>
        </pc:sldMkLst>
        <pc:picChg chg="add mod ord">
          <ac:chgData name="Gorni, Dominik" userId="daa782e1-f300-4022-9811-f127f1e931f6" providerId="ADAL" clId="{BB3A4E44-7721-4A85-A6E2-45D1E476F6D9}" dt="2026-05-18T20:06:26.334" v="777" actId="171"/>
          <ac:picMkLst>
            <pc:docMk/>
            <pc:sldMk cId="3785026490" sldId="257"/>
            <ac:picMk id="2" creationId="{0715143D-295B-8977-C6D8-CB224ACA6028}"/>
          </ac:picMkLst>
        </pc:picChg>
      </pc:sldChg>
      <pc:sldChg chg="addSp modSp mod">
        <pc:chgData name="Gorni, Dominik" userId="daa782e1-f300-4022-9811-f127f1e931f6" providerId="ADAL" clId="{BB3A4E44-7721-4A85-A6E2-45D1E476F6D9}" dt="2026-05-18T21:03:51.561" v="1856" actId="14100"/>
        <pc:sldMkLst>
          <pc:docMk/>
          <pc:sldMk cId="2061818752" sldId="258"/>
        </pc:sldMkLst>
        <pc:spChg chg="mod">
          <ac:chgData name="Gorni, Dominik" userId="daa782e1-f300-4022-9811-f127f1e931f6" providerId="ADAL" clId="{BB3A4E44-7721-4A85-A6E2-45D1E476F6D9}" dt="2026-05-18T20:52:11.280" v="1711" actId="255"/>
          <ac:spMkLst>
            <pc:docMk/>
            <pc:sldMk cId="2061818752" sldId="258"/>
            <ac:spMk id="8" creationId="{11CA758F-0566-DB89-589E-A10E1E448081}"/>
          </ac:spMkLst>
        </pc:spChg>
        <pc:spChg chg="mod">
          <ac:chgData name="Gorni, Dominik" userId="daa782e1-f300-4022-9811-f127f1e931f6" providerId="ADAL" clId="{BB3A4E44-7721-4A85-A6E2-45D1E476F6D9}" dt="2026-05-18T20:52:52.617" v="1730" actId="20577"/>
          <ac:spMkLst>
            <pc:docMk/>
            <pc:sldMk cId="2061818752" sldId="258"/>
            <ac:spMk id="9" creationId="{E2E7E772-7F7C-EA0A-A45D-BB57DB4691DF}"/>
          </ac:spMkLst>
        </pc:spChg>
        <pc:spChg chg="mod">
          <ac:chgData name="Gorni, Dominik" userId="daa782e1-f300-4022-9811-f127f1e931f6" providerId="ADAL" clId="{BB3A4E44-7721-4A85-A6E2-45D1E476F6D9}" dt="2026-05-18T21:03:46.298" v="1855" actId="1037"/>
          <ac:spMkLst>
            <pc:docMk/>
            <pc:sldMk cId="2061818752" sldId="258"/>
            <ac:spMk id="10" creationId="{6EFAB626-97E4-81CF-2D73-3E8631A5676D}"/>
          </ac:spMkLst>
        </pc:spChg>
        <pc:picChg chg="mod">
          <ac:chgData name="Gorni, Dominik" userId="daa782e1-f300-4022-9811-f127f1e931f6" providerId="ADAL" clId="{BB3A4E44-7721-4A85-A6E2-45D1E476F6D9}" dt="2026-05-18T21:03:42.686" v="1852" actId="1037"/>
          <ac:picMkLst>
            <pc:docMk/>
            <pc:sldMk cId="2061818752" sldId="258"/>
            <ac:picMk id="2" creationId="{FAFFFCDD-2F7D-A653-4E7D-59A3DCCD19E6}"/>
          </ac:picMkLst>
        </pc:picChg>
        <pc:picChg chg="mod">
          <ac:chgData name="Gorni, Dominik" userId="daa782e1-f300-4022-9811-f127f1e931f6" providerId="ADAL" clId="{BB3A4E44-7721-4A85-A6E2-45D1E476F6D9}" dt="2026-05-18T20:52:15.756" v="1713" actId="1076"/>
          <ac:picMkLst>
            <pc:docMk/>
            <pc:sldMk cId="2061818752" sldId="258"/>
            <ac:picMk id="4" creationId="{BB828422-1573-93ED-137E-763CEFD419C8}"/>
          </ac:picMkLst>
        </pc:picChg>
        <pc:picChg chg="add mod">
          <ac:chgData name="Gorni, Dominik" userId="daa782e1-f300-4022-9811-f127f1e931f6" providerId="ADAL" clId="{BB3A4E44-7721-4A85-A6E2-45D1E476F6D9}" dt="2026-05-18T20:53:07.207" v="1731" actId="14100"/>
          <ac:picMkLst>
            <pc:docMk/>
            <pc:sldMk cId="2061818752" sldId="258"/>
            <ac:picMk id="6" creationId="{5412E83B-7FF7-ABDF-0EE4-EA25A62FF8C7}"/>
          </ac:picMkLst>
        </pc:picChg>
        <pc:picChg chg="add mod">
          <ac:chgData name="Gorni, Dominik" userId="daa782e1-f300-4022-9811-f127f1e931f6" providerId="ADAL" clId="{BB3A4E44-7721-4A85-A6E2-45D1E476F6D9}" dt="2026-05-18T21:03:07.559" v="1842"/>
          <ac:picMkLst>
            <pc:docMk/>
            <pc:sldMk cId="2061818752" sldId="258"/>
            <ac:picMk id="7" creationId="{DF7E92E2-E87C-D7B2-034E-268E8FABC03A}"/>
          </ac:picMkLst>
        </pc:picChg>
        <pc:picChg chg="add mod">
          <ac:chgData name="Gorni, Dominik" userId="daa782e1-f300-4022-9811-f127f1e931f6" providerId="ADAL" clId="{BB3A4E44-7721-4A85-A6E2-45D1E476F6D9}" dt="2026-05-18T21:03:51.561" v="1856" actId="14100"/>
          <ac:picMkLst>
            <pc:docMk/>
            <pc:sldMk cId="2061818752" sldId="258"/>
            <ac:picMk id="11" creationId="{4A71407F-58A5-F777-8031-A8B5C9A84F76}"/>
          </ac:picMkLst>
        </pc:picChg>
      </pc:sldChg>
      <pc:sldChg chg="modSp mod ord">
        <pc:chgData name="Gorni, Dominik" userId="daa782e1-f300-4022-9811-f127f1e931f6" providerId="ADAL" clId="{BB3A4E44-7721-4A85-A6E2-45D1E476F6D9}" dt="2026-05-18T20:45:06.777" v="1695"/>
        <pc:sldMkLst>
          <pc:docMk/>
          <pc:sldMk cId="1658765530" sldId="261"/>
        </pc:sldMkLst>
        <pc:spChg chg="mod">
          <ac:chgData name="Gorni, Dominik" userId="daa782e1-f300-4022-9811-f127f1e931f6" providerId="ADAL" clId="{BB3A4E44-7721-4A85-A6E2-45D1E476F6D9}" dt="2026-05-15T17:27:43.144" v="126" actId="20577"/>
          <ac:spMkLst>
            <pc:docMk/>
            <pc:sldMk cId="1658765530" sldId="261"/>
            <ac:spMk id="2" creationId="{7EFD0DD1-9A34-2BDD-D8E3-3418F076958D}"/>
          </ac:spMkLst>
        </pc:spChg>
        <pc:spChg chg="mod">
          <ac:chgData name="Gorni, Dominik" userId="daa782e1-f300-4022-9811-f127f1e931f6" providerId="ADAL" clId="{BB3A4E44-7721-4A85-A6E2-45D1E476F6D9}" dt="2026-05-15T17:25:10.796" v="67" actId="1076"/>
          <ac:spMkLst>
            <pc:docMk/>
            <pc:sldMk cId="1658765530" sldId="261"/>
            <ac:spMk id="31" creationId="{E9F0A5EB-4C3F-80CB-C078-2C38E77B3AFB}"/>
          </ac:spMkLst>
        </pc:spChg>
        <pc:spChg chg="mod">
          <ac:chgData name="Gorni, Dominik" userId="daa782e1-f300-4022-9811-f127f1e931f6" providerId="ADAL" clId="{BB3A4E44-7721-4A85-A6E2-45D1E476F6D9}" dt="2026-05-15T17:25:13.165" v="68" actId="1076"/>
          <ac:spMkLst>
            <pc:docMk/>
            <pc:sldMk cId="1658765530" sldId="261"/>
            <ac:spMk id="32" creationId="{A4EC656B-0DA1-B1AA-125B-DBAC32BE3913}"/>
          </ac:spMkLst>
        </pc:spChg>
        <pc:picChg chg="mod modCrop">
          <ac:chgData name="Gorni, Dominik" userId="daa782e1-f300-4022-9811-f127f1e931f6" providerId="ADAL" clId="{BB3A4E44-7721-4A85-A6E2-45D1E476F6D9}" dt="2026-05-15T17:25:29.416" v="69" actId="732"/>
          <ac:picMkLst>
            <pc:docMk/>
            <pc:sldMk cId="1658765530" sldId="261"/>
            <ac:picMk id="37" creationId="{B206DB78-F3AD-EB0A-EAEF-0188D474BD85}"/>
          </ac:picMkLst>
        </pc:picChg>
        <pc:picChg chg="mod">
          <ac:chgData name="Gorni, Dominik" userId="daa782e1-f300-4022-9811-f127f1e931f6" providerId="ADAL" clId="{BB3A4E44-7721-4A85-A6E2-45D1E476F6D9}" dt="2026-05-15T17:25:05.992" v="65" actId="1076"/>
          <ac:picMkLst>
            <pc:docMk/>
            <pc:sldMk cId="1658765530" sldId="261"/>
            <ac:picMk id="38" creationId="{C6F85332-527D-601C-069E-02BB73596328}"/>
          </ac:picMkLst>
        </pc:picChg>
      </pc:sldChg>
      <pc:sldChg chg="modSp mod ord">
        <pc:chgData name="Gorni, Dominik" userId="daa782e1-f300-4022-9811-f127f1e931f6" providerId="ADAL" clId="{BB3A4E44-7721-4A85-A6E2-45D1E476F6D9}" dt="2026-05-18T20:45:06.777" v="1695"/>
        <pc:sldMkLst>
          <pc:docMk/>
          <pc:sldMk cId="4158718284" sldId="262"/>
        </pc:sldMkLst>
        <pc:spChg chg="mod">
          <ac:chgData name="Gorni, Dominik" userId="daa782e1-f300-4022-9811-f127f1e931f6" providerId="ADAL" clId="{BB3A4E44-7721-4A85-A6E2-45D1E476F6D9}" dt="2026-05-15T17:27:46.890" v="130" actId="20577"/>
          <ac:spMkLst>
            <pc:docMk/>
            <pc:sldMk cId="4158718284" sldId="262"/>
            <ac:spMk id="2" creationId="{4B3E077A-766C-9427-4174-698F2C476A15}"/>
          </ac:spMkLst>
        </pc:spChg>
        <pc:picChg chg="mod modCrop">
          <ac:chgData name="Gorni, Dominik" userId="daa782e1-f300-4022-9811-f127f1e931f6" providerId="ADAL" clId="{BB3A4E44-7721-4A85-A6E2-45D1E476F6D9}" dt="2026-05-15T17:26:08.038" v="96" actId="732"/>
          <ac:picMkLst>
            <pc:docMk/>
            <pc:sldMk cId="4158718284" sldId="262"/>
            <ac:picMk id="4" creationId="{2A0B5B9B-AA45-5400-F0B2-842E8BC908A1}"/>
          </ac:picMkLst>
        </pc:picChg>
        <pc:picChg chg="mod">
          <ac:chgData name="Gorni, Dominik" userId="daa782e1-f300-4022-9811-f127f1e931f6" providerId="ADAL" clId="{BB3A4E44-7721-4A85-A6E2-45D1E476F6D9}" dt="2026-05-15T17:26:42.274" v="122" actId="1076"/>
          <ac:picMkLst>
            <pc:docMk/>
            <pc:sldMk cId="4158718284" sldId="262"/>
            <ac:picMk id="5" creationId="{C9BC7F56-7992-F232-81BD-518E23B115BA}"/>
          </ac:picMkLst>
        </pc:picChg>
      </pc:sldChg>
      <pc:sldChg chg="modSp mod ord">
        <pc:chgData name="Gorni, Dominik" userId="daa782e1-f300-4022-9811-f127f1e931f6" providerId="ADAL" clId="{BB3A4E44-7721-4A85-A6E2-45D1E476F6D9}" dt="2026-05-18T20:45:06.777" v="1695"/>
        <pc:sldMkLst>
          <pc:docMk/>
          <pc:sldMk cId="2495476702" sldId="263"/>
        </pc:sldMkLst>
        <pc:spChg chg="mod">
          <ac:chgData name="Gorni, Dominik" userId="daa782e1-f300-4022-9811-f127f1e931f6" providerId="ADAL" clId="{BB3A4E44-7721-4A85-A6E2-45D1E476F6D9}" dt="2026-05-15T17:28:00.852" v="132" actId="20577"/>
          <ac:spMkLst>
            <pc:docMk/>
            <pc:sldMk cId="2495476702" sldId="263"/>
            <ac:spMk id="2" creationId="{F5CC96B0-B483-8F48-EA4C-F825DF249DBB}"/>
          </ac:spMkLst>
        </pc:spChg>
        <pc:picChg chg="mod modCrop">
          <ac:chgData name="Gorni, Dominik" userId="daa782e1-f300-4022-9811-f127f1e931f6" providerId="ADAL" clId="{BB3A4E44-7721-4A85-A6E2-45D1E476F6D9}" dt="2026-05-15T17:28:21.152" v="138" actId="1076"/>
          <ac:picMkLst>
            <pc:docMk/>
            <pc:sldMk cId="2495476702" sldId="263"/>
            <ac:picMk id="6" creationId="{ED8A8A13-F6F3-1C05-20A9-C4F52F646F0D}"/>
          </ac:picMkLst>
        </pc:picChg>
        <pc:picChg chg="mod">
          <ac:chgData name="Gorni, Dominik" userId="daa782e1-f300-4022-9811-f127f1e931f6" providerId="ADAL" clId="{BB3A4E44-7721-4A85-A6E2-45D1E476F6D9}" dt="2026-05-15T17:28:26.689" v="140" actId="14100"/>
          <ac:picMkLst>
            <pc:docMk/>
            <pc:sldMk cId="2495476702" sldId="263"/>
            <ac:picMk id="7" creationId="{66D73536-521D-E04F-D033-D9218AEFB3CD}"/>
          </ac:picMkLst>
        </pc:picChg>
      </pc:sldChg>
      <pc:sldChg chg="addSp delSp modSp new mod ord modClrScheme chgLayout">
        <pc:chgData name="Gorni, Dominik" userId="daa782e1-f300-4022-9811-f127f1e931f6" providerId="ADAL" clId="{BB3A4E44-7721-4A85-A6E2-45D1E476F6D9}" dt="2026-05-15T18:48:20.983" v="539" actId="29295"/>
        <pc:sldMkLst>
          <pc:docMk/>
          <pc:sldMk cId="3896061723" sldId="267"/>
        </pc:sldMkLst>
        <pc:spChg chg="add del mod ord">
          <ac:chgData name="Gorni, Dominik" userId="daa782e1-f300-4022-9811-f127f1e931f6" providerId="ADAL" clId="{BB3A4E44-7721-4A85-A6E2-45D1E476F6D9}" dt="2026-05-15T17:24:18.789" v="44" actId="478"/>
          <ac:spMkLst>
            <pc:docMk/>
            <pc:sldMk cId="3896061723" sldId="267"/>
            <ac:spMk id="5" creationId="{6860FDB5-6A55-1B3A-A2E4-BD5AF7B36E43}"/>
          </ac:spMkLst>
        </pc:spChg>
        <pc:picChg chg="add mod ord">
          <ac:chgData name="Gorni, Dominik" userId="daa782e1-f300-4022-9811-f127f1e931f6" providerId="ADAL" clId="{BB3A4E44-7721-4A85-A6E2-45D1E476F6D9}" dt="2026-05-15T18:48:20.983" v="539" actId="29295"/>
          <ac:picMkLst>
            <pc:docMk/>
            <pc:sldMk cId="3896061723" sldId="267"/>
            <ac:picMk id="12" creationId="{9AD9ABAD-A060-CC70-F23D-DCE506A07E83}"/>
          </ac:picMkLst>
        </pc:picChg>
      </pc:sldChg>
      <pc:sldChg chg="addSp delSp modSp add mod">
        <pc:chgData name="Gorni, Dominik" userId="daa782e1-f300-4022-9811-f127f1e931f6" providerId="ADAL" clId="{BB3A4E44-7721-4A85-A6E2-45D1E476F6D9}" dt="2026-05-18T20:03:50.532" v="684" actId="14100"/>
        <pc:sldMkLst>
          <pc:docMk/>
          <pc:sldMk cId="2236258969" sldId="268"/>
        </pc:sldMkLst>
        <pc:spChg chg="mod">
          <ac:chgData name="Gorni, Dominik" userId="daa782e1-f300-4022-9811-f127f1e931f6" providerId="ADAL" clId="{BB3A4E44-7721-4A85-A6E2-45D1E476F6D9}" dt="2026-05-15T17:26:28.997" v="119" actId="20577"/>
          <ac:spMkLst>
            <pc:docMk/>
            <pc:sldMk cId="2236258969" sldId="268"/>
            <ac:spMk id="5" creationId="{13E640B5-1121-C87A-8832-690F41E1F2E4}"/>
          </ac:spMkLst>
        </pc:spChg>
        <pc:picChg chg="add mod ord">
          <ac:chgData name="Gorni, Dominik" userId="daa782e1-f300-4022-9811-f127f1e931f6" providerId="ADAL" clId="{BB3A4E44-7721-4A85-A6E2-45D1E476F6D9}" dt="2026-05-18T20:03:50.532" v="684" actId="14100"/>
          <ac:picMkLst>
            <pc:docMk/>
            <pc:sldMk cId="2236258969" sldId="268"/>
            <ac:picMk id="6" creationId="{AA80ABBD-A4DD-39FA-7B4E-DE68FDB2C4B6}"/>
          </ac:picMkLst>
        </pc:picChg>
      </pc:sldChg>
      <pc:sldChg chg="addSp delSp modSp new mod modClrScheme chgLayout">
        <pc:chgData name="Gorni, Dominik" userId="daa782e1-f300-4022-9811-f127f1e931f6" providerId="ADAL" clId="{BB3A4E44-7721-4A85-A6E2-45D1E476F6D9}" dt="2026-05-15T18:55:46.729" v="558" actId="167"/>
        <pc:sldMkLst>
          <pc:docMk/>
          <pc:sldMk cId="4238363611" sldId="269"/>
        </pc:sldMkLst>
        <pc:spChg chg="mod ord">
          <ac:chgData name="Gorni, Dominik" userId="daa782e1-f300-4022-9811-f127f1e931f6" providerId="ADAL" clId="{BB3A4E44-7721-4A85-A6E2-45D1E476F6D9}" dt="2026-05-15T17:29:08.615" v="142" actId="700"/>
          <ac:spMkLst>
            <pc:docMk/>
            <pc:sldMk cId="4238363611" sldId="269"/>
            <ac:spMk id="3" creationId="{2DFCF30C-BA7A-B2C3-2772-51D08481B3C6}"/>
          </ac:spMkLst>
        </pc:spChg>
        <pc:spChg chg="add mod ord">
          <ac:chgData name="Gorni, Dominik" userId="daa782e1-f300-4022-9811-f127f1e931f6" providerId="ADAL" clId="{BB3A4E44-7721-4A85-A6E2-45D1E476F6D9}" dt="2026-05-15T17:43:22.466" v="206" actId="20577"/>
          <ac:spMkLst>
            <pc:docMk/>
            <pc:sldMk cId="4238363611" sldId="269"/>
            <ac:spMk id="4" creationId="{4AABA0B7-39ED-864A-86B7-30A1C9EC18A5}"/>
          </ac:spMkLst>
        </pc:spChg>
        <pc:picChg chg="add mod ord">
          <ac:chgData name="Gorni, Dominik" userId="daa782e1-f300-4022-9811-f127f1e931f6" providerId="ADAL" clId="{BB3A4E44-7721-4A85-A6E2-45D1E476F6D9}" dt="2026-05-15T18:55:46.729" v="558" actId="167"/>
          <ac:picMkLst>
            <pc:docMk/>
            <pc:sldMk cId="4238363611" sldId="269"/>
            <ac:picMk id="7" creationId="{8F502F81-3374-2A39-7377-D9CDC95548CF}"/>
          </ac:picMkLst>
        </pc:picChg>
      </pc:sldChg>
      <pc:sldChg chg="addSp delSp modSp new mod modClrScheme chgLayout">
        <pc:chgData name="Gorni, Dominik" userId="daa782e1-f300-4022-9811-f127f1e931f6" providerId="ADAL" clId="{BB3A4E44-7721-4A85-A6E2-45D1E476F6D9}" dt="2026-05-18T21:50:49.855" v="2120" actId="1076"/>
        <pc:sldMkLst>
          <pc:docMk/>
          <pc:sldMk cId="1794433059" sldId="270"/>
        </pc:sldMkLst>
        <pc:spChg chg="mod ord">
          <ac:chgData name="Gorni, Dominik" userId="daa782e1-f300-4022-9811-f127f1e931f6" providerId="ADAL" clId="{BB3A4E44-7721-4A85-A6E2-45D1E476F6D9}" dt="2026-05-15T17:47:42.095" v="208" actId="700"/>
          <ac:spMkLst>
            <pc:docMk/>
            <pc:sldMk cId="1794433059" sldId="270"/>
            <ac:spMk id="2" creationId="{4C66F789-B388-B02A-52EE-0E7F0A299A31}"/>
          </ac:spMkLst>
        </pc:spChg>
        <pc:spChg chg="add mod">
          <ac:chgData name="Gorni, Dominik" userId="daa782e1-f300-4022-9811-f127f1e931f6" providerId="ADAL" clId="{BB3A4E44-7721-4A85-A6E2-45D1E476F6D9}" dt="2026-05-18T21:50:49.855" v="2120" actId="1076"/>
          <ac:spMkLst>
            <pc:docMk/>
            <pc:sldMk cId="1794433059" sldId="270"/>
            <ac:spMk id="4" creationId="{F3738E58-B962-9343-DD4C-0B5FA325F2B8}"/>
          </ac:spMkLst>
        </pc:spChg>
        <pc:spChg chg="add mod ord">
          <ac:chgData name="Gorni, Dominik" userId="daa782e1-f300-4022-9811-f127f1e931f6" providerId="ADAL" clId="{BB3A4E44-7721-4A85-A6E2-45D1E476F6D9}" dt="2026-05-15T18:25:07.943" v="242" actId="20577"/>
          <ac:spMkLst>
            <pc:docMk/>
            <pc:sldMk cId="1794433059" sldId="270"/>
            <ac:spMk id="5" creationId="{C07BB6B0-DB3F-82C0-0ACD-73C76D08A2FF}"/>
          </ac:spMkLst>
        </pc:spChg>
        <pc:picChg chg="add mod">
          <ac:chgData name="Gorni, Dominik" userId="daa782e1-f300-4022-9811-f127f1e931f6" providerId="ADAL" clId="{BB3A4E44-7721-4A85-A6E2-45D1E476F6D9}" dt="2026-05-18T21:50:15.580" v="2046" actId="1076"/>
          <ac:picMkLst>
            <pc:docMk/>
            <pc:sldMk cId="1794433059" sldId="270"/>
            <ac:picMk id="3" creationId="{47D7591D-EC93-8E5D-4EEC-BE3186FAEA11}"/>
          </ac:picMkLst>
        </pc:picChg>
        <pc:picChg chg="add mod">
          <ac:chgData name="Gorni, Dominik" userId="daa782e1-f300-4022-9811-f127f1e931f6" providerId="ADAL" clId="{BB3A4E44-7721-4A85-A6E2-45D1E476F6D9}" dt="2026-05-15T17:52:00.634" v="212" actId="1076"/>
          <ac:picMkLst>
            <pc:docMk/>
            <pc:sldMk cId="1794433059" sldId="270"/>
            <ac:picMk id="7" creationId="{1BA460B7-C04F-0AF3-18EA-67B5C2B0F3F4}"/>
          </ac:picMkLst>
        </pc:picChg>
      </pc:sldChg>
      <pc:sldChg chg="addSp delSp modSp new mod">
        <pc:chgData name="Gorni, Dominik" userId="daa782e1-f300-4022-9811-f127f1e931f6" providerId="ADAL" clId="{BB3A4E44-7721-4A85-A6E2-45D1E476F6D9}" dt="2026-05-18T21:51:15.468" v="2130" actId="20577"/>
        <pc:sldMkLst>
          <pc:docMk/>
          <pc:sldMk cId="3394044115" sldId="272"/>
        </pc:sldMkLst>
        <pc:spChg chg="mod">
          <ac:chgData name="Gorni, Dominik" userId="daa782e1-f300-4022-9811-f127f1e931f6" providerId="ADAL" clId="{BB3A4E44-7721-4A85-A6E2-45D1E476F6D9}" dt="2026-05-18T21:51:15.468" v="2130" actId="20577"/>
          <ac:spMkLst>
            <pc:docMk/>
            <pc:sldMk cId="3394044115" sldId="272"/>
            <ac:spMk id="2" creationId="{D36CE460-A0E5-A364-6D01-2E7BF79C5167}"/>
          </ac:spMkLst>
        </pc:spChg>
        <pc:spChg chg="add mod">
          <ac:chgData name="Gorni, Dominik" userId="daa782e1-f300-4022-9811-f127f1e931f6" providerId="ADAL" clId="{BB3A4E44-7721-4A85-A6E2-45D1E476F6D9}" dt="2026-05-15T18:30:04.526" v="478" actId="14100"/>
          <ac:spMkLst>
            <pc:docMk/>
            <pc:sldMk cId="3394044115" sldId="272"/>
            <ac:spMk id="6" creationId="{9C7F8E8E-4E9C-B48F-87CC-0FBE727B8808}"/>
          </ac:spMkLst>
        </pc:spChg>
        <pc:picChg chg="add mod modCrop">
          <ac:chgData name="Gorni, Dominik" userId="daa782e1-f300-4022-9811-f127f1e931f6" providerId="ADAL" clId="{BB3A4E44-7721-4A85-A6E2-45D1E476F6D9}" dt="2026-05-15T18:30:01.888" v="477" actId="1076"/>
          <ac:picMkLst>
            <pc:docMk/>
            <pc:sldMk cId="3394044115" sldId="272"/>
            <ac:picMk id="5" creationId="{710E8C11-DD8A-D8DB-5F03-DFE685395814}"/>
          </ac:picMkLst>
        </pc:picChg>
      </pc:sldChg>
      <pc:sldChg chg="modSp add mod modTransition">
        <pc:chgData name="Gorni, Dominik" userId="daa782e1-f300-4022-9811-f127f1e931f6" providerId="ADAL" clId="{BB3A4E44-7721-4A85-A6E2-45D1E476F6D9}" dt="2026-05-18T21:11:35.843" v="1935" actId="20577"/>
        <pc:sldMkLst>
          <pc:docMk/>
          <pc:sldMk cId="0" sldId="273"/>
        </pc:sldMkLst>
        <pc:spChg chg="mod">
          <ac:chgData name="Gorni, Dominik" userId="daa782e1-f300-4022-9811-f127f1e931f6" providerId="ADAL" clId="{BB3A4E44-7721-4A85-A6E2-45D1E476F6D9}" dt="2026-05-18T21:11:35.843" v="1935" actId="20577"/>
          <ac:spMkLst>
            <pc:docMk/>
            <pc:sldMk cId="0" sldId="273"/>
            <ac:spMk id="369" creationId="{00000000-0000-0000-0000-000000000000}"/>
          </ac:spMkLst>
        </pc:spChg>
        <pc:spChg chg="mod">
          <ac:chgData name="Gorni, Dominik" userId="daa782e1-f300-4022-9811-f127f1e931f6" providerId="ADAL" clId="{BB3A4E44-7721-4A85-A6E2-45D1E476F6D9}" dt="2026-05-18T21:10:40.255" v="1896" actId="255"/>
          <ac:spMkLst>
            <pc:docMk/>
            <pc:sldMk cId="0" sldId="273"/>
            <ac:spMk id="371" creationId="{00000000-0000-0000-0000-000000000000}"/>
          </ac:spMkLst>
        </pc:spChg>
        <pc:spChg chg="mod">
          <ac:chgData name="Gorni, Dominik" userId="daa782e1-f300-4022-9811-f127f1e931f6" providerId="ADAL" clId="{BB3A4E44-7721-4A85-A6E2-45D1E476F6D9}" dt="2026-05-18T21:10:50.793" v="1897"/>
          <ac:spMkLst>
            <pc:docMk/>
            <pc:sldMk cId="0" sldId="273"/>
            <ac:spMk id="375" creationId="{00000000-0000-0000-0000-000000000000}"/>
          </ac:spMkLst>
        </pc:spChg>
        <pc:spChg chg="mod">
          <ac:chgData name="Gorni, Dominik" userId="daa782e1-f300-4022-9811-f127f1e931f6" providerId="ADAL" clId="{BB3A4E44-7721-4A85-A6E2-45D1E476F6D9}" dt="2026-05-18T21:10:12.464" v="1885"/>
          <ac:spMkLst>
            <pc:docMk/>
            <pc:sldMk cId="0" sldId="273"/>
            <ac:spMk id="376" creationId="{00000000-0000-0000-0000-000000000000}"/>
          </ac:spMkLst>
        </pc:spChg>
        <pc:spChg chg="mod">
          <ac:chgData name="Gorni, Dominik" userId="daa782e1-f300-4022-9811-f127f1e931f6" providerId="ADAL" clId="{BB3A4E44-7721-4A85-A6E2-45D1E476F6D9}" dt="2026-05-18T21:06:08.192" v="1857"/>
          <ac:spMkLst>
            <pc:docMk/>
            <pc:sldMk cId="0" sldId="273"/>
            <ac:spMk id="377" creationId="{00000000-0000-0000-0000-000000000000}"/>
          </ac:spMkLst>
        </pc:spChg>
      </pc:sldChg>
      <pc:sldChg chg="addSp delSp modSp new mod modClrScheme chgLayout">
        <pc:chgData name="Gorni, Dominik" userId="daa782e1-f300-4022-9811-f127f1e931f6" providerId="ADAL" clId="{BB3A4E44-7721-4A85-A6E2-45D1E476F6D9}" dt="2026-05-15T18:49:31.415" v="546" actId="29295"/>
        <pc:sldMkLst>
          <pc:docMk/>
          <pc:sldMk cId="1004271370" sldId="274"/>
        </pc:sldMkLst>
        <pc:spChg chg="mod ord">
          <ac:chgData name="Gorni, Dominik" userId="daa782e1-f300-4022-9811-f127f1e931f6" providerId="ADAL" clId="{BB3A4E44-7721-4A85-A6E2-45D1E476F6D9}" dt="2026-05-15T18:45:44.401" v="493" actId="700"/>
          <ac:spMkLst>
            <pc:docMk/>
            <pc:sldMk cId="1004271370" sldId="274"/>
            <ac:spMk id="4" creationId="{485EAE87-5EC4-2CAA-40C0-877E665B7DDB}"/>
          </ac:spMkLst>
        </pc:spChg>
        <pc:spChg chg="add mod ord">
          <ac:chgData name="Gorni, Dominik" userId="daa782e1-f300-4022-9811-f127f1e931f6" providerId="ADAL" clId="{BB3A4E44-7721-4A85-A6E2-45D1E476F6D9}" dt="2026-05-15T18:45:54.821" v="522" actId="20577"/>
          <ac:spMkLst>
            <pc:docMk/>
            <pc:sldMk cId="1004271370" sldId="274"/>
            <ac:spMk id="5" creationId="{220D7ED4-C3B3-A82B-0E3A-405E5CC47ECB}"/>
          </ac:spMkLst>
        </pc:spChg>
        <pc:spChg chg="add mod">
          <ac:chgData name="Gorni, Dominik" userId="daa782e1-f300-4022-9811-f127f1e931f6" providerId="ADAL" clId="{BB3A4E44-7721-4A85-A6E2-45D1E476F6D9}" dt="2026-05-15T18:47:14.013" v="530" actId="1076"/>
          <ac:spMkLst>
            <pc:docMk/>
            <pc:sldMk cId="1004271370" sldId="274"/>
            <ac:spMk id="10" creationId="{4191F57E-6E9E-BE87-A942-76F0C9A3E765}"/>
          </ac:spMkLst>
        </pc:spChg>
        <pc:picChg chg="add mod ord">
          <ac:chgData name="Gorni, Dominik" userId="daa782e1-f300-4022-9811-f127f1e931f6" providerId="ADAL" clId="{BB3A4E44-7721-4A85-A6E2-45D1E476F6D9}" dt="2026-05-15T18:49:31.415" v="546" actId="29295"/>
          <ac:picMkLst>
            <pc:docMk/>
            <pc:sldMk cId="1004271370" sldId="274"/>
            <ac:picMk id="13" creationId="{4955580A-6054-2905-283F-910884985445}"/>
          </ac:picMkLst>
        </pc:picChg>
      </pc:sldChg>
      <pc:sldChg chg="addSp delSp modSp new mod">
        <pc:chgData name="Gorni, Dominik" userId="daa782e1-f300-4022-9811-f127f1e931f6" providerId="ADAL" clId="{BB3A4E44-7721-4A85-A6E2-45D1E476F6D9}" dt="2026-05-15T18:58:08.778" v="570"/>
        <pc:sldMkLst>
          <pc:docMk/>
          <pc:sldMk cId="2458022947" sldId="275"/>
        </pc:sldMkLst>
        <pc:spChg chg="mod">
          <ac:chgData name="Gorni, Dominik" userId="daa782e1-f300-4022-9811-f127f1e931f6" providerId="ADAL" clId="{BB3A4E44-7721-4A85-A6E2-45D1E476F6D9}" dt="2026-05-15T18:58:08.778" v="570"/>
          <ac:spMkLst>
            <pc:docMk/>
            <pc:sldMk cId="2458022947" sldId="275"/>
            <ac:spMk id="3" creationId="{53B3BB74-394C-58C7-4AE0-A5A262E03F29}"/>
          </ac:spMkLst>
        </pc:spChg>
        <pc:picChg chg="add mod ord">
          <ac:chgData name="Gorni, Dominik" userId="daa782e1-f300-4022-9811-f127f1e931f6" providerId="ADAL" clId="{BB3A4E44-7721-4A85-A6E2-45D1E476F6D9}" dt="2026-05-15T18:57:47.429" v="568" actId="29295"/>
          <ac:picMkLst>
            <pc:docMk/>
            <pc:sldMk cId="2458022947" sldId="275"/>
            <ac:picMk id="8" creationId="{38693689-6836-3FAA-4502-43A3568352F5}"/>
          </ac:picMkLst>
        </pc:picChg>
      </pc:sldChg>
      <pc:sldChg chg="addSp delSp modSp new mod modClrScheme chgLayout">
        <pc:chgData name="Gorni, Dominik" userId="daa782e1-f300-4022-9811-f127f1e931f6" providerId="ADAL" clId="{BB3A4E44-7721-4A85-A6E2-45D1E476F6D9}" dt="2026-05-19T10:15:25.827" v="3151" actId="1076"/>
        <pc:sldMkLst>
          <pc:docMk/>
          <pc:sldMk cId="2278806266" sldId="276"/>
        </pc:sldMkLst>
        <pc:spChg chg="mod ord">
          <ac:chgData name="Gorni, Dominik" userId="daa782e1-f300-4022-9811-f127f1e931f6" providerId="ADAL" clId="{BB3A4E44-7721-4A85-A6E2-45D1E476F6D9}" dt="2026-05-15T19:28:54.710" v="572" actId="700"/>
          <ac:spMkLst>
            <pc:docMk/>
            <pc:sldMk cId="2278806266" sldId="276"/>
            <ac:spMk id="2" creationId="{95AAC26B-3776-8546-B7C5-A8CDD9167122}"/>
          </ac:spMkLst>
        </pc:spChg>
        <pc:spChg chg="add mod">
          <ac:chgData name="Gorni, Dominik" userId="daa782e1-f300-4022-9811-f127f1e931f6" providerId="ADAL" clId="{BB3A4E44-7721-4A85-A6E2-45D1E476F6D9}" dt="2026-05-19T10:15:25.827" v="3151" actId="1076"/>
          <ac:spMkLst>
            <pc:docMk/>
            <pc:sldMk cId="2278806266" sldId="276"/>
            <ac:spMk id="3" creationId="{04161267-A391-201F-4A3A-17559B5758D9}"/>
          </ac:spMkLst>
        </pc:spChg>
        <pc:spChg chg="add mod ord">
          <ac:chgData name="Gorni, Dominik" userId="daa782e1-f300-4022-9811-f127f1e931f6" providerId="ADAL" clId="{BB3A4E44-7721-4A85-A6E2-45D1E476F6D9}" dt="2026-05-18T22:07:46.470" v="2549" actId="20577"/>
          <ac:spMkLst>
            <pc:docMk/>
            <pc:sldMk cId="2278806266" sldId="276"/>
            <ac:spMk id="5" creationId="{EBC7C90E-088D-9E22-EE10-C5F00812C0B7}"/>
          </ac:spMkLst>
        </pc:spChg>
        <pc:spChg chg="add del mod">
          <ac:chgData name="Gorni, Dominik" userId="daa782e1-f300-4022-9811-f127f1e931f6" providerId="ADAL" clId="{BB3A4E44-7721-4A85-A6E2-45D1E476F6D9}" dt="2026-05-18T21:51:36.576" v="2131" actId="21"/>
          <ac:spMkLst>
            <pc:docMk/>
            <pc:sldMk cId="2278806266" sldId="276"/>
            <ac:spMk id="9" creationId="{44BA853F-FC35-A265-5927-9B6DB743FAB9}"/>
          </ac:spMkLst>
        </pc:spChg>
        <pc:picChg chg="add mod">
          <ac:chgData name="Gorni, Dominik" userId="daa782e1-f300-4022-9811-f127f1e931f6" providerId="ADAL" clId="{BB3A4E44-7721-4A85-A6E2-45D1E476F6D9}" dt="2026-05-18T22:09:40.541" v="2559" actId="1076"/>
          <ac:picMkLst>
            <pc:docMk/>
            <pc:sldMk cId="2278806266" sldId="276"/>
            <ac:picMk id="4" creationId="{6694D609-5B8F-E607-5383-00B223B3CC89}"/>
          </ac:picMkLst>
        </pc:picChg>
        <pc:picChg chg="add mod modCrop">
          <ac:chgData name="Gorni, Dominik" userId="daa782e1-f300-4022-9811-f127f1e931f6" providerId="ADAL" clId="{BB3A4E44-7721-4A85-A6E2-45D1E476F6D9}" dt="2026-05-18T22:09:59.775" v="2563" actId="1076"/>
          <ac:picMkLst>
            <pc:docMk/>
            <pc:sldMk cId="2278806266" sldId="276"/>
            <ac:picMk id="7" creationId="{8CB633DF-7230-82DE-7309-CC7FF673F8EF}"/>
          </ac:picMkLst>
        </pc:picChg>
        <pc:picChg chg="add del mod">
          <ac:chgData name="Gorni, Dominik" userId="daa782e1-f300-4022-9811-f127f1e931f6" providerId="ADAL" clId="{BB3A4E44-7721-4A85-A6E2-45D1E476F6D9}" dt="2026-05-18T21:51:36.576" v="2131" actId="21"/>
          <ac:picMkLst>
            <pc:docMk/>
            <pc:sldMk cId="2278806266" sldId="276"/>
            <ac:picMk id="8" creationId="{9039A015-8F82-6D0D-739A-AAE15287EFA9}"/>
          </ac:picMkLst>
        </pc:picChg>
        <pc:picChg chg="add mod">
          <ac:chgData name="Gorni, Dominik" userId="daa782e1-f300-4022-9811-f127f1e931f6" providerId="ADAL" clId="{BB3A4E44-7721-4A85-A6E2-45D1E476F6D9}" dt="2026-05-18T22:11:57.839" v="2569" actId="962"/>
          <ac:picMkLst>
            <pc:docMk/>
            <pc:sldMk cId="2278806266" sldId="276"/>
            <ac:picMk id="10" creationId="{6A7DB118-254D-C492-B67E-41F675F098E5}"/>
          </ac:picMkLst>
        </pc:picChg>
      </pc:sldChg>
      <pc:sldChg chg="addSp delSp modSp new mod modClrScheme chgLayout">
        <pc:chgData name="Gorni, Dominik" userId="daa782e1-f300-4022-9811-f127f1e931f6" providerId="ADAL" clId="{BB3A4E44-7721-4A85-A6E2-45D1E476F6D9}" dt="2026-05-19T10:14:08.071" v="3136" actId="20577"/>
        <pc:sldMkLst>
          <pc:docMk/>
          <pc:sldMk cId="1003030615" sldId="277"/>
        </pc:sldMkLst>
        <pc:spChg chg="mod ord">
          <ac:chgData name="Gorni, Dominik" userId="daa782e1-f300-4022-9811-f127f1e931f6" providerId="ADAL" clId="{BB3A4E44-7721-4A85-A6E2-45D1E476F6D9}" dt="2026-05-15T19:30:43.641" v="580" actId="700"/>
          <ac:spMkLst>
            <pc:docMk/>
            <pc:sldMk cId="1003030615" sldId="277"/>
            <ac:spMk id="2" creationId="{FE69D0C1-B5A7-E392-B0F2-0219C9CA5DF0}"/>
          </ac:spMkLst>
        </pc:spChg>
        <pc:spChg chg="add mod">
          <ac:chgData name="Gorni, Dominik" userId="daa782e1-f300-4022-9811-f127f1e931f6" providerId="ADAL" clId="{BB3A4E44-7721-4A85-A6E2-45D1E476F6D9}" dt="2026-05-19T10:14:08.071" v="3136" actId="20577"/>
          <ac:spMkLst>
            <pc:docMk/>
            <pc:sldMk cId="1003030615" sldId="277"/>
            <ac:spMk id="3" creationId="{1F993B39-0147-954D-B9A7-B00D4EADB31E}"/>
          </ac:spMkLst>
        </pc:spChg>
        <pc:spChg chg="add mod ord">
          <ac:chgData name="Gorni, Dominik" userId="daa782e1-f300-4022-9811-f127f1e931f6" providerId="ADAL" clId="{BB3A4E44-7721-4A85-A6E2-45D1E476F6D9}" dt="2026-05-18T22:01:06.375" v="2315" actId="20577"/>
          <ac:spMkLst>
            <pc:docMk/>
            <pc:sldMk cId="1003030615" sldId="277"/>
            <ac:spMk id="5" creationId="{3C6C9767-1DE7-E232-F1DE-C3A5065600F8}"/>
          </ac:spMkLst>
        </pc:spChg>
        <pc:spChg chg="add del mod ord">
          <ac:chgData name="Gorni, Dominik" userId="daa782e1-f300-4022-9811-f127f1e931f6" providerId="ADAL" clId="{BB3A4E44-7721-4A85-A6E2-45D1E476F6D9}" dt="2026-05-18T21:51:40.255" v="2133" actId="478"/>
          <ac:spMkLst>
            <pc:docMk/>
            <pc:sldMk cId="1003030615" sldId="277"/>
            <ac:spMk id="6" creationId="{296D723C-6420-47C5-8EE0-31206B4B65EC}"/>
          </ac:spMkLst>
        </pc:spChg>
        <pc:spChg chg="add mod">
          <ac:chgData name="Gorni, Dominik" userId="daa782e1-f300-4022-9811-f127f1e931f6" providerId="ADAL" clId="{BB3A4E44-7721-4A85-A6E2-45D1E476F6D9}" dt="2026-05-18T22:06:10.369" v="2417" actId="1076"/>
          <ac:spMkLst>
            <pc:docMk/>
            <pc:sldMk cId="1003030615" sldId="277"/>
            <ac:spMk id="9" creationId="{44BA853F-FC35-A265-5927-9B6DB743FAB9}"/>
          </ac:spMkLst>
        </pc:spChg>
        <pc:spChg chg="add mod">
          <ac:chgData name="Gorni, Dominik" userId="daa782e1-f300-4022-9811-f127f1e931f6" providerId="ADAL" clId="{BB3A4E44-7721-4A85-A6E2-45D1E476F6D9}" dt="2026-05-18T22:06:23.353" v="2438" actId="1076"/>
          <ac:spMkLst>
            <pc:docMk/>
            <pc:sldMk cId="1003030615" sldId="277"/>
            <ac:spMk id="12" creationId="{0055E909-4F08-B087-64C4-31FA33A58EC5}"/>
          </ac:spMkLst>
        </pc:spChg>
        <pc:spChg chg="add del mod">
          <ac:chgData name="Gorni, Dominik" userId="daa782e1-f300-4022-9811-f127f1e931f6" providerId="ADAL" clId="{BB3A4E44-7721-4A85-A6E2-45D1E476F6D9}" dt="2026-05-18T22:03:44.691" v="2371" actId="478"/>
          <ac:spMkLst>
            <pc:docMk/>
            <pc:sldMk cId="1003030615" sldId="277"/>
            <ac:spMk id="13" creationId="{F1B8DA53-89FA-D53F-7548-65428251BAA9}"/>
          </ac:spMkLst>
        </pc:spChg>
        <pc:spChg chg="add mod">
          <ac:chgData name="Gorni, Dominik" userId="daa782e1-f300-4022-9811-f127f1e931f6" providerId="ADAL" clId="{BB3A4E44-7721-4A85-A6E2-45D1E476F6D9}" dt="2026-05-18T22:06:36.181" v="2461" actId="20577"/>
          <ac:spMkLst>
            <pc:docMk/>
            <pc:sldMk cId="1003030615" sldId="277"/>
            <ac:spMk id="16" creationId="{99860BEB-88FB-0EAA-3315-0D30AA5FFB7E}"/>
          </ac:spMkLst>
        </pc:spChg>
        <pc:spChg chg="add del mod">
          <ac:chgData name="Gorni, Dominik" userId="daa782e1-f300-4022-9811-f127f1e931f6" providerId="ADAL" clId="{BB3A4E44-7721-4A85-A6E2-45D1E476F6D9}" dt="2026-05-18T22:06:52.103" v="2464" actId="478"/>
          <ac:spMkLst>
            <pc:docMk/>
            <pc:sldMk cId="1003030615" sldId="277"/>
            <ac:spMk id="17" creationId="{7156DB27-6861-3D81-5858-9CB17A883C08}"/>
          </ac:spMkLst>
        </pc:spChg>
        <pc:spChg chg="add mod">
          <ac:chgData name="Gorni, Dominik" userId="daa782e1-f300-4022-9811-f127f1e931f6" providerId="ADAL" clId="{BB3A4E44-7721-4A85-A6E2-45D1E476F6D9}" dt="2026-05-18T22:07:28.634" v="2535" actId="14100"/>
          <ac:spMkLst>
            <pc:docMk/>
            <pc:sldMk cId="1003030615" sldId="277"/>
            <ac:spMk id="18" creationId="{A68A9453-B97E-601F-E749-D05A4257B320}"/>
          </ac:spMkLst>
        </pc:spChg>
        <pc:picChg chg="add mod">
          <ac:chgData name="Gorni, Dominik" userId="daa782e1-f300-4022-9811-f127f1e931f6" providerId="ADAL" clId="{BB3A4E44-7721-4A85-A6E2-45D1E476F6D9}" dt="2026-05-18T22:05:14.812" v="2376" actId="1076"/>
          <ac:picMkLst>
            <pc:docMk/>
            <pc:sldMk cId="1003030615" sldId="277"/>
            <ac:picMk id="7" creationId="{34B53F8F-D11F-7CFC-789D-AB9A90393437}"/>
          </ac:picMkLst>
        </pc:picChg>
        <pc:picChg chg="add del mod">
          <ac:chgData name="Gorni, Dominik" userId="daa782e1-f300-4022-9811-f127f1e931f6" providerId="ADAL" clId="{BB3A4E44-7721-4A85-A6E2-45D1E476F6D9}" dt="2026-05-18T22:00:00.362" v="2223" actId="478"/>
          <ac:picMkLst>
            <pc:docMk/>
            <pc:sldMk cId="1003030615" sldId="277"/>
            <ac:picMk id="8" creationId="{9039A015-8F82-6D0D-739A-AAE15287EFA9}"/>
          </ac:picMkLst>
        </pc:picChg>
        <pc:picChg chg="add mod">
          <ac:chgData name="Gorni, Dominik" userId="daa782e1-f300-4022-9811-f127f1e931f6" providerId="ADAL" clId="{BB3A4E44-7721-4A85-A6E2-45D1E476F6D9}" dt="2026-05-18T22:06:27.123" v="2441" actId="1076"/>
          <ac:picMkLst>
            <pc:docMk/>
            <pc:sldMk cId="1003030615" sldId="277"/>
            <ac:picMk id="11" creationId="{23081B43-735A-A522-2644-D2A0DAB39EAD}"/>
          </ac:picMkLst>
        </pc:picChg>
        <pc:picChg chg="add mod">
          <ac:chgData name="Gorni, Dominik" userId="daa782e1-f300-4022-9811-f127f1e931f6" providerId="ADAL" clId="{BB3A4E44-7721-4A85-A6E2-45D1E476F6D9}" dt="2026-05-18T22:06:16.402" v="2419" actId="1076"/>
          <ac:picMkLst>
            <pc:docMk/>
            <pc:sldMk cId="1003030615" sldId="277"/>
            <ac:picMk id="15" creationId="{682CB3D5-AE53-60BC-A02D-1AAD2DF5BE79}"/>
          </ac:picMkLst>
        </pc:picChg>
      </pc:sldChg>
      <pc:sldChg chg="modSp add mod modNotesTx">
        <pc:chgData name="Gorni, Dominik" userId="daa782e1-f300-4022-9811-f127f1e931f6" providerId="ADAL" clId="{BB3A4E44-7721-4A85-A6E2-45D1E476F6D9}" dt="2026-05-18T22:29:49.188" v="2977" actId="20577"/>
        <pc:sldMkLst>
          <pc:docMk/>
          <pc:sldMk cId="3658300326" sldId="278"/>
        </pc:sldMkLst>
        <pc:spChg chg="mod">
          <ac:chgData name="Gorni, Dominik" userId="daa782e1-f300-4022-9811-f127f1e931f6" providerId="ADAL" clId="{BB3A4E44-7721-4A85-A6E2-45D1E476F6D9}" dt="2026-05-18T22:27:53.342" v="2976" actId="20577"/>
          <ac:spMkLst>
            <pc:docMk/>
            <pc:sldMk cId="3658300326" sldId="278"/>
            <ac:spMk id="2" creationId="{3B7E0C88-97C0-46E6-B34F-75F9D2333625}"/>
          </ac:spMkLst>
        </pc:spChg>
      </pc:sldChg>
      <pc:sldChg chg="addSp delSp modSp new mod setBg delAnim modAnim">
        <pc:chgData name="Gorni, Dominik" userId="daa782e1-f300-4022-9811-f127f1e931f6" providerId="ADAL" clId="{BB3A4E44-7721-4A85-A6E2-45D1E476F6D9}" dt="2026-05-18T20:44:57.936" v="1693" actId="207"/>
        <pc:sldMkLst>
          <pc:docMk/>
          <pc:sldMk cId="1406737319" sldId="279"/>
        </pc:sldMkLst>
        <pc:spChg chg="mod">
          <ac:chgData name="Gorni, Dominik" userId="daa782e1-f300-4022-9811-f127f1e931f6" providerId="ADAL" clId="{BB3A4E44-7721-4A85-A6E2-45D1E476F6D9}" dt="2026-05-18T20:07:13.923" v="784" actId="207"/>
          <ac:spMkLst>
            <pc:docMk/>
            <pc:sldMk cId="1406737319" sldId="279"/>
            <ac:spMk id="2" creationId="{3D3A9EB1-D583-EFFF-0473-106F49F2653B}"/>
          </ac:spMkLst>
        </pc:spChg>
        <pc:spChg chg="mod">
          <ac:chgData name="Gorni, Dominik" userId="daa782e1-f300-4022-9811-f127f1e931f6" providerId="ADAL" clId="{BB3A4E44-7721-4A85-A6E2-45D1E476F6D9}" dt="2026-05-18T20:44:57.936" v="1693" actId="207"/>
          <ac:spMkLst>
            <pc:docMk/>
            <pc:sldMk cId="1406737319" sldId="279"/>
            <ac:spMk id="3" creationId="{DC3D2129-9FC2-C81E-65B0-37E3E5393D6D}"/>
          </ac:spMkLst>
        </pc:spChg>
        <pc:spChg chg="add del mod ord">
          <ac:chgData name="Gorni, Dominik" userId="daa782e1-f300-4022-9811-f127f1e931f6" providerId="ADAL" clId="{BB3A4E44-7721-4A85-A6E2-45D1E476F6D9}" dt="2026-05-18T20:12:49.855" v="785" actId="478"/>
          <ac:spMkLst>
            <pc:docMk/>
            <pc:sldMk cId="1406737319" sldId="279"/>
            <ac:spMk id="7" creationId="{F06A14A4-ECD7-D2D0-E868-13811C6DFCF1}"/>
          </ac:spMkLst>
        </pc:spChg>
        <pc:spChg chg="add mod">
          <ac:chgData name="Gorni, Dominik" userId="daa782e1-f300-4022-9811-f127f1e931f6" providerId="ADAL" clId="{BB3A4E44-7721-4A85-A6E2-45D1E476F6D9}" dt="2026-05-18T20:33:12.020" v="1599" actId="1036"/>
          <ac:spMkLst>
            <pc:docMk/>
            <pc:sldMk cId="1406737319" sldId="279"/>
            <ac:spMk id="8" creationId="{FC01F864-E9CB-19CD-05AD-4CCC4FEEF8E3}"/>
          </ac:spMkLst>
        </pc:spChg>
        <pc:spChg chg="add mod">
          <ac:chgData name="Gorni, Dominik" userId="daa782e1-f300-4022-9811-f127f1e931f6" providerId="ADAL" clId="{BB3A4E44-7721-4A85-A6E2-45D1E476F6D9}" dt="2026-05-18T20:23:33.376" v="1182" actId="207"/>
          <ac:spMkLst>
            <pc:docMk/>
            <pc:sldMk cId="1406737319" sldId="279"/>
            <ac:spMk id="9" creationId="{85DC1159-5F34-DF45-900F-621F90701DE6}"/>
          </ac:spMkLst>
        </pc:spChg>
        <pc:picChg chg="add del mod">
          <ac:chgData name="Gorni, Dominik" userId="daa782e1-f300-4022-9811-f127f1e931f6" providerId="ADAL" clId="{BB3A4E44-7721-4A85-A6E2-45D1E476F6D9}" dt="2026-05-18T20:32:49.502" v="1586" actId="478"/>
          <ac:picMkLst>
            <pc:docMk/>
            <pc:sldMk cId="1406737319" sldId="279"/>
            <ac:picMk id="4" creationId="{CC4BE0A1-E881-D46E-B301-8C8FAB33CC7D}"/>
          </ac:picMkLst>
        </pc:picChg>
        <pc:picChg chg="add del mod">
          <ac:chgData name="Gorni, Dominik" userId="daa782e1-f300-4022-9811-f127f1e931f6" providerId="ADAL" clId="{BB3A4E44-7721-4A85-A6E2-45D1E476F6D9}" dt="2026-05-18T20:33:20.746" v="1600" actId="478"/>
          <ac:picMkLst>
            <pc:docMk/>
            <pc:sldMk cId="1406737319" sldId="279"/>
            <ac:picMk id="5" creationId="{0D4CA369-CB3F-31D7-8C03-E2B76DBBD4D7}"/>
          </ac:picMkLst>
        </pc:picChg>
        <pc:picChg chg="add mod">
          <ac:chgData name="Gorni, Dominik" userId="daa782e1-f300-4022-9811-f127f1e931f6" providerId="ADAL" clId="{BB3A4E44-7721-4A85-A6E2-45D1E476F6D9}" dt="2026-05-18T20:05:55.132" v="772"/>
          <ac:picMkLst>
            <pc:docMk/>
            <pc:sldMk cId="1406737319" sldId="279"/>
            <ac:picMk id="6" creationId="{ACF3DCC2-285D-07AF-0BB2-4FAE5538D690}"/>
          </ac:picMkLst>
        </pc:picChg>
        <pc:picChg chg="add mod">
          <ac:chgData name="Gorni, Dominik" userId="daa782e1-f300-4022-9811-f127f1e931f6" providerId="ADAL" clId="{BB3A4E44-7721-4A85-A6E2-45D1E476F6D9}" dt="2026-05-18T20:33:07.958" v="1590" actId="1076"/>
          <ac:picMkLst>
            <pc:docMk/>
            <pc:sldMk cId="1406737319" sldId="279"/>
            <ac:picMk id="10" creationId="{5AA1214D-5B11-D382-65F5-6A39F38E16AB}"/>
          </ac:picMkLst>
        </pc:picChg>
        <pc:picChg chg="add mod ord">
          <ac:chgData name="Gorni, Dominik" userId="daa782e1-f300-4022-9811-f127f1e931f6" providerId="ADAL" clId="{BB3A4E44-7721-4A85-A6E2-45D1E476F6D9}" dt="2026-05-18T20:34:32.964" v="1608" actId="14100"/>
          <ac:picMkLst>
            <pc:docMk/>
            <pc:sldMk cId="1406737319" sldId="279"/>
            <ac:picMk id="11" creationId="{3AD78ECF-3107-070B-539B-A6AE568CA9A3}"/>
          </ac:picMkLst>
        </pc:picChg>
      </pc:sldChg>
      <pc:sldChg chg="addSp delSp modSp new mod setBg delAnim modAnim">
        <pc:chgData name="Gorni, Dominik" userId="daa782e1-f300-4022-9811-f127f1e931f6" providerId="ADAL" clId="{BB3A4E44-7721-4A85-A6E2-45D1E476F6D9}" dt="2026-05-18T20:44:49.518" v="1692" actId="207"/>
        <pc:sldMkLst>
          <pc:docMk/>
          <pc:sldMk cId="2241568805" sldId="280"/>
        </pc:sldMkLst>
        <pc:spChg chg="mod">
          <ac:chgData name="Gorni, Dominik" userId="daa782e1-f300-4022-9811-f127f1e931f6" providerId="ADAL" clId="{BB3A4E44-7721-4A85-A6E2-45D1E476F6D9}" dt="2026-05-18T20:22:57.281" v="1115" actId="207"/>
          <ac:spMkLst>
            <pc:docMk/>
            <pc:sldMk cId="2241568805" sldId="280"/>
            <ac:spMk id="2" creationId="{378068EF-44EF-9B5C-D705-ABD7AA8BBC8E}"/>
          </ac:spMkLst>
        </pc:spChg>
        <pc:spChg chg="mod">
          <ac:chgData name="Gorni, Dominik" userId="daa782e1-f300-4022-9811-f127f1e931f6" providerId="ADAL" clId="{BB3A4E44-7721-4A85-A6E2-45D1E476F6D9}" dt="2026-05-18T20:44:49.518" v="1692" actId="207"/>
          <ac:spMkLst>
            <pc:docMk/>
            <pc:sldMk cId="2241568805" sldId="280"/>
            <ac:spMk id="3" creationId="{A17810D1-15A4-FC20-CDEF-303C461FEC51}"/>
          </ac:spMkLst>
        </pc:spChg>
        <pc:spChg chg="add mod">
          <ac:chgData name="Gorni, Dominik" userId="daa782e1-f300-4022-9811-f127f1e931f6" providerId="ADAL" clId="{BB3A4E44-7721-4A85-A6E2-45D1E476F6D9}" dt="2026-05-18T20:26:01.942" v="1418" actId="1076"/>
          <ac:spMkLst>
            <pc:docMk/>
            <pc:sldMk cId="2241568805" sldId="280"/>
            <ac:spMk id="6" creationId="{945A6FED-252C-FD7B-4C13-924634DF6218}"/>
          </ac:spMkLst>
        </pc:spChg>
        <pc:spChg chg="add mod">
          <ac:chgData name="Gorni, Dominik" userId="daa782e1-f300-4022-9811-f127f1e931f6" providerId="ADAL" clId="{BB3A4E44-7721-4A85-A6E2-45D1E476F6D9}" dt="2026-05-18T20:28:13.195" v="1584" actId="20577"/>
          <ac:spMkLst>
            <pc:docMk/>
            <pc:sldMk cId="2241568805" sldId="280"/>
            <ac:spMk id="7" creationId="{33AC3760-F5A6-8BF3-9BD8-CC3ED9757435}"/>
          </ac:spMkLst>
        </pc:spChg>
        <pc:picChg chg="add del mod">
          <ac:chgData name="Gorni, Dominik" userId="daa782e1-f300-4022-9811-f127f1e931f6" providerId="ADAL" clId="{BB3A4E44-7721-4A85-A6E2-45D1E476F6D9}" dt="2026-05-18T20:34:41.195" v="1609" actId="478"/>
          <ac:picMkLst>
            <pc:docMk/>
            <pc:sldMk cId="2241568805" sldId="280"/>
            <ac:picMk id="4" creationId="{923B382E-D28F-1489-7D1C-04730BC749D7}"/>
          </ac:picMkLst>
        </pc:picChg>
        <pc:picChg chg="add del mod">
          <ac:chgData name="Gorni, Dominik" userId="daa782e1-f300-4022-9811-f127f1e931f6" providerId="ADAL" clId="{BB3A4E44-7721-4A85-A6E2-45D1E476F6D9}" dt="2026-05-18T20:34:42.067" v="1610" actId="478"/>
          <ac:picMkLst>
            <pc:docMk/>
            <pc:sldMk cId="2241568805" sldId="280"/>
            <ac:picMk id="5" creationId="{635378AF-D8BE-DEEA-F1C7-4E4533A4E3E1}"/>
          </ac:picMkLst>
        </pc:picChg>
        <pc:picChg chg="add mod ord">
          <ac:chgData name="Gorni, Dominik" userId="daa782e1-f300-4022-9811-f127f1e931f6" providerId="ADAL" clId="{BB3A4E44-7721-4A85-A6E2-45D1E476F6D9}" dt="2026-05-18T20:38:07.457" v="1651" actId="14100"/>
          <ac:picMkLst>
            <pc:docMk/>
            <pc:sldMk cId="2241568805" sldId="280"/>
            <ac:picMk id="8" creationId="{2089C305-2290-505D-38F4-6C758865667A}"/>
          </ac:picMkLst>
        </pc:picChg>
        <pc:picChg chg="add mod">
          <ac:chgData name="Gorni, Dominik" userId="daa782e1-f300-4022-9811-f127f1e931f6" providerId="ADAL" clId="{BB3A4E44-7721-4A85-A6E2-45D1E476F6D9}" dt="2026-05-18T20:38:04.300" v="1650" actId="14100"/>
          <ac:picMkLst>
            <pc:docMk/>
            <pc:sldMk cId="2241568805" sldId="280"/>
            <ac:picMk id="9" creationId="{ABA49292-52DE-C1BF-B9AA-6712BB784149}"/>
          </ac:picMkLst>
        </pc:picChg>
      </pc:sldChg>
      <pc:sldChg chg="addSp modSp new mod setBg modAnim">
        <pc:chgData name="Gorni, Dominik" userId="daa782e1-f300-4022-9811-f127f1e931f6" providerId="ADAL" clId="{BB3A4E44-7721-4A85-A6E2-45D1E476F6D9}" dt="2026-05-18T20:45:26.590" v="1696" actId="207"/>
        <pc:sldMkLst>
          <pc:docMk/>
          <pc:sldMk cId="661079073" sldId="281"/>
        </pc:sldMkLst>
        <pc:spChg chg="mod">
          <ac:chgData name="Gorni, Dominik" userId="daa782e1-f300-4022-9811-f127f1e931f6" providerId="ADAL" clId="{BB3A4E44-7721-4A85-A6E2-45D1E476F6D9}" dt="2026-05-18T20:35:11.336" v="1623" actId="20577"/>
          <ac:spMkLst>
            <pc:docMk/>
            <pc:sldMk cId="661079073" sldId="281"/>
            <ac:spMk id="2" creationId="{7DADA8E6-F120-2684-8E7B-5851F5925826}"/>
          </ac:spMkLst>
        </pc:spChg>
        <pc:spChg chg="mod">
          <ac:chgData name="Gorni, Dominik" userId="daa782e1-f300-4022-9811-f127f1e931f6" providerId="ADAL" clId="{BB3A4E44-7721-4A85-A6E2-45D1E476F6D9}" dt="2026-05-18T20:45:26.590" v="1696" actId="207"/>
          <ac:spMkLst>
            <pc:docMk/>
            <pc:sldMk cId="661079073" sldId="281"/>
            <ac:spMk id="3" creationId="{BF5BFDA3-9841-67D3-C256-1403B2B7DEF8}"/>
          </ac:spMkLst>
        </pc:spChg>
        <pc:picChg chg="add mod ord">
          <ac:chgData name="Gorni, Dominik" userId="daa782e1-f300-4022-9811-f127f1e931f6" providerId="ADAL" clId="{BB3A4E44-7721-4A85-A6E2-45D1E476F6D9}" dt="2026-05-18T20:35:47.919" v="1635" actId="171"/>
          <ac:picMkLst>
            <pc:docMk/>
            <pc:sldMk cId="661079073" sldId="281"/>
            <ac:picMk id="4" creationId="{47405774-956E-5196-A8A9-DD25E758E582}"/>
          </ac:picMkLst>
        </pc:picChg>
      </pc:sldChg>
      <pc:sldChg chg="addSp delSp modSp new mod setBg">
        <pc:chgData name="Gorni, Dominik" userId="daa782e1-f300-4022-9811-f127f1e931f6" providerId="ADAL" clId="{BB3A4E44-7721-4A85-A6E2-45D1E476F6D9}" dt="2026-05-18T20:44:39.777" v="1691" actId="478"/>
        <pc:sldMkLst>
          <pc:docMk/>
          <pc:sldMk cId="4153465149" sldId="282"/>
        </pc:sldMkLst>
        <pc:spChg chg="del">
          <ac:chgData name="Gorni, Dominik" userId="daa782e1-f300-4022-9811-f127f1e931f6" providerId="ADAL" clId="{BB3A4E44-7721-4A85-A6E2-45D1E476F6D9}" dt="2026-05-18T20:44:39.777" v="1691" actId="478"/>
          <ac:spMkLst>
            <pc:docMk/>
            <pc:sldMk cId="4153465149" sldId="282"/>
            <ac:spMk id="2" creationId="{E0162741-7799-9FAC-2F0B-5FE940CC7AE8}"/>
          </ac:spMkLst>
        </pc:spChg>
        <pc:spChg chg="mod">
          <ac:chgData name="Gorni, Dominik" userId="daa782e1-f300-4022-9811-f127f1e931f6" providerId="ADAL" clId="{BB3A4E44-7721-4A85-A6E2-45D1E476F6D9}" dt="2026-05-18T20:44:36.930" v="1690" actId="207"/>
          <ac:spMkLst>
            <pc:docMk/>
            <pc:sldMk cId="4153465149" sldId="282"/>
            <ac:spMk id="3" creationId="{3697C824-8038-2AAA-FBDB-33629D82C7E3}"/>
          </ac:spMkLst>
        </pc:spChg>
        <pc:spChg chg="add mod">
          <ac:chgData name="Gorni, Dominik" userId="daa782e1-f300-4022-9811-f127f1e931f6" providerId="ADAL" clId="{BB3A4E44-7721-4A85-A6E2-45D1E476F6D9}" dt="2026-05-18T20:38:46.821" v="1654" actId="1076"/>
          <ac:spMkLst>
            <pc:docMk/>
            <pc:sldMk cId="4153465149" sldId="282"/>
            <ac:spMk id="4" creationId="{5021925B-A97C-AAF0-69A7-021B4F67EB5F}"/>
          </ac:spMkLst>
        </pc:spChg>
        <pc:spChg chg="add del mod">
          <ac:chgData name="Gorni, Dominik" userId="daa782e1-f300-4022-9811-f127f1e931f6" providerId="ADAL" clId="{BB3A4E44-7721-4A85-A6E2-45D1E476F6D9}" dt="2026-05-18T20:44:08.383" v="1681" actId="478"/>
          <ac:spMkLst>
            <pc:docMk/>
            <pc:sldMk cId="4153465149" sldId="282"/>
            <ac:spMk id="5" creationId="{8FC52E84-EEE4-6268-665C-F853E60B6208}"/>
          </ac:spMkLst>
        </pc:spChg>
        <pc:spChg chg="add mod">
          <ac:chgData name="Gorni, Dominik" userId="daa782e1-f300-4022-9811-f127f1e931f6" providerId="ADAL" clId="{BB3A4E44-7721-4A85-A6E2-45D1E476F6D9}" dt="2026-05-18T20:44:23.694" v="1686" actId="1076"/>
          <ac:spMkLst>
            <pc:docMk/>
            <pc:sldMk cId="4153465149" sldId="282"/>
            <ac:spMk id="6" creationId="{5DB4A888-B11F-C858-57A8-FA059B3BFE2C}"/>
          </ac:spMkLst>
        </pc:spChg>
        <pc:spChg chg="add mod">
          <ac:chgData name="Gorni, Dominik" userId="daa782e1-f300-4022-9811-f127f1e931f6" providerId="ADAL" clId="{BB3A4E44-7721-4A85-A6E2-45D1E476F6D9}" dt="2026-05-18T20:44:30.778" v="1689" actId="6549"/>
          <ac:spMkLst>
            <pc:docMk/>
            <pc:sldMk cId="4153465149" sldId="282"/>
            <ac:spMk id="11" creationId="{BD5970F3-852A-6476-5159-CBB935194077}"/>
          </ac:spMkLst>
        </pc:spChg>
        <pc:picChg chg="add mod">
          <ac:chgData name="Gorni, Dominik" userId="daa782e1-f300-4022-9811-f127f1e931f6" providerId="ADAL" clId="{BB3A4E44-7721-4A85-A6E2-45D1E476F6D9}" dt="2026-05-18T20:44:04.670" v="1679" actId="1076"/>
          <ac:picMkLst>
            <pc:docMk/>
            <pc:sldMk cId="4153465149" sldId="282"/>
            <ac:picMk id="8" creationId="{1F48ABAC-F305-4F1D-3311-B979432D3EB8}"/>
          </ac:picMkLst>
        </pc:picChg>
        <pc:picChg chg="add mod">
          <ac:chgData name="Gorni, Dominik" userId="daa782e1-f300-4022-9811-f127f1e931f6" providerId="ADAL" clId="{BB3A4E44-7721-4A85-A6E2-45D1E476F6D9}" dt="2026-05-18T20:44:10.259" v="1682" actId="1076"/>
          <ac:picMkLst>
            <pc:docMk/>
            <pc:sldMk cId="4153465149" sldId="282"/>
            <ac:picMk id="10" creationId="{40DA171B-AB74-2A47-9386-74D651BF1D6A}"/>
          </ac:picMkLst>
        </pc:picChg>
        <pc:picChg chg="add del mod">
          <ac:chgData name="Gorni, Dominik" userId="daa782e1-f300-4022-9811-f127f1e931f6" providerId="ADAL" clId="{BB3A4E44-7721-4A85-A6E2-45D1E476F6D9}" dt="2026-05-18T20:43:19.221" v="1668" actId="478"/>
          <ac:picMkLst>
            <pc:docMk/>
            <pc:sldMk cId="4153465149" sldId="282"/>
            <ac:picMk id="1025" creationId="{03C6C764-62E8-7051-80B8-AF472C7FCC3B}"/>
          </ac:picMkLst>
        </pc:picChg>
        <pc:picChg chg="add del mod">
          <ac:chgData name="Gorni, Dominik" userId="daa782e1-f300-4022-9811-f127f1e931f6" providerId="ADAL" clId="{BB3A4E44-7721-4A85-A6E2-45D1E476F6D9}" dt="2026-05-18T20:43:17.015" v="1667" actId="478"/>
          <ac:picMkLst>
            <pc:docMk/>
            <pc:sldMk cId="4153465149" sldId="282"/>
            <ac:picMk id="1026" creationId="{72FB167E-67F1-838C-20F6-D61836957C7D}"/>
          </ac:picMkLst>
        </pc:picChg>
      </pc:sldChg>
      <pc:sldChg chg="new del">
        <pc:chgData name="Gorni, Dominik" userId="daa782e1-f300-4022-9811-f127f1e931f6" providerId="ADAL" clId="{BB3A4E44-7721-4A85-A6E2-45D1E476F6D9}" dt="2026-05-18T20:59:08.961" v="1733" actId="47"/>
        <pc:sldMkLst>
          <pc:docMk/>
          <pc:sldMk cId="1186522244" sldId="283"/>
        </pc:sldMkLst>
      </pc:sldChg>
      <pc:sldChg chg="addSp delSp modSp add mod ord modClrScheme chgLayout">
        <pc:chgData name="Gorni, Dominik" userId="daa782e1-f300-4022-9811-f127f1e931f6" providerId="ADAL" clId="{BB3A4E44-7721-4A85-A6E2-45D1E476F6D9}" dt="2026-05-18T21:01:19.007" v="1841" actId="1076"/>
        <pc:sldMkLst>
          <pc:docMk/>
          <pc:sldMk cId="3996125414" sldId="283"/>
        </pc:sldMkLst>
        <pc:spChg chg="mod ord">
          <ac:chgData name="Gorni, Dominik" userId="daa782e1-f300-4022-9811-f127f1e931f6" providerId="ADAL" clId="{BB3A4E44-7721-4A85-A6E2-45D1E476F6D9}" dt="2026-05-18T20:59:37.099" v="1795" actId="700"/>
          <ac:spMkLst>
            <pc:docMk/>
            <pc:sldMk cId="3996125414" sldId="283"/>
            <ac:spMk id="2" creationId="{8F7CBFF1-8183-9F29-E0D4-167F046571DC}"/>
          </ac:spMkLst>
        </pc:spChg>
        <pc:spChg chg="mod ord">
          <ac:chgData name="Gorni, Dominik" userId="daa782e1-f300-4022-9811-f127f1e931f6" providerId="ADAL" clId="{BB3A4E44-7721-4A85-A6E2-45D1E476F6D9}" dt="2026-05-18T20:59:37.099" v="1795" actId="700"/>
          <ac:spMkLst>
            <pc:docMk/>
            <pc:sldMk cId="3996125414" sldId="283"/>
            <ac:spMk id="3" creationId="{AAFB7F1C-CD86-EC75-2699-652A0A03A316}"/>
          </ac:spMkLst>
        </pc:spChg>
        <pc:picChg chg="add del">
          <ac:chgData name="Gorni, Dominik" userId="daa782e1-f300-4022-9811-f127f1e931f6" providerId="ADAL" clId="{BB3A4E44-7721-4A85-A6E2-45D1E476F6D9}" dt="2026-05-18T21:01:02.600" v="1833" actId="22"/>
          <ac:picMkLst>
            <pc:docMk/>
            <pc:sldMk cId="3996125414" sldId="283"/>
            <ac:picMk id="4" creationId="{F05DAF69-3A81-B1BC-050C-72F11B933669}"/>
          </ac:picMkLst>
        </pc:picChg>
        <pc:picChg chg="add mod">
          <ac:chgData name="Gorni, Dominik" userId="daa782e1-f300-4022-9811-f127f1e931f6" providerId="ADAL" clId="{BB3A4E44-7721-4A85-A6E2-45D1E476F6D9}" dt="2026-05-18T21:01:19.007" v="1841" actId="1076"/>
          <ac:picMkLst>
            <pc:docMk/>
            <pc:sldMk cId="3996125414" sldId="283"/>
            <ac:picMk id="5" creationId="{5913A2D6-98D9-EEDC-9C96-3F803C5F6FF6}"/>
          </ac:picMkLst>
        </pc:picChg>
        <pc:picChg chg="mod ord">
          <ac:chgData name="Gorni, Dominik" userId="daa782e1-f300-4022-9811-f127f1e931f6" providerId="ADAL" clId="{BB3A4E44-7721-4A85-A6E2-45D1E476F6D9}" dt="2026-05-18T20:59:41.728" v="1831" actId="1038"/>
          <ac:picMkLst>
            <pc:docMk/>
            <pc:sldMk cId="3996125414" sldId="283"/>
            <ac:picMk id="9" creationId="{54AD8385-8998-D53B-190C-7538DBB88E66}"/>
          </ac:picMkLst>
        </pc:picChg>
      </pc:sldChg>
      <pc:sldChg chg="modSp add mod modTransition">
        <pc:chgData name="Gorni, Dominik" userId="daa782e1-f300-4022-9811-f127f1e931f6" providerId="ADAL" clId="{BB3A4E44-7721-4A85-A6E2-45D1E476F6D9}" dt="2026-05-18T21:10:03.083" v="1884" actId="1076"/>
        <pc:sldMkLst>
          <pc:docMk/>
          <pc:sldMk cId="0" sldId="284"/>
        </pc:sldMkLst>
        <pc:spChg chg="mod">
          <ac:chgData name="Gorni, Dominik" userId="daa782e1-f300-4022-9811-f127f1e931f6" providerId="ADAL" clId="{BB3A4E44-7721-4A85-A6E2-45D1E476F6D9}" dt="2026-05-18T21:06:18.002" v="1863" actId="20577"/>
          <ac:spMkLst>
            <pc:docMk/>
            <pc:sldMk cId="0" sldId="284"/>
            <ac:spMk id="353" creationId="{00000000-0000-0000-0000-000000000000}"/>
          </ac:spMkLst>
        </pc:spChg>
        <pc:spChg chg="mod">
          <ac:chgData name="Gorni, Dominik" userId="daa782e1-f300-4022-9811-f127f1e931f6" providerId="ADAL" clId="{BB3A4E44-7721-4A85-A6E2-45D1E476F6D9}" dt="2026-05-18T21:09:07.123" v="1865" actId="14100"/>
          <ac:spMkLst>
            <pc:docMk/>
            <pc:sldMk cId="0" sldId="284"/>
            <ac:spMk id="360" creationId="{00000000-0000-0000-0000-000000000000}"/>
          </ac:spMkLst>
        </pc:spChg>
        <pc:spChg chg="mod">
          <ac:chgData name="Gorni, Dominik" userId="daa782e1-f300-4022-9811-f127f1e931f6" providerId="ADAL" clId="{BB3A4E44-7721-4A85-A6E2-45D1E476F6D9}" dt="2026-05-18T21:09:52.444" v="1882" actId="14100"/>
          <ac:spMkLst>
            <pc:docMk/>
            <pc:sldMk cId="0" sldId="284"/>
            <ac:spMk id="362" creationId="{00000000-0000-0000-0000-000000000000}"/>
          </ac:spMkLst>
        </pc:spChg>
        <pc:spChg chg="mod">
          <ac:chgData name="Gorni, Dominik" userId="daa782e1-f300-4022-9811-f127f1e931f6" providerId="ADAL" clId="{BB3A4E44-7721-4A85-A6E2-45D1E476F6D9}" dt="2026-05-18T21:06:08.192" v="1857"/>
          <ac:spMkLst>
            <pc:docMk/>
            <pc:sldMk cId="0" sldId="284"/>
            <ac:spMk id="363" creationId="{00000000-0000-0000-0000-000000000000}"/>
          </ac:spMkLst>
        </pc:spChg>
        <pc:picChg chg="mod">
          <ac:chgData name="Gorni, Dominik" userId="daa782e1-f300-4022-9811-f127f1e931f6" providerId="ADAL" clId="{BB3A4E44-7721-4A85-A6E2-45D1E476F6D9}" dt="2026-05-18T21:10:03.083" v="1884" actId="1076"/>
          <ac:picMkLst>
            <pc:docMk/>
            <pc:sldMk cId="0" sldId="284"/>
            <ac:picMk id="354" creationId="{00000000-0000-0000-0000-000000000000}"/>
          </ac:picMkLst>
        </pc:picChg>
      </pc:sldChg>
      <pc:sldChg chg="modSp add mod modTransition modClrScheme chgLayout">
        <pc:chgData name="Gorni, Dominik" userId="daa782e1-f300-4022-9811-f127f1e931f6" providerId="ADAL" clId="{BB3A4E44-7721-4A85-A6E2-45D1E476F6D9}" dt="2026-05-18T21:17:10.116" v="1980" actId="700"/>
        <pc:sldMkLst>
          <pc:docMk/>
          <pc:sldMk cId="0" sldId="285"/>
        </pc:sldMkLst>
        <pc:spChg chg="mod ord">
          <ac:chgData name="Gorni, Dominik" userId="daa782e1-f300-4022-9811-f127f1e931f6" providerId="ADAL" clId="{BB3A4E44-7721-4A85-A6E2-45D1E476F6D9}" dt="2026-05-18T21:17:10.116" v="1980" actId="700"/>
          <ac:spMkLst>
            <pc:docMk/>
            <pc:sldMk cId="0" sldId="285"/>
            <ac:spMk id="386" creationId="{00000000-0000-0000-0000-000000000000}"/>
          </ac:spMkLst>
        </pc:spChg>
        <pc:spChg chg="mod">
          <ac:chgData name="Gorni, Dominik" userId="daa782e1-f300-4022-9811-f127f1e931f6" providerId="ADAL" clId="{BB3A4E44-7721-4A85-A6E2-45D1E476F6D9}" dt="2026-05-18T21:14:12.746" v="1949" actId="113"/>
          <ac:spMkLst>
            <pc:docMk/>
            <pc:sldMk cId="0" sldId="285"/>
            <ac:spMk id="388" creationId="{00000000-0000-0000-0000-000000000000}"/>
          </ac:spMkLst>
        </pc:spChg>
        <pc:spChg chg="mod ord">
          <ac:chgData name="Gorni, Dominik" userId="daa782e1-f300-4022-9811-f127f1e931f6" providerId="ADAL" clId="{BB3A4E44-7721-4A85-A6E2-45D1E476F6D9}" dt="2026-05-18T21:17:10.116" v="1980" actId="700"/>
          <ac:spMkLst>
            <pc:docMk/>
            <pc:sldMk cId="0" sldId="285"/>
            <ac:spMk id="389" creationId="{00000000-0000-0000-0000-000000000000}"/>
          </ac:spMkLst>
        </pc:spChg>
        <pc:picChg chg="mod ord">
          <ac:chgData name="Gorni, Dominik" userId="daa782e1-f300-4022-9811-f127f1e931f6" providerId="ADAL" clId="{BB3A4E44-7721-4A85-A6E2-45D1E476F6D9}" dt="2026-05-18T21:17:10.116" v="1980" actId="700"/>
          <ac:picMkLst>
            <pc:docMk/>
            <pc:sldMk cId="0" sldId="285"/>
            <ac:picMk id="383" creationId="{00000000-0000-0000-0000-000000000000}"/>
          </ac:picMkLst>
        </pc:picChg>
      </pc:sldChg>
      <pc:sldChg chg="modSp add mod modTransition">
        <pc:chgData name="Gorni, Dominik" userId="daa782e1-f300-4022-9811-f127f1e931f6" providerId="ADAL" clId="{BB3A4E44-7721-4A85-A6E2-45D1E476F6D9}" dt="2026-05-18T21:16:51.435" v="1978" actId="113"/>
        <pc:sldMkLst>
          <pc:docMk/>
          <pc:sldMk cId="0" sldId="286"/>
        </pc:sldMkLst>
        <pc:spChg chg="mod">
          <ac:chgData name="Gorni, Dominik" userId="daa782e1-f300-4022-9811-f127f1e931f6" providerId="ADAL" clId="{BB3A4E44-7721-4A85-A6E2-45D1E476F6D9}" dt="2026-05-18T21:15:25.287" v="1950"/>
          <ac:spMkLst>
            <pc:docMk/>
            <pc:sldMk cId="0" sldId="286"/>
            <ac:spMk id="395" creationId="{00000000-0000-0000-0000-000000000000}"/>
          </ac:spMkLst>
        </pc:spChg>
        <pc:spChg chg="mod">
          <ac:chgData name="Gorni, Dominik" userId="daa782e1-f300-4022-9811-f127f1e931f6" providerId="ADAL" clId="{BB3A4E44-7721-4A85-A6E2-45D1E476F6D9}" dt="2026-05-18T21:16:33.414" v="1975" actId="20577"/>
          <ac:spMkLst>
            <pc:docMk/>
            <pc:sldMk cId="0" sldId="286"/>
            <ac:spMk id="402" creationId="{00000000-0000-0000-0000-000000000000}"/>
          </ac:spMkLst>
        </pc:spChg>
        <pc:spChg chg="mod">
          <ac:chgData name="Gorni, Dominik" userId="daa782e1-f300-4022-9811-f127f1e931f6" providerId="ADAL" clId="{BB3A4E44-7721-4A85-A6E2-45D1E476F6D9}" dt="2026-05-18T21:16:51.435" v="1978" actId="113"/>
          <ac:spMkLst>
            <pc:docMk/>
            <pc:sldMk cId="0" sldId="286"/>
            <ac:spMk id="403" creationId="{00000000-0000-0000-0000-000000000000}"/>
          </ac:spMkLst>
        </pc:spChg>
        <pc:spChg chg="mod">
          <ac:chgData name="Gorni, Dominik" userId="daa782e1-f300-4022-9811-f127f1e931f6" providerId="ADAL" clId="{BB3A4E44-7721-4A85-A6E2-45D1E476F6D9}" dt="2026-05-18T21:06:08.192" v="1857"/>
          <ac:spMkLst>
            <pc:docMk/>
            <pc:sldMk cId="0" sldId="286"/>
            <ac:spMk id="404" creationId="{00000000-0000-0000-0000-000000000000}"/>
          </ac:spMkLst>
        </pc:spChg>
        <pc:spChg chg="mod">
          <ac:chgData name="Gorni, Dominik" userId="daa782e1-f300-4022-9811-f127f1e931f6" providerId="ADAL" clId="{BB3A4E44-7721-4A85-A6E2-45D1E476F6D9}" dt="2026-05-18T21:15:51.975" v="1956" actId="20577"/>
          <ac:spMkLst>
            <pc:docMk/>
            <pc:sldMk cId="0" sldId="286"/>
            <ac:spMk id="405" creationId="{00000000-0000-0000-0000-000000000000}"/>
          </ac:spMkLst>
        </pc:spChg>
      </pc:sldChg>
      <pc:sldChg chg="modSp add mod modTransition">
        <pc:chgData name="Gorni, Dominik" userId="daa782e1-f300-4022-9811-f127f1e931f6" providerId="ADAL" clId="{BB3A4E44-7721-4A85-A6E2-45D1E476F6D9}" dt="2026-05-18T21:18:19.286" v="1985" actId="20577"/>
        <pc:sldMkLst>
          <pc:docMk/>
          <pc:sldMk cId="0" sldId="287"/>
        </pc:sldMkLst>
        <pc:spChg chg="mod">
          <ac:chgData name="Gorni, Dominik" userId="daa782e1-f300-4022-9811-f127f1e931f6" providerId="ADAL" clId="{BB3A4E44-7721-4A85-A6E2-45D1E476F6D9}" dt="2026-05-18T21:17:51.116" v="1983" actId="20577"/>
          <ac:spMkLst>
            <pc:docMk/>
            <pc:sldMk cId="0" sldId="287"/>
            <ac:spMk id="411" creationId="{00000000-0000-0000-0000-000000000000}"/>
          </ac:spMkLst>
        </pc:spChg>
        <pc:spChg chg="mod">
          <ac:chgData name="Gorni, Dominik" userId="daa782e1-f300-4022-9811-f127f1e931f6" providerId="ADAL" clId="{BB3A4E44-7721-4A85-A6E2-45D1E476F6D9}" dt="2026-05-18T21:18:19.286" v="1985" actId="20577"/>
          <ac:spMkLst>
            <pc:docMk/>
            <pc:sldMk cId="0" sldId="287"/>
            <ac:spMk id="413" creationId="{00000000-0000-0000-0000-000000000000}"/>
          </ac:spMkLst>
        </pc:spChg>
        <pc:spChg chg="mod">
          <ac:chgData name="Gorni, Dominik" userId="daa782e1-f300-4022-9811-f127f1e931f6" providerId="ADAL" clId="{BB3A4E44-7721-4A85-A6E2-45D1E476F6D9}" dt="2026-05-18T21:06:08.192" v="1857"/>
          <ac:spMkLst>
            <pc:docMk/>
            <pc:sldMk cId="0" sldId="287"/>
            <ac:spMk id="414" creationId="{00000000-0000-0000-0000-000000000000}"/>
          </ac:spMkLst>
        </pc:spChg>
      </pc:sldChg>
      <pc:sldChg chg="addSp delSp modSp add mod modTransition modClrScheme chgLayout">
        <pc:chgData name="Gorni, Dominik" userId="daa782e1-f300-4022-9811-f127f1e931f6" providerId="ADAL" clId="{BB3A4E44-7721-4A85-A6E2-45D1E476F6D9}" dt="2026-05-18T22:31:41.741" v="2979" actId="22"/>
        <pc:sldMkLst>
          <pc:docMk/>
          <pc:sldMk cId="0" sldId="288"/>
        </pc:sldMkLst>
        <pc:spChg chg="mod ord">
          <ac:chgData name="Gorni, Dominik" userId="daa782e1-f300-4022-9811-f127f1e931f6" providerId="ADAL" clId="{BB3A4E44-7721-4A85-A6E2-45D1E476F6D9}" dt="2026-05-18T21:18:47.138" v="1993" actId="700"/>
          <ac:spMkLst>
            <pc:docMk/>
            <pc:sldMk cId="0" sldId="288"/>
            <ac:spMk id="420" creationId="{00000000-0000-0000-0000-000000000000}"/>
          </ac:spMkLst>
        </pc:spChg>
        <pc:spChg chg="mod">
          <ac:chgData name="Gorni, Dominik" userId="daa782e1-f300-4022-9811-f127f1e931f6" providerId="ADAL" clId="{BB3A4E44-7721-4A85-A6E2-45D1E476F6D9}" dt="2026-05-18T21:19:32.194" v="2024" actId="14100"/>
          <ac:spMkLst>
            <pc:docMk/>
            <pc:sldMk cId="0" sldId="288"/>
            <ac:spMk id="423" creationId="{00000000-0000-0000-0000-000000000000}"/>
          </ac:spMkLst>
        </pc:spChg>
        <pc:spChg chg="mod">
          <ac:chgData name="Gorni, Dominik" userId="daa782e1-f300-4022-9811-f127f1e931f6" providerId="ADAL" clId="{BB3A4E44-7721-4A85-A6E2-45D1E476F6D9}" dt="2026-05-18T21:19:22.609" v="2022" actId="20577"/>
          <ac:spMkLst>
            <pc:docMk/>
            <pc:sldMk cId="0" sldId="288"/>
            <ac:spMk id="424" creationId="{00000000-0000-0000-0000-000000000000}"/>
          </ac:spMkLst>
        </pc:spChg>
        <pc:spChg chg="mod ord">
          <ac:chgData name="Gorni, Dominik" userId="daa782e1-f300-4022-9811-f127f1e931f6" providerId="ADAL" clId="{BB3A4E44-7721-4A85-A6E2-45D1E476F6D9}" dt="2026-05-18T21:18:47.138" v="1993" actId="700"/>
          <ac:spMkLst>
            <pc:docMk/>
            <pc:sldMk cId="0" sldId="288"/>
            <ac:spMk id="425" creationId="{00000000-0000-0000-0000-000000000000}"/>
          </ac:spMkLst>
        </pc:spChg>
        <pc:picChg chg="add del">
          <ac:chgData name="Gorni, Dominik" userId="daa782e1-f300-4022-9811-f127f1e931f6" providerId="ADAL" clId="{BB3A4E44-7721-4A85-A6E2-45D1E476F6D9}" dt="2026-05-18T22:31:41.741" v="2979" actId="22"/>
          <ac:picMkLst>
            <pc:docMk/>
            <pc:sldMk cId="0" sldId="288"/>
            <ac:picMk id="3" creationId="{B1C07477-11B3-D28A-0CF0-6B1D0323D121}"/>
          </ac:picMkLst>
        </pc:picChg>
        <pc:picChg chg="mod ord">
          <ac:chgData name="Gorni, Dominik" userId="daa782e1-f300-4022-9811-f127f1e931f6" providerId="ADAL" clId="{BB3A4E44-7721-4A85-A6E2-45D1E476F6D9}" dt="2026-05-18T21:18:51.243" v="2018" actId="1038"/>
          <ac:picMkLst>
            <pc:docMk/>
            <pc:sldMk cId="0" sldId="288"/>
            <ac:picMk id="421" creationId="{00000000-0000-0000-0000-000000000000}"/>
          </ac:picMkLst>
        </pc:picChg>
      </pc:sldChg>
      <pc:sldChg chg="addSp delSp modSp new mod modClrScheme chgLayout">
        <pc:chgData name="Gorni, Dominik" userId="daa782e1-f300-4022-9811-f127f1e931f6" providerId="ADAL" clId="{BB3A4E44-7721-4A85-A6E2-45D1E476F6D9}" dt="2026-05-18T21:20:07.805" v="2034" actId="478"/>
        <pc:sldMkLst>
          <pc:docMk/>
          <pc:sldMk cId="3896842043" sldId="289"/>
        </pc:sldMkLst>
        <pc:spChg chg="del mod ord">
          <ac:chgData name="Gorni, Dominik" userId="daa782e1-f300-4022-9811-f127f1e931f6" providerId="ADAL" clId="{BB3A4E44-7721-4A85-A6E2-45D1E476F6D9}" dt="2026-05-18T21:20:01.592" v="2026" actId="700"/>
          <ac:spMkLst>
            <pc:docMk/>
            <pc:sldMk cId="3896842043" sldId="289"/>
            <ac:spMk id="2" creationId="{E0BF46D0-039C-82E1-CEC3-1C34E6F7A43D}"/>
          </ac:spMkLst>
        </pc:spChg>
        <pc:spChg chg="del mod ord">
          <ac:chgData name="Gorni, Dominik" userId="daa782e1-f300-4022-9811-f127f1e931f6" providerId="ADAL" clId="{BB3A4E44-7721-4A85-A6E2-45D1E476F6D9}" dt="2026-05-18T21:20:01.592" v="2026" actId="700"/>
          <ac:spMkLst>
            <pc:docMk/>
            <pc:sldMk cId="3896842043" sldId="289"/>
            <ac:spMk id="3" creationId="{4A954CC8-1FB9-429C-A467-D62A77CB4CD9}"/>
          </ac:spMkLst>
        </pc:spChg>
        <pc:spChg chg="mod ord">
          <ac:chgData name="Gorni, Dominik" userId="daa782e1-f300-4022-9811-f127f1e931f6" providerId="ADAL" clId="{BB3A4E44-7721-4A85-A6E2-45D1E476F6D9}" dt="2026-05-18T21:20:01.592" v="2026" actId="700"/>
          <ac:spMkLst>
            <pc:docMk/>
            <pc:sldMk cId="3896842043" sldId="289"/>
            <ac:spMk id="4" creationId="{C00F4962-8836-A1EF-FEF6-8C2C6DF5341B}"/>
          </ac:spMkLst>
        </pc:spChg>
        <pc:spChg chg="add mod ord">
          <ac:chgData name="Gorni, Dominik" userId="daa782e1-f300-4022-9811-f127f1e931f6" providerId="ADAL" clId="{BB3A4E44-7721-4A85-A6E2-45D1E476F6D9}" dt="2026-05-18T21:20:04.189" v="2032" actId="20577"/>
          <ac:spMkLst>
            <pc:docMk/>
            <pc:sldMk cId="3896842043" sldId="289"/>
            <ac:spMk id="5" creationId="{727D6806-FCF4-4FE0-A65C-B511BF42F9AC}"/>
          </ac:spMkLst>
        </pc:spChg>
        <pc:spChg chg="add del mod ord">
          <ac:chgData name="Gorni, Dominik" userId="daa782e1-f300-4022-9811-f127f1e931f6" providerId="ADAL" clId="{BB3A4E44-7721-4A85-A6E2-45D1E476F6D9}" dt="2026-05-18T21:20:07.805" v="2034" actId="478"/>
          <ac:spMkLst>
            <pc:docMk/>
            <pc:sldMk cId="3896842043" sldId="289"/>
            <ac:spMk id="6" creationId="{7F1D0846-9657-ED58-FAF2-8FDBB9518053}"/>
          </ac:spMkLst>
        </pc:spChg>
        <pc:spChg chg="add del mod ord">
          <ac:chgData name="Gorni, Dominik" userId="daa782e1-f300-4022-9811-f127f1e931f6" providerId="ADAL" clId="{BB3A4E44-7721-4A85-A6E2-45D1E476F6D9}" dt="2026-05-18T21:20:06.724" v="2033" actId="478"/>
          <ac:spMkLst>
            <pc:docMk/>
            <pc:sldMk cId="3896842043" sldId="289"/>
            <ac:spMk id="7" creationId="{0788CAA4-7214-BDF0-E964-009EDF3C8166}"/>
          </ac:spMkLst>
        </pc:spChg>
      </pc:sldChg>
      <pc:sldChg chg="addSp delSp modSp new del mod modClrScheme chgLayout">
        <pc:chgData name="Gorni, Dominik" userId="daa782e1-f300-4022-9811-f127f1e931f6" providerId="ADAL" clId="{BB3A4E44-7721-4A85-A6E2-45D1E476F6D9}" dt="2026-05-18T21:50:08.305" v="2045" actId="47"/>
        <pc:sldMkLst>
          <pc:docMk/>
          <pc:sldMk cId="2121556431" sldId="290"/>
        </pc:sldMkLst>
        <pc:spChg chg="mod ord">
          <ac:chgData name="Gorni, Dominik" userId="daa782e1-f300-4022-9811-f127f1e931f6" providerId="ADAL" clId="{BB3A4E44-7721-4A85-A6E2-45D1E476F6D9}" dt="2026-05-18T21:39:36.706" v="2036" actId="700"/>
          <ac:spMkLst>
            <pc:docMk/>
            <pc:sldMk cId="2121556431" sldId="290"/>
            <ac:spMk id="2" creationId="{5271B6B7-CE11-AC42-EB11-9AB03FAF437A}"/>
          </ac:spMkLst>
        </pc:spChg>
        <pc:spChg chg="del mod ord">
          <ac:chgData name="Gorni, Dominik" userId="daa782e1-f300-4022-9811-f127f1e931f6" providerId="ADAL" clId="{BB3A4E44-7721-4A85-A6E2-45D1E476F6D9}" dt="2026-05-18T21:39:36.706" v="2036" actId="700"/>
          <ac:spMkLst>
            <pc:docMk/>
            <pc:sldMk cId="2121556431" sldId="290"/>
            <ac:spMk id="3" creationId="{FC68C01D-28E2-C122-A1ED-9DC2BA33DA5C}"/>
          </ac:spMkLst>
        </pc:spChg>
        <pc:spChg chg="del">
          <ac:chgData name="Gorni, Dominik" userId="daa782e1-f300-4022-9811-f127f1e931f6" providerId="ADAL" clId="{BB3A4E44-7721-4A85-A6E2-45D1E476F6D9}" dt="2026-05-18T21:39:36.706" v="2036" actId="700"/>
          <ac:spMkLst>
            <pc:docMk/>
            <pc:sldMk cId="2121556431" sldId="290"/>
            <ac:spMk id="4" creationId="{4283312E-FC8A-1D55-5A70-09941CD08311}"/>
          </ac:spMkLst>
        </pc:spChg>
        <pc:spChg chg="add mod ord">
          <ac:chgData name="Gorni, Dominik" userId="daa782e1-f300-4022-9811-f127f1e931f6" providerId="ADAL" clId="{BB3A4E44-7721-4A85-A6E2-45D1E476F6D9}" dt="2026-05-18T21:39:36.706" v="2036" actId="700"/>
          <ac:spMkLst>
            <pc:docMk/>
            <pc:sldMk cId="2121556431" sldId="290"/>
            <ac:spMk id="5" creationId="{F3F35738-94F8-0F7F-752F-2654707DB0FF}"/>
          </ac:spMkLst>
        </pc:spChg>
        <pc:picChg chg="add del mod">
          <ac:chgData name="Gorni, Dominik" userId="daa782e1-f300-4022-9811-f127f1e931f6" providerId="ADAL" clId="{BB3A4E44-7721-4A85-A6E2-45D1E476F6D9}" dt="2026-05-18T21:49:55.142" v="2041" actId="21"/>
          <ac:picMkLst>
            <pc:docMk/>
            <pc:sldMk cId="2121556431" sldId="290"/>
            <ac:picMk id="7" creationId="{47D7591D-EC93-8E5D-4EEC-BE3186FAEA11}"/>
          </ac:picMkLst>
        </pc:picChg>
      </pc:sldChg>
      <pc:sldChg chg="addSp modSp new mod">
        <pc:chgData name="Gorni, Dominik" userId="daa782e1-f300-4022-9811-f127f1e931f6" providerId="ADAL" clId="{BB3A4E44-7721-4A85-A6E2-45D1E476F6D9}" dt="2026-05-18T22:32:12.932" v="2988" actId="27614"/>
        <pc:sldMkLst>
          <pc:docMk/>
          <pc:sldMk cId="2171119221" sldId="290"/>
        </pc:sldMkLst>
        <pc:spChg chg="mod">
          <ac:chgData name="Gorni, Dominik" userId="daa782e1-f300-4022-9811-f127f1e931f6" providerId="ADAL" clId="{BB3A4E44-7721-4A85-A6E2-45D1E476F6D9}" dt="2026-05-18T22:25:44.842" v="2955" actId="20577"/>
          <ac:spMkLst>
            <pc:docMk/>
            <pc:sldMk cId="2171119221" sldId="290"/>
            <ac:spMk id="2" creationId="{84C6B0ED-C016-385D-11CB-A421D8FE85CA}"/>
          </ac:spMkLst>
        </pc:spChg>
        <pc:spChg chg="add mod">
          <ac:chgData name="Gorni, Dominik" userId="daa782e1-f300-4022-9811-f127f1e931f6" providerId="ADAL" clId="{BB3A4E44-7721-4A85-A6E2-45D1E476F6D9}" dt="2026-05-18T22:31:51.144" v="2981" actId="14100"/>
          <ac:spMkLst>
            <pc:docMk/>
            <pc:sldMk cId="2171119221" sldId="290"/>
            <ac:spMk id="8" creationId="{CA9FDBE6-C282-4F55-889C-243559EFFD35}"/>
          </ac:spMkLst>
        </pc:spChg>
        <pc:spChg chg="add mod">
          <ac:chgData name="Gorni, Dominik" userId="daa782e1-f300-4022-9811-f127f1e931f6" providerId="ADAL" clId="{BB3A4E44-7721-4A85-A6E2-45D1E476F6D9}" dt="2026-05-18T22:31:53.976" v="2982" actId="1076"/>
          <ac:spMkLst>
            <pc:docMk/>
            <pc:sldMk cId="2171119221" sldId="290"/>
            <ac:spMk id="9" creationId="{76EB354D-4218-967D-0DEC-3B982A14E700}"/>
          </ac:spMkLst>
        </pc:spChg>
        <pc:graphicFrameChg chg="add mod">
          <ac:chgData name="Gorni, Dominik" userId="daa782e1-f300-4022-9811-f127f1e931f6" providerId="ADAL" clId="{BB3A4E44-7721-4A85-A6E2-45D1E476F6D9}" dt="2026-05-18T22:22:24.921" v="2585"/>
          <ac:graphicFrameMkLst>
            <pc:docMk/>
            <pc:sldMk cId="2171119221" sldId="290"/>
            <ac:graphicFrameMk id="4" creationId="{A5FE959B-B5ED-FE00-CCF3-4E81E158392B}"/>
          </ac:graphicFrameMkLst>
        </pc:graphicFrameChg>
        <pc:graphicFrameChg chg="add mod">
          <ac:chgData name="Gorni, Dominik" userId="daa782e1-f300-4022-9811-f127f1e931f6" providerId="ADAL" clId="{BB3A4E44-7721-4A85-A6E2-45D1E476F6D9}" dt="2026-05-18T22:22:32.411" v="2588"/>
          <ac:graphicFrameMkLst>
            <pc:docMk/>
            <pc:sldMk cId="2171119221" sldId="290"/>
            <ac:graphicFrameMk id="5" creationId="{A5FE959B-B5ED-FE00-CCF3-4E81E158392B}"/>
          </ac:graphicFrameMkLst>
        </pc:graphicFrameChg>
        <pc:picChg chg="add mod">
          <ac:chgData name="Gorni, Dominik" userId="daa782e1-f300-4022-9811-f127f1e931f6" providerId="ADAL" clId="{BB3A4E44-7721-4A85-A6E2-45D1E476F6D9}" dt="2026-05-18T22:32:12.932" v="2988" actId="27614"/>
          <ac:picMkLst>
            <pc:docMk/>
            <pc:sldMk cId="2171119221" sldId="290"/>
            <ac:picMk id="5" creationId="{E75E6F29-6E12-E2E7-23FC-D65C5CB5FE73}"/>
          </ac:picMkLst>
        </pc:picChg>
        <pc:picChg chg="add mod">
          <ac:chgData name="Gorni, Dominik" userId="daa782e1-f300-4022-9811-f127f1e931f6" providerId="ADAL" clId="{BB3A4E44-7721-4A85-A6E2-45D1E476F6D9}" dt="2026-05-18T22:31:57.322" v="2984" actId="1076"/>
          <ac:picMkLst>
            <pc:docMk/>
            <pc:sldMk cId="2171119221" sldId="290"/>
            <ac:picMk id="7" creationId="{C336B4C2-DA5B-C9D0-A35B-75D3A3D1A859}"/>
          </ac:picMkLst>
        </pc:picChg>
      </pc:sldChg>
      <pc:sldChg chg="new del">
        <pc:chgData name="Gorni, Dominik" userId="daa782e1-f300-4022-9811-f127f1e931f6" providerId="ADAL" clId="{BB3A4E44-7721-4A85-A6E2-45D1E476F6D9}" dt="2026-05-18T22:27:33.358" v="2957" actId="47"/>
        <pc:sldMkLst>
          <pc:docMk/>
          <pc:sldMk cId="3159374530" sldId="291"/>
        </pc:sldMkLst>
      </pc:sldChg>
      <pc:sldChg chg="delSp modSp add mod modTransition">
        <pc:chgData name="Gorni, Dominik" userId="daa782e1-f300-4022-9811-f127f1e931f6" providerId="ADAL" clId="{BB3A4E44-7721-4A85-A6E2-45D1E476F6D9}" dt="2026-05-18T22:33:20.795" v="3000" actId="1076"/>
        <pc:sldMkLst>
          <pc:docMk/>
          <pc:sldMk cId="412673520" sldId="356"/>
        </pc:sldMkLst>
        <pc:spChg chg="del">
          <ac:chgData name="Gorni, Dominik" userId="daa782e1-f300-4022-9811-f127f1e931f6" providerId="ADAL" clId="{BB3A4E44-7721-4A85-A6E2-45D1E476F6D9}" dt="2026-05-18T22:33:08.366" v="2993" actId="478"/>
          <ac:spMkLst>
            <pc:docMk/>
            <pc:sldMk cId="412673520" sldId="356"/>
            <ac:spMk id="9" creationId="{FA3615C6-A02F-DD94-7365-233ECB5B6838}"/>
          </ac:spMkLst>
        </pc:spChg>
        <pc:spChg chg="del">
          <ac:chgData name="Gorni, Dominik" userId="daa782e1-f300-4022-9811-f127f1e931f6" providerId="ADAL" clId="{BB3A4E44-7721-4A85-A6E2-45D1E476F6D9}" dt="2026-05-18T22:33:08.366" v="2993" actId="478"/>
          <ac:spMkLst>
            <pc:docMk/>
            <pc:sldMk cId="412673520" sldId="356"/>
            <ac:spMk id="11" creationId="{AE42A83C-48CC-E01D-A26F-9A8E19D1881C}"/>
          </ac:spMkLst>
        </pc:spChg>
        <pc:spChg chg="del">
          <ac:chgData name="Gorni, Dominik" userId="daa782e1-f300-4022-9811-f127f1e931f6" providerId="ADAL" clId="{BB3A4E44-7721-4A85-A6E2-45D1E476F6D9}" dt="2026-05-18T22:33:08.366" v="2993" actId="478"/>
          <ac:spMkLst>
            <pc:docMk/>
            <pc:sldMk cId="412673520" sldId="356"/>
            <ac:spMk id="12" creationId="{F304ED9B-F4D2-66DA-4DF1-D562FD658F02}"/>
          </ac:spMkLst>
        </pc:spChg>
        <pc:spChg chg="del mod">
          <ac:chgData name="Gorni, Dominik" userId="daa782e1-f300-4022-9811-f127f1e931f6" providerId="ADAL" clId="{BB3A4E44-7721-4A85-A6E2-45D1E476F6D9}" dt="2026-05-18T22:33:08.366" v="2993" actId="478"/>
          <ac:spMkLst>
            <pc:docMk/>
            <pc:sldMk cId="412673520" sldId="356"/>
            <ac:spMk id="13" creationId="{1FE3213E-24BB-6DD5-0E1C-8D969CDCDD91}"/>
          </ac:spMkLst>
        </pc:spChg>
        <pc:spChg chg="del">
          <ac:chgData name="Gorni, Dominik" userId="daa782e1-f300-4022-9811-f127f1e931f6" providerId="ADAL" clId="{BB3A4E44-7721-4A85-A6E2-45D1E476F6D9}" dt="2026-05-18T22:33:09.571" v="2994" actId="478"/>
          <ac:spMkLst>
            <pc:docMk/>
            <pc:sldMk cId="412673520" sldId="356"/>
            <ac:spMk id="18" creationId="{C8A2422D-7AC0-EF06-010C-FD8DD1DC1378}"/>
          </ac:spMkLst>
        </pc:spChg>
        <pc:picChg chg="mod">
          <ac:chgData name="Gorni, Dominik" userId="daa782e1-f300-4022-9811-f127f1e931f6" providerId="ADAL" clId="{BB3A4E44-7721-4A85-A6E2-45D1E476F6D9}" dt="2026-05-18T22:33:13.420" v="2997" actId="1076"/>
          <ac:picMkLst>
            <pc:docMk/>
            <pc:sldMk cId="412673520" sldId="356"/>
            <ac:picMk id="4" creationId="{6A415780-FA2F-A43E-5CC0-AA8E77A01E03}"/>
          </ac:picMkLst>
        </pc:picChg>
        <pc:picChg chg="mod">
          <ac:chgData name="Gorni, Dominik" userId="daa782e1-f300-4022-9811-f127f1e931f6" providerId="ADAL" clId="{BB3A4E44-7721-4A85-A6E2-45D1E476F6D9}" dt="2026-05-18T22:33:20.795" v="3000" actId="1076"/>
          <ac:picMkLst>
            <pc:docMk/>
            <pc:sldMk cId="412673520" sldId="356"/>
            <ac:picMk id="6" creationId="{FB336069-161E-C1FE-5858-2B2C18BBFB2D}"/>
          </ac:picMkLst>
        </pc:picChg>
        <pc:picChg chg="del">
          <ac:chgData name="Gorni, Dominik" userId="daa782e1-f300-4022-9811-f127f1e931f6" providerId="ADAL" clId="{BB3A4E44-7721-4A85-A6E2-45D1E476F6D9}" dt="2026-05-18T22:33:08.366" v="2993" actId="478"/>
          <ac:picMkLst>
            <pc:docMk/>
            <pc:sldMk cId="412673520" sldId="356"/>
            <ac:picMk id="8" creationId="{70DD98AB-CB7E-605D-B121-CE4ABA544393}"/>
          </ac:picMkLst>
        </pc:picChg>
        <pc:picChg chg="del">
          <ac:chgData name="Gorni, Dominik" userId="daa782e1-f300-4022-9811-f127f1e931f6" providerId="ADAL" clId="{BB3A4E44-7721-4A85-A6E2-45D1E476F6D9}" dt="2026-05-18T22:33:06.088" v="2991" actId="478"/>
          <ac:picMkLst>
            <pc:docMk/>
            <pc:sldMk cId="412673520" sldId="356"/>
            <ac:picMk id="14" creationId="{C892C5A3-C5BD-8207-BCEA-186862A417C3}"/>
          </ac:picMkLst>
        </pc:picChg>
        <pc:picChg chg="del">
          <ac:chgData name="Gorni, Dominik" userId="daa782e1-f300-4022-9811-f127f1e931f6" providerId="ADAL" clId="{BB3A4E44-7721-4A85-A6E2-45D1E476F6D9}" dt="2026-05-18T22:33:02.874" v="2990" actId="478"/>
          <ac:picMkLst>
            <pc:docMk/>
            <pc:sldMk cId="412673520" sldId="356"/>
            <ac:picMk id="16" creationId="{B0BD419D-6EC3-CF10-85F7-6B67073D39EA}"/>
          </ac:picMkLst>
        </pc:picChg>
      </pc:sldChg>
      <pc:sldChg chg="addSp delSp modSp new mod ord modClrScheme chgLayout">
        <pc:chgData name="Gorni, Dominik" userId="daa782e1-f300-4022-9811-f127f1e931f6" providerId="ADAL" clId="{BB3A4E44-7721-4A85-A6E2-45D1E476F6D9}" dt="2026-05-19T07:52:12.237" v="3123"/>
        <pc:sldMkLst>
          <pc:docMk/>
          <pc:sldMk cId="166137556" sldId="357"/>
        </pc:sldMkLst>
        <pc:spChg chg="del mod ord">
          <ac:chgData name="Gorni, Dominik" userId="daa782e1-f300-4022-9811-f127f1e931f6" providerId="ADAL" clId="{BB3A4E44-7721-4A85-A6E2-45D1E476F6D9}" dt="2026-05-19T07:36:17.711" v="3002" actId="700"/>
          <ac:spMkLst>
            <pc:docMk/>
            <pc:sldMk cId="166137556" sldId="357"/>
            <ac:spMk id="2" creationId="{CFB12805-E1A5-66DD-E923-F0DF373D9D9B}"/>
          </ac:spMkLst>
        </pc:spChg>
        <pc:spChg chg="del">
          <ac:chgData name="Gorni, Dominik" userId="daa782e1-f300-4022-9811-f127f1e931f6" providerId="ADAL" clId="{BB3A4E44-7721-4A85-A6E2-45D1E476F6D9}" dt="2026-05-19T07:36:17.711" v="3002" actId="700"/>
          <ac:spMkLst>
            <pc:docMk/>
            <pc:sldMk cId="166137556" sldId="357"/>
            <ac:spMk id="3" creationId="{5D4544D6-1DC0-757D-6F0E-63E47171ACC1}"/>
          </ac:spMkLst>
        </pc:spChg>
        <pc:spChg chg="del">
          <ac:chgData name="Gorni, Dominik" userId="daa782e1-f300-4022-9811-f127f1e931f6" providerId="ADAL" clId="{BB3A4E44-7721-4A85-A6E2-45D1E476F6D9}" dt="2026-05-19T07:36:17.711" v="3002" actId="700"/>
          <ac:spMkLst>
            <pc:docMk/>
            <pc:sldMk cId="166137556" sldId="357"/>
            <ac:spMk id="4" creationId="{DE94B37A-4830-A2B7-E937-CD2243027FEB}"/>
          </ac:spMkLst>
        </pc:spChg>
        <pc:spChg chg="add mod ord">
          <ac:chgData name="Gorni, Dominik" userId="daa782e1-f300-4022-9811-f127f1e931f6" providerId="ADAL" clId="{BB3A4E44-7721-4A85-A6E2-45D1E476F6D9}" dt="2026-05-19T07:41:15.508" v="3024" actId="313"/>
          <ac:spMkLst>
            <pc:docMk/>
            <pc:sldMk cId="166137556" sldId="357"/>
            <ac:spMk id="5" creationId="{C30609D2-BDD8-1A9B-DF34-A293CA86A04C}"/>
          </ac:spMkLst>
        </pc:spChg>
        <pc:picChg chg="add mod">
          <ac:chgData name="Gorni, Dominik" userId="daa782e1-f300-4022-9811-f127f1e931f6" providerId="ADAL" clId="{BB3A4E44-7721-4A85-A6E2-45D1E476F6D9}" dt="2026-05-19T07:41:14.143" v="3022" actId="27614"/>
          <ac:picMkLst>
            <pc:docMk/>
            <pc:sldMk cId="166137556" sldId="357"/>
            <ac:picMk id="7" creationId="{31524E59-2EEE-BD6F-AB3C-C96298B57022}"/>
          </ac:picMkLst>
        </pc:picChg>
        <pc:picChg chg="add mod">
          <ac:chgData name="Gorni, Dominik" userId="daa782e1-f300-4022-9811-f127f1e931f6" providerId="ADAL" clId="{BB3A4E44-7721-4A85-A6E2-45D1E476F6D9}" dt="2026-05-19T07:42:25.802" v="3026" actId="1076"/>
          <ac:picMkLst>
            <pc:docMk/>
            <pc:sldMk cId="166137556" sldId="357"/>
            <ac:picMk id="9" creationId="{7FF9FBC7-BDE7-6D41-15F1-CF8C6159E245}"/>
          </ac:picMkLst>
        </pc:picChg>
        <pc:picChg chg="add mod">
          <ac:chgData name="Gorni, Dominik" userId="daa782e1-f300-4022-9811-f127f1e931f6" providerId="ADAL" clId="{BB3A4E44-7721-4A85-A6E2-45D1E476F6D9}" dt="2026-05-19T07:47:51.758" v="3035" actId="1076"/>
          <ac:picMkLst>
            <pc:docMk/>
            <pc:sldMk cId="166137556" sldId="357"/>
            <ac:picMk id="11" creationId="{DB1D4D52-5AEF-D789-88A3-1D6E7F29B9B1}"/>
          </ac:picMkLst>
        </pc:picChg>
        <pc:picChg chg="add mod">
          <ac:chgData name="Gorni, Dominik" userId="daa782e1-f300-4022-9811-f127f1e931f6" providerId="ADAL" clId="{BB3A4E44-7721-4A85-A6E2-45D1E476F6D9}" dt="2026-05-19T07:47:50.268" v="3034" actId="1076"/>
          <ac:picMkLst>
            <pc:docMk/>
            <pc:sldMk cId="166137556" sldId="357"/>
            <ac:picMk id="13" creationId="{085F6C11-1DB6-56DE-0657-B80A69D84D0C}"/>
          </ac:picMkLst>
        </pc:picChg>
        <pc:picChg chg="add mod">
          <ac:chgData name="Gorni, Dominik" userId="daa782e1-f300-4022-9811-f127f1e931f6" providerId="ADAL" clId="{BB3A4E44-7721-4A85-A6E2-45D1E476F6D9}" dt="2026-05-19T07:48:26.945" v="3048" actId="1037"/>
          <ac:picMkLst>
            <pc:docMk/>
            <pc:sldMk cId="166137556" sldId="357"/>
            <ac:picMk id="15" creationId="{ED0109D5-D5EF-5662-0D0A-702EE93DEB1F}"/>
          </ac:picMkLst>
        </pc:picChg>
      </pc:sldChg>
      <pc:sldChg chg="addSp modSp new mod ord">
        <pc:chgData name="Gorni, Dominik" userId="daa782e1-f300-4022-9811-f127f1e931f6" providerId="ADAL" clId="{BB3A4E44-7721-4A85-A6E2-45D1E476F6D9}" dt="2026-05-19T07:52:12.237" v="3123"/>
        <pc:sldMkLst>
          <pc:docMk/>
          <pc:sldMk cId="2098632075" sldId="358"/>
        </pc:sldMkLst>
        <pc:spChg chg="mod">
          <ac:chgData name="Gorni, Dominik" userId="daa782e1-f300-4022-9811-f127f1e931f6" providerId="ADAL" clId="{BB3A4E44-7721-4A85-A6E2-45D1E476F6D9}" dt="2026-05-19T07:51:07.184" v="3073" actId="313"/>
          <ac:spMkLst>
            <pc:docMk/>
            <pc:sldMk cId="2098632075" sldId="358"/>
            <ac:spMk id="2" creationId="{6A8F1E33-4A61-5D62-9C56-375C1627585B}"/>
          </ac:spMkLst>
        </pc:spChg>
        <pc:picChg chg="add mod">
          <ac:chgData name="Gorni, Dominik" userId="daa782e1-f300-4022-9811-f127f1e931f6" providerId="ADAL" clId="{BB3A4E44-7721-4A85-A6E2-45D1E476F6D9}" dt="2026-05-19T07:51:40.220" v="3117" actId="1037"/>
          <ac:picMkLst>
            <pc:docMk/>
            <pc:sldMk cId="2098632075" sldId="358"/>
            <ac:picMk id="5" creationId="{ED6B79B2-1490-ED14-C047-450984DB7D95}"/>
          </ac:picMkLst>
        </pc:picChg>
        <pc:picChg chg="add mod">
          <ac:chgData name="Gorni, Dominik" userId="daa782e1-f300-4022-9811-f127f1e931f6" providerId="ADAL" clId="{BB3A4E44-7721-4A85-A6E2-45D1E476F6D9}" dt="2026-05-19T07:51:53.468" v="3121" actId="1076"/>
          <ac:picMkLst>
            <pc:docMk/>
            <pc:sldMk cId="2098632075" sldId="358"/>
            <ac:picMk id="6" creationId="{8CD14B17-33B5-8FBF-9403-4D0C8426D7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Zderzacz</a:t>
            </a:r>
            <a:r>
              <a:rPr lang="en-US" dirty="0"/>
              <a:t> </a:t>
            </a:r>
            <a:r>
              <a:rPr lang="en-US" dirty="0" err="1"/>
              <a:t>ciezkich</a:t>
            </a:r>
            <a:r>
              <a:rPr lang="en-US" dirty="0"/>
              <a:t> </a:t>
            </a:r>
            <a:r>
              <a:rPr lang="en-US" dirty="0" err="1"/>
              <a:t>jonow</a:t>
            </a:r>
            <a:endParaRPr lang="en-US" dirty="0"/>
          </a:p>
          <a:p>
            <a:r>
              <a:rPr lang="en-US" dirty="0" err="1"/>
              <a:t>Moderinizacja</a:t>
            </a:r>
            <a:r>
              <a:rPr lang="en-US" dirty="0"/>
              <a:t> </a:t>
            </a:r>
            <a:r>
              <a:rPr lang="en-US" dirty="0" err="1"/>
              <a:t>zderzacz</a:t>
            </a:r>
            <a:r>
              <a:rPr lang="en-US" dirty="0"/>
              <a:t> </a:t>
            </a:r>
            <a:r>
              <a:rPr lang="en-US"/>
              <a:t>electron-</a:t>
            </a:r>
            <a:r>
              <a:rPr lang="en-US" err="1"/>
              <a:t>jon</a:t>
            </a:r>
            <a:r>
              <a:rPr lang="en-US"/>
              <a:t> 4km</a:t>
            </a:r>
            <a:endParaRPr lang="en-US" dirty="0"/>
          </a:p>
        </p:txBody>
      </p:sp>
      <p:sp>
        <p:nvSpPr>
          <p:cNvPr id="4" name="Slide Number Placeholder 3"/>
          <p:cNvSpPr>
            <a:spLocks noGrp="1"/>
          </p:cNvSpPr>
          <p:nvPr>
            <p:ph type="sldNum" sz="quarter" idx="5"/>
          </p:nvPr>
        </p:nvSpPr>
        <p:spPr/>
        <p:txBody>
          <a:bodyPr/>
          <a:lstStyle/>
          <a:p>
            <a:fld id="{B20CE733-286C-41CB-B401-9A0A68CCDFA5}" type="slidenum">
              <a:rPr lang="en-US" smtClean="0"/>
              <a:t>2</a:t>
            </a:fld>
            <a:endParaRPr lang="en-US"/>
          </a:p>
        </p:txBody>
      </p:sp>
    </p:spTree>
    <p:extLst>
      <p:ext uri="{BB962C8B-B14F-4D97-AF65-F5344CB8AC3E}">
        <p14:creationId xmlns:p14="http://schemas.microsoft.com/office/powerpoint/2010/main" val="3263795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Pomiary laboratoryjne potwierdziły wyniki symulacji – zaobserwowany rozkład generowanych zdarzeń zgodny jest z teorią i limitami nałożonymi przez architekturę odczytową</a:t>
            </a:r>
            <a:endParaRPr/>
          </a:p>
        </p:txBody>
      </p:sp>
      <p:sp>
        <p:nvSpPr>
          <p:cNvPr id="409" name="Google Shape;40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31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Należy również pamiętać, że generowany rozkład tylko przybliża faktyczny proces Poissona – gdy prawdopodobieństwo sukcesu jest zbyt duże zaczynamy generować zdarzenia niemal w każdym cyklu lokalnego oscylatora.</a:t>
            </a:r>
            <a:endParaRPr/>
          </a:p>
          <a:p>
            <a:pPr marL="0" lvl="0" indent="0" algn="l" rtl="0">
              <a:spcBef>
                <a:spcPts val="0"/>
              </a:spcBef>
              <a:spcAft>
                <a:spcPts val="0"/>
              </a:spcAft>
              <a:buNone/>
            </a:pPr>
            <a:r>
              <a:rPr lang="pl-PL"/>
              <a:t>Ale co najważniejsze </a:t>
            </a:r>
            <a:r>
              <a:rPr lang="pl-PL">
                <a:latin typeface="Arial"/>
                <a:ea typeface="Arial"/>
                <a:cs typeface="Arial"/>
                <a:sym typeface="Arial"/>
              </a:rPr>
              <a:t>wraz ze wzrostem częstości zdarzeń generowanych przez matrycę rośnie liniowo częstość odczytów aż do limitu wynikającego z częstości generowania potwierdzeń co jest pożądaną cechą.</a:t>
            </a:r>
            <a:endParaRPr/>
          </a:p>
          <a:p>
            <a:pPr marL="0" lvl="0" indent="0" algn="l" rtl="0">
              <a:spcBef>
                <a:spcPts val="0"/>
              </a:spcBef>
              <a:spcAft>
                <a:spcPts val="0"/>
              </a:spcAft>
              <a:buNone/>
            </a:pPr>
            <a:r>
              <a:rPr lang="pl-PL">
                <a:latin typeface="Arial"/>
                <a:ea typeface="Arial"/>
                <a:cs typeface="Arial"/>
                <a:sym typeface="Arial"/>
              </a:rPr>
              <a:t>Dodatkowo układ ma charakter nieparaliżujący – liczba odczytywanych zdarzeń pozostaje na stałym poziomie po przekroczeniu limitu. </a:t>
            </a:r>
            <a:endParaRPr/>
          </a:p>
          <a:p>
            <a:pPr marL="0" lvl="0" indent="0" algn="l" rtl="0">
              <a:spcBef>
                <a:spcPts val="0"/>
              </a:spcBef>
              <a:spcAft>
                <a:spcPts val="0"/>
              </a:spcAft>
              <a:buNone/>
            </a:pPr>
            <a:endParaRPr/>
          </a:p>
        </p:txBody>
      </p:sp>
      <p:sp>
        <p:nvSpPr>
          <p:cNvPr id="418" name="Google Shape;41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32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detector is built around the 3FI chip. It has a classical structure of hybrid detector. Each individual pixels contain their own functionality having analog front end and digital back end. The supporting biasing is located in the periphery. Chip is connected to a PCB using wire bonding and the sensor is integrated using bum pads. The microscopic photos of the cheap from the top view is shown on a picture on the right. We can clearly distinguish here pixel matrix area and peripheral circuitry</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3860812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16</a:t>
            </a:fld>
            <a:endParaRPr lang="en-US"/>
          </a:p>
        </p:txBody>
      </p:sp>
    </p:spTree>
    <p:extLst>
      <p:ext uri="{BB962C8B-B14F-4D97-AF65-F5344CB8AC3E}">
        <p14:creationId xmlns:p14="http://schemas.microsoft.com/office/powerpoint/2010/main" val="2365174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X-ray usually produces a localized, single-layer hit, while a charged particle produces correlated hits across multiple layers.</a:t>
            </a:r>
          </a:p>
          <a:p>
            <a:r>
              <a:rPr lang="en-US" dirty="0"/>
              <a:t>The proposed Intelligent 3D Stack is different because it embeds compact AI inference directly inside a vertically integrated MAPS stack, where it can access low-level, uncompressed information from multiple closely coupled sensing layers before data are compressed or sent off chip. This enables cross-layer filtering, feature extraction, and early </a:t>
            </a:r>
            <a:r>
              <a:rPr lang="en-US" dirty="0" err="1"/>
              <a:t>tracklet</a:t>
            </a:r>
            <a:r>
              <a:rPr lang="en-US" dirty="0"/>
              <a:t> reconstruction at the source.</a:t>
            </a:r>
          </a:p>
        </p:txBody>
      </p:sp>
      <p:sp>
        <p:nvSpPr>
          <p:cNvPr id="4" name="Slide Number Placeholder 3"/>
          <p:cNvSpPr>
            <a:spLocks noGrp="1"/>
          </p:cNvSpPr>
          <p:nvPr>
            <p:ph type="sldNum" sz="quarter" idx="5"/>
          </p:nvPr>
        </p:nvSpPr>
        <p:spPr/>
        <p:txBody>
          <a:bodyPr/>
          <a:lstStyle/>
          <a:p>
            <a:fld id="{515839EF-EF2D-A244-8B03-02564FD38722}" type="slidenum">
              <a:rPr lang="en-US" smtClean="0"/>
              <a:t>21</a:t>
            </a:fld>
            <a:endParaRPr lang="en-US"/>
          </a:p>
        </p:txBody>
      </p:sp>
    </p:spTree>
    <p:extLst>
      <p:ext uri="{BB962C8B-B14F-4D97-AF65-F5344CB8AC3E}">
        <p14:creationId xmlns:p14="http://schemas.microsoft.com/office/powerpoint/2010/main" val="867987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25</a:t>
            </a:fld>
            <a:endParaRPr lang="en-US"/>
          </a:p>
        </p:txBody>
      </p:sp>
    </p:spTree>
    <p:extLst>
      <p:ext uri="{BB962C8B-B14F-4D97-AF65-F5344CB8AC3E}">
        <p14:creationId xmlns:p14="http://schemas.microsoft.com/office/powerpoint/2010/main" val="372343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Aby jeszcze dokładniej zbadać architekturę EDWARD powstał drugi, siostrzany chip EDWARD65P1, w którym analogowy tor przetwarzania zamieniłem na generator zdarzeń jak w procesie Poissona. Dzięki czemu uzyskano układ, który może generować zdarzenia o zmiennym natężeniu w warunkach laboratoryjnych.</a:t>
            </a:r>
            <a:endParaRPr/>
          </a:p>
        </p:txBody>
      </p:sp>
      <p:sp>
        <p:nvSpPr>
          <p:cNvPr id="351" name="Google Shape;35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26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Generator wytarza sygnał, w którym odstępy pomiędzy kolejnymi wystąpieniami stanu aktywnego mają rozkład wykładniczy i działa w oparciu o lokalny oscylator, generator liczb pseudolosowych, które następnie poddawane są próbie Bernoullego.</a:t>
            </a:r>
            <a:endParaRPr/>
          </a:p>
          <a:p>
            <a:pPr marL="0" lvl="0" indent="0" algn="l" rtl="0">
              <a:spcBef>
                <a:spcPts val="0"/>
              </a:spcBef>
              <a:spcAft>
                <a:spcPts val="0"/>
              </a:spcAft>
              <a:buNone/>
            </a:pPr>
            <a:endParaRPr/>
          </a:p>
          <a:p>
            <a:pPr marL="0" lvl="0" indent="0" algn="l" rtl="0">
              <a:spcBef>
                <a:spcPts val="0"/>
              </a:spcBef>
              <a:spcAft>
                <a:spcPts val="0"/>
              </a:spcAft>
              <a:buNone/>
            </a:pPr>
            <a:r>
              <a:rPr lang="pl-PL"/>
              <a:t>Rejestr przesuwający z liniowym sprzężeniem zwrotnym</a:t>
            </a:r>
            <a:endParaRPr/>
          </a:p>
          <a:p>
            <a:pPr marL="0" lvl="0" indent="0" algn="l" rtl="0">
              <a:spcBef>
                <a:spcPts val="0"/>
              </a:spcBef>
              <a:spcAft>
                <a:spcPts val="0"/>
              </a:spcAft>
              <a:buNone/>
            </a:pPr>
            <a:r>
              <a:rPr lang="pl-PL"/>
              <a:t>linear feedback shift register, LFSR</a:t>
            </a:r>
            <a:endParaRPr/>
          </a:p>
        </p:txBody>
      </p:sp>
      <p:sp>
        <p:nvSpPr>
          <p:cNvPr id="367" name="Google Shape;36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28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Z wykorzystaniem samego modelu generatora przeprowadzono symulacje mające na celu zbadanie zależności zachowania odczytu od częstości zdarzeń. U góry pokazano rozkład międzyczasów generowanych zdarzeń w pikselu dla różnych konfiguracji </a:t>
            </a:r>
            <a:endParaRPr/>
          </a:p>
          <a:p>
            <a:pPr marL="0" lvl="0" indent="0" algn="l" rtl="0">
              <a:spcBef>
                <a:spcPts val="0"/>
              </a:spcBef>
              <a:spcAft>
                <a:spcPts val="0"/>
              </a:spcAft>
              <a:buNone/>
            </a:pPr>
            <a:endParaRPr/>
          </a:p>
          <a:p>
            <a:pPr marL="0" lvl="0" indent="0" algn="l" rtl="0">
              <a:spcBef>
                <a:spcPts val="0"/>
              </a:spcBef>
              <a:spcAft>
                <a:spcPts val="0"/>
              </a:spcAft>
              <a:buNone/>
            </a:pPr>
            <a:r>
              <a:rPr lang="pl-PL"/>
              <a:t>zaś na dole latencję odczytu mierzoną jako czas od wystąpienia żądania odczytu do ustalenia się danych na magistrali danych. </a:t>
            </a:r>
            <a:endParaRPr/>
          </a:p>
          <a:p>
            <a:pPr marL="0" lvl="0" indent="0" algn="l" rtl="0">
              <a:spcBef>
                <a:spcPts val="0"/>
              </a:spcBef>
              <a:spcAft>
                <a:spcPts val="0"/>
              </a:spcAft>
              <a:buNone/>
            </a:pPr>
            <a:endParaRPr/>
          </a:p>
          <a:p>
            <a:pPr marL="0" lvl="0" indent="0" algn="l" rtl="0">
              <a:spcBef>
                <a:spcPts val="0"/>
              </a:spcBef>
              <a:spcAft>
                <a:spcPts val="0"/>
              </a:spcAft>
              <a:buNone/>
            </a:pPr>
            <a:r>
              <a:rPr lang="pl-PL"/>
              <a:t>W przypadku małego tempa generacji większość zdarzeń odczytywana jest już przez pierwszy dostępny sygnał potwierdzenia. Wraz ze wzrostem tempa generacji czas oczekiwania wzrasta aż napotykamy na barierę kiedy tempo generacji jest większe niż tempo generacji potwierdzeń. W tej sytuacji piksel musi oczekiwać na odczyt wszystkich pozostałych pikseli zanim zostanie odczytany ponownie ale gwarantuje się, że żaden z innych pikseli nie będzie odczytany w tym czasie dwukrotnie.</a:t>
            </a:r>
            <a:endParaRPr/>
          </a:p>
        </p:txBody>
      </p:sp>
      <p:sp>
        <p:nvSpPr>
          <p:cNvPr id="381" name="Google Shape;38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29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Gdy spojrzymy na te same dane z innej perspektywy widzimy, że wraz ze wzrostem tempa odczytu rośnie prawdopodobieństwo nakładania się zdarzeń jednak mimo wszystko każdy piksel jest odczytywany sprawiedliwie z podobną latencją.</a:t>
            </a:r>
            <a:endParaRPr/>
          </a:p>
        </p:txBody>
      </p:sp>
      <p:sp>
        <p:nvSpPr>
          <p:cNvPr id="393" name="Google Shape;39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30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85326"/>
            <a:ext cx="10334625" cy="1803939"/>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50602"/>
            <a:ext cx="10334625" cy="1838663"/>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gif"/></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50.png"/><Relationship Id="rId5" Type="http://schemas.openxmlformats.org/officeDocument/2006/relationships/image" Target="../media/image53.tif"/><Relationship Id="rId4" Type="http://schemas.openxmlformats.org/officeDocument/2006/relationships/image" Target="../media/image52.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59.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slideLayout" Target="../slideLayouts/slideLayout8.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4.mp4"/><Relationship Id="rId7"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7.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Autofit/>
          </a:bodyPr>
          <a:lstStyle/>
          <a:p>
            <a:r>
              <a:rPr lang="en-US" sz="3200" noProof="0" dirty="0"/>
              <a:t>Event-Driven MAPS for Large-Area Vertex and Tracking Detectors aiming at Intelligent 3D Stacks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noProof="0" dirty="0"/>
              <a:t>XIII FRONT-END ELECTRONICS WORKSHOP</a:t>
            </a:r>
          </a:p>
          <a:p>
            <a:r>
              <a:rPr lang="en-US" noProof="0" dirty="0"/>
              <a:t>May 19, 2026</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u="sng" noProof="0" dirty="0"/>
              <a:t>Dominik Górni</a:t>
            </a:r>
            <a:r>
              <a:rPr lang="en-US" noProof="0" dirty="0"/>
              <a:t>, Grzegorz Deptuch</a:t>
            </a:r>
            <a:r>
              <a:rPr lang="en-US" dirty="0"/>
              <a:t>, Piotr Maj</a:t>
            </a:r>
            <a:endParaRPr lang="en-US" noProof="0" dirty="0"/>
          </a:p>
          <a:p>
            <a:r>
              <a:rPr lang="en-US" noProof="0" dirty="0"/>
              <a:t>(dgorni@bnl.gov)</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1CA758F-0566-DB89-589E-A10E1E448081}"/>
              </a:ext>
            </a:extLst>
          </p:cNvPr>
          <p:cNvSpPr>
            <a:spLocks noGrp="1"/>
          </p:cNvSpPr>
          <p:nvPr>
            <p:ph type="title"/>
          </p:nvPr>
        </p:nvSpPr>
        <p:spPr/>
        <p:txBody>
          <a:bodyPr>
            <a:normAutofit/>
          </a:bodyPr>
          <a:lstStyle/>
          <a:p>
            <a:r>
              <a:rPr lang="en-US" sz="3600" dirty="0"/>
              <a:t>Full-field fluorescence imaging chip</a:t>
            </a:r>
          </a:p>
        </p:txBody>
      </p:sp>
      <p:sp>
        <p:nvSpPr>
          <p:cNvPr id="3" name="Slide Number Placeholder 2">
            <a:extLst>
              <a:ext uri="{FF2B5EF4-FFF2-40B4-BE49-F238E27FC236}">
                <a16:creationId xmlns:a16="http://schemas.microsoft.com/office/drawing/2014/main" id="{0485694B-3FDA-490C-89A2-249F8C752140}"/>
              </a:ext>
            </a:extLst>
          </p:cNvPr>
          <p:cNvSpPr>
            <a:spLocks noGrp="1"/>
          </p:cNvSpPr>
          <p:nvPr>
            <p:ph type="sldNum" sz="quarter" idx="4"/>
          </p:nvPr>
        </p:nvSpPr>
        <p:spPr/>
        <p:txBody>
          <a:bodyPr/>
          <a:lstStyle/>
          <a:p>
            <a:fld id="{933A556B-7C63-244D-9B7C-B0EA8042B330}" type="slidenum">
              <a:rPr lang="en-US" noProof="0" smtClean="0"/>
              <a:pPr/>
              <a:t>10</a:t>
            </a:fld>
            <a:endParaRPr lang="en-US" sz="1000" noProof="0" dirty="0"/>
          </a:p>
        </p:txBody>
      </p:sp>
      <p:pic>
        <p:nvPicPr>
          <p:cNvPr id="2" name="Picture 1">
            <a:extLst>
              <a:ext uri="{FF2B5EF4-FFF2-40B4-BE49-F238E27FC236}">
                <a16:creationId xmlns:a16="http://schemas.microsoft.com/office/drawing/2014/main" id="{FAFFFCDD-2F7D-A653-4E7D-59A3DCCD19E6}"/>
              </a:ext>
            </a:extLst>
          </p:cNvPr>
          <p:cNvPicPr>
            <a:picLocks noChangeAspect="1"/>
          </p:cNvPicPr>
          <p:nvPr/>
        </p:nvPicPr>
        <p:blipFill>
          <a:blip r:embed="rId3"/>
          <a:stretch>
            <a:fillRect/>
          </a:stretch>
        </p:blipFill>
        <p:spPr>
          <a:xfrm>
            <a:off x="5370601" y="2008094"/>
            <a:ext cx="4006246" cy="4380006"/>
          </a:xfrm>
          <a:prstGeom prst="rect">
            <a:avLst/>
          </a:prstGeom>
        </p:spPr>
      </p:pic>
      <p:pic>
        <p:nvPicPr>
          <p:cNvPr id="4" name="Picture 3">
            <a:extLst>
              <a:ext uri="{FF2B5EF4-FFF2-40B4-BE49-F238E27FC236}">
                <a16:creationId xmlns:a16="http://schemas.microsoft.com/office/drawing/2014/main" id="{BB828422-1573-93ED-137E-763CEFD419C8}"/>
              </a:ext>
            </a:extLst>
          </p:cNvPr>
          <p:cNvPicPr>
            <a:picLocks noChangeAspect="1"/>
          </p:cNvPicPr>
          <p:nvPr/>
        </p:nvPicPr>
        <p:blipFill>
          <a:blip r:embed="rId4"/>
          <a:stretch>
            <a:fillRect/>
          </a:stretch>
        </p:blipFill>
        <p:spPr>
          <a:xfrm>
            <a:off x="8774706" y="-57056"/>
            <a:ext cx="3541120" cy="2391684"/>
          </a:xfrm>
          <a:prstGeom prst="rect">
            <a:avLst/>
          </a:prstGeom>
        </p:spPr>
      </p:pic>
      <p:sp>
        <p:nvSpPr>
          <p:cNvPr id="9" name="TextBox 8">
            <a:extLst>
              <a:ext uri="{FF2B5EF4-FFF2-40B4-BE49-F238E27FC236}">
                <a16:creationId xmlns:a16="http://schemas.microsoft.com/office/drawing/2014/main" id="{E2E7E772-7F7C-EA0A-A45D-BB57DB4691DF}"/>
              </a:ext>
            </a:extLst>
          </p:cNvPr>
          <p:cNvSpPr txBox="1"/>
          <p:nvPr/>
        </p:nvSpPr>
        <p:spPr>
          <a:xfrm>
            <a:off x="9057981" y="2393715"/>
            <a:ext cx="3257845" cy="646331"/>
          </a:xfrm>
          <a:prstGeom prst="rect">
            <a:avLst/>
          </a:prstGeom>
          <a:noFill/>
        </p:spPr>
        <p:txBody>
          <a:bodyPr wrap="square" rtlCol="0">
            <a:spAutoFit/>
          </a:bodyPr>
          <a:lstStyle/>
          <a:p>
            <a:pPr algn="ctr"/>
            <a:r>
              <a:rPr lang="en-US" dirty="0"/>
              <a:t>General hybrid detector </a:t>
            </a:r>
          </a:p>
          <a:p>
            <a:pPr algn="ctr"/>
            <a:r>
              <a:rPr lang="en-US" dirty="0"/>
              <a:t>pixel structure</a:t>
            </a:r>
          </a:p>
        </p:txBody>
      </p:sp>
      <p:sp>
        <p:nvSpPr>
          <p:cNvPr id="10" name="TextBox 9">
            <a:extLst>
              <a:ext uri="{FF2B5EF4-FFF2-40B4-BE49-F238E27FC236}">
                <a16:creationId xmlns:a16="http://schemas.microsoft.com/office/drawing/2014/main" id="{6EFAB626-97E4-81CF-2D73-3E8631A5676D}"/>
              </a:ext>
            </a:extLst>
          </p:cNvPr>
          <p:cNvSpPr txBox="1"/>
          <p:nvPr/>
        </p:nvSpPr>
        <p:spPr>
          <a:xfrm>
            <a:off x="5444870" y="6447187"/>
            <a:ext cx="3951027" cy="369332"/>
          </a:xfrm>
          <a:prstGeom prst="rect">
            <a:avLst/>
          </a:prstGeom>
          <a:noFill/>
        </p:spPr>
        <p:txBody>
          <a:bodyPr wrap="square" rtlCol="0">
            <a:spAutoFit/>
          </a:bodyPr>
          <a:lstStyle/>
          <a:p>
            <a:pPr algn="ctr"/>
            <a:r>
              <a:rPr lang="en-US" dirty="0"/>
              <a:t>Image of 3FI65P1</a:t>
            </a:r>
          </a:p>
        </p:txBody>
      </p:sp>
      <p:pic>
        <p:nvPicPr>
          <p:cNvPr id="6" name="Picture 5">
            <a:extLst>
              <a:ext uri="{FF2B5EF4-FFF2-40B4-BE49-F238E27FC236}">
                <a16:creationId xmlns:a16="http://schemas.microsoft.com/office/drawing/2014/main" id="{5412E83B-7FF7-ABDF-0EE4-EA25A62FF8C7}"/>
              </a:ext>
            </a:extLst>
          </p:cNvPr>
          <p:cNvPicPr>
            <a:picLocks noChangeAspect="1"/>
          </p:cNvPicPr>
          <p:nvPr/>
        </p:nvPicPr>
        <p:blipFill>
          <a:blip r:embed="rId5"/>
          <a:stretch>
            <a:fillRect/>
          </a:stretch>
        </p:blipFill>
        <p:spPr>
          <a:xfrm>
            <a:off x="218236" y="1529958"/>
            <a:ext cx="5162551" cy="5032767"/>
          </a:xfrm>
          <a:prstGeom prst="rect">
            <a:avLst/>
          </a:prstGeom>
        </p:spPr>
      </p:pic>
      <p:pic>
        <p:nvPicPr>
          <p:cNvPr id="11" name="Picture 6">
            <a:extLst>
              <a:ext uri="{FF2B5EF4-FFF2-40B4-BE49-F238E27FC236}">
                <a16:creationId xmlns:a16="http://schemas.microsoft.com/office/drawing/2014/main" id="{4A71407F-58A5-F777-8031-A8B5C9A84F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6916" y="3439770"/>
            <a:ext cx="3103854" cy="159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818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B24F-C0D4-23C2-4C88-3D5AA0A4E293}"/>
              </a:ext>
            </a:extLst>
          </p:cNvPr>
          <p:cNvSpPr>
            <a:spLocks noGrp="1"/>
          </p:cNvSpPr>
          <p:nvPr>
            <p:ph type="title"/>
          </p:nvPr>
        </p:nvSpPr>
        <p:spPr/>
        <p:txBody>
          <a:bodyPr/>
          <a:lstStyle/>
          <a:p>
            <a:r>
              <a:rPr lang="en-US" dirty="0"/>
              <a:t>Two modes of operation</a:t>
            </a:r>
          </a:p>
        </p:txBody>
      </p:sp>
      <p:sp>
        <p:nvSpPr>
          <p:cNvPr id="3" name="Slide Number Placeholder 2">
            <a:extLst>
              <a:ext uri="{FF2B5EF4-FFF2-40B4-BE49-F238E27FC236}">
                <a16:creationId xmlns:a16="http://schemas.microsoft.com/office/drawing/2014/main" id="{F078C45D-FF60-FCF1-7D53-FC5755F75E43}"/>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sp>
        <p:nvSpPr>
          <p:cNvPr id="4" name="TextBox 3">
            <a:extLst>
              <a:ext uri="{FF2B5EF4-FFF2-40B4-BE49-F238E27FC236}">
                <a16:creationId xmlns:a16="http://schemas.microsoft.com/office/drawing/2014/main" id="{E4C48160-5E24-6E16-A876-78F5B232D35C}"/>
              </a:ext>
            </a:extLst>
          </p:cNvPr>
          <p:cNvSpPr txBox="1"/>
          <p:nvPr/>
        </p:nvSpPr>
        <p:spPr>
          <a:xfrm>
            <a:off x="2090854" y="5572221"/>
            <a:ext cx="2799653" cy="646331"/>
          </a:xfrm>
          <a:prstGeom prst="rect">
            <a:avLst/>
          </a:prstGeom>
          <a:noFill/>
        </p:spPr>
        <p:txBody>
          <a:bodyPr wrap="square">
            <a:spAutoFit/>
          </a:bodyPr>
          <a:lstStyle/>
          <a:p>
            <a:pPr algn="ctr"/>
            <a:r>
              <a:rPr lang="en-US" dirty="0">
                <a:solidFill>
                  <a:srgbClr val="FF0000"/>
                </a:solidFill>
                <a:latin typeface="Aptos" panose="020B0004020202020204" pitchFamily="34" charset="0"/>
                <a:ea typeface="Calibri" panose="020F0502020204030204" pitchFamily="34" charset="0"/>
              </a:rPr>
              <a:t>Charge sharing compensation mode</a:t>
            </a:r>
            <a:endParaRPr lang="en-US" sz="1800" dirty="0">
              <a:solidFill>
                <a:srgbClr val="FF0000"/>
              </a:solidFill>
              <a:effectLst/>
              <a:latin typeface="Aptos" panose="020B000402020202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B1D19DFC-0BFF-6213-55BE-9CA35F64C4AA}"/>
              </a:ext>
            </a:extLst>
          </p:cNvPr>
          <p:cNvSpPr txBox="1"/>
          <p:nvPr/>
        </p:nvSpPr>
        <p:spPr>
          <a:xfrm>
            <a:off x="7721093" y="5572221"/>
            <a:ext cx="2799653" cy="369332"/>
          </a:xfrm>
          <a:prstGeom prst="rect">
            <a:avLst/>
          </a:prstGeom>
          <a:noFill/>
        </p:spPr>
        <p:txBody>
          <a:bodyPr wrap="square">
            <a:spAutoFit/>
          </a:bodyPr>
          <a:lstStyle/>
          <a:p>
            <a:pPr algn="ctr"/>
            <a:r>
              <a:rPr lang="en-US">
                <a:solidFill>
                  <a:srgbClr val="FF0000"/>
                </a:solidFill>
                <a:latin typeface="Aptos" panose="020B0004020202020204" pitchFamily="34" charset="0"/>
                <a:ea typeface="Calibri" panose="020F0502020204030204" pitchFamily="34" charset="0"/>
              </a:rPr>
              <a:t>High Throughput Mode</a:t>
            </a:r>
            <a:endParaRPr lang="en-US" sz="1800">
              <a:solidFill>
                <a:srgbClr val="FF0000"/>
              </a:solidFill>
              <a:effectLst/>
              <a:latin typeface="Aptos" panose="020B000402020202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4E4FF4FA-ADCF-1599-2CDD-C4AA249AA163}"/>
              </a:ext>
            </a:extLst>
          </p:cNvPr>
          <p:cNvPicPr>
            <a:picLocks noChangeAspect="1"/>
          </p:cNvPicPr>
          <p:nvPr/>
        </p:nvPicPr>
        <p:blipFill>
          <a:blip r:embed="rId2"/>
          <a:stretch>
            <a:fillRect/>
          </a:stretch>
        </p:blipFill>
        <p:spPr>
          <a:xfrm>
            <a:off x="6241774" y="2057981"/>
            <a:ext cx="5852160" cy="3460220"/>
          </a:xfrm>
          <a:prstGeom prst="rect">
            <a:avLst/>
          </a:prstGeom>
        </p:spPr>
      </p:pic>
      <p:pic>
        <p:nvPicPr>
          <p:cNvPr id="7" name="Picture 6">
            <a:extLst>
              <a:ext uri="{FF2B5EF4-FFF2-40B4-BE49-F238E27FC236}">
                <a16:creationId xmlns:a16="http://schemas.microsoft.com/office/drawing/2014/main" id="{78458D48-7E67-2A1E-F346-68E67DAAB3C0}"/>
              </a:ext>
            </a:extLst>
          </p:cNvPr>
          <p:cNvPicPr>
            <a:picLocks noChangeAspect="1"/>
          </p:cNvPicPr>
          <p:nvPr/>
        </p:nvPicPr>
        <p:blipFill>
          <a:blip r:embed="rId3"/>
          <a:stretch>
            <a:fillRect/>
          </a:stretch>
        </p:blipFill>
        <p:spPr>
          <a:xfrm>
            <a:off x="323353" y="2060925"/>
            <a:ext cx="5852160" cy="3457276"/>
          </a:xfrm>
          <a:prstGeom prst="rect">
            <a:avLst/>
          </a:prstGeom>
        </p:spPr>
      </p:pic>
    </p:spTree>
    <p:extLst>
      <p:ext uri="{BB962C8B-B14F-4D97-AF65-F5344CB8AC3E}">
        <p14:creationId xmlns:p14="http://schemas.microsoft.com/office/powerpoint/2010/main" val="234747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0C59-3BB1-1F83-0CD0-C180F160F770}"/>
              </a:ext>
            </a:extLst>
          </p:cNvPr>
          <p:cNvSpPr>
            <a:spLocks noGrp="1"/>
          </p:cNvSpPr>
          <p:nvPr>
            <p:ph type="title"/>
          </p:nvPr>
        </p:nvSpPr>
        <p:spPr/>
        <p:txBody>
          <a:bodyPr/>
          <a:lstStyle/>
          <a:p>
            <a:r>
              <a:rPr lang="en-US" dirty="0"/>
              <a:t>Results</a:t>
            </a:r>
          </a:p>
        </p:txBody>
      </p:sp>
      <p:sp>
        <p:nvSpPr>
          <p:cNvPr id="3" name="Slide Number Placeholder 2">
            <a:extLst>
              <a:ext uri="{FF2B5EF4-FFF2-40B4-BE49-F238E27FC236}">
                <a16:creationId xmlns:a16="http://schemas.microsoft.com/office/drawing/2014/main" id="{BD1EAE6B-2BAD-EBF9-A12F-569F856F4E54}"/>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4" name="Picture 3">
            <a:extLst>
              <a:ext uri="{FF2B5EF4-FFF2-40B4-BE49-F238E27FC236}">
                <a16:creationId xmlns:a16="http://schemas.microsoft.com/office/drawing/2014/main" id="{14767DDF-A624-F22F-417C-A9AA653DDF7F}"/>
              </a:ext>
            </a:extLst>
          </p:cNvPr>
          <p:cNvPicPr>
            <a:picLocks noChangeAspect="1"/>
          </p:cNvPicPr>
          <p:nvPr/>
        </p:nvPicPr>
        <p:blipFill>
          <a:blip r:embed="rId2"/>
          <a:stretch>
            <a:fillRect/>
          </a:stretch>
        </p:blipFill>
        <p:spPr>
          <a:xfrm>
            <a:off x="458701" y="1783392"/>
            <a:ext cx="5098392" cy="3298491"/>
          </a:xfrm>
          <a:prstGeom prst="rect">
            <a:avLst/>
          </a:prstGeom>
        </p:spPr>
      </p:pic>
      <p:sp>
        <p:nvSpPr>
          <p:cNvPr id="5" name="TextBox 4">
            <a:extLst>
              <a:ext uri="{FF2B5EF4-FFF2-40B4-BE49-F238E27FC236}">
                <a16:creationId xmlns:a16="http://schemas.microsoft.com/office/drawing/2014/main" id="{B5210466-C1BB-E26E-DE7D-1EEE3626E170}"/>
              </a:ext>
            </a:extLst>
          </p:cNvPr>
          <p:cNvSpPr txBox="1"/>
          <p:nvPr/>
        </p:nvSpPr>
        <p:spPr>
          <a:xfrm>
            <a:off x="383584" y="5769909"/>
            <a:ext cx="5573256" cy="1077218"/>
          </a:xfrm>
          <a:prstGeom prst="rect">
            <a:avLst/>
          </a:prstGeom>
          <a:noFill/>
        </p:spPr>
        <p:txBody>
          <a:bodyPr wrap="square">
            <a:spAutoFit/>
          </a:bodyPr>
          <a:lstStyle/>
          <a:p>
            <a:r>
              <a:rPr lang="en-US" sz="1600" noProof="0" dirty="0">
                <a:latin typeface="Aptos Narrow" panose="020B0004020202020204" pitchFamily="34" charset="0"/>
              </a:rPr>
              <a:t>Gain calibration across the entire range from 2.5 keV to 20 keV. The energy resolution obtained from the Ca Kα and Cu Kα peaks reached 138 eV and 308 eV FWHM.</a:t>
            </a:r>
          </a:p>
          <a:p>
            <a:endParaRPr lang="en-US" sz="1600" noProof="0" dirty="0">
              <a:latin typeface="Aptos Narrow" panose="020B0004020202020204" pitchFamily="34" charset="0"/>
            </a:endParaRPr>
          </a:p>
        </p:txBody>
      </p:sp>
      <p:sp>
        <p:nvSpPr>
          <p:cNvPr id="6" name="TextBox 5">
            <a:extLst>
              <a:ext uri="{FF2B5EF4-FFF2-40B4-BE49-F238E27FC236}">
                <a16:creationId xmlns:a16="http://schemas.microsoft.com/office/drawing/2014/main" id="{3D5F7789-06E2-15B3-F1EA-2370B6DC1704}"/>
              </a:ext>
            </a:extLst>
          </p:cNvPr>
          <p:cNvSpPr txBox="1"/>
          <p:nvPr/>
        </p:nvSpPr>
        <p:spPr>
          <a:xfrm>
            <a:off x="225915" y="5241230"/>
            <a:ext cx="5728812" cy="369332"/>
          </a:xfrm>
          <a:prstGeom prst="rect">
            <a:avLst/>
          </a:prstGeom>
          <a:noFill/>
        </p:spPr>
        <p:txBody>
          <a:bodyPr wrap="square">
            <a:spAutoFit/>
          </a:bodyPr>
          <a:lstStyle/>
          <a:p>
            <a:r>
              <a:rPr lang="en-US" noProof="0" dirty="0">
                <a:latin typeface="Aptos Narrow" panose="020B0004020202020204" pitchFamily="34" charset="0"/>
              </a:rPr>
              <a:t>Spectrum combined for several samples and measurements</a:t>
            </a:r>
            <a:endParaRPr lang="en-US" sz="1800" noProof="0" dirty="0">
              <a:latin typeface="Aptos Narrow" panose="020B0004020202020204" pitchFamily="34" charset="0"/>
            </a:endParaRPr>
          </a:p>
        </p:txBody>
      </p:sp>
      <p:graphicFrame>
        <p:nvGraphicFramePr>
          <p:cNvPr id="11" name="Table 10">
            <a:extLst>
              <a:ext uri="{FF2B5EF4-FFF2-40B4-BE49-F238E27FC236}">
                <a16:creationId xmlns:a16="http://schemas.microsoft.com/office/drawing/2014/main" id="{646CA9C7-FB76-CEB8-F714-619DA6BA3C83}"/>
              </a:ext>
            </a:extLst>
          </p:cNvPr>
          <p:cNvGraphicFramePr>
            <a:graphicFrameLocks noGrp="1"/>
          </p:cNvGraphicFramePr>
          <p:nvPr>
            <p:extLst>
              <p:ext uri="{D42A27DB-BD31-4B8C-83A1-F6EECF244321}">
                <p14:modId xmlns:p14="http://schemas.microsoft.com/office/powerpoint/2010/main" val="1606318608"/>
              </p:ext>
            </p:extLst>
          </p:nvPr>
        </p:nvGraphicFramePr>
        <p:xfrm>
          <a:off x="6235162" y="3932871"/>
          <a:ext cx="5859810" cy="2468880"/>
        </p:xfrm>
        <a:graphic>
          <a:graphicData uri="http://schemas.openxmlformats.org/drawingml/2006/table">
            <a:tbl>
              <a:tblPr/>
              <a:tblGrid>
                <a:gridCol w="1963923">
                  <a:extLst>
                    <a:ext uri="{9D8B030D-6E8A-4147-A177-3AD203B41FA5}">
                      <a16:colId xmlns:a16="http://schemas.microsoft.com/office/drawing/2014/main" val="1351794702"/>
                    </a:ext>
                  </a:extLst>
                </a:gridCol>
                <a:gridCol w="643095">
                  <a:extLst>
                    <a:ext uri="{9D8B030D-6E8A-4147-A177-3AD203B41FA5}">
                      <a16:colId xmlns:a16="http://schemas.microsoft.com/office/drawing/2014/main" val="1452955952"/>
                    </a:ext>
                  </a:extLst>
                </a:gridCol>
                <a:gridCol w="944545">
                  <a:extLst>
                    <a:ext uri="{9D8B030D-6E8A-4147-A177-3AD203B41FA5}">
                      <a16:colId xmlns:a16="http://schemas.microsoft.com/office/drawing/2014/main" val="3618323479"/>
                    </a:ext>
                  </a:extLst>
                </a:gridCol>
                <a:gridCol w="2308247">
                  <a:extLst>
                    <a:ext uri="{9D8B030D-6E8A-4147-A177-3AD203B41FA5}">
                      <a16:colId xmlns:a16="http://schemas.microsoft.com/office/drawing/2014/main" val="1111577937"/>
                    </a:ext>
                  </a:extLst>
                </a:gridCol>
              </a:tblGrid>
              <a:tr h="0">
                <a:tc>
                  <a:txBody>
                    <a:bodyPr/>
                    <a:lstStyle/>
                    <a:p>
                      <a:pPr>
                        <a:buNone/>
                      </a:pPr>
                      <a:r>
                        <a:rPr lang="en-US"/>
                        <a:t>Element</a:t>
                      </a:r>
                    </a:p>
                  </a:txBody>
                  <a:tcPr anchor="ctr">
                    <a:lnL>
                      <a:noFill/>
                    </a:lnL>
                    <a:lnR>
                      <a:noFill/>
                    </a:lnR>
                    <a:lnT>
                      <a:noFill/>
                    </a:lnT>
                    <a:lnB>
                      <a:noFill/>
                    </a:lnB>
                    <a:noFill/>
                  </a:tcPr>
                </a:tc>
                <a:tc>
                  <a:txBody>
                    <a:bodyPr/>
                    <a:lstStyle/>
                    <a:p>
                      <a:pPr algn="ctr">
                        <a:buNone/>
                      </a:pPr>
                      <a:r>
                        <a:rPr lang="en-US"/>
                        <a:t>Line</a:t>
                      </a:r>
                    </a:p>
                  </a:txBody>
                  <a:tcPr anchor="ctr">
                    <a:lnL>
                      <a:noFill/>
                    </a:lnL>
                    <a:lnR>
                      <a:noFill/>
                    </a:lnR>
                    <a:lnT>
                      <a:noFill/>
                    </a:lnT>
                    <a:lnB>
                      <a:noFill/>
                    </a:lnB>
                    <a:noFill/>
                  </a:tcPr>
                </a:tc>
                <a:tc>
                  <a:txBody>
                    <a:bodyPr/>
                    <a:lstStyle/>
                    <a:p>
                      <a:pPr algn="ctr">
                        <a:buNone/>
                      </a:pPr>
                      <a:r>
                        <a:rPr lang="en-US" dirty="0"/>
                        <a:t>Energy (keV)</a:t>
                      </a:r>
                    </a:p>
                  </a:txBody>
                  <a:tcPr anchor="ctr">
                    <a:lnL>
                      <a:noFill/>
                    </a:lnL>
                    <a:lnR>
                      <a:noFill/>
                    </a:lnR>
                    <a:lnT>
                      <a:noFill/>
                    </a:lnT>
                    <a:lnB>
                      <a:noFill/>
                    </a:lnB>
                    <a:noFill/>
                  </a:tcPr>
                </a:tc>
                <a:tc>
                  <a:txBody>
                    <a:bodyPr/>
                    <a:lstStyle/>
                    <a:p>
                      <a:pPr algn="ctr">
                        <a:buNone/>
                      </a:pPr>
                      <a:r>
                        <a:rPr lang="en-US" dirty="0"/>
                        <a:t>Energy Resolution (FWHM, eV)</a:t>
                      </a:r>
                    </a:p>
                  </a:txBody>
                  <a:tcPr anchor="ctr">
                    <a:lnL>
                      <a:noFill/>
                    </a:lnL>
                    <a:lnR>
                      <a:noFill/>
                    </a:lnR>
                    <a:lnT>
                      <a:noFill/>
                    </a:lnT>
                    <a:lnB>
                      <a:noFill/>
                    </a:lnB>
                    <a:noFill/>
                  </a:tcPr>
                </a:tc>
                <a:extLst>
                  <a:ext uri="{0D108BD9-81ED-4DB2-BD59-A6C34878D82A}">
                    <a16:rowId xmlns:a16="http://schemas.microsoft.com/office/drawing/2014/main" val="3932383058"/>
                  </a:ext>
                </a:extLst>
              </a:tr>
              <a:tr h="0">
                <a:tc>
                  <a:txBody>
                    <a:bodyPr/>
                    <a:lstStyle/>
                    <a:p>
                      <a:pPr>
                        <a:buNone/>
                      </a:pPr>
                      <a:r>
                        <a:rPr lang="en-US"/>
                        <a:t>Calcium (Ca)</a:t>
                      </a:r>
                    </a:p>
                  </a:txBody>
                  <a:tcPr anchor="ctr">
                    <a:lnL>
                      <a:noFill/>
                    </a:lnL>
                    <a:lnR>
                      <a:noFill/>
                    </a:lnR>
                    <a:lnT>
                      <a:noFill/>
                    </a:lnT>
                    <a:lnB>
                      <a:noFill/>
                    </a:lnB>
                    <a:noFill/>
                  </a:tcPr>
                </a:tc>
                <a:tc>
                  <a:txBody>
                    <a:bodyPr/>
                    <a:lstStyle/>
                    <a:p>
                      <a:pPr algn="ctr">
                        <a:buNone/>
                      </a:pPr>
                      <a:r>
                        <a:rPr lang="en-US"/>
                        <a:t>K</a:t>
                      </a:r>
                      <a:r>
                        <a:rPr lang="el-GR"/>
                        <a:t>α</a:t>
                      </a:r>
                    </a:p>
                  </a:txBody>
                  <a:tcPr anchor="ctr">
                    <a:lnL>
                      <a:noFill/>
                    </a:lnL>
                    <a:lnR>
                      <a:noFill/>
                    </a:lnR>
                    <a:lnT>
                      <a:noFill/>
                    </a:lnT>
                    <a:lnB>
                      <a:noFill/>
                    </a:lnB>
                    <a:noFill/>
                  </a:tcPr>
                </a:tc>
                <a:tc>
                  <a:txBody>
                    <a:bodyPr/>
                    <a:lstStyle/>
                    <a:p>
                      <a:pPr algn="ctr">
                        <a:buNone/>
                      </a:pPr>
                      <a:r>
                        <a:rPr lang="en-US"/>
                        <a:t>3.691</a:t>
                      </a:r>
                    </a:p>
                  </a:txBody>
                  <a:tcPr anchor="ctr">
                    <a:lnL>
                      <a:noFill/>
                    </a:lnL>
                    <a:lnR>
                      <a:noFill/>
                    </a:lnR>
                    <a:lnT>
                      <a:noFill/>
                    </a:lnT>
                    <a:lnB>
                      <a:noFill/>
                    </a:lnB>
                    <a:noFill/>
                  </a:tcPr>
                </a:tc>
                <a:tc>
                  <a:txBody>
                    <a:bodyPr/>
                    <a:lstStyle/>
                    <a:p>
                      <a:pPr algn="ctr">
                        <a:buNone/>
                      </a:pPr>
                      <a:r>
                        <a:rPr lang="en-US"/>
                        <a:t>138</a:t>
                      </a:r>
                    </a:p>
                  </a:txBody>
                  <a:tcPr anchor="ctr">
                    <a:lnL>
                      <a:noFill/>
                    </a:lnL>
                    <a:lnR>
                      <a:noFill/>
                    </a:lnR>
                    <a:lnT>
                      <a:noFill/>
                    </a:lnT>
                    <a:lnB>
                      <a:noFill/>
                    </a:lnB>
                    <a:noFill/>
                  </a:tcPr>
                </a:tc>
                <a:extLst>
                  <a:ext uri="{0D108BD9-81ED-4DB2-BD59-A6C34878D82A}">
                    <a16:rowId xmlns:a16="http://schemas.microsoft.com/office/drawing/2014/main" val="130619997"/>
                  </a:ext>
                </a:extLst>
              </a:tr>
              <a:tr h="0">
                <a:tc>
                  <a:txBody>
                    <a:bodyPr/>
                    <a:lstStyle/>
                    <a:p>
                      <a:pPr>
                        <a:buNone/>
                      </a:pPr>
                      <a:r>
                        <a:rPr lang="en-US"/>
                        <a:t>Manganese (Mn)</a:t>
                      </a:r>
                    </a:p>
                  </a:txBody>
                  <a:tcPr anchor="ctr">
                    <a:lnL>
                      <a:noFill/>
                    </a:lnL>
                    <a:lnR>
                      <a:noFill/>
                    </a:lnR>
                    <a:lnT>
                      <a:noFill/>
                    </a:lnT>
                    <a:lnB>
                      <a:noFill/>
                    </a:lnB>
                    <a:noFill/>
                  </a:tcPr>
                </a:tc>
                <a:tc>
                  <a:txBody>
                    <a:bodyPr/>
                    <a:lstStyle/>
                    <a:p>
                      <a:pPr algn="ctr">
                        <a:buNone/>
                      </a:pPr>
                      <a:r>
                        <a:rPr lang="en-US"/>
                        <a:t>K</a:t>
                      </a:r>
                      <a:r>
                        <a:rPr lang="el-GR"/>
                        <a:t>α</a:t>
                      </a:r>
                    </a:p>
                  </a:txBody>
                  <a:tcPr anchor="ctr">
                    <a:lnL>
                      <a:noFill/>
                    </a:lnL>
                    <a:lnR>
                      <a:noFill/>
                    </a:lnR>
                    <a:lnT>
                      <a:noFill/>
                    </a:lnT>
                    <a:lnB>
                      <a:noFill/>
                    </a:lnB>
                    <a:noFill/>
                  </a:tcPr>
                </a:tc>
                <a:tc>
                  <a:txBody>
                    <a:bodyPr/>
                    <a:lstStyle/>
                    <a:p>
                      <a:pPr algn="ctr">
                        <a:buNone/>
                      </a:pPr>
                      <a:r>
                        <a:rPr lang="en-US"/>
                        <a:t>5.898</a:t>
                      </a:r>
                    </a:p>
                  </a:txBody>
                  <a:tcPr anchor="ctr">
                    <a:lnL>
                      <a:noFill/>
                    </a:lnL>
                    <a:lnR>
                      <a:noFill/>
                    </a:lnR>
                    <a:lnT>
                      <a:noFill/>
                    </a:lnT>
                    <a:lnB>
                      <a:noFill/>
                    </a:lnB>
                    <a:noFill/>
                  </a:tcPr>
                </a:tc>
                <a:tc>
                  <a:txBody>
                    <a:bodyPr/>
                    <a:lstStyle/>
                    <a:p>
                      <a:pPr algn="ctr">
                        <a:buNone/>
                      </a:pPr>
                      <a:r>
                        <a:rPr lang="en-US"/>
                        <a:t>249</a:t>
                      </a:r>
                    </a:p>
                  </a:txBody>
                  <a:tcPr anchor="ctr">
                    <a:lnL>
                      <a:noFill/>
                    </a:lnL>
                    <a:lnR>
                      <a:noFill/>
                    </a:lnR>
                    <a:lnT>
                      <a:noFill/>
                    </a:lnT>
                    <a:lnB>
                      <a:noFill/>
                    </a:lnB>
                    <a:noFill/>
                  </a:tcPr>
                </a:tc>
                <a:extLst>
                  <a:ext uri="{0D108BD9-81ED-4DB2-BD59-A6C34878D82A}">
                    <a16:rowId xmlns:a16="http://schemas.microsoft.com/office/drawing/2014/main" val="149053601"/>
                  </a:ext>
                </a:extLst>
              </a:tr>
              <a:tr h="0">
                <a:tc>
                  <a:txBody>
                    <a:bodyPr/>
                    <a:lstStyle/>
                    <a:p>
                      <a:pPr>
                        <a:buNone/>
                      </a:pPr>
                      <a:r>
                        <a:rPr lang="en-US"/>
                        <a:t>Copper (Cu)</a:t>
                      </a:r>
                    </a:p>
                  </a:txBody>
                  <a:tcPr anchor="ctr">
                    <a:lnL>
                      <a:noFill/>
                    </a:lnL>
                    <a:lnR>
                      <a:noFill/>
                    </a:lnR>
                    <a:lnT>
                      <a:noFill/>
                    </a:lnT>
                    <a:lnB>
                      <a:noFill/>
                    </a:lnB>
                    <a:noFill/>
                  </a:tcPr>
                </a:tc>
                <a:tc>
                  <a:txBody>
                    <a:bodyPr/>
                    <a:lstStyle/>
                    <a:p>
                      <a:pPr algn="ctr">
                        <a:buNone/>
                      </a:pPr>
                      <a:r>
                        <a:rPr lang="en-US"/>
                        <a:t>K</a:t>
                      </a:r>
                      <a:r>
                        <a:rPr lang="el-GR"/>
                        <a:t>α</a:t>
                      </a:r>
                    </a:p>
                  </a:txBody>
                  <a:tcPr anchor="ctr">
                    <a:lnL>
                      <a:noFill/>
                    </a:lnL>
                    <a:lnR>
                      <a:noFill/>
                    </a:lnR>
                    <a:lnT>
                      <a:noFill/>
                    </a:lnT>
                    <a:lnB>
                      <a:noFill/>
                    </a:lnB>
                    <a:noFill/>
                  </a:tcPr>
                </a:tc>
                <a:tc>
                  <a:txBody>
                    <a:bodyPr/>
                    <a:lstStyle/>
                    <a:p>
                      <a:pPr algn="ctr">
                        <a:buNone/>
                      </a:pPr>
                      <a:r>
                        <a:rPr lang="en-US"/>
                        <a:t>8.047</a:t>
                      </a:r>
                    </a:p>
                  </a:txBody>
                  <a:tcPr anchor="ctr">
                    <a:lnL>
                      <a:noFill/>
                    </a:lnL>
                    <a:lnR>
                      <a:noFill/>
                    </a:lnR>
                    <a:lnT>
                      <a:noFill/>
                    </a:lnT>
                    <a:lnB>
                      <a:noFill/>
                    </a:lnB>
                    <a:noFill/>
                  </a:tcPr>
                </a:tc>
                <a:tc>
                  <a:txBody>
                    <a:bodyPr/>
                    <a:lstStyle/>
                    <a:p>
                      <a:pPr algn="ctr">
                        <a:buNone/>
                      </a:pPr>
                      <a:r>
                        <a:rPr lang="en-US"/>
                        <a:t>308</a:t>
                      </a:r>
                    </a:p>
                  </a:txBody>
                  <a:tcPr anchor="ctr">
                    <a:lnL>
                      <a:noFill/>
                    </a:lnL>
                    <a:lnR>
                      <a:noFill/>
                    </a:lnR>
                    <a:lnT>
                      <a:noFill/>
                    </a:lnT>
                    <a:lnB>
                      <a:noFill/>
                    </a:lnB>
                    <a:noFill/>
                  </a:tcPr>
                </a:tc>
                <a:extLst>
                  <a:ext uri="{0D108BD9-81ED-4DB2-BD59-A6C34878D82A}">
                    <a16:rowId xmlns:a16="http://schemas.microsoft.com/office/drawing/2014/main" val="3263775735"/>
                  </a:ext>
                </a:extLst>
              </a:tr>
              <a:tr h="0">
                <a:tc>
                  <a:txBody>
                    <a:bodyPr/>
                    <a:lstStyle/>
                    <a:p>
                      <a:pPr>
                        <a:buNone/>
                      </a:pPr>
                      <a:r>
                        <a:rPr lang="en-US"/>
                        <a:t>Lead (Pb)</a:t>
                      </a:r>
                    </a:p>
                  </a:txBody>
                  <a:tcPr anchor="ctr">
                    <a:lnL>
                      <a:noFill/>
                    </a:lnL>
                    <a:lnR>
                      <a:noFill/>
                    </a:lnR>
                    <a:lnT>
                      <a:noFill/>
                    </a:lnT>
                    <a:lnB>
                      <a:noFill/>
                    </a:lnB>
                    <a:noFill/>
                  </a:tcPr>
                </a:tc>
                <a:tc>
                  <a:txBody>
                    <a:bodyPr/>
                    <a:lstStyle/>
                    <a:p>
                      <a:pPr algn="ctr">
                        <a:buNone/>
                      </a:pPr>
                      <a:r>
                        <a:rPr lang="en-US"/>
                        <a:t>L</a:t>
                      </a:r>
                      <a:r>
                        <a:rPr lang="el-GR"/>
                        <a:t>α</a:t>
                      </a:r>
                    </a:p>
                  </a:txBody>
                  <a:tcPr anchor="ctr">
                    <a:lnL>
                      <a:noFill/>
                    </a:lnL>
                    <a:lnR>
                      <a:noFill/>
                    </a:lnR>
                    <a:lnT>
                      <a:noFill/>
                    </a:lnT>
                    <a:lnB>
                      <a:noFill/>
                    </a:lnB>
                    <a:noFill/>
                  </a:tcPr>
                </a:tc>
                <a:tc>
                  <a:txBody>
                    <a:bodyPr/>
                    <a:lstStyle/>
                    <a:p>
                      <a:pPr algn="ctr">
                        <a:buNone/>
                      </a:pPr>
                      <a:r>
                        <a:rPr lang="en-US"/>
                        <a:t>10.551</a:t>
                      </a:r>
                    </a:p>
                  </a:txBody>
                  <a:tcPr anchor="ctr">
                    <a:lnL>
                      <a:noFill/>
                    </a:lnL>
                    <a:lnR>
                      <a:noFill/>
                    </a:lnR>
                    <a:lnT>
                      <a:noFill/>
                    </a:lnT>
                    <a:lnB>
                      <a:noFill/>
                    </a:lnB>
                    <a:noFill/>
                  </a:tcPr>
                </a:tc>
                <a:tc>
                  <a:txBody>
                    <a:bodyPr/>
                    <a:lstStyle/>
                    <a:p>
                      <a:pPr algn="ctr">
                        <a:buNone/>
                      </a:pPr>
                      <a:r>
                        <a:rPr lang="en-US"/>
                        <a:t>339</a:t>
                      </a:r>
                    </a:p>
                  </a:txBody>
                  <a:tcPr anchor="ctr">
                    <a:lnL>
                      <a:noFill/>
                    </a:lnL>
                    <a:lnR>
                      <a:noFill/>
                    </a:lnR>
                    <a:lnT>
                      <a:noFill/>
                    </a:lnT>
                    <a:lnB>
                      <a:noFill/>
                    </a:lnB>
                    <a:noFill/>
                  </a:tcPr>
                </a:tc>
                <a:extLst>
                  <a:ext uri="{0D108BD9-81ED-4DB2-BD59-A6C34878D82A}">
                    <a16:rowId xmlns:a16="http://schemas.microsoft.com/office/drawing/2014/main" val="3277788739"/>
                  </a:ext>
                </a:extLst>
              </a:tr>
              <a:tr h="0">
                <a:tc>
                  <a:txBody>
                    <a:bodyPr/>
                    <a:lstStyle/>
                    <a:p>
                      <a:pPr>
                        <a:buNone/>
                      </a:pPr>
                      <a:r>
                        <a:rPr lang="en-US"/>
                        <a:t>Zirconium (Zr)</a:t>
                      </a:r>
                    </a:p>
                  </a:txBody>
                  <a:tcPr anchor="ctr">
                    <a:lnL>
                      <a:noFill/>
                    </a:lnL>
                    <a:lnR>
                      <a:noFill/>
                    </a:lnR>
                    <a:lnT>
                      <a:noFill/>
                    </a:lnT>
                    <a:lnB>
                      <a:noFill/>
                    </a:lnB>
                    <a:noFill/>
                  </a:tcPr>
                </a:tc>
                <a:tc>
                  <a:txBody>
                    <a:bodyPr/>
                    <a:lstStyle/>
                    <a:p>
                      <a:pPr algn="ctr">
                        <a:buNone/>
                      </a:pPr>
                      <a:r>
                        <a:rPr lang="en-US"/>
                        <a:t>K</a:t>
                      </a:r>
                      <a:r>
                        <a:rPr lang="el-GR"/>
                        <a:t>α</a:t>
                      </a:r>
                    </a:p>
                  </a:txBody>
                  <a:tcPr anchor="ctr">
                    <a:lnL>
                      <a:noFill/>
                    </a:lnL>
                    <a:lnR>
                      <a:noFill/>
                    </a:lnR>
                    <a:lnT>
                      <a:noFill/>
                    </a:lnT>
                    <a:lnB>
                      <a:noFill/>
                    </a:lnB>
                    <a:noFill/>
                  </a:tcPr>
                </a:tc>
                <a:tc>
                  <a:txBody>
                    <a:bodyPr/>
                    <a:lstStyle/>
                    <a:p>
                      <a:pPr algn="ctr">
                        <a:buNone/>
                      </a:pPr>
                      <a:r>
                        <a:rPr lang="en-US"/>
                        <a:t>15.775</a:t>
                      </a:r>
                    </a:p>
                  </a:txBody>
                  <a:tcPr anchor="ctr">
                    <a:lnL>
                      <a:noFill/>
                    </a:lnL>
                    <a:lnR>
                      <a:noFill/>
                    </a:lnR>
                    <a:lnT>
                      <a:noFill/>
                    </a:lnT>
                    <a:lnB>
                      <a:noFill/>
                    </a:lnB>
                    <a:noFill/>
                  </a:tcPr>
                </a:tc>
                <a:tc>
                  <a:txBody>
                    <a:bodyPr/>
                    <a:lstStyle/>
                    <a:p>
                      <a:pPr algn="ctr">
                        <a:buNone/>
                      </a:pPr>
                      <a:r>
                        <a:rPr lang="en-US" dirty="0"/>
                        <a:t>469</a:t>
                      </a:r>
                    </a:p>
                  </a:txBody>
                  <a:tcPr anchor="ctr">
                    <a:lnL>
                      <a:noFill/>
                    </a:lnL>
                    <a:lnR>
                      <a:noFill/>
                    </a:lnR>
                    <a:lnT>
                      <a:noFill/>
                    </a:lnT>
                    <a:lnB>
                      <a:noFill/>
                    </a:lnB>
                    <a:noFill/>
                  </a:tcPr>
                </a:tc>
                <a:extLst>
                  <a:ext uri="{0D108BD9-81ED-4DB2-BD59-A6C34878D82A}">
                    <a16:rowId xmlns:a16="http://schemas.microsoft.com/office/drawing/2014/main" val="2754334577"/>
                  </a:ext>
                </a:extLst>
              </a:tr>
            </a:tbl>
          </a:graphicData>
        </a:graphic>
      </p:graphicFrame>
      <p:sp>
        <p:nvSpPr>
          <p:cNvPr id="12" name="Rectangle 1">
            <a:extLst>
              <a:ext uri="{FF2B5EF4-FFF2-40B4-BE49-F238E27FC236}">
                <a16:creationId xmlns:a16="http://schemas.microsoft.com/office/drawing/2014/main" id="{37EF4C2C-F655-DC51-A579-F3B36F658B47}"/>
              </a:ext>
            </a:extLst>
          </p:cNvPr>
          <p:cNvSpPr>
            <a:spLocks noChangeArrowheads="1"/>
          </p:cNvSpPr>
          <p:nvPr/>
        </p:nvSpPr>
        <p:spPr bwMode="auto">
          <a:xfrm>
            <a:off x="6235162" y="3520898"/>
            <a:ext cx="576446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Calibri" panose="020F0502020204030204" pitchFamily="34" charset="0"/>
              </a:rPr>
              <a:t>Characteristic X-ray Lines and Measured Energy Resolutions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ptos" panose="020B0004020202020204" pitchFamily="34" charset="0"/>
            </a:endParaRPr>
          </a:p>
        </p:txBody>
      </p:sp>
      <p:pic>
        <p:nvPicPr>
          <p:cNvPr id="13" name="Picture 12">
            <a:extLst>
              <a:ext uri="{FF2B5EF4-FFF2-40B4-BE49-F238E27FC236}">
                <a16:creationId xmlns:a16="http://schemas.microsoft.com/office/drawing/2014/main" id="{D65147C1-5476-6D4F-0531-FCFAED2015FE}"/>
              </a:ext>
            </a:extLst>
          </p:cNvPr>
          <p:cNvPicPr>
            <a:picLocks noChangeAspect="1"/>
          </p:cNvPicPr>
          <p:nvPr/>
        </p:nvPicPr>
        <p:blipFill>
          <a:blip r:embed="rId3"/>
          <a:stretch>
            <a:fillRect/>
          </a:stretch>
        </p:blipFill>
        <p:spPr>
          <a:xfrm>
            <a:off x="7002780" y="255910"/>
            <a:ext cx="4617720" cy="3257172"/>
          </a:xfrm>
          <a:prstGeom prst="rect">
            <a:avLst/>
          </a:prstGeom>
        </p:spPr>
      </p:pic>
    </p:spTree>
    <p:extLst>
      <p:ext uri="{BB962C8B-B14F-4D97-AF65-F5344CB8AC3E}">
        <p14:creationId xmlns:p14="http://schemas.microsoft.com/office/powerpoint/2010/main" val="597225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image depicts a vibrant, high-resolution digital circuit layout, with colorful wires and components forming an intricate, futuristic pattern.&#10;&#10;AI-generated content may be incorrect.">
            <a:extLst>
              <a:ext uri="{FF2B5EF4-FFF2-40B4-BE49-F238E27FC236}">
                <a16:creationId xmlns:a16="http://schemas.microsoft.com/office/drawing/2014/main" id="{8F502F81-3374-2A39-7377-D9CDC95548CF}"/>
              </a:ext>
            </a:extLst>
          </p:cNvPr>
          <p:cNvPicPr>
            <a:picLocks noChangeAspect="1"/>
          </p:cNvPicPr>
          <p:nvPr/>
        </p:nvPicPr>
        <p:blipFill>
          <a:blip r:embed="rId2">
            <a:alphaModFix amt="50000"/>
          </a:blip>
          <a:stretch>
            <a:fillRect/>
          </a:stretch>
        </p:blipFill>
        <p:spPr>
          <a:xfrm>
            <a:off x="3239" y="0"/>
            <a:ext cx="12185522" cy="6858000"/>
          </a:xfrm>
          <a:prstGeom prst="rect">
            <a:avLst/>
          </a:prstGeom>
        </p:spPr>
      </p:pic>
      <p:sp>
        <p:nvSpPr>
          <p:cNvPr id="3" name="Slide Number Placeholder 2">
            <a:extLst>
              <a:ext uri="{FF2B5EF4-FFF2-40B4-BE49-F238E27FC236}">
                <a16:creationId xmlns:a16="http://schemas.microsoft.com/office/drawing/2014/main" id="{2DFCF30C-BA7A-B2C3-2772-51D08481B3C6}"/>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sp>
        <p:nvSpPr>
          <p:cNvPr id="4" name="Title 3">
            <a:extLst>
              <a:ext uri="{FF2B5EF4-FFF2-40B4-BE49-F238E27FC236}">
                <a16:creationId xmlns:a16="http://schemas.microsoft.com/office/drawing/2014/main" id="{4AABA0B7-39ED-864A-86B7-30A1C9EC18A5}"/>
              </a:ext>
            </a:extLst>
          </p:cNvPr>
          <p:cNvSpPr>
            <a:spLocks noGrp="1"/>
          </p:cNvSpPr>
          <p:nvPr>
            <p:ph type="ctrTitle"/>
          </p:nvPr>
        </p:nvSpPr>
        <p:spPr/>
        <p:txBody>
          <a:bodyPr/>
          <a:lstStyle/>
          <a:p>
            <a:r>
              <a:rPr lang="en-US" dirty="0"/>
              <a:t>Toward bidirectional communication</a:t>
            </a:r>
          </a:p>
        </p:txBody>
      </p:sp>
    </p:spTree>
    <p:extLst>
      <p:ext uri="{BB962C8B-B14F-4D97-AF65-F5344CB8AC3E}">
        <p14:creationId xmlns:p14="http://schemas.microsoft.com/office/powerpoint/2010/main" val="4238363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7BB6B0-DB3F-82C0-0ACD-73C76D08A2FF}"/>
              </a:ext>
            </a:extLst>
          </p:cNvPr>
          <p:cNvSpPr>
            <a:spLocks noGrp="1"/>
          </p:cNvSpPr>
          <p:nvPr>
            <p:ph type="title"/>
          </p:nvPr>
        </p:nvSpPr>
        <p:spPr/>
        <p:txBody>
          <a:bodyPr/>
          <a:lstStyle/>
          <a:p>
            <a:r>
              <a:rPr lang="en-US" dirty="0"/>
              <a:t>Bidirectional structure</a:t>
            </a:r>
          </a:p>
        </p:txBody>
      </p:sp>
      <p:sp>
        <p:nvSpPr>
          <p:cNvPr id="2" name="Slide Number Placeholder 1">
            <a:extLst>
              <a:ext uri="{FF2B5EF4-FFF2-40B4-BE49-F238E27FC236}">
                <a16:creationId xmlns:a16="http://schemas.microsoft.com/office/drawing/2014/main" id="{4C66F789-B388-B02A-52EE-0E7F0A299A31}"/>
              </a:ext>
            </a:extLst>
          </p:cNvPr>
          <p:cNvSpPr>
            <a:spLocks noGrp="1"/>
          </p:cNvSpPr>
          <p:nvPr>
            <p:ph type="sldNum" sz="quarter" idx="4"/>
          </p:nvPr>
        </p:nvSpPr>
        <p:spPr/>
        <p:txBody>
          <a:bodyPr/>
          <a:lstStyle/>
          <a:p>
            <a:fld id="{933A556B-7C63-244D-9B7C-B0EA8042B330}" type="slidenum">
              <a:rPr lang="en-US" smtClean="0"/>
              <a:pPr/>
              <a:t>14</a:t>
            </a:fld>
            <a:endParaRPr lang="en-US" dirty="0"/>
          </a:p>
        </p:txBody>
      </p:sp>
      <p:pic>
        <p:nvPicPr>
          <p:cNvPr id="7" name="Content Placeholder 6" descr="A picture containing diagram&#10;&#10;AI-generated content may be incorrect.">
            <a:extLst>
              <a:ext uri="{FF2B5EF4-FFF2-40B4-BE49-F238E27FC236}">
                <a16:creationId xmlns:a16="http://schemas.microsoft.com/office/drawing/2014/main" id="{1BA460B7-C04F-0AF3-18EA-67B5C2B0F3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269" y="970049"/>
            <a:ext cx="7619731" cy="5638921"/>
          </a:xfrm>
          <a:prstGeom prst="rect">
            <a:avLst/>
          </a:prstGeom>
        </p:spPr>
      </p:pic>
      <p:pic>
        <p:nvPicPr>
          <p:cNvPr id="3" name="Picture 2">
            <a:extLst>
              <a:ext uri="{FF2B5EF4-FFF2-40B4-BE49-F238E27FC236}">
                <a16:creationId xmlns:a16="http://schemas.microsoft.com/office/drawing/2014/main" id="{47D7591D-EC93-8E5D-4EEC-BE3186FAEA11}"/>
              </a:ext>
            </a:extLst>
          </p:cNvPr>
          <p:cNvPicPr>
            <a:picLocks noChangeAspect="1"/>
          </p:cNvPicPr>
          <p:nvPr/>
        </p:nvPicPr>
        <p:blipFill>
          <a:blip r:embed="rId3"/>
          <a:stretch>
            <a:fillRect/>
          </a:stretch>
        </p:blipFill>
        <p:spPr>
          <a:xfrm>
            <a:off x="387426" y="1535112"/>
            <a:ext cx="3319837" cy="3787775"/>
          </a:xfrm>
          <a:prstGeom prst="rect">
            <a:avLst/>
          </a:prstGeom>
        </p:spPr>
      </p:pic>
      <p:sp>
        <p:nvSpPr>
          <p:cNvPr id="4" name="TextBox 3">
            <a:extLst>
              <a:ext uri="{FF2B5EF4-FFF2-40B4-BE49-F238E27FC236}">
                <a16:creationId xmlns:a16="http://schemas.microsoft.com/office/drawing/2014/main" id="{F3738E58-B962-9343-DD4C-0B5FA325F2B8}"/>
              </a:ext>
            </a:extLst>
          </p:cNvPr>
          <p:cNvSpPr txBox="1"/>
          <p:nvPr/>
        </p:nvSpPr>
        <p:spPr>
          <a:xfrm>
            <a:off x="571500" y="5486400"/>
            <a:ext cx="3600450" cy="646331"/>
          </a:xfrm>
          <a:prstGeom prst="rect">
            <a:avLst/>
          </a:prstGeom>
          <a:noFill/>
        </p:spPr>
        <p:txBody>
          <a:bodyPr wrap="square" rtlCol="0">
            <a:spAutoFit/>
          </a:bodyPr>
          <a:lstStyle/>
          <a:p>
            <a:r>
              <a:rPr lang="en-US" dirty="0"/>
              <a:t>From separate config logic to shared resources with readout</a:t>
            </a:r>
          </a:p>
        </p:txBody>
      </p:sp>
    </p:spTree>
    <p:extLst>
      <p:ext uri="{BB962C8B-B14F-4D97-AF65-F5344CB8AC3E}">
        <p14:creationId xmlns:p14="http://schemas.microsoft.com/office/powerpoint/2010/main" val="1794433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CE460-A0E5-A364-6D01-2E7BF79C5167}"/>
              </a:ext>
            </a:extLst>
          </p:cNvPr>
          <p:cNvSpPr>
            <a:spLocks noGrp="1"/>
          </p:cNvSpPr>
          <p:nvPr>
            <p:ph type="title"/>
          </p:nvPr>
        </p:nvSpPr>
        <p:spPr/>
        <p:txBody>
          <a:bodyPr/>
          <a:lstStyle/>
          <a:p>
            <a:r>
              <a:rPr lang="en-US" dirty="0"/>
              <a:t>Example waveforms</a:t>
            </a:r>
          </a:p>
        </p:txBody>
      </p:sp>
      <p:sp>
        <p:nvSpPr>
          <p:cNvPr id="4" name="Slide Number Placeholder 3">
            <a:extLst>
              <a:ext uri="{FF2B5EF4-FFF2-40B4-BE49-F238E27FC236}">
                <a16:creationId xmlns:a16="http://schemas.microsoft.com/office/drawing/2014/main" id="{AF62F013-990B-B2D9-EE44-0655A683AE5F}"/>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pic>
        <p:nvPicPr>
          <p:cNvPr id="5" name="Content Placeholder 4" descr="A picture containing calendar&#10;&#10;AI-generated content may be incorrect.">
            <a:extLst>
              <a:ext uri="{FF2B5EF4-FFF2-40B4-BE49-F238E27FC236}">
                <a16:creationId xmlns:a16="http://schemas.microsoft.com/office/drawing/2014/main" id="{710E8C11-DD8A-D8DB-5F03-DFE68539581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28800"/>
          <a:stretch>
            <a:fillRect/>
          </a:stretch>
        </p:blipFill>
        <p:spPr bwMode="auto">
          <a:xfrm>
            <a:off x="2039108" y="1815611"/>
            <a:ext cx="8800537" cy="4392995"/>
          </a:xfrm>
          <a:prstGeom prst="rect">
            <a:avLst/>
          </a:prstGeom>
          <a:noFill/>
          <a:ln>
            <a:noFill/>
          </a:ln>
        </p:spPr>
      </p:pic>
      <p:sp>
        <p:nvSpPr>
          <p:cNvPr id="6" name="Rectangle 5">
            <a:extLst>
              <a:ext uri="{FF2B5EF4-FFF2-40B4-BE49-F238E27FC236}">
                <a16:creationId xmlns:a16="http://schemas.microsoft.com/office/drawing/2014/main" id="{9C7F8E8E-4E9C-B48F-87CC-0FBE727B8808}"/>
              </a:ext>
            </a:extLst>
          </p:cNvPr>
          <p:cNvSpPr/>
          <p:nvPr/>
        </p:nvSpPr>
        <p:spPr>
          <a:xfrm>
            <a:off x="4470400" y="2358887"/>
            <a:ext cx="5743787" cy="3791300"/>
          </a:xfrm>
          <a:prstGeom prst="rect">
            <a:avLst/>
          </a:prstGeom>
          <a:solidFill>
            <a:schemeClr val="accent1">
              <a:alpha val="7000"/>
            </a:schemeClr>
          </a:solidFill>
          <a:ln>
            <a:solidFill>
              <a:schemeClr val="accent1">
                <a:shade val="15000"/>
                <a:alpha val="38000"/>
              </a:schemeClr>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044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55580A-6054-2905-283F-910884985445}"/>
              </a:ext>
            </a:extLst>
          </p:cNvPr>
          <p:cNvPicPr>
            <a:picLocks noChangeAspect="1"/>
          </p:cNvPicPr>
          <p:nvPr/>
        </p:nvPicPr>
        <p:blipFill>
          <a:blip r:embed="rId3">
            <a:alphaModFix amt="50000"/>
          </a:blip>
          <a:stretch>
            <a:fillRect/>
          </a:stretch>
        </p:blipFill>
        <p:spPr>
          <a:xfrm>
            <a:off x="3239" y="0"/>
            <a:ext cx="12185522" cy="6858000"/>
          </a:xfrm>
          <a:prstGeom prst="rect">
            <a:avLst/>
          </a:prstGeom>
        </p:spPr>
      </p:pic>
      <p:sp>
        <p:nvSpPr>
          <p:cNvPr id="4" name="Slide Number Placeholder 3">
            <a:extLst>
              <a:ext uri="{FF2B5EF4-FFF2-40B4-BE49-F238E27FC236}">
                <a16:creationId xmlns:a16="http://schemas.microsoft.com/office/drawing/2014/main" id="{485EAE87-5EC4-2CAA-40C0-877E665B7DDB}"/>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sp>
        <p:nvSpPr>
          <p:cNvPr id="5" name="Title 4">
            <a:extLst>
              <a:ext uri="{FF2B5EF4-FFF2-40B4-BE49-F238E27FC236}">
                <a16:creationId xmlns:a16="http://schemas.microsoft.com/office/drawing/2014/main" id="{220D7ED4-C3B3-A82B-0E3A-405E5CC47ECB}"/>
              </a:ext>
            </a:extLst>
          </p:cNvPr>
          <p:cNvSpPr>
            <a:spLocks noGrp="1"/>
          </p:cNvSpPr>
          <p:nvPr>
            <p:ph type="ctrTitle"/>
          </p:nvPr>
        </p:nvSpPr>
        <p:spPr/>
        <p:txBody>
          <a:bodyPr/>
          <a:lstStyle/>
          <a:p>
            <a:r>
              <a:rPr lang="en-US" dirty="0"/>
              <a:t>MAPS implementation</a:t>
            </a:r>
          </a:p>
        </p:txBody>
      </p:sp>
      <p:sp>
        <p:nvSpPr>
          <p:cNvPr id="10" name="TextBox 9">
            <a:extLst>
              <a:ext uri="{FF2B5EF4-FFF2-40B4-BE49-F238E27FC236}">
                <a16:creationId xmlns:a16="http://schemas.microsoft.com/office/drawing/2014/main" id="{4191F57E-6E9E-BE87-A942-76F0C9A3E765}"/>
              </a:ext>
            </a:extLst>
          </p:cNvPr>
          <p:cNvSpPr txBox="1"/>
          <p:nvPr/>
        </p:nvSpPr>
        <p:spPr>
          <a:xfrm>
            <a:off x="3048000" y="3244334"/>
            <a:ext cx="6096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1004271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6C9767-1DE7-E232-F1DE-C3A5065600F8}"/>
              </a:ext>
            </a:extLst>
          </p:cNvPr>
          <p:cNvSpPr>
            <a:spLocks noGrp="1"/>
          </p:cNvSpPr>
          <p:nvPr>
            <p:ph type="title"/>
          </p:nvPr>
        </p:nvSpPr>
        <p:spPr/>
        <p:txBody>
          <a:bodyPr/>
          <a:lstStyle/>
          <a:p>
            <a:r>
              <a:rPr lang="en-US" dirty="0"/>
              <a:t>Digital library</a:t>
            </a:r>
          </a:p>
        </p:txBody>
      </p:sp>
      <p:sp>
        <p:nvSpPr>
          <p:cNvPr id="2" name="Slide Number Placeholder 1">
            <a:extLst>
              <a:ext uri="{FF2B5EF4-FFF2-40B4-BE49-F238E27FC236}">
                <a16:creationId xmlns:a16="http://schemas.microsoft.com/office/drawing/2014/main" id="{FE69D0C1-B5A7-E392-B0F2-0219C9CA5DF0}"/>
              </a:ext>
            </a:extLst>
          </p:cNvPr>
          <p:cNvSpPr>
            <a:spLocks noGrp="1"/>
          </p:cNvSpPr>
          <p:nvPr>
            <p:ph type="sldNum" sz="quarter" idx="4"/>
          </p:nvPr>
        </p:nvSpPr>
        <p:spPr/>
        <p:txBody>
          <a:bodyPr/>
          <a:lstStyle/>
          <a:p>
            <a:fld id="{933A556B-7C63-244D-9B7C-B0EA8042B330}" type="slidenum">
              <a:rPr lang="en-US" smtClean="0"/>
              <a:pPr/>
              <a:t>17</a:t>
            </a:fld>
            <a:endParaRPr lang="en-US" dirty="0"/>
          </a:p>
        </p:txBody>
      </p:sp>
      <p:sp>
        <p:nvSpPr>
          <p:cNvPr id="9" name="TextBox 8">
            <a:extLst>
              <a:ext uri="{FF2B5EF4-FFF2-40B4-BE49-F238E27FC236}">
                <a16:creationId xmlns:a16="http://schemas.microsoft.com/office/drawing/2014/main" id="{44BA853F-FC35-A265-5927-9B6DB743FAB9}"/>
              </a:ext>
            </a:extLst>
          </p:cNvPr>
          <p:cNvSpPr txBox="1"/>
          <p:nvPr/>
        </p:nvSpPr>
        <p:spPr>
          <a:xfrm>
            <a:off x="5211904" y="3249401"/>
            <a:ext cx="4136069" cy="369332"/>
          </a:xfrm>
          <a:prstGeom prst="rect">
            <a:avLst/>
          </a:prstGeom>
          <a:noFill/>
        </p:spPr>
        <p:txBody>
          <a:bodyPr wrap="none" rtlCol="0">
            <a:spAutoFit/>
          </a:bodyPr>
          <a:lstStyle/>
          <a:p>
            <a:pPr algn="ctr"/>
            <a:r>
              <a:rPr lang="en-US" dirty="0">
                <a:latin typeface="ADLaM Display" panose="02010000000000000000" pitchFamily="2" charset="0"/>
                <a:ea typeface="ADLaM Display" panose="02010000000000000000" pitchFamily="2" charset="0"/>
                <a:cs typeface="ADLaM Display" panose="02010000000000000000" pitchFamily="2" charset="0"/>
              </a:rPr>
              <a:t>Integrated in-pix readout controller</a:t>
            </a:r>
          </a:p>
        </p:txBody>
      </p:sp>
      <p:sp>
        <p:nvSpPr>
          <p:cNvPr id="3" name="TextBox 2">
            <a:extLst>
              <a:ext uri="{FF2B5EF4-FFF2-40B4-BE49-F238E27FC236}">
                <a16:creationId xmlns:a16="http://schemas.microsoft.com/office/drawing/2014/main" id="{1F993B39-0147-954D-B9A7-B00D4EADB31E}"/>
              </a:ext>
            </a:extLst>
          </p:cNvPr>
          <p:cNvSpPr txBox="1"/>
          <p:nvPr/>
        </p:nvSpPr>
        <p:spPr>
          <a:xfrm>
            <a:off x="8019159" y="430221"/>
            <a:ext cx="3834704" cy="923330"/>
          </a:xfrm>
          <a:prstGeom prst="rect">
            <a:avLst/>
          </a:prstGeom>
          <a:noFill/>
        </p:spPr>
        <p:txBody>
          <a:bodyPr wrap="square" rtlCol="0">
            <a:spAutoFit/>
          </a:bodyPr>
          <a:lstStyle/>
          <a:p>
            <a:r>
              <a:rPr lang="en-US" dirty="0" err="1"/>
              <a:t>TPSCo</a:t>
            </a:r>
            <a:r>
              <a:rPr lang="en-US" dirty="0"/>
              <a:t> 65nm</a:t>
            </a:r>
          </a:p>
          <a:p>
            <a:r>
              <a:rPr lang="en-US" dirty="0"/>
              <a:t>Set of 8T standard cells provided by CERN got expanded</a:t>
            </a:r>
          </a:p>
        </p:txBody>
      </p:sp>
      <p:pic>
        <p:nvPicPr>
          <p:cNvPr id="7" name="Picture 6" descr="DINED REQREQ59.&#10;&#10;AI-generated content may be incorrect.">
            <a:extLst>
              <a:ext uri="{FF2B5EF4-FFF2-40B4-BE49-F238E27FC236}">
                <a16:creationId xmlns:a16="http://schemas.microsoft.com/office/drawing/2014/main" id="{34B53F8F-D11F-7CFC-789D-AB9A90393437}"/>
              </a:ext>
            </a:extLst>
          </p:cNvPr>
          <p:cNvPicPr>
            <a:picLocks noChangeAspect="1"/>
          </p:cNvPicPr>
          <p:nvPr/>
        </p:nvPicPr>
        <p:blipFill>
          <a:blip r:embed="rId2"/>
          <a:stretch>
            <a:fillRect/>
          </a:stretch>
        </p:blipFill>
        <p:spPr>
          <a:xfrm>
            <a:off x="-104775" y="1587709"/>
            <a:ext cx="12192000" cy="1783980"/>
          </a:xfrm>
          <a:prstGeom prst="rect">
            <a:avLst/>
          </a:prstGeom>
        </p:spPr>
      </p:pic>
      <p:pic>
        <p:nvPicPr>
          <p:cNvPr id="11" name="Picture 10" descr="The provided text appears to be a schematic or circuit diagram notation, which includes various components such as voltage sources (V), ground (GND), input/output gates (IG/OE), and capacitors (C). It shows connections and paths for signal flow within an electronic circuit, but without an image, I can't describe any visual aspects.&#10;&#10;AI-generated content may be incorrect.">
            <a:extLst>
              <a:ext uri="{FF2B5EF4-FFF2-40B4-BE49-F238E27FC236}">
                <a16:creationId xmlns:a16="http://schemas.microsoft.com/office/drawing/2014/main" id="{23081B43-735A-A522-2644-D2A0DAB39EAD}"/>
              </a:ext>
            </a:extLst>
          </p:cNvPr>
          <p:cNvPicPr>
            <a:picLocks noChangeAspect="1"/>
          </p:cNvPicPr>
          <p:nvPr/>
        </p:nvPicPr>
        <p:blipFill>
          <a:blip r:embed="rId3"/>
          <a:stretch>
            <a:fillRect/>
          </a:stretch>
        </p:blipFill>
        <p:spPr>
          <a:xfrm>
            <a:off x="303675" y="2708715"/>
            <a:ext cx="3925425" cy="3520201"/>
          </a:xfrm>
          <a:prstGeom prst="rect">
            <a:avLst/>
          </a:prstGeom>
        </p:spPr>
      </p:pic>
      <p:sp>
        <p:nvSpPr>
          <p:cNvPr id="12" name="TextBox 11">
            <a:extLst>
              <a:ext uri="{FF2B5EF4-FFF2-40B4-BE49-F238E27FC236}">
                <a16:creationId xmlns:a16="http://schemas.microsoft.com/office/drawing/2014/main" id="{0055E909-4F08-B087-64C4-31FA33A58EC5}"/>
              </a:ext>
            </a:extLst>
          </p:cNvPr>
          <p:cNvSpPr txBox="1"/>
          <p:nvPr/>
        </p:nvSpPr>
        <p:spPr>
          <a:xfrm>
            <a:off x="714116" y="5496668"/>
            <a:ext cx="2670924" cy="369332"/>
          </a:xfrm>
          <a:prstGeom prst="rect">
            <a:avLst/>
          </a:prstGeom>
          <a:noFill/>
        </p:spPr>
        <p:txBody>
          <a:bodyPr wrap="none" rtlCol="0">
            <a:spAutoFit/>
          </a:bodyPr>
          <a:lstStyle/>
          <a:p>
            <a:pPr algn="ctr"/>
            <a:r>
              <a:rPr lang="en-US" dirty="0">
                <a:latin typeface="ADLaM Display" panose="02010000000000000000" pitchFamily="2" charset="0"/>
                <a:ea typeface="ADLaM Display" panose="02010000000000000000" pitchFamily="2" charset="0"/>
                <a:cs typeface="ADLaM Display" panose="02010000000000000000" pitchFamily="2" charset="0"/>
              </a:rPr>
              <a:t>Fixed value 2-bit BUFT</a:t>
            </a:r>
          </a:p>
        </p:txBody>
      </p:sp>
      <p:pic>
        <p:nvPicPr>
          <p:cNvPr id="15" name="Picture 14">
            <a:extLst>
              <a:ext uri="{FF2B5EF4-FFF2-40B4-BE49-F238E27FC236}">
                <a16:creationId xmlns:a16="http://schemas.microsoft.com/office/drawing/2014/main" id="{682CB3D5-AE53-60BC-A02D-1AAD2DF5BE79}"/>
              </a:ext>
            </a:extLst>
          </p:cNvPr>
          <p:cNvPicPr>
            <a:picLocks noChangeAspect="1"/>
          </p:cNvPicPr>
          <p:nvPr/>
        </p:nvPicPr>
        <p:blipFill>
          <a:blip r:embed="rId4"/>
          <a:stretch>
            <a:fillRect/>
          </a:stretch>
        </p:blipFill>
        <p:spPr>
          <a:xfrm>
            <a:off x="4071080" y="3618733"/>
            <a:ext cx="8174166" cy="1700163"/>
          </a:xfrm>
          <a:prstGeom prst="rect">
            <a:avLst/>
          </a:prstGeom>
        </p:spPr>
      </p:pic>
      <p:sp>
        <p:nvSpPr>
          <p:cNvPr id="16" name="TextBox 15">
            <a:extLst>
              <a:ext uri="{FF2B5EF4-FFF2-40B4-BE49-F238E27FC236}">
                <a16:creationId xmlns:a16="http://schemas.microsoft.com/office/drawing/2014/main" id="{99860BEB-88FB-0EAA-3315-0D30AA5FFB7E}"/>
              </a:ext>
            </a:extLst>
          </p:cNvPr>
          <p:cNvSpPr txBox="1"/>
          <p:nvPr/>
        </p:nvSpPr>
        <p:spPr>
          <a:xfrm>
            <a:off x="7042620" y="5355596"/>
            <a:ext cx="1840568" cy="369332"/>
          </a:xfrm>
          <a:prstGeom prst="rect">
            <a:avLst/>
          </a:prstGeom>
          <a:noFill/>
        </p:spPr>
        <p:txBody>
          <a:bodyPr wrap="none" rtlCol="0">
            <a:spAutoFit/>
          </a:bodyPr>
          <a:lstStyle/>
          <a:p>
            <a:pPr algn="ctr"/>
            <a:r>
              <a:rPr lang="en-US" dirty="0">
                <a:latin typeface="ADLaM Display" panose="02010000000000000000" pitchFamily="2" charset="0"/>
                <a:ea typeface="ADLaM Display" panose="02010000000000000000" pitchFamily="2" charset="0"/>
                <a:cs typeface="ADLaM Display" panose="02010000000000000000" pitchFamily="2" charset="0"/>
              </a:rPr>
              <a:t>Fair arbiter cell</a:t>
            </a:r>
          </a:p>
        </p:txBody>
      </p:sp>
      <p:sp>
        <p:nvSpPr>
          <p:cNvPr id="18" name="TextBox 17">
            <a:extLst>
              <a:ext uri="{FF2B5EF4-FFF2-40B4-BE49-F238E27FC236}">
                <a16:creationId xmlns:a16="http://schemas.microsoft.com/office/drawing/2014/main" id="{A68A9453-B97E-601F-E749-D05A4257B320}"/>
              </a:ext>
            </a:extLst>
          </p:cNvPr>
          <p:cNvSpPr txBox="1"/>
          <p:nvPr/>
        </p:nvSpPr>
        <p:spPr>
          <a:xfrm>
            <a:off x="4071079" y="5952903"/>
            <a:ext cx="7368445" cy="369332"/>
          </a:xfrm>
          <a:prstGeom prst="rect">
            <a:avLst/>
          </a:prstGeom>
          <a:noFill/>
        </p:spPr>
        <p:txBody>
          <a:bodyPr wrap="square" rtlCol="0">
            <a:spAutoFit/>
          </a:bodyPr>
          <a:lstStyle/>
          <a:p>
            <a:r>
              <a:rPr lang="en-US" dirty="0"/>
              <a:t>Characterized with the use of Liberate (5 corners x2 PWELL voltages)</a:t>
            </a:r>
          </a:p>
        </p:txBody>
      </p:sp>
    </p:spTree>
    <p:extLst>
      <p:ext uri="{BB962C8B-B14F-4D97-AF65-F5344CB8AC3E}">
        <p14:creationId xmlns:p14="http://schemas.microsoft.com/office/powerpoint/2010/main" val="1003030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C7C90E-088D-9E22-EE10-C5F00812C0B7}"/>
              </a:ext>
            </a:extLst>
          </p:cNvPr>
          <p:cNvSpPr>
            <a:spLocks noGrp="1"/>
          </p:cNvSpPr>
          <p:nvPr>
            <p:ph type="title"/>
          </p:nvPr>
        </p:nvSpPr>
        <p:spPr/>
        <p:txBody>
          <a:bodyPr/>
          <a:lstStyle/>
          <a:p>
            <a:r>
              <a:rPr lang="en-US" dirty="0"/>
              <a:t>Implementation</a:t>
            </a:r>
          </a:p>
        </p:txBody>
      </p:sp>
      <p:sp>
        <p:nvSpPr>
          <p:cNvPr id="2" name="Slide Number Placeholder 1">
            <a:extLst>
              <a:ext uri="{FF2B5EF4-FFF2-40B4-BE49-F238E27FC236}">
                <a16:creationId xmlns:a16="http://schemas.microsoft.com/office/drawing/2014/main" id="{95AAC26B-3776-8546-B7C5-A8CDD9167122}"/>
              </a:ext>
            </a:extLst>
          </p:cNvPr>
          <p:cNvSpPr>
            <a:spLocks noGrp="1"/>
          </p:cNvSpPr>
          <p:nvPr>
            <p:ph type="sldNum" sz="quarter" idx="4"/>
          </p:nvPr>
        </p:nvSpPr>
        <p:spPr/>
        <p:txBody>
          <a:bodyPr/>
          <a:lstStyle/>
          <a:p>
            <a:fld id="{933A556B-7C63-244D-9B7C-B0EA8042B330}" type="slidenum">
              <a:rPr lang="en-US" smtClean="0"/>
              <a:pPr/>
              <a:t>18</a:t>
            </a:fld>
            <a:endParaRPr lang="en-US" dirty="0"/>
          </a:p>
        </p:txBody>
      </p:sp>
      <p:pic>
        <p:nvPicPr>
          <p:cNvPr id="7" name="Picture 6" descr="The diagram depicts a cross-sectional view of a photonic device, with a measurement scale in micrometers (ￎﾼm), indicating dimensions such as 20 ￎﾼm, 27 ￎﾼm, and a 960-pixel readout grid, alongside components like AFE and collection diode.&#10;&#10;AI-generated content may be incorrect.">
            <a:extLst>
              <a:ext uri="{FF2B5EF4-FFF2-40B4-BE49-F238E27FC236}">
                <a16:creationId xmlns:a16="http://schemas.microsoft.com/office/drawing/2014/main" id="{8CB633DF-7230-82DE-7309-CC7FF673F8EF}"/>
              </a:ext>
            </a:extLst>
          </p:cNvPr>
          <p:cNvPicPr>
            <a:picLocks noChangeAspect="1"/>
          </p:cNvPicPr>
          <p:nvPr/>
        </p:nvPicPr>
        <p:blipFill>
          <a:blip r:embed="rId2"/>
          <a:srcRect l="14054" r="16872" b="4237"/>
          <a:stretch>
            <a:fillRect/>
          </a:stretch>
        </p:blipFill>
        <p:spPr>
          <a:xfrm>
            <a:off x="4914900" y="223905"/>
            <a:ext cx="3552825" cy="6567420"/>
          </a:xfrm>
          <a:prstGeom prst="rect">
            <a:avLst/>
          </a:prstGeom>
        </p:spPr>
      </p:pic>
      <p:pic>
        <p:nvPicPr>
          <p:cNvPr id="4" name="Picture 3">
            <a:extLst>
              <a:ext uri="{FF2B5EF4-FFF2-40B4-BE49-F238E27FC236}">
                <a16:creationId xmlns:a16="http://schemas.microsoft.com/office/drawing/2014/main" id="{6694D609-5B8F-E607-5383-00B223B3CC89}"/>
              </a:ext>
            </a:extLst>
          </p:cNvPr>
          <p:cNvPicPr>
            <a:picLocks noChangeAspect="1"/>
          </p:cNvPicPr>
          <p:nvPr/>
        </p:nvPicPr>
        <p:blipFill>
          <a:blip r:embed="rId3"/>
          <a:stretch>
            <a:fillRect/>
          </a:stretch>
        </p:blipFill>
        <p:spPr>
          <a:xfrm>
            <a:off x="1074180" y="1514408"/>
            <a:ext cx="2902669" cy="5167312"/>
          </a:xfrm>
          <a:prstGeom prst="rect">
            <a:avLst/>
          </a:prstGeom>
        </p:spPr>
      </p:pic>
      <p:pic>
        <p:nvPicPr>
          <p:cNvPr id="10" name="Picture 9" descr="The image depicts a complex, colorful, pixelated pattern, possibly a digital representation of an electronic circuit or graphical design.&#10;&#10;AI-generated content may be incorrect.">
            <a:extLst>
              <a:ext uri="{FF2B5EF4-FFF2-40B4-BE49-F238E27FC236}">
                <a16:creationId xmlns:a16="http://schemas.microsoft.com/office/drawing/2014/main" id="{6A7DB118-254D-C492-B67E-41F675F098E5}"/>
              </a:ext>
            </a:extLst>
          </p:cNvPr>
          <p:cNvPicPr>
            <a:picLocks noChangeAspect="1"/>
          </p:cNvPicPr>
          <p:nvPr/>
        </p:nvPicPr>
        <p:blipFill>
          <a:blip r:embed="rId4"/>
          <a:stretch>
            <a:fillRect/>
          </a:stretch>
        </p:blipFill>
        <p:spPr>
          <a:xfrm>
            <a:off x="8467725" y="1514408"/>
            <a:ext cx="3596121" cy="4398502"/>
          </a:xfrm>
          <a:prstGeom prst="rect">
            <a:avLst/>
          </a:prstGeom>
        </p:spPr>
      </p:pic>
      <p:sp>
        <p:nvSpPr>
          <p:cNvPr id="3" name="TextBox 2">
            <a:extLst>
              <a:ext uri="{FF2B5EF4-FFF2-40B4-BE49-F238E27FC236}">
                <a16:creationId xmlns:a16="http://schemas.microsoft.com/office/drawing/2014/main" id="{04161267-A391-201F-4A3A-17559B5758D9}"/>
              </a:ext>
            </a:extLst>
          </p:cNvPr>
          <p:cNvSpPr txBox="1"/>
          <p:nvPr/>
        </p:nvSpPr>
        <p:spPr>
          <a:xfrm>
            <a:off x="3976849" y="5728244"/>
            <a:ext cx="1669774" cy="369332"/>
          </a:xfrm>
          <a:prstGeom prst="rect">
            <a:avLst/>
          </a:prstGeom>
          <a:noFill/>
        </p:spPr>
        <p:txBody>
          <a:bodyPr wrap="square" rtlCol="0">
            <a:spAutoFit/>
          </a:bodyPr>
          <a:lstStyle/>
          <a:p>
            <a:r>
              <a:rPr lang="en-US" dirty="0"/>
              <a:t>~80% density</a:t>
            </a:r>
          </a:p>
        </p:txBody>
      </p:sp>
    </p:spTree>
    <p:extLst>
      <p:ext uri="{BB962C8B-B14F-4D97-AF65-F5344CB8AC3E}">
        <p14:creationId xmlns:p14="http://schemas.microsoft.com/office/powerpoint/2010/main" val="2278806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6B0ED-C016-385D-11CB-A421D8FE85CA}"/>
              </a:ext>
            </a:extLst>
          </p:cNvPr>
          <p:cNvSpPr>
            <a:spLocks noGrp="1"/>
          </p:cNvSpPr>
          <p:nvPr>
            <p:ph type="title"/>
          </p:nvPr>
        </p:nvSpPr>
        <p:spPr/>
        <p:txBody>
          <a:bodyPr/>
          <a:lstStyle/>
          <a:p>
            <a:r>
              <a:rPr lang="en-US" dirty="0"/>
              <a:t>Problem</a:t>
            </a:r>
          </a:p>
        </p:txBody>
      </p:sp>
      <p:sp>
        <p:nvSpPr>
          <p:cNvPr id="3" name="Slide Number Placeholder 2">
            <a:extLst>
              <a:ext uri="{FF2B5EF4-FFF2-40B4-BE49-F238E27FC236}">
                <a16:creationId xmlns:a16="http://schemas.microsoft.com/office/drawing/2014/main" id="{41C35743-7B2E-FB39-1D94-0E316EAB4DB1}"/>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pic>
        <p:nvPicPr>
          <p:cNvPr id="7" name="Picture 6" descr="The diagram displays a series of time intervals (in nanoseconds) on the x-axis and corresponding values on the y-axis, representing various metrics such as pixel addresses, event to pixel acknowledgment, and data validation differences.&#10;&#10;AI-generated content may be incorrect.">
            <a:extLst>
              <a:ext uri="{FF2B5EF4-FFF2-40B4-BE49-F238E27FC236}">
                <a16:creationId xmlns:a16="http://schemas.microsoft.com/office/drawing/2014/main" id="{C336B4C2-DA5B-C9D0-A35B-75D3A3D1A859}"/>
              </a:ext>
            </a:extLst>
          </p:cNvPr>
          <p:cNvPicPr>
            <a:picLocks noChangeAspect="1"/>
          </p:cNvPicPr>
          <p:nvPr/>
        </p:nvPicPr>
        <p:blipFill>
          <a:blip r:embed="rId2"/>
          <a:stretch>
            <a:fillRect/>
          </a:stretch>
        </p:blipFill>
        <p:spPr>
          <a:xfrm>
            <a:off x="2404071" y="1690688"/>
            <a:ext cx="6223970" cy="3744743"/>
          </a:xfrm>
          <a:prstGeom prst="rect">
            <a:avLst/>
          </a:prstGeom>
        </p:spPr>
      </p:pic>
      <p:sp>
        <p:nvSpPr>
          <p:cNvPr id="8" name="TextBox 7">
            <a:extLst>
              <a:ext uri="{FF2B5EF4-FFF2-40B4-BE49-F238E27FC236}">
                <a16:creationId xmlns:a16="http://schemas.microsoft.com/office/drawing/2014/main" id="{CA9FDBE6-C282-4F55-889C-243559EFFD35}"/>
              </a:ext>
            </a:extLst>
          </p:cNvPr>
          <p:cNvSpPr txBox="1"/>
          <p:nvPr/>
        </p:nvSpPr>
        <p:spPr>
          <a:xfrm>
            <a:off x="571501" y="1604852"/>
            <a:ext cx="1859074" cy="3416320"/>
          </a:xfrm>
          <a:prstGeom prst="rect">
            <a:avLst/>
          </a:prstGeom>
          <a:noFill/>
        </p:spPr>
        <p:txBody>
          <a:bodyPr wrap="square" rtlCol="0">
            <a:spAutoFit/>
          </a:bodyPr>
          <a:lstStyle/>
          <a:p>
            <a:r>
              <a:rPr lang="en-US" dirty="0"/>
              <a:t>Time between event and valid data is too high – needs to speed up the “clock tree”. Also, either parasitics of data bus must be lower or stronger buffers must be used.</a:t>
            </a:r>
          </a:p>
        </p:txBody>
      </p:sp>
      <p:sp>
        <p:nvSpPr>
          <p:cNvPr id="9" name="TextBox 8">
            <a:extLst>
              <a:ext uri="{FF2B5EF4-FFF2-40B4-BE49-F238E27FC236}">
                <a16:creationId xmlns:a16="http://schemas.microsoft.com/office/drawing/2014/main" id="{76EB354D-4218-967D-0DEC-3B982A14E700}"/>
              </a:ext>
            </a:extLst>
          </p:cNvPr>
          <p:cNvSpPr txBox="1"/>
          <p:nvPr/>
        </p:nvSpPr>
        <p:spPr>
          <a:xfrm>
            <a:off x="571501" y="6260899"/>
            <a:ext cx="4201191" cy="338554"/>
          </a:xfrm>
          <a:prstGeom prst="rect">
            <a:avLst/>
          </a:prstGeom>
          <a:noFill/>
        </p:spPr>
        <p:txBody>
          <a:bodyPr wrap="square" rtlCol="0">
            <a:spAutoFit/>
          </a:bodyPr>
          <a:lstStyle/>
          <a:p>
            <a:r>
              <a:rPr lang="en-US" sz="1600" dirty="0"/>
              <a:t>Worst case RC, ss corner and PWELL = -6V</a:t>
            </a:r>
          </a:p>
        </p:txBody>
      </p:sp>
      <p:pic>
        <p:nvPicPr>
          <p:cNvPr id="5" name="Picture 4" descr="The diagram illustrates a complex electronic circuit with various components like flip-flops, counters, data buses, and clocks, forming a network for signal processing and data routing.&#10;&#10;AI-generated content may be incorrect.">
            <a:extLst>
              <a:ext uri="{FF2B5EF4-FFF2-40B4-BE49-F238E27FC236}">
                <a16:creationId xmlns:a16="http://schemas.microsoft.com/office/drawing/2014/main" id="{E75E6F29-6E12-E2E7-23FC-D65C5CB5FE73}"/>
              </a:ext>
            </a:extLst>
          </p:cNvPr>
          <p:cNvPicPr>
            <a:picLocks noChangeAspect="1"/>
          </p:cNvPicPr>
          <p:nvPr/>
        </p:nvPicPr>
        <p:blipFill>
          <a:blip r:embed="rId3"/>
          <a:stretch>
            <a:fillRect/>
          </a:stretch>
        </p:blipFill>
        <p:spPr>
          <a:xfrm>
            <a:off x="7766241" y="911299"/>
            <a:ext cx="4043375" cy="5303520"/>
          </a:xfrm>
          <a:prstGeom prst="rect">
            <a:avLst/>
          </a:prstGeom>
        </p:spPr>
      </p:pic>
    </p:spTree>
    <p:extLst>
      <p:ext uri="{BB962C8B-B14F-4D97-AF65-F5344CB8AC3E}">
        <p14:creationId xmlns:p14="http://schemas.microsoft.com/office/powerpoint/2010/main" val="217111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BFF1-8183-9F29-E0D4-167F046571DC}"/>
              </a:ext>
            </a:extLst>
          </p:cNvPr>
          <p:cNvSpPr>
            <a:spLocks noGrp="1"/>
          </p:cNvSpPr>
          <p:nvPr>
            <p:ph type="title"/>
          </p:nvPr>
        </p:nvSpPr>
        <p:spPr/>
        <p:txBody>
          <a:bodyPr/>
          <a:lstStyle/>
          <a:p>
            <a:r>
              <a:rPr lang="pl-PL" noProof="0"/>
              <a:t>Brookhaven National Laboratory</a:t>
            </a:r>
          </a:p>
        </p:txBody>
      </p:sp>
      <p:sp>
        <p:nvSpPr>
          <p:cNvPr id="3" name="Slide Number Placeholder 2">
            <a:extLst>
              <a:ext uri="{FF2B5EF4-FFF2-40B4-BE49-F238E27FC236}">
                <a16:creationId xmlns:a16="http://schemas.microsoft.com/office/drawing/2014/main" id="{AAFB7F1C-CD86-EC75-2699-652A0A03A316}"/>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5F4D6A-C763-4CDA-8E00-5CC21937C419}" type="slidenum">
              <a:rPr lang="en-US" smtClean="0"/>
              <a:pPr/>
              <a:t>2</a:t>
            </a:fld>
            <a:endParaRPr lang="pl-PL" noProof="0" dirty="0"/>
          </a:p>
        </p:txBody>
      </p:sp>
      <p:pic>
        <p:nvPicPr>
          <p:cNvPr id="9" name="Content Placeholder 8">
            <a:extLst>
              <a:ext uri="{FF2B5EF4-FFF2-40B4-BE49-F238E27FC236}">
                <a16:creationId xmlns:a16="http://schemas.microsoft.com/office/drawing/2014/main" id="{54AD8385-8998-D53B-190C-7538DBB88E66}"/>
              </a:ext>
            </a:extLst>
          </p:cNvPr>
          <p:cNvPicPr>
            <a:picLocks noGrp="1" noChangeAspect="1"/>
          </p:cNvPicPr>
          <p:nvPr>
            <p:ph idx="4294967295"/>
          </p:nvPr>
        </p:nvPicPr>
        <p:blipFill>
          <a:blip r:embed="rId3"/>
          <a:stretch>
            <a:fillRect/>
          </a:stretch>
        </p:blipFill>
        <p:spPr>
          <a:xfrm>
            <a:off x="1800225" y="1398588"/>
            <a:ext cx="8212138" cy="1073150"/>
          </a:xfrm>
          <a:prstGeom prst="rect">
            <a:avLst/>
          </a:prstGeom>
        </p:spPr>
      </p:pic>
      <p:pic>
        <p:nvPicPr>
          <p:cNvPr id="11" name="Picture 10">
            <a:extLst>
              <a:ext uri="{FF2B5EF4-FFF2-40B4-BE49-F238E27FC236}">
                <a16:creationId xmlns:a16="http://schemas.microsoft.com/office/drawing/2014/main" id="{F19DF0F8-C71B-9CB2-9BC3-E7774C20ABD8}"/>
              </a:ext>
            </a:extLst>
          </p:cNvPr>
          <p:cNvPicPr>
            <a:picLocks noChangeAspect="1"/>
          </p:cNvPicPr>
          <p:nvPr/>
        </p:nvPicPr>
        <p:blipFill>
          <a:blip r:embed="rId4"/>
          <a:stretch>
            <a:fillRect/>
          </a:stretch>
        </p:blipFill>
        <p:spPr>
          <a:xfrm>
            <a:off x="1205345" y="2407643"/>
            <a:ext cx="7045038" cy="1433910"/>
          </a:xfrm>
          <a:prstGeom prst="rect">
            <a:avLst/>
          </a:prstGeom>
        </p:spPr>
      </p:pic>
      <p:pic>
        <p:nvPicPr>
          <p:cNvPr id="13" name="Picture 12">
            <a:extLst>
              <a:ext uri="{FF2B5EF4-FFF2-40B4-BE49-F238E27FC236}">
                <a16:creationId xmlns:a16="http://schemas.microsoft.com/office/drawing/2014/main" id="{7A62AFE4-25A1-0B62-BB37-F3C3C8FBD8C2}"/>
              </a:ext>
            </a:extLst>
          </p:cNvPr>
          <p:cNvPicPr>
            <a:picLocks noChangeAspect="1"/>
          </p:cNvPicPr>
          <p:nvPr/>
        </p:nvPicPr>
        <p:blipFill>
          <a:blip r:embed="rId5"/>
          <a:stretch>
            <a:fillRect/>
          </a:stretch>
        </p:blipFill>
        <p:spPr>
          <a:xfrm>
            <a:off x="1205345" y="3837125"/>
            <a:ext cx="7045038" cy="1442765"/>
          </a:xfrm>
          <a:prstGeom prst="rect">
            <a:avLst/>
          </a:prstGeom>
        </p:spPr>
      </p:pic>
      <p:pic>
        <p:nvPicPr>
          <p:cNvPr id="15" name="Picture 14">
            <a:extLst>
              <a:ext uri="{FF2B5EF4-FFF2-40B4-BE49-F238E27FC236}">
                <a16:creationId xmlns:a16="http://schemas.microsoft.com/office/drawing/2014/main" id="{DC2475DA-9F49-1F87-6CD6-8C53A94C59B7}"/>
              </a:ext>
            </a:extLst>
          </p:cNvPr>
          <p:cNvPicPr>
            <a:picLocks noChangeAspect="1"/>
          </p:cNvPicPr>
          <p:nvPr/>
        </p:nvPicPr>
        <p:blipFill>
          <a:blip r:embed="rId6"/>
          <a:srcRect l="-1" t="2789" r="340"/>
          <a:stretch>
            <a:fillRect/>
          </a:stretch>
        </p:blipFill>
        <p:spPr>
          <a:xfrm>
            <a:off x="1205344" y="5248494"/>
            <a:ext cx="7045361" cy="1425356"/>
          </a:xfrm>
          <a:prstGeom prst="rect">
            <a:avLst/>
          </a:prstGeom>
        </p:spPr>
      </p:pic>
      <p:pic>
        <p:nvPicPr>
          <p:cNvPr id="17" name="Picture 16">
            <a:extLst>
              <a:ext uri="{FF2B5EF4-FFF2-40B4-BE49-F238E27FC236}">
                <a16:creationId xmlns:a16="http://schemas.microsoft.com/office/drawing/2014/main" id="{9A7DBEEF-55D9-2E04-C602-C475E5F38A6E}"/>
              </a:ext>
            </a:extLst>
          </p:cNvPr>
          <p:cNvPicPr>
            <a:picLocks noChangeAspect="1"/>
          </p:cNvPicPr>
          <p:nvPr/>
        </p:nvPicPr>
        <p:blipFill>
          <a:blip r:embed="rId7"/>
          <a:stretch>
            <a:fillRect/>
          </a:stretch>
        </p:blipFill>
        <p:spPr>
          <a:xfrm>
            <a:off x="8340956" y="2403215"/>
            <a:ext cx="2281581" cy="1433910"/>
          </a:xfrm>
          <a:prstGeom prst="rect">
            <a:avLst/>
          </a:prstGeom>
        </p:spPr>
      </p:pic>
      <p:pic>
        <p:nvPicPr>
          <p:cNvPr id="19" name="Picture 18">
            <a:extLst>
              <a:ext uri="{FF2B5EF4-FFF2-40B4-BE49-F238E27FC236}">
                <a16:creationId xmlns:a16="http://schemas.microsoft.com/office/drawing/2014/main" id="{7AB3D224-203D-77B2-29D6-8B0E17EBC7BE}"/>
              </a:ext>
            </a:extLst>
          </p:cNvPr>
          <p:cNvPicPr>
            <a:picLocks noChangeAspect="1"/>
          </p:cNvPicPr>
          <p:nvPr/>
        </p:nvPicPr>
        <p:blipFill>
          <a:blip r:embed="rId8"/>
          <a:stretch>
            <a:fillRect/>
          </a:stretch>
        </p:blipFill>
        <p:spPr>
          <a:xfrm>
            <a:off x="8355159" y="3835170"/>
            <a:ext cx="2242991" cy="1429512"/>
          </a:xfrm>
          <a:prstGeom prst="rect">
            <a:avLst/>
          </a:prstGeom>
        </p:spPr>
      </p:pic>
      <p:pic>
        <p:nvPicPr>
          <p:cNvPr id="1026" name="Picture 2">
            <a:extLst>
              <a:ext uri="{FF2B5EF4-FFF2-40B4-BE49-F238E27FC236}">
                <a16:creationId xmlns:a16="http://schemas.microsoft.com/office/drawing/2014/main" id="{5BB5FFCA-03EE-46ED-6094-AF6CEEDC33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1753" y="5279890"/>
            <a:ext cx="2226398" cy="1341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ign that says sorry we 're closed">
            <a:extLst>
              <a:ext uri="{FF2B5EF4-FFF2-40B4-BE49-F238E27FC236}">
                <a16:creationId xmlns:a16="http://schemas.microsoft.com/office/drawing/2014/main" id="{5913A2D6-98D9-EEDC-9C96-3F803C5F6FF6}"/>
              </a:ext>
            </a:extLst>
          </p:cNvPr>
          <p:cNvPicPr>
            <a:picLocks noChangeAspect="1"/>
          </p:cNvPicPr>
          <p:nvPr/>
        </p:nvPicPr>
        <p:blipFill>
          <a:blip r:embed="rId10"/>
          <a:stretch>
            <a:fillRect/>
          </a:stretch>
        </p:blipFill>
        <p:spPr>
          <a:xfrm>
            <a:off x="2379663" y="2403215"/>
            <a:ext cx="1068388" cy="1042644"/>
          </a:xfrm>
          <a:prstGeom prst="rect">
            <a:avLst/>
          </a:prstGeom>
        </p:spPr>
      </p:pic>
    </p:spTree>
    <p:extLst>
      <p:ext uri="{BB962C8B-B14F-4D97-AF65-F5344CB8AC3E}">
        <p14:creationId xmlns:p14="http://schemas.microsoft.com/office/powerpoint/2010/main" val="3996125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e image depicts a three-dimensional representation of a complex circuit board, with transparent layers showing circuit connections and an overhead view highlighting a futuristic, star-like pattern.&#10;&#10;AI-generated content may be incorrect.">
            <a:extLst>
              <a:ext uri="{FF2B5EF4-FFF2-40B4-BE49-F238E27FC236}">
                <a16:creationId xmlns:a16="http://schemas.microsoft.com/office/drawing/2014/main" id="{38693689-6836-3FAA-4502-43A3568352F5}"/>
              </a:ext>
            </a:extLst>
          </p:cNvPr>
          <p:cNvPicPr>
            <a:picLocks noChangeAspect="1"/>
          </p:cNvPicPr>
          <p:nvPr/>
        </p:nvPicPr>
        <p:blipFill>
          <a:blip r:embed="rId2">
            <a:alphaModFix amt="50000"/>
          </a:blip>
          <a:stretch>
            <a:fillRect/>
          </a:stretch>
        </p:blipFill>
        <p:spPr>
          <a:xfrm>
            <a:off x="3239" y="0"/>
            <a:ext cx="12185522" cy="6858000"/>
          </a:xfrm>
          <a:prstGeom prst="rect">
            <a:avLst/>
          </a:prstGeom>
        </p:spPr>
      </p:pic>
      <p:sp>
        <p:nvSpPr>
          <p:cNvPr id="2" name="Slide Number Placeholder 1">
            <a:extLst>
              <a:ext uri="{FF2B5EF4-FFF2-40B4-BE49-F238E27FC236}">
                <a16:creationId xmlns:a16="http://schemas.microsoft.com/office/drawing/2014/main" id="{968EACDF-E5AE-237B-3370-9788FEB89356}"/>
              </a:ext>
            </a:extLst>
          </p:cNvPr>
          <p:cNvSpPr>
            <a:spLocks noGrp="1"/>
          </p:cNvSpPr>
          <p:nvPr>
            <p:ph type="sldNum" sz="quarter" idx="4"/>
          </p:nvPr>
        </p:nvSpPr>
        <p:spPr/>
        <p:txBody>
          <a:bodyPr/>
          <a:lstStyle/>
          <a:p>
            <a:fld id="{933A556B-7C63-244D-9B7C-B0EA8042B330}" type="slidenum">
              <a:rPr lang="en-US" smtClean="0"/>
              <a:pPr/>
              <a:t>20</a:t>
            </a:fld>
            <a:endParaRPr lang="en-US" dirty="0"/>
          </a:p>
        </p:txBody>
      </p:sp>
      <p:sp>
        <p:nvSpPr>
          <p:cNvPr id="3" name="Title 2">
            <a:extLst>
              <a:ext uri="{FF2B5EF4-FFF2-40B4-BE49-F238E27FC236}">
                <a16:creationId xmlns:a16="http://schemas.microsoft.com/office/drawing/2014/main" id="{53B3BB74-394C-58C7-4AE0-A5A262E03F29}"/>
              </a:ext>
            </a:extLst>
          </p:cNvPr>
          <p:cNvSpPr>
            <a:spLocks noGrp="1"/>
          </p:cNvSpPr>
          <p:nvPr>
            <p:ph type="ctrTitle"/>
          </p:nvPr>
        </p:nvSpPr>
        <p:spPr/>
        <p:txBody>
          <a:bodyPr/>
          <a:lstStyle/>
          <a:p>
            <a:r>
              <a:rPr lang="en-US" dirty="0"/>
              <a:t>Intelligent 3D Stacks</a:t>
            </a:r>
          </a:p>
        </p:txBody>
      </p:sp>
    </p:spTree>
    <p:extLst>
      <p:ext uri="{BB962C8B-B14F-4D97-AF65-F5344CB8AC3E}">
        <p14:creationId xmlns:p14="http://schemas.microsoft.com/office/powerpoint/2010/main" val="2458022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AI-generated content may be incorrect.">
            <a:extLst>
              <a:ext uri="{FF2B5EF4-FFF2-40B4-BE49-F238E27FC236}">
                <a16:creationId xmlns:a16="http://schemas.microsoft.com/office/drawing/2014/main" id="{23731DC6-3F48-8751-629C-BA8D6CD6290F}"/>
              </a:ext>
            </a:extLst>
          </p:cNvPr>
          <p:cNvPicPr>
            <a:picLocks noChangeAspect="1"/>
          </p:cNvPicPr>
          <p:nvPr/>
        </p:nvPicPr>
        <p:blipFill>
          <a:blip r:embed="rId3"/>
          <a:stretch>
            <a:fillRect/>
          </a:stretch>
        </p:blipFill>
        <p:spPr>
          <a:xfrm>
            <a:off x="2088313" y="4353087"/>
            <a:ext cx="3454215" cy="1892808"/>
          </a:xfrm>
          <a:prstGeom prst="rect">
            <a:avLst/>
          </a:prstGeom>
        </p:spPr>
      </p:pic>
      <p:sp>
        <p:nvSpPr>
          <p:cNvPr id="2" name="Title 1">
            <a:extLst>
              <a:ext uri="{FF2B5EF4-FFF2-40B4-BE49-F238E27FC236}">
                <a16:creationId xmlns:a16="http://schemas.microsoft.com/office/drawing/2014/main" id="{3B7E0C88-97C0-46E6-B34F-75F9D2333625}"/>
              </a:ext>
            </a:extLst>
          </p:cNvPr>
          <p:cNvSpPr>
            <a:spLocks noGrp="1"/>
          </p:cNvSpPr>
          <p:nvPr>
            <p:ph type="title"/>
          </p:nvPr>
        </p:nvSpPr>
        <p:spPr>
          <a:xfrm>
            <a:off x="1952625" y="0"/>
            <a:ext cx="8286750" cy="762338"/>
          </a:xfrm>
        </p:spPr>
        <p:txBody>
          <a:bodyPr>
            <a:normAutofit/>
          </a:bodyPr>
          <a:lstStyle/>
          <a:p>
            <a:pPr algn="ctr"/>
            <a:r>
              <a:rPr lang="en-US" sz="2900" dirty="0"/>
              <a:t>3D stacking of MAPS</a:t>
            </a:r>
          </a:p>
        </p:txBody>
      </p:sp>
      <p:sp>
        <p:nvSpPr>
          <p:cNvPr id="4" name="Slide Number Placeholder 3">
            <a:extLst>
              <a:ext uri="{FF2B5EF4-FFF2-40B4-BE49-F238E27FC236}">
                <a16:creationId xmlns:a16="http://schemas.microsoft.com/office/drawing/2014/main" id="{9153297F-C5B2-4AF5-8468-8BFA4D4142F0}"/>
              </a:ext>
            </a:extLst>
          </p:cNvPr>
          <p:cNvSpPr>
            <a:spLocks noGrp="1"/>
          </p:cNvSpPr>
          <p:nvPr>
            <p:ph type="sldNum" sz="quarter" idx="4"/>
          </p:nvPr>
        </p:nvSpPr>
        <p:spPr/>
        <p:txBody>
          <a:bodyPr/>
          <a:lstStyle/>
          <a:p>
            <a:fld id="{933A556B-7C63-244D-9B7C-B0EA8042B330}" type="slidenum">
              <a:rPr lang="en-US" smtClean="0"/>
              <a:pPr/>
              <a:t>21</a:t>
            </a:fld>
            <a:endParaRPr lang="en-US" sz="750" dirty="0"/>
          </a:p>
        </p:txBody>
      </p:sp>
      <p:pic>
        <p:nvPicPr>
          <p:cNvPr id="7" name="Picture 6">
            <a:extLst>
              <a:ext uri="{FF2B5EF4-FFF2-40B4-BE49-F238E27FC236}">
                <a16:creationId xmlns:a16="http://schemas.microsoft.com/office/drawing/2014/main" id="{2526E2DB-4044-544D-E933-032EAE2CAB20}"/>
              </a:ext>
            </a:extLst>
          </p:cNvPr>
          <p:cNvPicPr>
            <a:picLocks noChangeAspect="1"/>
          </p:cNvPicPr>
          <p:nvPr/>
        </p:nvPicPr>
        <p:blipFill>
          <a:blip r:embed="rId4"/>
          <a:stretch>
            <a:fillRect/>
          </a:stretch>
        </p:blipFill>
        <p:spPr>
          <a:xfrm>
            <a:off x="2200398" y="531769"/>
            <a:ext cx="8101842" cy="3205254"/>
          </a:xfrm>
          <a:prstGeom prst="rect">
            <a:avLst/>
          </a:prstGeom>
        </p:spPr>
      </p:pic>
      <p:sp>
        <p:nvSpPr>
          <p:cNvPr id="8" name="TextBox 7">
            <a:extLst>
              <a:ext uri="{FF2B5EF4-FFF2-40B4-BE49-F238E27FC236}">
                <a16:creationId xmlns:a16="http://schemas.microsoft.com/office/drawing/2014/main" id="{1D73FD44-D626-CA64-E04F-1BB1DB84BF17}"/>
              </a:ext>
            </a:extLst>
          </p:cNvPr>
          <p:cNvSpPr txBox="1"/>
          <p:nvPr/>
        </p:nvSpPr>
        <p:spPr>
          <a:xfrm>
            <a:off x="8762518" y="762171"/>
            <a:ext cx="1852802" cy="415498"/>
          </a:xfrm>
          <a:prstGeom prst="rect">
            <a:avLst/>
          </a:prstGeom>
          <a:noFill/>
        </p:spPr>
        <p:txBody>
          <a:bodyPr wrap="square">
            <a:spAutoFit/>
          </a:bodyPr>
          <a:lstStyle/>
          <a:p>
            <a:r>
              <a:rPr lang="en-US" sz="1050" dirty="0"/>
              <a:t>Rehak’s convention: </a:t>
            </a:r>
          </a:p>
          <a:p>
            <a:r>
              <a:rPr lang="en-US" sz="1050" dirty="0"/>
              <a:t>n-type – green, p-type – red</a:t>
            </a:r>
          </a:p>
        </p:txBody>
      </p:sp>
      <p:sp>
        <p:nvSpPr>
          <p:cNvPr id="9" name="TextBox 8">
            <a:extLst>
              <a:ext uri="{FF2B5EF4-FFF2-40B4-BE49-F238E27FC236}">
                <a16:creationId xmlns:a16="http://schemas.microsoft.com/office/drawing/2014/main" id="{7837B14B-121B-5356-826E-2AD65BFD31BE}"/>
              </a:ext>
            </a:extLst>
          </p:cNvPr>
          <p:cNvSpPr txBox="1"/>
          <p:nvPr/>
        </p:nvSpPr>
        <p:spPr>
          <a:xfrm>
            <a:off x="1730478" y="3741209"/>
            <a:ext cx="8884843" cy="523220"/>
          </a:xfrm>
          <a:prstGeom prst="rect">
            <a:avLst/>
          </a:prstGeom>
          <a:noFill/>
        </p:spPr>
        <p:txBody>
          <a:bodyPr wrap="square">
            <a:spAutoFit/>
          </a:bodyPr>
          <a:lstStyle/>
          <a:p>
            <a:pPr algn="ctr"/>
            <a:r>
              <a:rPr lang="en-US" sz="1400" b="1" dirty="0">
                <a:solidFill>
                  <a:srgbClr val="053657"/>
                </a:solidFill>
                <a:latin typeface="Abadi" panose="020B0604020104020204" pitchFamily="34" charset="0"/>
                <a:ea typeface="ADLaM Display" panose="02010000000000000000" pitchFamily="2" charset="0"/>
                <a:cs typeface="ADLaM Display" panose="02010000000000000000" pitchFamily="2" charset="0"/>
              </a:rPr>
              <a:t>Thin, 3D-stacked, large-area MAPS detector, providing </a:t>
            </a:r>
            <a:r>
              <a:rPr lang="en-US" sz="1400" b="1" dirty="0">
                <a:solidFill>
                  <a:srgbClr val="B2D33C"/>
                </a:solidFill>
                <a:latin typeface="Abadi" panose="020B0604020104020204" pitchFamily="34" charset="0"/>
                <a:ea typeface="ADLaM Display" panose="02010000000000000000" pitchFamily="2" charset="0"/>
                <a:cs typeface="ADLaM Display" panose="02010000000000000000" pitchFamily="2" charset="0"/>
              </a:rPr>
              <a:t>in-situ x-ray background rejection and generating tracking primitives (x, y, local direction, time, quality flags) </a:t>
            </a:r>
            <a:r>
              <a:rPr lang="en-US" sz="1400" b="1" dirty="0">
                <a:solidFill>
                  <a:srgbClr val="053657"/>
                </a:solidFill>
                <a:latin typeface="Wingdings" panose="05000000000000000000" pitchFamily="2" charset="2"/>
                <a:ea typeface="ADLaM Display" panose="02010000000000000000" pitchFamily="2" charset="0"/>
                <a:cs typeface="ADLaM Display" panose="02010000000000000000" pitchFamily="2" charset="0"/>
              </a:rPr>
              <a:t>ð</a:t>
            </a:r>
            <a:r>
              <a:rPr lang="en-US" sz="1400" b="1" dirty="0">
                <a:solidFill>
                  <a:srgbClr val="053657"/>
                </a:solidFill>
                <a:latin typeface="Abadi" panose="020B0604020104020204" pitchFamily="34" charset="0"/>
                <a:ea typeface="ADLaM Display" panose="02010000000000000000" pitchFamily="2" charset="0"/>
                <a:cs typeface="ADLaM Display" panose="02010000000000000000" pitchFamily="2" charset="0"/>
              </a:rPr>
              <a:t> </a:t>
            </a:r>
            <a:r>
              <a:rPr lang="en-US" sz="1400" b="1" dirty="0">
                <a:solidFill>
                  <a:srgbClr val="E38500"/>
                </a:solidFill>
                <a:latin typeface="Abadi" panose="020B0604020104020204" pitchFamily="34" charset="0"/>
                <a:ea typeface="ADLaM Display" panose="02010000000000000000" pitchFamily="2" charset="0"/>
                <a:cs typeface="ADLaM Display" panose="02010000000000000000" pitchFamily="2" charset="0"/>
              </a:rPr>
              <a:t>AI-ready vertexing and tracking </a:t>
            </a:r>
          </a:p>
        </p:txBody>
      </p:sp>
      <p:pic>
        <p:nvPicPr>
          <p:cNvPr id="11" name="Picture 10" descr="Diagram&#10;&#10;AI-generated content may be incorrect.">
            <a:extLst>
              <a:ext uri="{FF2B5EF4-FFF2-40B4-BE49-F238E27FC236}">
                <a16:creationId xmlns:a16="http://schemas.microsoft.com/office/drawing/2014/main" id="{63B1B371-0CA1-5A80-543C-64805596EC1A}"/>
              </a:ext>
            </a:extLst>
          </p:cNvPr>
          <p:cNvPicPr>
            <a:picLocks noChangeAspect="1"/>
          </p:cNvPicPr>
          <p:nvPr/>
        </p:nvPicPr>
        <p:blipFill>
          <a:blip r:embed="rId5"/>
          <a:stretch>
            <a:fillRect/>
          </a:stretch>
        </p:blipFill>
        <p:spPr>
          <a:xfrm>
            <a:off x="5633402" y="4364720"/>
            <a:ext cx="3514169" cy="2133139"/>
          </a:xfrm>
          <a:prstGeom prst="rect">
            <a:avLst/>
          </a:prstGeom>
        </p:spPr>
      </p:pic>
      <p:sp>
        <p:nvSpPr>
          <p:cNvPr id="12" name="TextBox 11">
            <a:extLst>
              <a:ext uri="{FF2B5EF4-FFF2-40B4-BE49-F238E27FC236}">
                <a16:creationId xmlns:a16="http://schemas.microsoft.com/office/drawing/2014/main" id="{F245E79B-C8A4-2EB3-3C92-3F92CD0B0007}"/>
              </a:ext>
            </a:extLst>
          </p:cNvPr>
          <p:cNvSpPr txBox="1"/>
          <p:nvPr/>
        </p:nvSpPr>
        <p:spPr>
          <a:xfrm>
            <a:off x="1805174" y="5089270"/>
            <a:ext cx="1034382" cy="523220"/>
          </a:xfrm>
          <a:prstGeom prst="rect">
            <a:avLst/>
          </a:prstGeom>
          <a:noFill/>
        </p:spPr>
        <p:txBody>
          <a:bodyPr wrap="square" rtlCol="0">
            <a:spAutoFit/>
          </a:bodyPr>
          <a:lstStyle/>
          <a:p>
            <a:r>
              <a:rPr lang="en-US" sz="1400" dirty="0">
                <a:solidFill>
                  <a:srgbClr val="115C79"/>
                </a:solidFill>
                <a:latin typeface="Abadi" panose="020B0604020104020204" pitchFamily="34" charset="0"/>
              </a:rPr>
              <a:t>reduction of data</a:t>
            </a:r>
          </a:p>
        </p:txBody>
      </p:sp>
      <p:sp>
        <p:nvSpPr>
          <p:cNvPr id="13" name="TextBox 12">
            <a:extLst>
              <a:ext uri="{FF2B5EF4-FFF2-40B4-BE49-F238E27FC236}">
                <a16:creationId xmlns:a16="http://schemas.microsoft.com/office/drawing/2014/main" id="{6FF48564-B6A8-8E51-8B83-C58B68D27336}"/>
              </a:ext>
            </a:extLst>
          </p:cNvPr>
          <p:cNvSpPr txBox="1"/>
          <p:nvPr/>
        </p:nvSpPr>
        <p:spPr>
          <a:xfrm>
            <a:off x="3984740" y="6398316"/>
            <a:ext cx="1397826" cy="253916"/>
          </a:xfrm>
          <a:prstGeom prst="rect">
            <a:avLst/>
          </a:prstGeom>
          <a:noFill/>
        </p:spPr>
        <p:txBody>
          <a:bodyPr wrap="square">
            <a:spAutoFit/>
          </a:bodyPr>
          <a:lstStyle/>
          <a:p>
            <a:pPr algn="ctr"/>
            <a:r>
              <a:rPr lang="en-US" sz="1050" dirty="0"/>
              <a:t>no data generated</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DEFBE9B-0C2D-ED31-A271-65D92FC935B6}"/>
                  </a:ext>
                </a:extLst>
              </p:cNvPr>
              <p:cNvSpPr txBox="1"/>
              <p:nvPr/>
            </p:nvSpPr>
            <p:spPr>
              <a:xfrm>
                <a:off x="7284380" y="6401022"/>
                <a:ext cx="1852802" cy="253916"/>
              </a:xfrm>
              <a:prstGeom prst="rect">
                <a:avLst/>
              </a:prstGeom>
              <a:noFill/>
            </p:spPr>
            <p:txBody>
              <a:bodyPr wrap="square">
                <a:spAutoFit/>
              </a:bodyPr>
              <a:lstStyle/>
              <a:p>
                <a:pPr algn="ctr"/>
                <a:r>
                  <a:rPr lang="en-US" sz="1050" dirty="0"/>
                  <a:t>(x, y, </a:t>
                </a:r>
                <a14:m>
                  <m:oMath xmlns:m="http://schemas.openxmlformats.org/officeDocument/2006/math">
                    <m:acc>
                      <m:accPr>
                        <m:chr m:val="⃗"/>
                        <m:ctrlPr>
                          <a:rPr lang="en-US" sz="1050" i="1">
                            <a:latin typeface="Cambria Math" panose="02040503050406030204" pitchFamily="18" charset="0"/>
                          </a:rPr>
                        </m:ctrlPr>
                      </m:accPr>
                      <m:e>
                        <m:r>
                          <a:rPr lang="en-US" sz="1050" i="1">
                            <a:latin typeface="Cambria Math" panose="02040503050406030204" pitchFamily="18" charset="0"/>
                          </a:rPr>
                          <m:t>𝑟</m:t>
                        </m:r>
                      </m:e>
                    </m:acc>
                  </m:oMath>
                </a14:m>
                <a:r>
                  <a:rPr lang="en-US" sz="1050" dirty="0"/>
                  <a:t>) data generated</a:t>
                </a:r>
              </a:p>
            </p:txBody>
          </p:sp>
        </mc:Choice>
        <mc:Fallback xmlns="">
          <p:sp>
            <p:nvSpPr>
              <p:cNvPr id="14" name="TextBox 13">
                <a:extLst>
                  <a:ext uri="{FF2B5EF4-FFF2-40B4-BE49-F238E27FC236}">
                    <a16:creationId xmlns:a16="http://schemas.microsoft.com/office/drawing/2014/main" id="{4DEFBE9B-0C2D-ED31-A271-65D92FC935B6}"/>
                  </a:ext>
                </a:extLst>
              </p:cNvPr>
              <p:cNvSpPr txBox="1">
                <a:spLocks noRot="1" noChangeAspect="1" noMove="1" noResize="1" noEditPoints="1" noAdjustHandles="1" noChangeArrowheads="1" noChangeShapeType="1" noTextEdit="1"/>
              </p:cNvSpPr>
              <p:nvPr/>
            </p:nvSpPr>
            <p:spPr>
              <a:xfrm>
                <a:off x="7284380" y="6401022"/>
                <a:ext cx="1852802" cy="253916"/>
              </a:xfrm>
              <a:prstGeom prst="rect">
                <a:avLst/>
              </a:prstGeom>
              <a:blipFill>
                <a:blip r:embed="rId6"/>
                <a:stretch>
                  <a:fillRect t="-2381" b="-11905"/>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74ACFC2-2DC5-971F-6A6A-B4E9A0418B6D}"/>
              </a:ext>
            </a:extLst>
          </p:cNvPr>
          <p:cNvSpPr txBox="1"/>
          <p:nvPr/>
        </p:nvSpPr>
        <p:spPr>
          <a:xfrm>
            <a:off x="9081074" y="4996820"/>
            <a:ext cx="1534246" cy="954107"/>
          </a:xfrm>
          <a:prstGeom prst="rect">
            <a:avLst/>
          </a:prstGeom>
          <a:noFill/>
        </p:spPr>
        <p:txBody>
          <a:bodyPr wrap="square" rtlCol="0">
            <a:spAutoFit/>
          </a:bodyPr>
          <a:lstStyle/>
          <a:p>
            <a:pPr algn="r"/>
            <a:r>
              <a:rPr lang="en-US" sz="1400" dirty="0">
                <a:solidFill>
                  <a:srgbClr val="115C79"/>
                </a:solidFill>
                <a:latin typeface="Abadi" panose="020B0604020104020204" pitchFamily="34" charset="0"/>
              </a:rPr>
              <a:t>reduction of combinatorics in reconstruction / tracking</a:t>
            </a:r>
          </a:p>
        </p:txBody>
      </p:sp>
      <p:cxnSp>
        <p:nvCxnSpPr>
          <p:cNvPr id="16" name="Straight Connector 15">
            <a:extLst>
              <a:ext uri="{FF2B5EF4-FFF2-40B4-BE49-F238E27FC236}">
                <a16:creationId xmlns:a16="http://schemas.microsoft.com/office/drawing/2014/main" id="{5FE337FB-85F3-CA79-36AE-41AADE1C58B8}"/>
              </a:ext>
            </a:extLst>
          </p:cNvPr>
          <p:cNvCxnSpPr>
            <a:cxnSpLocks/>
          </p:cNvCxnSpPr>
          <p:nvPr/>
        </p:nvCxnSpPr>
        <p:spPr>
          <a:xfrm>
            <a:off x="1862406" y="4289216"/>
            <a:ext cx="8620985" cy="0"/>
          </a:xfrm>
          <a:prstGeom prst="line">
            <a:avLst/>
          </a:prstGeom>
          <a:ln w="25400">
            <a:solidFill>
              <a:srgbClr val="4267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300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7D6806-FCF4-4FE0-A65C-B511BF42F9AC}"/>
              </a:ext>
            </a:extLst>
          </p:cNvPr>
          <p:cNvSpPr>
            <a:spLocks noGrp="1"/>
          </p:cNvSpPr>
          <p:nvPr>
            <p:ph type="ctrTitle"/>
          </p:nvPr>
        </p:nvSpPr>
        <p:spPr/>
        <p:txBody>
          <a:bodyPr/>
          <a:lstStyle/>
          <a:p>
            <a:r>
              <a:rPr lang="en-US" dirty="0"/>
              <a:t>Backup</a:t>
            </a:r>
          </a:p>
        </p:txBody>
      </p:sp>
      <p:sp>
        <p:nvSpPr>
          <p:cNvPr id="4" name="Slide Number Placeholder 3">
            <a:extLst>
              <a:ext uri="{FF2B5EF4-FFF2-40B4-BE49-F238E27FC236}">
                <a16:creationId xmlns:a16="http://schemas.microsoft.com/office/drawing/2014/main" id="{C00F4962-8836-A1EF-FEF6-8C2C6DF5341B}"/>
              </a:ext>
            </a:extLst>
          </p:cNvPr>
          <p:cNvSpPr>
            <a:spLocks noGrp="1"/>
          </p:cNvSpPr>
          <p:nvPr>
            <p:ph type="sldNum" sz="quarter" idx="4294967295"/>
          </p:nvPr>
        </p:nvSpPr>
        <p:spPr>
          <a:xfrm>
            <a:off x="11760200" y="6316663"/>
            <a:ext cx="431800" cy="365125"/>
          </a:xfrm>
        </p:spPr>
        <p:txBody>
          <a:bodyPr/>
          <a:lstStyle/>
          <a:p>
            <a:fld id="{933A556B-7C63-244D-9B7C-B0EA8042B330}" type="slidenum">
              <a:rPr lang="en-US" smtClean="0"/>
              <a:pPr/>
              <a:t>22</a:t>
            </a:fld>
            <a:endParaRPr lang="en-US" sz="1000" dirty="0"/>
          </a:p>
        </p:txBody>
      </p:sp>
    </p:spTree>
    <p:extLst>
      <p:ext uri="{BB962C8B-B14F-4D97-AF65-F5344CB8AC3E}">
        <p14:creationId xmlns:p14="http://schemas.microsoft.com/office/powerpoint/2010/main" val="3896842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D0DD1-9A34-2BDD-D8E3-3418F076958D}"/>
              </a:ext>
            </a:extLst>
          </p:cNvPr>
          <p:cNvSpPr>
            <a:spLocks noGrp="1"/>
          </p:cNvSpPr>
          <p:nvPr>
            <p:ph type="title"/>
          </p:nvPr>
        </p:nvSpPr>
        <p:spPr/>
        <p:txBody>
          <a:bodyPr/>
          <a:lstStyle/>
          <a:p>
            <a:r>
              <a:rPr lang="en-US" dirty="0"/>
              <a:t>Operation flow 1/3</a:t>
            </a:r>
          </a:p>
        </p:txBody>
      </p:sp>
      <p:sp>
        <p:nvSpPr>
          <p:cNvPr id="3" name="Slide Number Placeholder 2">
            <a:extLst>
              <a:ext uri="{FF2B5EF4-FFF2-40B4-BE49-F238E27FC236}">
                <a16:creationId xmlns:a16="http://schemas.microsoft.com/office/drawing/2014/main" id="{F489C51E-60F3-F5D1-89F3-3472A60D1C61}"/>
              </a:ext>
            </a:extLst>
          </p:cNvPr>
          <p:cNvSpPr>
            <a:spLocks noGrp="1"/>
          </p:cNvSpPr>
          <p:nvPr>
            <p:ph type="sldNum" sz="quarter" idx="4"/>
          </p:nvPr>
        </p:nvSpPr>
        <p:spPr/>
        <p:txBody>
          <a:bodyPr/>
          <a:lstStyle/>
          <a:p>
            <a:fld id="{933A556B-7C63-244D-9B7C-B0EA8042B330}" type="slidenum">
              <a:rPr lang="en-US" smtClean="0"/>
              <a:pPr/>
              <a:t>23</a:t>
            </a:fld>
            <a:endParaRPr lang="en-US" sz="1000" dirty="0"/>
          </a:p>
        </p:txBody>
      </p:sp>
      <p:sp>
        <p:nvSpPr>
          <p:cNvPr id="31" name="TextBox 30">
            <a:extLst>
              <a:ext uri="{FF2B5EF4-FFF2-40B4-BE49-F238E27FC236}">
                <a16:creationId xmlns:a16="http://schemas.microsoft.com/office/drawing/2014/main" id="{E9F0A5EB-4C3F-80CB-C078-2C38E77B3AFB}"/>
              </a:ext>
            </a:extLst>
          </p:cNvPr>
          <p:cNvSpPr txBox="1"/>
          <p:nvPr/>
        </p:nvSpPr>
        <p:spPr>
          <a:xfrm>
            <a:off x="954309" y="5624919"/>
            <a:ext cx="4438622" cy="1092607"/>
          </a:xfrm>
          <a:prstGeom prst="rect">
            <a:avLst/>
          </a:prstGeom>
          <a:noFill/>
        </p:spPr>
        <p:txBody>
          <a:bodyPr wrap="square" rtlCol="0">
            <a:spAutoFit/>
          </a:bodyPr>
          <a:lstStyle/>
          <a:p>
            <a:pPr algn="ctr"/>
            <a:r>
              <a:rPr lang="en-US" sz="1300" b="1" dirty="0">
                <a:latin typeface="Cabin Sketch" panose="020B0503050202020004" pitchFamily="34" charset="0"/>
              </a:rPr>
              <a:t>Idle / Reset State</a:t>
            </a:r>
          </a:p>
          <a:p>
            <a:pPr algn="just"/>
            <a:r>
              <a:rPr lang="en-US" sz="1300" b="1" dirty="0">
                <a:latin typeface="Cabin Sketch" panose="020B0503050202020004" pitchFamily="34" charset="0"/>
              </a:rPr>
              <a:t>No active requests. The in-pixel logic is in reset, outputs are inactive, and buses remain in default condition (digital bus driven from periphery, analog bus in high-Z). The acquisition system clock is active only in the periphery.</a:t>
            </a:r>
          </a:p>
        </p:txBody>
      </p:sp>
      <p:sp>
        <p:nvSpPr>
          <p:cNvPr id="32" name="TextBox 31">
            <a:extLst>
              <a:ext uri="{FF2B5EF4-FFF2-40B4-BE49-F238E27FC236}">
                <a16:creationId xmlns:a16="http://schemas.microsoft.com/office/drawing/2014/main" id="{A4EC656B-0DA1-B1AA-125B-DBAC32BE3913}"/>
              </a:ext>
            </a:extLst>
          </p:cNvPr>
          <p:cNvSpPr txBox="1"/>
          <p:nvPr/>
        </p:nvSpPr>
        <p:spPr>
          <a:xfrm>
            <a:off x="6652972" y="5624919"/>
            <a:ext cx="4805214" cy="1092607"/>
          </a:xfrm>
          <a:prstGeom prst="rect">
            <a:avLst/>
          </a:prstGeom>
          <a:noFill/>
        </p:spPr>
        <p:txBody>
          <a:bodyPr wrap="square" rtlCol="0">
            <a:spAutoFit/>
          </a:bodyPr>
          <a:lstStyle/>
          <a:p>
            <a:pPr algn="ctr"/>
            <a:r>
              <a:rPr lang="en-US" sz="1300" b="1" dirty="0">
                <a:latin typeface="Cabin Sketch" panose="020B0503050202020004" pitchFamily="34" charset="0"/>
              </a:rPr>
              <a:t>Request Generation</a:t>
            </a:r>
          </a:p>
          <a:p>
            <a:pPr algn="just"/>
            <a:r>
              <a:rPr lang="en-US" sz="1300" b="1" dirty="0">
                <a:latin typeface="Cabin Sketch" panose="020B0503050202020004" pitchFamily="34" charset="0"/>
              </a:rPr>
              <a:t>An event is detected and converted into a readout request. The request propagates through the arbitration tree toward the periphery, while the in-pixel logic waits for the acknowledge signal.</a:t>
            </a:r>
          </a:p>
        </p:txBody>
      </p:sp>
      <p:pic>
        <p:nvPicPr>
          <p:cNvPr id="37" name="Picture 36" descr="Diagram&#10;&#10;AI-generated content may be incorrect.">
            <a:extLst>
              <a:ext uri="{FF2B5EF4-FFF2-40B4-BE49-F238E27FC236}">
                <a16:creationId xmlns:a16="http://schemas.microsoft.com/office/drawing/2014/main" id="{B206DB78-F3AD-EB0A-EAEF-0188D474BD8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9991" t="6135" r="9779"/>
          <a:stretch>
            <a:fillRect/>
          </a:stretch>
        </p:blipFill>
        <p:spPr>
          <a:xfrm>
            <a:off x="571500" y="1431235"/>
            <a:ext cx="5385352" cy="4203614"/>
          </a:xfrm>
          <a:prstGeom prst="rect">
            <a:avLst/>
          </a:prstGeom>
        </p:spPr>
      </p:pic>
      <p:pic>
        <p:nvPicPr>
          <p:cNvPr id="38" name="Picture 37" descr="Diagram&#10;&#10;AI-generated content may be incorrect.">
            <a:extLst>
              <a:ext uri="{FF2B5EF4-FFF2-40B4-BE49-F238E27FC236}">
                <a16:creationId xmlns:a16="http://schemas.microsoft.com/office/drawing/2014/main" id="{C6F85332-527D-601C-069E-02BB7359632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9991" r="9779"/>
          <a:stretch>
            <a:fillRect/>
          </a:stretch>
        </p:blipFill>
        <p:spPr>
          <a:xfrm>
            <a:off x="6652972" y="958695"/>
            <a:ext cx="5385352" cy="4478346"/>
          </a:xfrm>
          <a:prstGeom prst="rect">
            <a:avLst/>
          </a:prstGeom>
        </p:spPr>
      </p:pic>
    </p:spTree>
    <p:extLst>
      <p:ext uri="{BB962C8B-B14F-4D97-AF65-F5344CB8AC3E}">
        <p14:creationId xmlns:p14="http://schemas.microsoft.com/office/powerpoint/2010/main" val="1658765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077A-766C-9427-4174-698F2C476A15}"/>
              </a:ext>
            </a:extLst>
          </p:cNvPr>
          <p:cNvSpPr>
            <a:spLocks noGrp="1"/>
          </p:cNvSpPr>
          <p:nvPr>
            <p:ph type="title"/>
          </p:nvPr>
        </p:nvSpPr>
        <p:spPr/>
        <p:txBody>
          <a:bodyPr/>
          <a:lstStyle/>
          <a:p>
            <a:r>
              <a:rPr lang="en-US" dirty="0"/>
              <a:t>Operation flow 2/3</a:t>
            </a:r>
          </a:p>
        </p:txBody>
      </p:sp>
      <p:sp>
        <p:nvSpPr>
          <p:cNvPr id="3" name="Slide Number Placeholder 2">
            <a:extLst>
              <a:ext uri="{FF2B5EF4-FFF2-40B4-BE49-F238E27FC236}">
                <a16:creationId xmlns:a16="http://schemas.microsoft.com/office/drawing/2014/main" id="{8A23CD30-C6C8-685F-70FA-C949BA0D8A6A}"/>
              </a:ext>
            </a:extLst>
          </p:cNvPr>
          <p:cNvSpPr>
            <a:spLocks noGrp="1"/>
          </p:cNvSpPr>
          <p:nvPr>
            <p:ph type="sldNum" sz="quarter" idx="4"/>
          </p:nvPr>
        </p:nvSpPr>
        <p:spPr/>
        <p:txBody>
          <a:bodyPr/>
          <a:lstStyle/>
          <a:p>
            <a:fld id="{933A556B-7C63-244D-9B7C-B0EA8042B330}" type="slidenum">
              <a:rPr lang="en-US" smtClean="0"/>
              <a:pPr/>
              <a:t>24</a:t>
            </a:fld>
            <a:endParaRPr lang="en-US" sz="1000" dirty="0"/>
          </a:p>
        </p:txBody>
      </p:sp>
      <p:sp>
        <p:nvSpPr>
          <p:cNvPr id="33" name="TextBox 32">
            <a:extLst>
              <a:ext uri="{FF2B5EF4-FFF2-40B4-BE49-F238E27FC236}">
                <a16:creationId xmlns:a16="http://schemas.microsoft.com/office/drawing/2014/main" id="{F29CC8EA-7218-478A-5804-140E9A801088}"/>
              </a:ext>
            </a:extLst>
          </p:cNvPr>
          <p:cNvSpPr txBox="1"/>
          <p:nvPr/>
        </p:nvSpPr>
        <p:spPr>
          <a:xfrm>
            <a:off x="582424" y="5600323"/>
            <a:ext cx="4953005" cy="892552"/>
          </a:xfrm>
          <a:prstGeom prst="rect">
            <a:avLst/>
          </a:prstGeom>
          <a:noFill/>
        </p:spPr>
        <p:txBody>
          <a:bodyPr wrap="square" rtlCol="0">
            <a:spAutoFit/>
          </a:bodyPr>
          <a:lstStyle/>
          <a:p>
            <a:pPr algn="ctr"/>
            <a:r>
              <a:rPr lang="en-US" sz="1300" b="1" dirty="0">
                <a:latin typeface="Cabin Sketch" panose="020B0503050202020004" pitchFamily="34" charset="0"/>
              </a:rPr>
              <a:t>First Acknowledge – Data Transmission Start</a:t>
            </a:r>
          </a:p>
          <a:p>
            <a:r>
              <a:rPr lang="en-US" sz="1300" b="1" dirty="0">
                <a:latin typeface="Cabin Sketch" panose="020B0503050202020004" pitchFamily="34" charset="0"/>
              </a:rPr>
              <a:t>The acknowledge signal arrives, granting the pixel exclusive access to the shared bus. The first data packet (e.g., pixel address and peak level) is transmitted over both the digital and analog lines.</a:t>
            </a:r>
          </a:p>
        </p:txBody>
      </p:sp>
      <p:sp>
        <p:nvSpPr>
          <p:cNvPr id="34" name="TextBox 33">
            <a:extLst>
              <a:ext uri="{FF2B5EF4-FFF2-40B4-BE49-F238E27FC236}">
                <a16:creationId xmlns:a16="http://schemas.microsoft.com/office/drawing/2014/main" id="{E4FD9025-BD81-82FC-92DE-86FAE3ABAB6E}"/>
              </a:ext>
            </a:extLst>
          </p:cNvPr>
          <p:cNvSpPr txBox="1"/>
          <p:nvPr/>
        </p:nvSpPr>
        <p:spPr>
          <a:xfrm>
            <a:off x="6656572" y="5537025"/>
            <a:ext cx="4747685" cy="1092607"/>
          </a:xfrm>
          <a:prstGeom prst="rect">
            <a:avLst/>
          </a:prstGeom>
          <a:noFill/>
        </p:spPr>
        <p:txBody>
          <a:bodyPr wrap="square" rtlCol="0">
            <a:spAutoFit/>
          </a:bodyPr>
          <a:lstStyle/>
          <a:p>
            <a:pPr algn="ctr"/>
            <a:r>
              <a:rPr lang="en-US" sz="1300" b="1" dirty="0">
                <a:latin typeface="Cabin Sketch" panose="020B0503050202020004" pitchFamily="34" charset="0"/>
              </a:rPr>
              <a:t>Second Acknowledge – Next Data Packet</a:t>
            </a:r>
          </a:p>
          <a:p>
            <a:pPr algn="just"/>
            <a:r>
              <a:rPr lang="en-US" sz="1300" b="1" dirty="0">
                <a:latin typeface="Cabin Sketch" panose="020B0503050202020004" pitchFamily="34" charset="0"/>
              </a:rPr>
              <a:t>The next acknowledge edge triggers transmission of the second data packet (e.g., information about charge sharing). The handshake continues without the need for a change in the request state.</a:t>
            </a:r>
          </a:p>
        </p:txBody>
      </p:sp>
      <p:pic>
        <p:nvPicPr>
          <p:cNvPr id="4" name="Picture 3">
            <a:extLst>
              <a:ext uri="{FF2B5EF4-FFF2-40B4-BE49-F238E27FC236}">
                <a16:creationId xmlns:a16="http://schemas.microsoft.com/office/drawing/2014/main" id="{2A0B5B9B-AA45-5400-F0B2-842E8BC908A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9991" t="5917" r="11270"/>
          <a:stretch>
            <a:fillRect/>
          </a:stretch>
        </p:blipFill>
        <p:spPr>
          <a:xfrm>
            <a:off x="669235" y="1384852"/>
            <a:ext cx="5287617" cy="4215251"/>
          </a:xfrm>
          <a:prstGeom prst="rect">
            <a:avLst/>
          </a:prstGeom>
        </p:spPr>
      </p:pic>
      <p:pic>
        <p:nvPicPr>
          <p:cNvPr id="5" name="Picture 4" descr="Diagram&#10;&#10;AI-generated content may be incorrect.">
            <a:extLst>
              <a:ext uri="{FF2B5EF4-FFF2-40B4-BE49-F238E27FC236}">
                <a16:creationId xmlns:a16="http://schemas.microsoft.com/office/drawing/2014/main" id="{C9BC7F56-7992-F232-81BD-518E23B115B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9991" r="9779"/>
          <a:stretch>
            <a:fillRect/>
          </a:stretch>
        </p:blipFill>
        <p:spPr>
          <a:xfrm>
            <a:off x="6524050" y="1077142"/>
            <a:ext cx="5363149" cy="4459883"/>
          </a:xfrm>
          <a:prstGeom prst="rect">
            <a:avLst/>
          </a:prstGeom>
        </p:spPr>
      </p:pic>
    </p:spTree>
    <p:extLst>
      <p:ext uri="{BB962C8B-B14F-4D97-AF65-F5344CB8AC3E}">
        <p14:creationId xmlns:p14="http://schemas.microsoft.com/office/powerpoint/2010/main" val="4158718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96B0-B483-8F48-EA4C-F825DF249DBB}"/>
              </a:ext>
            </a:extLst>
          </p:cNvPr>
          <p:cNvSpPr>
            <a:spLocks noGrp="1"/>
          </p:cNvSpPr>
          <p:nvPr>
            <p:ph type="title"/>
          </p:nvPr>
        </p:nvSpPr>
        <p:spPr/>
        <p:txBody>
          <a:bodyPr/>
          <a:lstStyle/>
          <a:p>
            <a:r>
              <a:rPr lang="en-US" dirty="0"/>
              <a:t>Operation flow 3/3</a:t>
            </a:r>
          </a:p>
        </p:txBody>
      </p:sp>
      <p:sp>
        <p:nvSpPr>
          <p:cNvPr id="3" name="Slide Number Placeholder 2">
            <a:extLst>
              <a:ext uri="{FF2B5EF4-FFF2-40B4-BE49-F238E27FC236}">
                <a16:creationId xmlns:a16="http://schemas.microsoft.com/office/drawing/2014/main" id="{9A6D0C39-A97D-865E-F241-241C7263923E}"/>
              </a:ext>
            </a:extLst>
          </p:cNvPr>
          <p:cNvSpPr>
            <a:spLocks noGrp="1"/>
          </p:cNvSpPr>
          <p:nvPr>
            <p:ph type="sldNum" sz="quarter" idx="4"/>
          </p:nvPr>
        </p:nvSpPr>
        <p:spPr/>
        <p:txBody>
          <a:bodyPr/>
          <a:lstStyle/>
          <a:p>
            <a:fld id="{933A556B-7C63-244D-9B7C-B0EA8042B330}" type="slidenum">
              <a:rPr lang="en-US" smtClean="0"/>
              <a:pPr/>
              <a:t>25</a:t>
            </a:fld>
            <a:endParaRPr lang="en-US" sz="1000" dirty="0"/>
          </a:p>
        </p:txBody>
      </p:sp>
      <p:sp>
        <p:nvSpPr>
          <p:cNvPr id="35" name="TextBox 34">
            <a:extLst>
              <a:ext uri="{FF2B5EF4-FFF2-40B4-BE49-F238E27FC236}">
                <a16:creationId xmlns:a16="http://schemas.microsoft.com/office/drawing/2014/main" id="{DEEC1354-D91F-6A89-5BA9-0B78E5D1790F}"/>
              </a:ext>
            </a:extLst>
          </p:cNvPr>
          <p:cNvSpPr txBox="1"/>
          <p:nvPr/>
        </p:nvSpPr>
        <p:spPr>
          <a:xfrm>
            <a:off x="324491" y="5514791"/>
            <a:ext cx="5771510" cy="1092607"/>
          </a:xfrm>
          <a:prstGeom prst="rect">
            <a:avLst/>
          </a:prstGeom>
          <a:noFill/>
        </p:spPr>
        <p:txBody>
          <a:bodyPr wrap="square" rtlCol="0">
            <a:spAutoFit/>
          </a:bodyPr>
          <a:lstStyle/>
          <a:p>
            <a:pPr algn="ctr"/>
            <a:r>
              <a:rPr lang="en-US" sz="1300" b="1" dirty="0">
                <a:latin typeface="Cabin Sketch" panose="020B0503050202020004" pitchFamily="34" charset="0"/>
              </a:rPr>
              <a:t>Third Acknowledge – Readout Completion</a:t>
            </a:r>
          </a:p>
          <a:p>
            <a:pPr algn="just"/>
            <a:r>
              <a:rPr lang="en-US" sz="1300" b="1" dirty="0">
                <a:latin typeface="Cabin Sketch" panose="020B0503050202020004" pitchFamily="34" charset="0"/>
              </a:rPr>
              <a:t>The third acknowledge completes the transaction. The in-pixel logic asserts the done signal, clearing the request and automatically resetting internal flip-flops to prepare for the next event. The acknowledge can be rerouted to other requesting pixel without incurring any dead time.</a:t>
            </a:r>
          </a:p>
        </p:txBody>
      </p:sp>
      <p:sp>
        <p:nvSpPr>
          <p:cNvPr id="36" name="TextBox 35">
            <a:extLst>
              <a:ext uri="{FF2B5EF4-FFF2-40B4-BE49-F238E27FC236}">
                <a16:creationId xmlns:a16="http://schemas.microsoft.com/office/drawing/2014/main" id="{FB136F56-9E88-C3D4-D76F-91CB979DE6F8}"/>
              </a:ext>
            </a:extLst>
          </p:cNvPr>
          <p:cNvSpPr txBox="1"/>
          <p:nvPr/>
        </p:nvSpPr>
        <p:spPr>
          <a:xfrm>
            <a:off x="6945495" y="5600323"/>
            <a:ext cx="4458762" cy="892552"/>
          </a:xfrm>
          <a:prstGeom prst="rect">
            <a:avLst/>
          </a:prstGeom>
          <a:noFill/>
        </p:spPr>
        <p:txBody>
          <a:bodyPr wrap="square" rtlCol="0">
            <a:spAutoFit/>
          </a:bodyPr>
          <a:lstStyle/>
          <a:p>
            <a:pPr algn="ctr"/>
            <a:r>
              <a:rPr lang="en-US" sz="1300" b="1" dirty="0">
                <a:latin typeface="Cabin Sketch" panose="020B0503050202020004" pitchFamily="34" charset="0"/>
              </a:rPr>
              <a:t>Return to Idle State or next readout</a:t>
            </a:r>
          </a:p>
          <a:p>
            <a:pPr algn="just"/>
            <a:r>
              <a:rPr lang="en-US" sz="1300" b="1" dirty="0">
                <a:latin typeface="Cabin Sketch" panose="020B0503050202020004" pitchFamily="34" charset="0"/>
              </a:rPr>
              <a:t>The pixel returns to its default idle state. The buses are released, the digital output resumes its default logic level, and the analog output returns to high-Z. </a:t>
            </a:r>
          </a:p>
        </p:txBody>
      </p:sp>
      <p:pic>
        <p:nvPicPr>
          <p:cNvPr id="6" name="Picture 5" descr="Diagram&#10;&#10;AI-generated content may be incorrect.">
            <a:extLst>
              <a:ext uri="{FF2B5EF4-FFF2-40B4-BE49-F238E27FC236}">
                <a16:creationId xmlns:a16="http://schemas.microsoft.com/office/drawing/2014/main" id="{ED8A8A13-F6F3-1C05-20A9-C4F52F646F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0802" t="5947" r="9779" b="1963"/>
          <a:stretch>
            <a:fillRect/>
          </a:stretch>
        </p:blipFill>
        <p:spPr>
          <a:xfrm>
            <a:off x="911666" y="1504122"/>
            <a:ext cx="5184335" cy="4010670"/>
          </a:xfrm>
          <a:prstGeom prst="rect">
            <a:avLst/>
          </a:prstGeom>
        </p:spPr>
      </p:pic>
      <p:pic>
        <p:nvPicPr>
          <p:cNvPr id="7" name="Picture 6" descr="Diagram&#10;&#10;AI-generated content may be incorrect.">
            <a:extLst>
              <a:ext uri="{FF2B5EF4-FFF2-40B4-BE49-F238E27FC236}">
                <a16:creationId xmlns:a16="http://schemas.microsoft.com/office/drawing/2014/main" id="{66D73536-521D-E04F-D033-D9218AEFB3C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0802" r="9779"/>
          <a:stretch>
            <a:fillRect/>
          </a:stretch>
        </p:blipFill>
        <p:spPr>
          <a:xfrm>
            <a:off x="6436167" y="883828"/>
            <a:ext cx="5512607" cy="4630964"/>
          </a:xfrm>
          <a:prstGeom prst="rect">
            <a:avLst/>
          </a:prstGeom>
        </p:spPr>
      </p:pic>
    </p:spTree>
    <p:extLst>
      <p:ext uri="{BB962C8B-B14F-4D97-AF65-F5344CB8AC3E}">
        <p14:creationId xmlns:p14="http://schemas.microsoft.com/office/powerpoint/2010/main" val="2495476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dirty="0"/>
              <a:t>EDWARD65P1</a:t>
            </a:r>
            <a:r>
              <a:rPr lang="en-US" dirty="0"/>
              <a:t> chip</a:t>
            </a:r>
            <a:endParaRPr dirty="0"/>
          </a:p>
        </p:txBody>
      </p:sp>
      <p:pic>
        <p:nvPicPr>
          <p:cNvPr id="354" name="Google Shape;354;p41"/>
          <p:cNvPicPr preferRelativeResize="0"/>
          <p:nvPr/>
        </p:nvPicPr>
        <p:blipFill rotWithShape="1">
          <a:blip r:embed="rId3">
            <a:alphaModFix/>
          </a:blip>
          <a:srcRect/>
          <a:stretch/>
        </p:blipFill>
        <p:spPr>
          <a:xfrm>
            <a:off x="1012306" y="1690688"/>
            <a:ext cx="5609166" cy="4206875"/>
          </a:xfrm>
          <a:prstGeom prst="roundRect">
            <a:avLst>
              <a:gd name="adj" fmla="val 8594"/>
            </a:avLst>
          </a:prstGeom>
          <a:solidFill>
            <a:srgbClr val="ECECEC"/>
          </a:solidFill>
          <a:ln>
            <a:noFill/>
          </a:ln>
          <a:effectLst>
            <a:reflection stA="38000" endPos="28000" dist="5000" dir="5400000" sy="-100000" algn="bl" rotWithShape="0"/>
          </a:effectLst>
        </p:spPr>
      </p:pic>
      <p:sp>
        <p:nvSpPr>
          <p:cNvPr id="355" name="Google Shape;355;p41"/>
          <p:cNvSpPr/>
          <p:nvPr/>
        </p:nvSpPr>
        <p:spPr>
          <a:xfrm>
            <a:off x="3176421" y="2024683"/>
            <a:ext cx="1572047" cy="1594570"/>
          </a:xfrm>
          <a:prstGeom prst="rect">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Google Shape;356;p41"/>
          <p:cNvSpPr txBox="1"/>
          <p:nvPr/>
        </p:nvSpPr>
        <p:spPr>
          <a:xfrm>
            <a:off x="3100669" y="2518436"/>
            <a:ext cx="17235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800">
                <a:solidFill>
                  <a:schemeClr val="lt1"/>
                </a:solidFill>
                <a:latin typeface="Arial"/>
                <a:ea typeface="Arial"/>
                <a:cs typeface="Arial"/>
                <a:sym typeface="Arial"/>
              </a:rPr>
              <a:t>matrix of pixels</a:t>
            </a:r>
            <a:endParaRPr sz="1800">
              <a:solidFill>
                <a:schemeClr val="lt1"/>
              </a:solidFill>
              <a:latin typeface="Arial"/>
              <a:ea typeface="Arial"/>
              <a:cs typeface="Arial"/>
              <a:sym typeface="Arial"/>
            </a:endParaRPr>
          </a:p>
          <a:p>
            <a:pPr marL="0" marR="0" lvl="0" indent="0" algn="ctr" rtl="0">
              <a:spcBef>
                <a:spcPts val="0"/>
              </a:spcBef>
              <a:spcAft>
                <a:spcPts val="0"/>
              </a:spcAft>
              <a:buNone/>
            </a:pPr>
            <a:r>
              <a:rPr lang="pl-PL" sz="1800">
                <a:solidFill>
                  <a:schemeClr val="lt1"/>
                </a:solidFill>
                <a:latin typeface="Arial"/>
                <a:ea typeface="Arial"/>
                <a:cs typeface="Arial"/>
                <a:sym typeface="Arial"/>
              </a:rPr>
              <a:t>32x32</a:t>
            </a:r>
            <a:endParaRPr/>
          </a:p>
        </p:txBody>
      </p:sp>
      <p:sp>
        <p:nvSpPr>
          <p:cNvPr id="357" name="Google Shape;357;p41"/>
          <p:cNvSpPr/>
          <p:nvPr/>
        </p:nvSpPr>
        <p:spPr>
          <a:xfrm>
            <a:off x="3176421" y="3619253"/>
            <a:ext cx="1572047" cy="339467"/>
          </a:xfrm>
          <a:prstGeom prst="rect">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8" name="Google Shape;358;p41"/>
          <p:cNvSpPr txBox="1"/>
          <p:nvPr/>
        </p:nvSpPr>
        <p:spPr>
          <a:xfrm>
            <a:off x="914765" y="3577944"/>
            <a:ext cx="609535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800">
                <a:solidFill>
                  <a:schemeClr val="lt1"/>
                </a:solidFill>
                <a:latin typeface="Arial"/>
                <a:ea typeface="Arial"/>
                <a:cs typeface="Arial"/>
                <a:sym typeface="Arial"/>
              </a:rPr>
              <a:t>peripherals </a:t>
            </a:r>
            <a:endParaRPr/>
          </a:p>
        </p:txBody>
      </p:sp>
      <p:pic>
        <p:nvPicPr>
          <p:cNvPr id="359" name="Google Shape;359;p41"/>
          <p:cNvPicPr preferRelativeResize="0"/>
          <p:nvPr/>
        </p:nvPicPr>
        <p:blipFill rotWithShape="1">
          <a:blip r:embed="rId4">
            <a:alphaModFix/>
          </a:blip>
          <a:srcRect/>
          <a:stretch/>
        </p:blipFill>
        <p:spPr>
          <a:xfrm>
            <a:off x="6912582" y="816851"/>
            <a:ext cx="4318703" cy="3525918"/>
          </a:xfrm>
          <a:prstGeom prst="rect">
            <a:avLst/>
          </a:prstGeom>
          <a:noFill/>
          <a:ln>
            <a:noFill/>
          </a:ln>
        </p:spPr>
      </p:pic>
      <p:sp>
        <p:nvSpPr>
          <p:cNvPr id="360" name="Google Shape;360;p41"/>
          <p:cNvSpPr txBox="1"/>
          <p:nvPr/>
        </p:nvSpPr>
        <p:spPr>
          <a:xfrm>
            <a:off x="6970891" y="4360453"/>
            <a:ext cx="4449584" cy="461624"/>
          </a:xfrm>
          <a:prstGeom prst="rect">
            <a:avLst/>
          </a:prstGeom>
          <a:noFill/>
          <a:ln>
            <a:noFill/>
          </a:ln>
        </p:spPr>
        <p:txBody>
          <a:bodyPr spcFirstLastPara="1" wrap="square" lIns="91425" tIns="45700" rIns="91425" bIns="45700" anchor="t" anchorCtr="0">
            <a:spAutoFit/>
          </a:bodyPr>
          <a:lstStyle/>
          <a:p>
            <a:pPr lvl="0"/>
            <a:r>
              <a:rPr lang="en-US" sz="1200" dirty="0"/>
              <a:t>AFE replaced with an event generator operating as a Poisson process, with exponentially distributed inter-event times.</a:t>
            </a:r>
            <a:endParaRPr dirty="0"/>
          </a:p>
        </p:txBody>
      </p:sp>
      <p:sp>
        <p:nvSpPr>
          <p:cNvPr id="361" name="Google Shape;361;p41"/>
          <p:cNvSpPr txBox="1"/>
          <p:nvPr/>
        </p:nvSpPr>
        <p:spPr>
          <a:xfrm>
            <a:off x="5373260" y="6094742"/>
            <a:ext cx="5609166"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900" b="0" i="0" u="none" strike="noStrike">
              <a:solidFill>
                <a:srgbClr val="747474"/>
              </a:solidFill>
              <a:latin typeface="Verdana"/>
              <a:ea typeface="Verdana"/>
              <a:cs typeface="Verdana"/>
              <a:sym typeface="Verdana"/>
            </a:endParaRPr>
          </a:p>
          <a:p>
            <a:pPr marL="0" marR="0" lvl="0" indent="0" algn="l" rtl="0">
              <a:spcBef>
                <a:spcPts val="0"/>
              </a:spcBef>
              <a:spcAft>
                <a:spcPts val="0"/>
              </a:spcAft>
              <a:buNone/>
            </a:pPr>
            <a:r>
              <a:rPr lang="pl-PL" sz="900" b="0" i="0" u="none" strike="noStrike">
                <a:solidFill>
                  <a:srgbClr val="747474"/>
                </a:solidFill>
                <a:latin typeface="Verdana"/>
                <a:ea typeface="Verdana"/>
                <a:cs typeface="Verdana"/>
                <a:sym typeface="Verdana"/>
              </a:rPr>
              <a:t>D. Gorni, G. Deptuch, P. Maj, S. Mandal, G. Pinaroli, „</a:t>
            </a:r>
            <a:r>
              <a:rPr lang="pl-PL" sz="900" b="0" i="1" u="none" strike="noStrike">
                <a:solidFill>
                  <a:srgbClr val="747474"/>
                </a:solidFill>
                <a:latin typeface="Verdana"/>
                <a:ea typeface="Verdana"/>
                <a:cs typeface="Verdana"/>
                <a:sym typeface="Verdana"/>
              </a:rPr>
              <a:t>Event-driven readout development: testing of the EDWARD65P1 chip with integrated event generators</a:t>
            </a:r>
            <a:r>
              <a:rPr lang="pl-PL" sz="900">
                <a:solidFill>
                  <a:srgbClr val="747474"/>
                </a:solidFill>
                <a:latin typeface="Verdana"/>
                <a:ea typeface="Verdana"/>
                <a:cs typeface="Verdana"/>
                <a:sym typeface="Verdana"/>
              </a:rPr>
              <a:t>”</a:t>
            </a:r>
            <a:r>
              <a:rPr lang="pl-PL" sz="900" b="0" i="0" u="none" strike="noStrike">
                <a:solidFill>
                  <a:srgbClr val="747474"/>
                </a:solidFill>
                <a:latin typeface="Verdana"/>
                <a:ea typeface="Verdana"/>
                <a:cs typeface="Verdana"/>
                <a:sym typeface="Verdana"/>
              </a:rPr>
              <a:t>, </a:t>
            </a:r>
            <a:r>
              <a:rPr lang="pl-PL" sz="900" b="1" i="0" u="none" strike="noStrike">
                <a:solidFill>
                  <a:srgbClr val="747474"/>
                </a:solidFill>
                <a:latin typeface="Verdana"/>
                <a:ea typeface="Verdana"/>
                <a:cs typeface="Verdana"/>
                <a:sym typeface="Verdana"/>
              </a:rPr>
              <a:t>Journal of Instrumentation</a:t>
            </a:r>
            <a:r>
              <a:rPr lang="pl-PL" sz="900" b="0" i="0" u="none" strike="noStrike">
                <a:solidFill>
                  <a:srgbClr val="747474"/>
                </a:solidFill>
                <a:latin typeface="Verdana"/>
                <a:ea typeface="Verdana"/>
                <a:cs typeface="Verdana"/>
                <a:sym typeface="Verdana"/>
              </a:rPr>
              <a:t>, 20(03), C03009 (2025), DOI: 10.1088/1748- 0221/20/03/C03009. 	</a:t>
            </a:r>
            <a:endParaRPr/>
          </a:p>
        </p:txBody>
      </p:sp>
      <p:sp>
        <p:nvSpPr>
          <p:cNvPr id="362" name="Google Shape;362;p41"/>
          <p:cNvSpPr txBox="1"/>
          <p:nvPr/>
        </p:nvSpPr>
        <p:spPr>
          <a:xfrm>
            <a:off x="6795578" y="4939448"/>
            <a:ext cx="5396422" cy="1169511"/>
          </a:xfrm>
          <a:prstGeom prst="rect">
            <a:avLst/>
          </a:prstGeom>
          <a:noFill/>
          <a:ln>
            <a:noFill/>
          </a:ln>
        </p:spPr>
        <p:txBody>
          <a:bodyPr spcFirstLastPara="1" wrap="square" lIns="91425" tIns="45700" rIns="91425" bIns="45700" anchor="t" anchorCtr="0">
            <a:spAutoFit/>
          </a:bodyPr>
          <a:lstStyle/>
          <a:p>
            <a:pPr lvl="0"/>
            <a:r>
              <a:rPr lang="en-US" sz="1400" dirty="0"/>
              <a:t>Objective: to more accurately study the timing and functional properties of the EDWARD architecture in a laboratory environment without the need for physical radiation signal sources.</a:t>
            </a:r>
          </a:p>
          <a:p>
            <a:pPr lvl="0"/>
            <a:r>
              <a:rPr lang="en-US" sz="1400" dirty="0"/>
              <a:t>Full control over the rate of generated events.</a:t>
            </a:r>
            <a:endParaRPr lang="pl-PL" dirty="0"/>
          </a:p>
        </p:txBody>
      </p:sp>
      <p:sp>
        <p:nvSpPr>
          <p:cNvPr id="363" name="Google Shape;36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smtClean="0"/>
              <a:pPr marL="0" lvl="0" indent="0" algn="r" rtl="0">
                <a:spcBef>
                  <a:spcPts val="0"/>
                </a:spcBef>
                <a:spcAft>
                  <a:spcPts val="0"/>
                </a:spcAft>
                <a:buNone/>
              </a:pPr>
              <a:t>26</a:t>
            </a:fld>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D59B0-8BA8-2FC3-6855-74BEEFA5400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44E751E-5315-7CA7-6AC4-7D454B2DF3E6}"/>
              </a:ext>
            </a:extLst>
          </p:cNvPr>
          <p:cNvSpPr>
            <a:spLocks noGrp="1"/>
          </p:cNvSpPr>
          <p:nvPr/>
        </p:nvSpPr>
        <p:spPr>
          <a:xfrm>
            <a:off x="247692" y="176280"/>
            <a:ext cx="11085568" cy="635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accent5"/>
                </a:solidFill>
                <a:latin typeface="+mn-lt"/>
              </a:rPr>
              <a:t>Examples of BNL systems - EDWARD</a:t>
            </a:r>
          </a:p>
        </p:txBody>
      </p:sp>
      <p:pic>
        <p:nvPicPr>
          <p:cNvPr id="4" name="Content Placeholder 12">
            <a:extLst>
              <a:ext uri="{FF2B5EF4-FFF2-40B4-BE49-F238E27FC236}">
                <a16:creationId xmlns:a16="http://schemas.microsoft.com/office/drawing/2014/main" id="{6A415780-FA2F-A43E-5CC0-AA8E77A01E03}"/>
              </a:ext>
            </a:extLst>
          </p:cNvPr>
          <p:cNvPicPr>
            <a:picLocks noGrp="1" noChangeAspect="1"/>
          </p:cNvPicPr>
          <p:nvPr>
            <p:ph idx="1"/>
          </p:nvPr>
        </p:nvPicPr>
        <p:blipFill>
          <a:blip r:embed="rId2"/>
          <a:stretch>
            <a:fillRect/>
          </a:stretch>
        </p:blipFill>
        <p:spPr>
          <a:xfrm>
            <a:off x="1400176" y="1080887"/>
            <a:ext cx="5140165" cy="4490883"/>
          </a:xfrm>
          <a:prstGeom prst="rect">
            <a:avLst/>
          </a:prstGeom>
          <a:ln>
            <a:noFill/>
          </a:ln>
          <a:effectLst>
            <a:outerShdw blurRad="292100" dist="139700" dir="2700000" algn="tl" rotWithShape="0">
              <a:srgbClr val="333333">
                <a:alpha val="65000"/>
              </a:srgbClr>
            </a:outerShdw>
          </a:effectLst>
        </p:spPr>
      </p:pic>
      <p:pic>
        <p:nvPicPr>
          <p:cNvPr id="6" name="Content Placeholder 8">
            <a:extLst>
              <a:ext uri="{FF2B5EF4-FFF2-40B4-BE49-F238E27FC236}">
                <a16:creationId xmlns:a16="http://schemas.microsoft.com/office/drawing/2014/main" id="{FB336069-161E-C1FE-5858-2B2C18BBFB2D}"/>
              </a:ext>
            </a:extLst>
          </p:cNvPr>
          <p:cNvPicPr>
            <a:picLocks noChangeAspect="1"/>
          </p:cNvPicPr>
          <p:nvPr/>
        </p:nvPicPr>
        <p:blipFill>
          <a:blip r:embed="rId3"/>
          <a:stretch>
            <a:fillRect/>
          </a:stretch>
        </p:blipFill>
        <p:spPr>
          <a:xfrm>
            <a:off x="7130869" y="1712591"/>
            <a:ext cx="4202391" cy="3432817"/>
          </a:xfrm>
          <a:prstGeom prst="rect">
            <a:avLst/>
          </a:prstGeom>
        </p:spPr>
      </p:pic>
    </p:spTree>
    <p:extLst>
      <p:ext uri="{BB962C8B-B14F-4D97-AF65-F5344CB8AC3E}">
        <p14:creationId xmlns:p14="http://schemas.microsoft.com/office/powerpoint/2010/main" val="4126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dirty="0"/>
              <a:t>Per-pixel </a:t>
            </a:r>
            <a:r>
              <a:rPr lang="pl-PL" dirty="0"/>
              <a:t>Poissona </a:t>
            </a:r>
            <a:r>
              <a:rPr lang="en-US" dirty="0"/>
              <a:t>process generator</a:t>
            </a:r>
            <a:endParaRPr dirty="0"/>
          </a:p>
        </p:txBody>
      </p:sp>
      <p:pic>
        <p:nvPicPr>
          <p:cNvPr id="370" name="Google Shape;370;p42" descr="Diagram&#10;&#10;Description automatically generated"/>
          <p:cNvPicPr preferRelativeResize="0">
            <a:picLocks noGrp="1"/>
          </p:cNvPicPr>
          <p:nvPr>
            <p:ph type="body" idx="1"/>
          </p:nvPr>
        </p:nvPicPr>
        <p:blipFill rotWithShape="1">
          <a:blip r:embed="rId3">
            <a:alphaModFix/>
          </a:blip>
          <a:srcRect/>
          <a:stretch/>
        </p:blipFill>
        <p:spPr>
          <a:xfrm>
            <a:off x="838200" y="1690688"/>
            <a:ext cx="5426877" cy="1860752"/>
          </a:xfrm>
          <a:prstGeom prst="rect">
            <a:avLst/>
          </a:prstGeom>
          <a:noFill/>
          <a:ln>
            <a:noFill/>
          </a:ln>
        </p:spPr>
      </p:pic>
      <p:sp>
        <p:nvSpPr>
          <p:cNvPr id="371" name="Google Shape;371;p42"/>
          <p:cNvSpPr txBox="1"/>
          <p:nvPr/>
        </p:nvSpPr>
        <p:spPr>
          <a:xfrm>
            <a:off x="889907" y="5428571"/>
            <a:ext cx="5098597"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rgbClr val="747474"/>
                </a:solidFill>
                <a:latin typeface="Times New Roman"/>
                <a:ea typeface="Times New Roman"/>
                <a:cs typeface="Times New Roman"/>
                <a:sym typeface="Times New Roman"/>
              </a:rPr>
              <a:t>Based on</a:t>
            </a:r>
            <a:r>
              <a:rPr lang="pl-PL" sz="1100" dirty="0">
                <a:solidFill>
                  <a:srgbClr val="747474"/>
                </a:solidFill>
                <a:latin typeface="Times New Roman"/>
                <a:ea typeface="Times New Roman"/>
                <a:cs typeface="Times New Roman"/>
                <a:sym typeface="Times New Roman"/>
              </a:rPr>
              <a:t>: A. Veiga and E. Spinelli, </a:t>
            </a:r>
            <a:r>
              <a:rPr lang="pl-PL" sz="1100" i="1" dirty="0">
                <a:solidFill>
                  <a:srgbClr val="747474"/>
                </a:solidFill>
                <a:latin typeface="Times New Roman"/>
                <a:ea typeface="Times New Roman"/>
                <a:cs typeface="Times New Roman"/>
                <a:sym typeface="Times New Roman"/>
              </a:rPr>
              <a:t>„A pulse generator with poisson-exponential distribution for emulation of radioactive decay events”</a:t>
            </a:r>
            <a:r>
              <a:rPr lang="pl-PL" sz="1100" dirty="0">
                <a:solidFill>
                  <a:srgbClr val="747474"/>
                </a:solidFill>
                <a:latin typeface="Times New Roman"/>
                <a:ea typeface="Times New Roman"/>
                <a:cs typeface="Times New Roman"/>
                <a:sym typeface="Times New Roman"/>
              </a:rPr>
              <a:t>, in </a:t>
            </a:r>
            <a:r>
              <a:rPr lang="pl-PL" sz="1100" b="1" dirty="0">
                <a:solidFill>
                  <a:srgbClr val="747474"/>
                </a:solidFill>
                <a:latin typeface="Arial"/>
                <a:ea typeface="Arial"/>
                <a:cs typeface="Arial"/>
                <a:sym typeface="Arial"/>
              </a:rPr>
              <a:t>2016 IEEE 7th Latin American Symposium on Circuits &amp; Systems (LASCAS)</a:t>
            </a:r>
            <a:r>
              <a:rPr lang="pl-PL" sz="1100" dirty="0">
                <a:solidFill>
                  <a:srgbClr val="747474"/>
                </a:solidFill>
                <a:latin typeface="Times New Roman"/>
                <a:ea typeface="Times New Roman"/>
                <a:cs typeface="Times New Roman"/>
                <a:sym typeface="Times New Roman"/>
              </a:rPr>
              <a:t>, 2016.</a:t>
            </a:r>
            <a:endParaRPr sz="1100" dirty="0">
              <a:solidFill>
                <a:srgbClr val="747474"/>
              </a:solidFill>
              <a:latin typeface="Arial"/>
              <a:ea typeface="Arial"/>
              <a:cs typeface="Arial"/>
              <a:sym typeface="Arial"/>
            </a:endParaRPr>
          </a:p>
        </p:txBody>
      </p:sp>
      <p:pic>
        <p:nvPicPr>
          <p:cNvPr id="372" name="Google Shape;372;p42"/>
          <p:cNvPicPr preferRelativeResize="0"/>
          <p:nvPr/>
        </p:nvPicPr>
        <p:blipFill rotWithShape="1">
          <a:blip r:embed="rId4">
            <a:alphaModFix/>
          </a:blip>
          <a:srcRect/>
          <a:stretch/>
        </p:blipFill>
        <p:spPr>
          <a:xfrm>
            <a:off x="804182" y="3551440"/>
            <a:ext cx="5426877" cy="1802224"/>
          </a:xfrm>
          <a:prstGeom prst="rect">
            <a:avLst/>
          </a:prstGeom>
          <a:noFill/>
          <a:ln>
            <a:noFill/>
          </a:ln>
        </p:spPr>
      </p:pic>
      <p:pic>
        <p:nvPicPr>
          <p:cNvPr id="373" name="Google Shape;373;p42" descr="Diagram, engineering drawing&#10;&#10;Description automatically generated"/>
          <p:cNvPicPr preferRelativeResize="0"/>
          <p:nvPr/>
        </p:nvPicPr>
        <p:blipFill rotWithShape="1">
          <a:blip r:embed="rId5">
            <a:alphaModFix/>
          </a:blip>
          <a:srcRect/>
          <a:stretch/>
        </p:blipFill>
        <p:spPr>
          <a:xfrm>
            <a:off x="6939710" y="1836965"/>
            <a:ext cx="4277363" cy="1180781"/>
          </a:xfrm>
          <a:prstGeom prst="rect">
            <a:avLst/>
          </a:prstGeom>
          <a:noFill/>
          <a:ln>
            <a:noFill/>
          </a:ln>
        </p:spPr>
      </p:pic>
      <p:pic>
        <p:nvPicPr>
          <p:cNvPr id="374" name="Google Shape;374;p42"/>
          <p:cNvPicPr preferRelativeResize="0"/>
          <p:nvPr/>
        </p:nvPicPr>
        <p:blipFill rotWithShape="1">
          <a:blip r:embed="rId6">
            <a:alphaModFix/>
          </a:blip>
          <a:srcRect/>
          <a:stretch/>
        </p:blipFill>
        <p:spPr>
          <a:xfrm>
            <a:off x="6231059" y="4026606"/>
            <a:ext cx="5461110" cy="1180781"/>
          </a:xfrm>
          <a:prstGeom prst="rect">
            <a:avLst/>
          </a:prstGeom>
          <a:noFill/>
          <a:ln>
            <a:noFill/>
          </a:ln>
        </p:spPr>
      </p:pic>
      <p:sp>
        <p:nvSpPr>
          <p:cNvPr id="375" name="Google Shape;375;p42"/>
          <p:cNvSpPr txBox="1"/>
          <p:nvPr/>
        </p:nvSpPr>
        <p:spPr>
          <a:xfrm>
            <a:off x="6495535" y="5353664"/>
            <a:ext cx="5053914" cy="954067"/>
          </a:xfrm>
          <a:prstGeom prst="rect">
            <a:avLst/>
          </a:prstGeom>
          <a:noFill/>
          <a:ln>
            <a:noFill/>
          </a:ln>
        </p:spPr>
        <p:txBody>
          <a:bodyPr spcFirstLastPara="1" wrap="square" lIns="91425" tIns="45700" rIns="91425" bIns="45700" anchor="t" anchorCtr="0">
            <a:spAutoFit/>
          </a:bodyPr>
          <a:lstStyle/>
          <a:p>
            <a:pPr lvl="0"/>
            <a:r>
              <a:rPr lang="en-US" sz="1400" dirty="0"/>
              <a:t>The use of an LFSR in the Fibonacci configuration enables generation of a 32-bit pseudorandom variable with a uniform distribution in a single clock cycle by parallelizing the feedback computation.</a:t>
            </a:r>
            <a:endParaRPr dirty="0"/>
          </a:p>
        </p:txBody>
      </p:sp>
      <p:sp>
        <p:nvSpPr>
          <p:cNvPr id="376" name="Google Shape;376;p42"/>
          <p:cNvSpPr txBox="1"/>
          <p:nvPr/>
        </p:nvSpPr>
        <p:spPr>
          <a:xfrm>
            <a:off x="6495535" y="3125329"/>
            <a:ext cx="5053914" cy="738623"/>
          </a:xfrm>
          <a:prstGeom prst="rect">
            <a:avLst/>
          </a:prstGeom>
          <a:noFill/>
          <a:ln>
            <a:noFill/>
          </a:ln>
        </p:spPr>
        <p:txBody>
          <a:bodyPr spcFirstLastPara="1" wrap="square" lIns="91425" tIns="45700" rIns="91425" bIns="45700" anchor="t" anchorCtr="0">
            <a:spAutoFit/>
          </a:bodyPr>
          <a:lstStyle/>
          <a:p>
            <a:r>
              <a:rPr lang="en-US" sz="1400" dirty="0"/>
              <a:t>The use of a generator with a pause capability allows the dissipated power to be reduced and enables simulation of the absence of digital activity in a pixel.</a:t>
            </a:r>
          </a:p>
        </p:txBody>
      </p:sp>
      <p:sp>
        <p:nvSpPr>
          <p:cNvPr id="377" name="Google Shape;37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smtClean="0"/>
              <a:pPr marL="0" lvl="0" indent="0" algn="r" rtl="0">
                <a:spcBef>
                  <a:spcPts val="0"/>
                </a:spcBef>
                <a:spcAft>
                  <a:spcPts val="0"/>
                </a:spcAft>
                <a:buNone/>
              </a:pPr>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43"/>
          <p:cNvPicPr preferRelativeResize="0">
            <a:picLocks noGrp="1"/>
          </p:cNvPicPr>
          <p:nvPr>
            <p:ph idx="1"/>
          </p:nvPr>
        </p:nvPicPr>
        <p:blipFill rotWithShape="1">
          <a:blip r:embed="rId3">
            <a:alphaModFix/>
          </a:blip>
          <a:srcRect r="51659" b="3286"/>
          <a:stretch/>
        </p:blipFill>
        <p:spPr>
          <a:xfrm>
            <a:off x="680709" y="1207515"/>
            <a:ext cx="2888799" cy="5650486"/>
          </a:xfrm>
          <a:prstGeom prst="rect">
            <a:avLst/>
          </a:prstGeom>
          <a:noFill/>
          <a:ln>
            <a:noFill/>
          </a:ln>
        </p:spPr>
      </p:pic>
      <p:pic>
        <p:nvPicPr>
          <p:cNvPr id="384" name="Google Shape;384;p43"/>
          <p:cNvPicPr preferRelativeResize="0"/>
          <p:nvPr/>
        </p:nvPicPr>
        <p:blipFill rotWithShape="1">
          <a:blip r:embed="rId4">
            <a:alphaModFix/>
          </a:blip>
          <a:srcRect l="3765" r="51568" b="4502"/>
          <a:stretch/>
        </p:blipFill>
        <p:spPr>
          <a:xfrm>
            <a:off x="3569508" y="1129497"/>
            <a:ext cx="2758718" cy="5728503"/>
          </a:xfrm>
          <a:prstGeom prst="rect">
            <a:avLst/>
          </a:prstGeom>
          <a:noFill/>
          <a:ln>
            <a:noFill/>
          </a:ln>
        </p:spPr>
      </p:pic>
      <p:pic>
        <p:nvPicPr>
          <p:cNvPr id="385" name="Google Shape;385;p43"/>
          <p:cNvPicPr preferRelativeResize="0"/>
          <p:nvPr/>
        </p:nvPicPr>
        <p:blipFill rotWithShape="1">
          <a:blip r:embed="rId5">
            <a:alphaModFix/>
          </a:blip>
          <a:srcRect l="3824" r="52518" b="3754"/>
          <a:stretch/>
        </p:blipFill>
        <p:spPr>
          <a:xfrm>
            <a:off x="6324053" y="1129497"/>
            <a:ext cx="2718591" cy="5728503"/>
          </a:xfrm>
          <a:prstGeom prst="rect">
            <a:avLst/>
          </a:prstGeom>
          <a:noFill/>
          <a:ln>
            <a:noFill/>
          </a:ln>
        </p:spPr>
      </p:pic>
      <p:sp>
        <p:nvSpPr>
          <p:cNvPr id="386" name="Google Shape;386;p43"/>
          <p:cNvSpPr txBox="1">
            <a:spLocks noGrp="1"/>
          </p:cNvSpPr>
          <p:nvPr>
            <p:ph type="title"/>
          </p:nvPr>
        </p:nvSpPr>
        <p:spPr>
          <a:xfrm>
            <a:off x="504825" y="18477"/>
            <a:ext cx="10848975" cy="1325563"/>
          </a:xfrm>
          <a:prstGeom prst="rect">
            <a:avLst/>
          </a:prstGeom>
          <a:noFill/>
          <a:ln>
            <a:noFill/>
          </a:ln>
        </p:spPr>
        <p:txBody>
          <a:bodyPr spcFirstLastPara="1" wrap="square" lIns="91425" tIns="45700" rIns="91425" bIns="45700" anchor="ctr" anchorCtr="0">
            <a:normAutofit/>
          </a:bodyPr>
          <a:lstStyle/>
          <a:p>
            <a:r>
              <a:rPr lang="en-US" sz="2800" dirty="0"/>
              <a:t>Digital-domain simulation results – dependence on event rate</a:t>
            </a:r>
          </a:p>
        </p:txBody>
      </p:sp>
      <p:sp>
        <p:nvSpPr>
          <p:cNvPr id="387" name="Google Shape;387;p43"/>
          <p:cNvSpPr txBox="1"/>
          <p:nvPr/>
        </p:nvSpPr>
        <p:spPr>
          <a:xfrm>
            <a:off x="318204" y="6519862"/>
            <a:ext cx="178223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Arial"/>
                <a:ea typeface="Arial"/>
                <a:cs typeface="Arial"/>
                <a:sym typeface="Arial"/>
              </a:rPr>
              <a:t>T</a:t>
            </a:r>
            <a:r>
              <a:rPr lang="pl-PL" sz="1800" baseline="-25000">
                <a:solidFill>
                  <a:schemeClr val="dk1"/>
                </a:solidFill>
                <a:latin typeface="Arial"/>
                <a:ea typeface="Arial"/>
                <a:cs typeface="Arial"/>
                <a:sym typeface="Arial"/>
              </a:rPr>
              <a:t>ack</a:t>
            </a:r>
            <a:r>
              <a:rPr lang="pl-PL" sz="1800">
                <a:solidFill>
                  <a:schemeClr val="dk1"/>
                </a:solidFill>
                <a:latin typeface="Arial"/>
                <a:ea typeface="Arial"/>
                <a:cs typeface="Arial"/>
                <a:sym typeface="Arial"/>
              </a:rPr>
              <a:t> = 56 ns</a:t>
            </a:r>
            <a:endParaRPr sz="1800">
              <a:solidFill>
                <a:schemeClr val="dk1"/>
              </a:solidFill>
              <a:latin typeface="Arial"/>
              <a:ea typeface="Arial"/>
              <a:cs typeface="Arial"/>
              <a:sym typeface="Arial"/>
            </a:endParaRPr>
          </a:p>
        </p:txBody>
      </p:sp>
      <p:sp>
        <p:nvSpPr>
          <p:cNvPr id="388" name="Google Shape;388;p43"/>
          <p:cNvSpPr/>
          <p:nvPr/>
        </p:nvSpPr>
        <p:spPr>
          <a:xfrm>
            <a:off x="9082772" y="935744"/>
            <a:ext cx="2825024" cy="5728503"/>
          </a:xfrm>
          <a:prstGeom prst="rect">
            <a:avLst/>
          </a:prstGeom>
          <a:noFill/>
          <a:ln>
            <a:noFill/>
          </a:ln>
        </p:spPr>
        <p:txBody>
          <a:bodyPr spcFirstLastPara="1" wrap="square" lIns="91425" tIns="45700" rIns="91425" bIns="45700" anchor="ctr" anchorCtr="0">
            <a:noAutofit/>
          </a:bodyPr>
          <a:lstStyle/>
          <a:p>
            <a:r>
              <a:rPr lang="en-US" sz="1400" dirty="0"/>
              <a:t>At a </a:t>
            </a:r>
            <a:r>
              <a:rPr lang="en-US" sz="1400" b="1" dirty="0"/>
              <a:t>low generation rate</a:t>
            </a:r>
            <a:r>
              <a:rPr lang="en-US" sz="1400" dirty="0"/>
              <a:t>, considered effectively over the entire matrix, compared with the rate of acknowledge signals, most pixels are read out immediately by the first available acknowledge signal. Occasionally, however, a pixel must wait until earlier requests from other pixels have been served.</a:t>
            </a:r>
          </a:p>
          <a:p>
            <a:endParaRPr lang="en-US" sz="1400" dirty="0"/>
          </a:p>
          <a:p>
            <a:r>
              <a:rPr lang="en-US" sz="1400" dirty="0"/>
              <a:t>As the </a:t>
            </a:r>
            <a:r>
              <a:rPr lang="en-US" sz="1400" b="1" dirty="0"/>
              <a:t>generation rate increases</a:t>
            </a:r>
            <a:r>
              <a:rPr lang="en-US" sz="1400" dirty="0"/>
              <a:t>, the average waiting time for readout also increases, because more pixels compete for service at the same time. </a:t>
            </a:r>
          </a:p>
          <a:p>
            <a:endParaRPr lang="en-US" sz="1400" dirty="0"/>
          </a:p>
          <a:p>
            <a:r>
              <a:rPr lang="en-US" sz="1400" dirty="0"/>
              <a:t>When the </a:t>
            </a:r>
            <a:r>
              <a:rPr lang="en-US" sz="1400" b="1" dirty="0"/>
              <a:t>event generation rate exceeds the acknowledge-signal rate</a:t>
            </a:r>
            <a:r>
              <a:rPr lang="en-US" sz="1400" dirty="0"/>
              <a:t>, the latency approaches a limiting value corresponding to the time required to read out the entire matrix, analogous to frame-based readout. In this regime, each pixel must effectively wait for all other pixels to be read out.</a:t>
            </a:r>
          </a:p>
        </p:txBody>
      </p:sp>
      <p:sp>
        <p:nvSpPr>
          <p:cNvPr id="389" name="Google Shape;3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smtClean="0"/>
              <a:pPr marL="0" lvl="0" indent="0" algn="r" rtl="0">
                <a:spcBef>
                  <a:spcPts val="0"/>
                </a:spcBef>
                <a:spcAft>
                  <a:spcPts val="0"/>
                </a:spcAft>
                <a:buNone/>
              </a:pPr>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3DAB0-0B6F-91B4-77AB-343069323E8A}"/>
            </a:ext>
          </a:extLst>
        </p:cNvPr>
        <p:cNvGrpSpPr/>
        <p:nvPr/>
      </p:nvGrpSpPr>
      <p:grpSpPr>
        <a:xfrm>
          <a:off x="0" y="0"/>
          <a:ext cx="0" cy="0"/>
          <a:chOff x="0" y="0"/>
          <a:chExt cx="0" cy="0"/>
        </a:xfrm>
      </p:grpSpPr>
      <p:pic>
        <p:nvPicPr>
          <p:cNvPr id="6" name="Picture 5" descr="The image depicts a 3D circuit board with glowing, interconnected circuitry and LED lights.&#10;&#10;AI-generated content may be incorrect.">
            <a:extLst>
              <a:ext uri="{FF2B5EF4-FFF2-40B4-BE49-F238E27FC236}">
                <a16:creationId xmlns:a16="http://schemas.microsoft.com/office/drawing/2014/main" id="{AA80ABBD-A4DD-39FA-7B4E-DE68FDB2C4B6}"/>
              </a:ext>
            </a:extLst>
          </p:cNvPr>
          <p:cNvPicPr>
            <a:picLocks noChangeAspect="1"/>
          </p:cNvPicPr>
          <p:nvPr/>
        </p:nvPicPr>
        <p:blipFill>
          <a:blip r:embed="rId2">
            <a:alphaModFix amt="50000"/>
          </a:blip>
          <a:stretch>
            <a:fillRect/>
          </a:stretch>
        </p:blipFill>
        <p:spPr>
          <a:xfrm>
            <a:off x="3239" y="0"/>
            <a:ext cx="12185522" cy="6858000"/>
          </a:xfrm>
          <a:prstGeom prst="rect">
            <a:avLst/>
          </a:prstGeom>
        </p:spPr>
      </p:pic>
      <p:sp>
        <p:nvSpPr>
          <p:cNvPr id="5" name="Title 4">
            <a:extLst>
              <a:ext uri="{FF2B5EF4-FFF2-40B4-BE49-F238E27FC236}">
                <a16:creationId xmlns:a16="http://schemas.microsoft.com/office/drawing/2014/main" id="{13E640B5-1121-C87A-8832-690F41E1F2E4}"/>
              </a:ext>
            </a:extLst>
          </p:cNvPr>
          <p:cNvSpPr>
            <a:spLocks noGrp="1"/>
          </p:cNvSpPr>
          <p:nvPr>
            <p:ph type="ctrTitle"/>
          </p:nvPr>
        </p:nvSpPr>
        <p:spPr/>
        <p:txBody>
          <a:bodyPr/>
          <a:lstStyle/>
          <a:p>
            <a:r>
              <a:rPr lang="en-US" dirty="0"/>
              <a:t>Event driven readout</a:t>
            </a:r>
          </a:p>
        </p:txBody>
      </p:sp>
    </p:spTree>
    <p:extLst>
      <p:ext uri="{BB962C8B-B14F-4D97-AF65-F5344CB8AC3E}">
        <p14:creationId xmlns:p14="http://schemas.microsoft.com/office/powerpoint/2010/main" val="2236258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4"/>
          <p:cNvSpPr txBox="1">
            <a:spLocks noGrp="1"/>
          </p:cNvSpPr>
          <p:nvPr>
            <p:ph type="title"/>
          </p:nvPr>
        </p:nvSpPr>
        <p:spPr>
          <a:xfrm>
            <a:off x="838200" y="196246"/>
            <a:ext cx="10515600" cy="1325563"/>
          </a:xfrm>
          <a:prstGeom prst="rect">
            <a:avLst/>
          </a:prstGeom>
          <a:noFill/>
          <a:ln>
            <a:noFill/>
          </a:ln>
        </p:spPr>
        <p:txBody>
          <a:bodyPr spcFirstLastPara="1" wrap="square" lIns="91425" tIns="45700" rIns="91425" bIns="45700" anchor="ctr" anchorCtr="0">
            <a:normAutofit/>
          </a:bodyPr>
          <a:lstStyle/>
          <a:p>
            <a:r>
              <a:rPr lang="en-US" sz="2800" dirty="0"/>
              <a:t>Digital simulation results – dependence on event rate</a:t>
            </a:r>
          </a:p>
        </p:txBody>
      </p:sp>
      <p:pic>
        <p:nvPicPr>
          <p:cNvPr id="396" name="Google Shape;396;p44"/>
          <p:cNvPicPr preferRelativeResize="0"/>
          <p:nvPr/>
        </p:nvPicPr>
        <p:blipFill rotWithShape="1">
          <a:blip r:embed="rId3">
            <a:alphaModFix/>
          </a:blip>
          <a:srcRect l="51495" r="1604" b="16717"/>
          <a:stretch/>
        </p:blipFill>
        <p:spPr>
          <a:xfrm>
            <a:off x="7556861" y="1077577"/>
            <a:ext cx="2595745" cy="1961541"/>
          </a:xfrm>
          <a:prstGeom prst="rect">
            <a:avLst/>
          </a:prstGeom>
          <a:noFill/>
          <a:ln>
            <a:noFill/>
          </a:ln>
        </p:spPr>
      </p:pic>
      <p:pic>
        <p:nvPicPr>
          <p:cNvPr id="397" name="Google Shape;397;p44"/>
          <p:cNvPicPr preferRelativeResize="0"/>
          <p:nvPr/>
        </p:nvPicPr>
        <p:blipFill rotWithShape="1">
          <a:blip r:embed="rId4">
            <a:alphaModFix/>
          </a:blip>
          <a:srcRect l="51520" t="7332" r="1378" b="12994"/>
          <a:stretch/>
        </p:blipFill>
        <p:spPr>
          <a:xfrm>
            <a:off x="7499373" y="3096917"/>
            <a:ext cx="2653233" cy="1875836"/>
          </a:xfrm>
          <a:prstGeom prst="rect">
            <a:avLst/>
          </a:prstGeom>
          <a:noFill/>
          <a:ln>
            <a:noFill/>
          </a:ln>
        </p:spPr>
      </p:pic>
      <p:pic>
        <p:nvPicPr>
          <p:cNvPr id="398" name="Google Shape;398;p44"/>
          <p:cNvPicPr preferRelativeResize="0"/>
          <p:nvPr/>
        </p:nvPicPr>
        <p:blipFill rotWithShape="1">
          <a:blip r:embed="rId5">
            <a:alphaModFix/>
          </a:blip>
          <a:srcRect l="52017" t="8822" r="1176" b="11533"/>
          <a:stretch/>
        </p:blipFill>
        <p:spPr>
          <a:xfrm>
            <a:off x="7418484" y="4896459"/>
            <a:ext cx="2734122" cy="1961541"/>
          </a:xfrm>
          <a:prstGeom prst="rect">
            <a:avLst/>
          </a:prstGeom>
          <a:noFill/>
          <a:ln>
            <a:noFill/>
          </a:ln>
        </p:spPr>
      </p:pic>
      <p:pic>
        <p:nvPicPr>
          <p:cNvPr id="399" name="Google Shape;399;p44"/>
          <p:cNvPicPr preferRelativeResize="0"/>
          <p:nvPr/>
        </p:nvPicPr>
        <p:blipFill rotWithShape="1">
          <a:blip r:embed="rId5">
            <a:alphaModFix/>
          </a:blip>
          <a:srcRect t="8822" r="52001" b="11533"/>
          <a:stretch/>
        </p:blipFill>
        <p:spPr>
          <a:xfrm>
            <a:off x="2346945" y="4927616"/>
            <a:ext cx="2803775" cy="1961541"/>
          </a:xfrm>
          <a:prstGeom prst="rect">
            <a:avLst/>
          </a:prstGeom>
          <a:noFill/>
          <a:ln>
            <a:noFill/>
          </a:ln>
        </p:spPr>
      </p:pic>
      <p:pic>
        <p:nvPicPr>
          <p:cNvPr id="400" name="Google Shape;400;p44"/>
          <p:cNvPicPr preferRelativeResize="0"/>
          <p:nvPr/>
        </p:nvPicPr>
        <p:blipFill rotWithShape="1">
          <a:blip r:embed="rId4">
            <a:alphaModFix/>
          </a:blip>
          <a:srcRect l="-1" t="7332" r="52693" b="18789"/>
          <a:stretch/>
        </p:blipFill>
        <p:spPr>
          <a:xfrm>
            <a:off x="2407519" y="3142055"/>
            <a:ext cx="2735613" cy="1785561"/>
          </a:xfrm>
          <a:prstGeom prst="rect">
            <a:avLst/>
          </a:prstGeom>
          <a:noFill/>
          <a:ln>
            <a:noFill/>
          </a:ln>
        </p:spPr>
      </p:pic>
      <p:pic>
        <p:nvPicPr>
          <p:cNvPr id="401" name="Google Shape;401;p44"/>
          <p:cNvPicPr preferRelativeResize="0"/>
          <p:nvPr/>
        </p:nvPicPr>
        <p:blipFill rotWithShape="1">
          <a:blip r:embed="rId3">
            <a:alphaModFix/>
          </a:blip>
          <a:srcRect r="52526" b="16717"/>
          <a:stretch/>
        </p:blipFill>
        <p:spPr>
          <a:xfrm>
            <a:off x="2407519" y="1108935"/>
            <a:ext cx="2723351" cy="2033120"/>
          </a:xfrm>
          <a:prstGeom prst="rect">
            <a:avLst/>
          </a:prstGeom>
          <a:noFill/>
          <a:ln>
            <a:noFill/>
          </a:ln>
        </p:spPr>
      </p:pic>
      <p:sp>
        <p:nvSpPr>
          <p:cNvPr id="402" name="Google Shape;402;p44"/>
          <p:cNvSpPr txBox="1"/>
          <p:nvPr/>
        </p:nvSpPr>
        <p:spPr>
          <a:xfrm>
            <a:off x="5150719" y="1486930"/>
            <a:ext cx="3548449" cy="50782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t>Average probability </a:t>
            </a:r>
          </a:p>
          <a:p>
            <a:pPr marL="0" marR="0" lvl="0" indent="0" algn="l" rtl="0">
              <a:spcBef>
                <a:spcPts val="0"/>
              </a:spcBef>
              <a:spcAft>
                <a:spcPts val="0"/>
              </a:spcAft>
              <a:buNone/>
            </a:pPr>
            <a:r>
              <a:rPr lang="en-US" sz="1400" b="1" dirty="0"/>
              <a:t>of event overlap (pile-up):</a:t>
            </a:r>
            <a:endParaRPr sz="1400" b="1"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pl-PL" sz="1800" dirty="0">
                <a:solidFill>
                  <a:schemeClr val="dk1"/>
                </a:solidFill>
                <a:latin typeface="Arial"/>
                <a:ea typeface="Arial"/>
                <a:cs typeface="Arial"/>
                <a:sym typeface="Arial"/>
              </a:rPr>
              <a:t>μ ≈ 0%</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pl-PL" sz="1800" dirty="0">
                <a:solidFill>
                  <a:schemeClr val="dk1"/>
                </a:solidFill>
                <a:latin typeface="Arial"/>
                <a:ea typeface="Arial"/>
                <a:cs typeface="Arial"/>
                <a:sym typeface="Arial"/>
              </a:rPr>
              <a:t>μ ≈ 0.3%</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pl-PL" sz="1800" dirty="0">
                <a:solidFill>
                  <a:schemeClr val="dk1"/>
                </a:solidFill>
                <a:latin typeface="Arial"/>
                <a:ea typeface="Arial"/>
                <a:cs typeface="Arial"/>
                <a:sym typeface="Arial"/>
              </a:rPr>
              <a:t>μ ≈ 92.7%</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403" name="Google Shape;403;p44"/>
          <p:cNvSpPr txBox="1"/>
          <p:nvPr/>
        </p:nvSpPr>
        <p:spPr>
          <a:xfrm>
            <a:off x="10105442" y="1548485"/>
            <a:ext cx="1999735" cy="5232161"/>
          </a:xfrm>
          <a:prstGeom prst="rect">
            <a:avLst/>
          </a:prstGeom>
          <a:noFill/>
          <a:ln>
            <a:noFill/>
          </a:ln>
        </p:spPr>
        <p:txBody>
          <a:bodyPr spcFirstLastPara="1" wrap="square" lIns="91425" tIns="45700" rIns="91425" bIns="45700" anchor="t" anchorCtr="0">
            <a:spAutoFit/>
          </a:bodyPr>
          <a:lstStyle/>
          <a:p>
            <a:pPr lvl="0"/>
            <a:r>
              <a:rPr lang="en-US" sz="1400" b="1" dirty="0"/>
              <a:t>Average readout latency:</a:t>
            </a:r>
          </a:p>
          <a:p>
            <a:pPr lvl="0"/>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pl-PL" sz="1800" dirty="0">
                <a:solidFill>
                  <a:schemeClr val="dk1"/>
                </a:solidFill>
                <a:latin typeface="Arial"/>
                <a:ea typeface="Arial"/>
                <a:cs typeface="Arial"/>
                <a:sym typeface="Arial"/>
              </a:rPr>
              <a:t>μ ≈ 63 ns</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pl-PL" sz="1800" dirty="0">
                <a:solidFill>
                  <a:schemeClr val="dk1"/>
                </a:solidFill>
                <a:latin typeface="Arial"/>
                <a:ea typeface="Arial"/>
                <a:cs typeface="Arial"/>
                <a:sym typeface="Arial"/>
              </a:rPr>
              <a:t>μ ≈ 220 ns</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pl-PL" sz="1800" dirty="0">
                <a:solidFill>
                  <a:schemeClr val="dk1"/>
                </a:solidFill>
                <a:latin typeface="Arial"/>
                <a:ea typeface="Arial"/>
                <a:cs typeface="Arial"/>
                <a:sym typeface="Arial"/>
              </a:rPr>
              <a:t>μ ≈ 53.5 μs</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404" name="Google Shape;40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smtClean="0"/>
              <a:pPr marL="0" lvl="0" indent="0" algn="r" rtl="0">
                <a:spcBef>
                  <a:spcPts val="0"/>
                </a:spcBef>
                <a:spcAft>
                  <a:spcPts val="0"/>
                </a:spcAft>
                <a:buNone/>
              </a:pPr>
              <a:t>30</a:t>
            </a:fld>
            <a:endParaRPr/>
          </a:p>
        </p:txBody>
      </p:sp>
      <p:sp>
        <p:nvSpPr>
          <p:cNvPr id="405" name="Google Shape;405;p44"/>
          <p:cNvSpPr txBox="1"/>
          <p:nvPr/>
        </p:nvSpPr>
        <p:spPr>
          <a:xfrm>
            <a:off x="713450" y="1363819"/>
            <a:ext cx="1860716" cy="5970825"/>
          </a:xfrm>
          <a:prstGeom prst="rect">
            <a:avLst/>
          </a:prstGeom>
          <a:noFill/>
          <a:ln>
            <a:noFill/>
          </a:ln>
        </p:spPr>
        <p:txBody>
          <a:bodyPr spcFirstLastPara="1" wrap="square" lIns="91425" tIns="45700" rIns="91425" bIns="45700" anchor="t" anchorCtr="0">
            <a:spAutoFit/>
          </a:bodyPr>
          <a:lstStyle/>
          <a:p>
            <a:r>
              <a:rPr lang="en-US" sz="1400" b="1" dirty="0"/>
              <a:t>System </a:t>
            </a:r>
          </a:p>
          <a:p>
            <a:r>
              <a:rPr lang="en-US" sz="1400" b="1" dirty="0"/>
              <a:t>utilization factor</a:t>
            </a:r>
            <a:endParaRPr lang="en-US" sz="1400" dirty="0"/>
          </a:p>
          <a:p>
            <a:pPr marL="0" marR="0" lvl="0" indent="0" algn="l" rtl="0">
              <a:spcBef>
                <a:spcPts val="0"/>
              </a:spcBef>
              <a:spcAft>
                <a:spcPts val="0"/>
              </a:spcAft>
              <a:buNone/>
            </a:pPr>
            <a:r>
              <a:rPr lang="pl-PL" sz="1800" dirty="0">
                <a:solidFill>
                  <a:schemeClr val="dk1"/>
                </a:solidFill>
                <a:latin typeface="Arial"/>
                <a:ea typeface="Arial"/>
                <a:cs typeface="Arial"/>
                <a:sym typeface="Arial"/>
              </a:rPr>
              <a:t>ρ ~ T</a:t>
            </a:r>
            <a:r>
              <a:rPr lang="pl-PL" sz="1800" baseline="-25000" dirty="0">
                <a:solidFill>
                  <a:schemeClr val="dk1"/>
                </a:solidFill>
                <a:latin typeface="Arial"/>
                <a:ea typeface="Arial"/>
                <a:cs typeface="Arial"/>
                <a:sym typeface="Arial"/>
              </a:rPr>
              <a:t>ack</a:t>
            </a:r>
            <a:r>
              <a:rPr lang="pl-PL" sz="1800" dirty="0">
                <a:solidFill>
                  <a:schemeClr val="dk1"/>
                </a:solidFill>
                <a:latin typeface="Arial"/>
                <a:ea typeface="Arial"/>
                <a:cs typeface="Arial"/>
                <a:sym typeface="Arial"/>
              </a:rPr>
              <a:t> x λ</a:t>
            </a:r>
            <a:r>
              <a:rPr lang="pl-PL" sz="1800" baseline="-25000" dirty="0">
                <a:solidFill>
                  <a:schemeClr val="dk1"/>
                </a:solidFill>
                <a:latin typeface="Arial"/>
                <a:ea typeface="Arial"/>
                <a:cs typeface="Arial"/>
                <a:sym typeface="Arial"/>
              </a:rPr>
              <a:t>eff</a:t>
            </a:r>
            <a:endParaRPr sz="1800" baseline="-25000" dirty="0">
              <a:solidFill>
                <a:schemeClr val="dk1"/>
              </a:solidFill>
              <a:latin typeface="Arial"/>
              <a:ea typeface="Arial"/>
              <a:cs typeface="Arial"/>
              <a:sym typeface="Arial"/>
            </a:endParaRPr>
          </a:p>
          <a:p>
            <a:pPr marL="0" marR="0" lvl="0" indent="0" algn="l" rtl="0">
              <a:spcBef>
                <a:spcPts val="0"/>
              </a:spcBef>
              <a:spcAft>
                <a:spcPts val="0"/>
              </a:spcAft>
              <a:buNone/>
            </a:pPr>
            <a:endParaRPr sz="1800" baseline="-25000" dirty="0">
              <a:solidFill>
                <a:schemeClr val="dk1"/>
              </a:solidFill>
              <a:latin typeface="Arial"/>
              <a:ea typeface="Arial"/>
              <a:cs typeface="Arial"/>
              <a:sym typeface="Arial"/>
            </a:endParaRPr>
          </a:p>
          <a:p>
            <a:pPr marL="0" marR="0" lvl="0" indent="0" algn="l" rtl="0">
              <a:spcBef>
                <a:spcPts val="0"/>
              </a:spcBef>
              <a:spcAft>
                <a:spcPts val="0"/>
              </a:spcAft>
              <a:buNone/>
            </a:pPr>
            <a:r>
              <a:rPr lang="pl-PL" sz="1800" dirty="0">
                <a:solidFill>
                  <a:schemeClr val="dk1"/>
                </a:solidFill>
                <a:latin typeface="Arial"/>
                <a:ea typeface="Arial"/>
                <a:cs typeface="Arial"/>
                <a:sym typeface="Arial"/>
              </a:rPr>
              <a:t>0.05</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pl-PL" sz="1800" dirty="0">
                <a:solidFill>
                  <a:schemeClr val="dk1"/>
                </a:solidFill>
                <a:latin typeface="Arial"/>
                <a:ea typeface="Arial"/>
                <a:cs typeface="Arial"/>
                <a:sym typeface="Arial"/>
              </a:rPr>
              <a:t>0.87</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pl-PL" sz="1800" dirty="0">
                <a:solidFill>
                  <a:schemeClr val="dk1"/>
                </a:solidFill>
                <a:latin typeface="Arial"/>
                <a:ea typeface="Arial"/>
                <a:cs typeface="Arial"/>
                <a:sym typeface="Arial"/>
              </a:rPr>
              <a:t>1.00</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r>
              <a:rPr lang="en-US" dirty="0"/>
              <a:t>Measured generator characteristics</a:t>
            </a:r>
          </a:p>
        </p:txBody>
      </p:sp>
      <p:pic>
        <p:nvPicPr>
          <p:cNvPr id="412" name="Google Shape;412;p45"/>
          <p:cNvPicPr preferRelativeResize="0"/>
          <p:nvPr/>
        </p:nvPicPr>
        <p:blipFill rotWithShape="1">
          <a:blip r:embed="rId3">
            <a:alphaModFix/>
          </a:blip>
          <a:srcRect/>
          <a:stretch/>
        </p:blipFill>
        <p:spPr>
          <a:xfrm>
            <a:off x="1020178" y="1447849"/>
            <a:ext cx="5424845" cy="4978803"/>
          </a:xfrm>
          <a:prstGeom prst="rect">
            <a:avLst/>
          </a:prstGeom>
          <a:noFill/>
          <a:ln>
            <a:noFill/>
          </a:ln>
        </p:spPr>
      </p:pic>
      <p:sp>
        <p:nvSpPr>
          <p:cNvPr id="413" name="Google Shape;413;p45"/>
          <p:cNvSpPr txBox="1"/>
          <p:nvPr/>
        </p:nvSpPr>
        <p:spPr>
          <a:xfrm>
            <a:off x="6775282" y="2666729"/>
            <a:ext cx="4578518" cy="2862282"/>
          </a:xfrm>
          <a:prstGeom prst="rect">
            <a:avLst/>
          </a:prstGeom>
          <a:noFill/>
          <a:ln>
            <a:noFill/>
          </a:ln>
        </p:spPr>
        <p:txBody>
          <a:bodyPr spcFirstLastPara="1" wrap="square" lIns="91425" tIns="45700" rIns="91425" bIns="45700" anchor="t" anchorCtr="0">
            <a:spAutoFit/>
          </a:bodyPr>
          <a:lstStyle/>
          <a:p>
            <a:r>
              <a:rPr lang="en-US" dirty="0"/>
              <a:t>Objective: to verify whether the obtained results agree with theory, both for the generator itself and for the EDWARD architecture.</a:t>
            </a:r>
          </a:p>
          <a:p>
            <a:endParaRPr lang="en-US" dirty="0"/>
          </a:p>
          <a:p>
            <a:r>
              <a:rPr lang="en-US" dirty="0"/>
              <a:t>The limit on the number of read out events reaches the theoretical limit imposed by the clock cycle used to generate acknowledge signals when the event rate from the matrix exceeds the acknowledge generation rate.</a:t>
            </a: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smtClean="0"/>
              <a:pPr marL="0" lvl="0" indent="0" algn="r" rtl="0">
                <a:spcBef>
                  <a:spcPts val="0"/>
                </a:spcBef>
                <a:spcAft>
                  <a:spcPts val="0"/>
                </a:spcAft>
                <a:buNone/>
              </a:pPr>
              <a:t>31</a:t>
            </a:fld>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en-US" dirty="0"/>
              <a:t>Measured generator characteristics cont.</a:t>
            </a:r>
          </a:p>
        </p:txBody>
      </p:sp>
      <p:sp>
        <p:nvSpPr>
          <p:cNvPr id="425" name="Google Shape;425;p46"/>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smtClean="0"/>
              <a:pPr marL="0" lvl="0" indent="0" algn="r" rtl="0">
                <a:spcBef>
                  <a:spcPts val="0"/>
                </a:spcBef>
                <a:spcAft>
                  <a:spcPts val="0"/>
                </a:spcAft>
                <a:buNone/>
              </a:pPr>
              <a:t>32</a:t>
            </a:fld>
            <a:endParaRPr/>
          </a:p>
        </p:txBody>
      </p:sp>
      <p:pic>
        <p:nvPicPr>
          <p:cNvPr id="421" name="Google Shape;421;p46"/>
          <p:cNvPicPr preferRelativeResize="0">
            <a:picLocks noGrp="1"/>
          </p:cNvPicPr>
          <p:nvPr>
            <p:ph type="body" idx="4294967295"/>
          </p:nvPr>
        </p:nvPicPr>
        <p:blipFill rotWithShape="1">
          <a:blip r:embed="rId3">
            <a:alphaModFix/>
          </a:blip>
          <a:srcRect/>
          <a:stretch/>
        </p:blipFill>
        <p:spPr>
          <a:xfrm>
            <a:off x="666750" y="1633538"/>
            <a:ext cx="4781550" cy="4670425"/>
          </a:xfrm>
          <a:prstGeom prst="rect">
            <a:avLst/>
          </a:prstGeom>
          <a:noFill/>
          <a:ln>
            <a:noFill/>
          </a:ln>
        </p:spPr>
      </p:pic>
      <p:pic>
        <p:nvPicPr>
          <p:cNvPr id="422" name="Google Shape;422;p46"/>
          <p:cNvPicPr preferRelativeResize="0"/>
          <p:nvPr/>
        </p:nvPicPr>
        <p:blipFill rotWithShape="1">
          <a:blip r:embed="rId4">
            <a:alphaModFix/>
          </a:blip>
          <a:srcRect/>
          <a:stretch/>
        </p:blipFill>
        <p:spPr>
          <a:xfrm>
            <a:off x="6668691" y="1187209"/>
            <a:ext cx="4762535" cy="3886228"/>
          </a:xfrm>
          <a:prstGeom prst="rect">
            <a:avLst/>
          </a:prstGeom>
          <a:noFill/>
          <a:ln>
            <a:noFill/>
          </a:ln>
        </p:spPr>
      </p:pic>
      <p:sp>
        <p:nvSpPr>
          <p:cNvPr id="423" name="Google Shape;423;p46"/>
          <p:cNvSpPr txBox="1"/>
          <p:nvPr/>
        </p:nvSpPr>
        <p:spPr>
          <a:xfrm>
            <a:off x="266700" y="6250672"/>
            <a:ext cx="5449661" cy="646290"/>
          </a:xfrm>
          <a:prstGeom prst="rect">
            <a:avLst/>
          </a:prstGeom>
          <a:noFill/>
          <a:ln>
            <a:noFill/>
          </a:ln>
        </p:spPr>
        <p:txBody>
          <a:bodyPr spcFirstLastPara="1" wrap="square" lIns="91425" tIns="45700" rIns="91425" bIns="45700" anchor="t" anchorCtr="0">
            <a:spAutoFit/>
          </a:bodyPr>
          <a:lstStyle/>
          <a:p>
            <a:pPr lvl="0"/>
            <a:r>
              <a:rPr lang="en-US" dirty="0"/>
              <a:t>The generator stops emulating a Poisson process when the success probability </a:t>
            </a:r>
            <a:r>
              <a:rPr lang="en-US" i="1" dirty="0"/>
              <a:t>p</a:t>
            </a:r>
            <a:r>
              <a:rPr lang="en-US" dirty="0"/>
              <a:t> becomes too large.</a:t>
            </a:r>
            <a:endParaRPr dirty="0"/>
          </a:p>
        </p:txBody>
      </p:sp>
      <p:sp>
        <p:nvSpPr>
          <p:cNvPr id="424" name="Google Shape;424;p46"/>
          <p:cNvSpPr txBox="1"/>
          <p:nvPr/>
        </p:nvSpPr>
        <p:spPr>
          <a:xfrm>
            <a:off x="6096000" y="5103180"/>
            <a:ext cx="5610225" cy="1477287"/>
          </a:xfrm>
          <a:prstGeom prst="rect">
            <a:avLst/>
          </a:prstGeom>
          <a:noFill/>
          <a:ln>
            <a:noFill/>
          </a:ln>
        </p:spPr>
        <p:txBody>
          <a:bodyPr spcFirstLastPara="1" wrap="square" lIns="91425" tIns="45700" rIns="91425" bIns="45700" anchor="t" anchorCtr="0">
            <a:spAutoFit/>
          </a:bodyPr>
          <a:lstStyle/>
          <a:p>
            <a:pPr lvl="0"/>
            <a:r>
              <a:rPr lang="en-US" dirty="0"/>
              <a:t>As the event rate generated by the matrix increases, the readout rate increases linearly up to the limit set by the acknowledge-generation frequency. </a:t>
            </a:r>
          </a:p>
          <a:p>
            <a:pPr lvl="0"/>
            <a:endParaRPr lang="en-US" dirty="0"/>
          </a:p>
          <a:p>
            <a:pPr lvl="0"/>
            <a:r>
              <a:rPr lang="en-US" dirty="0"/>
              <a:t>The system exhibits non-</a:t>
            </a:r>
            <a:r>
              <a:rPr lang="en-US" dirty="0" err="1"/>
              <a:t>paralyzable</a:t>
            </a:r>
            <a:r>
              <a:rPr lang="en-US" dirty="0"/>
              <a:t> behavior.</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0609D2-BDD8-1A9B-DF34-A293CA86A04C}"/>
              </a:ext>
            </a:extLst>
          </p:cNvPr>
          <p:cNvSpPr>
            <a:spLocks noGrp="1"/>
          </p:cNvSpPr>
          <p:nvPr>
            <p:ph type="title"/>
          </p:nvPr>
        </p:nvSpPr>
        <p:spPr/>
        <p:txBody>
          <a:bodyPr/>
          <a:lstStyle/>
          <a:p>
            <a:r>
              <a:rPr lang="en-US" dirty="0"/>
              <a:t>Analytical model</a:t>
            </a:r>
          </a:p>
        </p:txBody>
      </p:sp>
      <p:pic>
        <p:nvPicPr>
          <p:cNvPr id="7" name="Picture 6" descr="The image shows a table comparing various models (post-layout, simulation, and others) with their performance metrics, such as ploss, percentage values, and numerical results for different scenarios and configurations.&#10;&#10;AI-generated content may be incorrect.">
            <a:extLst>
              <a:ext uri="{FF2B5EF4-FFF2-40B4-BE49-F238E27FC236}">
                <a16:creationId xmlns:a16="http://schemas.microsoft.com/office/drawing/2014/main" id="{31524E59-2EEE-BD6F-AB3C-C96298B57022}"/>
              </a:ext>
            </a:extLst>
          </p:cNvPr>
          <p:cNvPicPr>
            <a:picLocks noChangeAspect="1"/>
          </p:cNvPicPr>
          <p:nvPr/>
        </p:nvPicPr>
        <p:blipFill>
          <a:blip r:embed="rId2"/>
          <a:stretch>
            <a:fillRect/>
          </a:stretch>
        </p:blipFill>
        <p:spPr>
          <a:xfrm>
            <a:off x="5707603" y="2006357"/>
            <a:ext cx="5392418" cy="4315306"/>
          </a:xfrm>
          <a:prstGeom prst="rect">
            <a:avLst/>
          </a:prstGeom>
        </p:spPr>
      </p:pic>
      <p:pic>
        <p:nvPicPr>
          <p:cNvPr id="9" name="Picture 8">
            <a:extLst>
              <a:ext uri="{FF2B5EF4-FFF2-40B4-BE49-F238E27FC236}">
                <a16:creationId xmlns:a16="http://schemas.microsoft.com/office/drawing/2014/main" id="{7FF9FBC7-BDE7-6D41-15F1-CF8C6159E245}"/>
              </a:ext>
            </a:extLst>
          </p:cNvPr>
          <p:cNvPicPr>
            <a:picLocks noChangeAspect="1"/>
          </p:cNvPicPr>
          <p:nvPr/>
        </p:nvPicPr>
        <p:blipFill>
          <a:blip r:embed="rId3"/>
          <a:stretch>
            <a:fillRect/>
          </a:stretch>
        </p:blipFill>
        <p:spPr>
          <a:xfrm>
            <a:off x="571500" y="1877751"/>
            <a:ext cx="2857899" cy="257211"/>
          </a:xfrm>
          <a:prstGeom prst="rect">
            <a:avLst/>
          </a:prstGeom>
        </p:spPr>
      </p:pic>
      <p:pic>
        <p:nvPicPr>
          <p:cNvPr id="11" name="Picture 10" descr="The image depicts an equation with variables E, S, u, and a subscripted b, where E equals u minus the sum of 1 and the product of a and b.&#10;&#10;AI-generated content may be incorrect.">
            <a:extLst>
              <a:ext uri="{FF2B5EF4-FFF2-40B4-BE49-F238E27FC236}">
                <a16:creationId xmlns:a16="http://schemas.microsoft.com/office/drawing/2014/main" id="{DB1D4D52-5AEF-D789-88A3-1D6E7F29B9B1}"/>
              </a:ext>
            </a:extLst>
          </p:cNvPr>
          <p:cNvPicPr>
            <a:picLocks noChangeAspect="1"/>
          </p:cNvPicPr>
          <p:nvPr/>
        </p:nvPicPr>
        <p:blipFill>
          <a:blip r:embed="rId4"/>
          <a:stretch>
            <a:fillRect/>
          </a:stretch>
        </p:blipFill>
        <p:spPr>
          <a:xfrm>
            <a:off x="500401" y="2979779"/>
            <a:ext cx="1914792" cy="495369"/>
          </a:xfrm>
          <a:prstGeom prst="rect">
            <a:avLst/>
          </a:prstGeom>
        </p:spPr>
      </p:pic>
      <p:pic>
        <p:nvPicPr>
          <p:cNvPr id="13" name="Picture 12" descr="The image depicts a mathematical expression with variables and symbols, illustrating an equation where 'Ploss' equals 'AESt', and 'NX' is added to '1+AE[St]'.&#10;&#10;AI-generated content may be incorrect.">
            <a:extLst>
              <a:ext uri="{FF2B5EF4-FFF2-40B4-BE49-F238E27FC236}">
                <a16:creationId xmlns:a16="http://schemas.microsoft.com/office/drawing/2014/main" id="{085F6C11-1DB6-56DE-0657-B80A69D84D0C}"/>
              </a:ext>
            </a:extLst>
          </p:cNvPr>
          <p:cNvPicPr>
            <a:picLocks noChangeAspect="1"/>
          </p:cNvPicPr>
          <p:nvPr/>
        </p:nvPicPr>
        <p:blipFill>
          <a:blip r:embed="rId5"/>
          <a:stretch>
            <a:fillRect/>
          </a:stretch>
        </p:blipFill>
        <p:spPr>
          <a:xfrm>
            <a:off x="500401" y="3630536"/>
            <a:ext cx="4639322" cy="533474"/>
          </a:xfrm>
          <a:prstGeom prst="rect">
            <a:avLst/>
          </a:prstGeom>
        </p:spPr>
      </p:pic>
      <p:pic>
        <p:nvPicPr>
          <p:cNvPr id="15" name="Picture 14" descr="The image depicts a mathematical equation with variables and operations, including a sum, a product, and an expression involving a constant (C), a variable (A), and a function of T (T+b).&#10;&#10;AI-generated content may be incorrect.">
            <a:extLst>
              <a:ext uri="{FF2B5EF4-FFF2-40B4-BE49-F238E27FC236}">
                <a16:creationId xmlns:a16="http://schemas.microsoft.com/office/drawing/2014/main" id="{ED0109D5-D5EF-5662-0D0A-702EE93DEB1F}"/>
              </a:ext>
            </a:extLst>
          </p:cNvPr>
          <p:cNvPicPr>
            <a:picLocks noChangeAspect="1"/>
          </p:cNvPicPr>
          <p:nvPr/>
        </p:nvPicPr>
        <p:blipFill>
          <a:blip r:embed="rId6"/>
          <a:stretch>
            <a:fillRect/>
          </a:stretch>
        </p:blipFill>
        <p:spPr>
          <a:xfrm>
            <a:off x="434864" y="2149505"/>
            <a:ext cx="4877481" cy="752580"/>
          </a:xfrm>
          <a:prstGeom prst="rect">
            <a:avLst/>
          </a:prstGeom>
        </p:spPr>
      </p:pic>
    </p:spTree>
    <p:extLst>
      <p:ext uri="{BB962C8B-B14F-4D97-AF65-F5344CB8AC3E}">
        <p14:creationId xmlns:p14="http://schemas.microsoft.com/office/powerpoint/2010/main" val="166137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1E33-4A61-5D62-9C56-375C1627585B}"/>
              </a:ext>
            </a:extLst>
          </p:cNvPr>
          <p:cNvSpPr>
            <a:spLocks noGrp="1"/>
          </p:cNvSpPr>
          <p:nvPr>
            <p:ph type="title"/>
          </p:nvPr>
        </p:nvSpPr>
        <p:spPr/>
        <p:txBody>
          <a:bodyPr/>
          <a:lstStyle/>
          <a:p>
            <a:r>
              <a:rPr lang="en-US" dirty="0"/>
              <a:t>Analytical results</a:t>
            </a:r>
          </a:p>
        </p:txBody>
      </p:sp>
      <p:sp>
        <p:nvSpPr>
          <p:cNvPr id="3" name="Slide Number Placeholder 2">
            <a:extLst>
              <a:ext uri="{FF2B5EF4-FFF2-40B4-BE49-F238E27FC236}">
                <a16:creationId xmlns:a16="http://schemas.microsoft.com/office/drawing/2014/main" id="{5FFD52F8-C716-942C-1F90-9FC002E4DC46}"/>
              </a:ext>
            </a:extLst>
          </p:cNvPr>
          <p:cNvSpPr>
            <a:spLocks noGrp="1"/>
          </p:cNvSpPr>
          <p:nvPr>
            <p:ph type="sldNum" sz="quarter" idx="4"/>
          </p:nvPr>
        </p:nvSpPr>
        <p:spPr/>
        <p:txBody>
          <a:bodyPr/>
          <a:lstStyle/>
          <a:p>
            <a:fld id="{933A556B-7C63-244D-9B7C-B0EA8042B330}" type="slidenum">
              <a:rPr lang="en-US" smtClean="0"/>
              <a:pPr/>
              <a:t>34</a:t>
            </a:fld>
            <a:endParaRPr lang="en-US" sz="1000" dirty="0"/>
          </a:p>
        </p:txBody>
      </p:sp>
      <p:pic>
        <p:nvPicPr>
          <p:cNvPr id="5" name="Picture 4" descr="The image depicts a graph comparing the probability of pile-up and mean sojourn time against the per-source rate for different queuing models, illustrating how different models like M/D/1, M/G/1, and others behave under varying load conditions.&#10;&#10;AI-generated content may be incorrect.">
            <a:extLst>
              <a:ext uri="{FF2B5EF4-FFF2-40B4-BE49-F238E27FC236}">
                <a16:creationId xmlns:a16="http://schemas.microsoft.com/office/drawing/2014/main" id="{ED6B79B2-1490-ED14-C047-450984DB7D95}"/>
              </a:ext>
            </a:extLst>
          </p:cNvPr>
          <p:cNvPicPr>
            <a:picLocks noChangeAspect="1"/>
          </p:cNvPicPr>
          <p:nvPr/>
        </p:nvPicPr>
        <p:blipFill>
          <a:blip r:embed="rId2"/>
          <a:stretch>
            <a:fillRect/>
          </a:stretch>
        </p:blipFill>
        <p:spPr>
          <a:xfrm>
            <a:off x="849650" y="1341637"/>
            <a:ext cx="6014002" cy="5340083"/>
          </a:xfrm>
          <a:prstGeom prst="rect">
            <a:avLst/>
          </a:prstGeom>
        </p:spPr>
      </p:pic>
      <p:pic>
        <p:nvPicPr>
          <p:cNvPr id="6" name="Picture 5" descr="The image shows a table comparing various models (post-layout, simulation, and others) with their performance metrics, such as ploss, percentage values, and numerical results for different scenarios and configurations.&#10;&#10;AI-generated content may be incorrect.">
            <a:extLst>
              <a:ext uri="{FF2B5EF4-FFF2-40B4-BE49-F238E27FC236}">
                <a16:creationId xmlns:a16="http://schemas.microsoft.com/office/drawing/2014/main" id="{8CD14B17-33B5-8FBF-9403-4D0C8426D7F0}"/>
              </a:ext>
            </a:extLst>
          </p:cNvPr>
          <p:cNvPicPr>
            <a:picLocks noChangeAspect="1"/>
          </p:cNvPicPr>
          <p:nvPr/>
        </p:nvPicPr>
        <p:blipFill>
          <a:blip r:embed="rId3"/>
          <a:stretch>
            <a:fillRect/>
          </a:stretch>
        </p:blipFill>
        <p:spPr>
          <a:xfrm>
            <a:off x="7116854" y="1595535"/>
            <a:ext cx="5075146" cy="4061408"/>
          </a:xfrm>
          <a:prstGeom prst="rect">
            <a:avLst/>
          </a:prstGeom>
        </p:spPr>
      </p:pic>
    </p:spTree>
    <p:extLst>
      <p:ext uri="{BB962C8B-B14F-4D97-AF65-F5344CB8AC3E}">
        <p14:creationId xmlns:p14="http://schemas.microsoft.com/office/powerpoint/2010/main" val="2098632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ADB8BE-7239-2BD0-9A03-7A37898F8393}"/>
              </a:ext>
            </a:extLst>
          </p:cNvPr>
          <p:cNvSpPr>
            <a:spLocks noGrp="1"/>
          </p:cNvSpPr>
          <p:nvPr>
            <p:ph type="title"/>
          </p:nvPr>
        </p:nvSpPr>
        <p:spPr/>
        <p:txBody>
          <a:bodyPr/>
          <a:lstStyle/>
          <a:p>
            <a:r>
              <a:rPr lang="en-US" noProof="0" dirty="0"/>
              <a:t>Event driven readout</a:t>
            </a:r>
          </a:p>
        </p:txBody>
      </p:sp>
      <p:pic>
        <p:nvPicPr>
          <p:cNvPr id="7" name="Picture 6">
            <a:extLst>
              <a:ext uri="{FF2B5EF4-FFF2-40B4-BE49-F238E27FC236}">
                <a16:creationId xmlns:a16="http://schemas.microsoft.com/office/drawing/2014/main" id="{1B6EC4DB-390A-DC4C-1CDA-3B6D05E4D90A}"/>
              </a:ext>
            </a:extLst>
          </p:cNvPr>
          <p:cNvPicPr>
            <a:picLocks noChangeAspect="1"/>
          </p:cNvPicPr>
          <p:nvPr/>
        </p:nvPicPr>
        <p:blipFill>
          <a:blip r:embed="rId2"/>
          <a:stretch>
            <a:fillRect/>
          </a:stretch>
        </p:blipFill>
        <p:spPr>
          <a:xfrm>
            <a:off x="5106994" y="2503211"/>
            <a:ext cx="6890208" cy="2375238"/>
          </a:xfrm>
          <a:prstGeom prst="rect">
            <a:avLst/>
          </a:prstGeom>
        </p:spPr>
      </p:pic>
      <p:pic>
        <p:nvPicPr>
          <p:cNvPr id="3" name="Picture 2">
            <a:extLst>
              <a:ext uri="{FF2B5EF4-FFF2-40B4-BE49-F238E27FC236}">
                <a16:creationId xmlns:a16="http://schemas.microsoft.com/office/drawing/2014/main" id="{0511E99D-9645-011A-74E0-6C5C452E95BB}"/>
              </a:ext>
            </a:extLst>
          </p:cNvPr>
          <p:cNvPicPr>
            <a:picLocks noChangeAspect="1"/>
          </p:cNvPicPr>
          <p:nvPr/>
        </p:nvPicPr>
        <p:blipFill>
          <a:blip r:embed="rId3"/>
          <a:stretch>
            <a:fillRect/>
          </a:stretch>
        </p:blipFill>
        <p:spPr>
          <a:xfrm>
            <a:off x="367047" y="1651188"/>
            <a:ext cx="4152244" cy="3873026"/>
          </a:xfrm>
          <a:prstGeom prst="rect">
            <a:avLst/>
          </a:prstGeom>
        </p:spPr>
      </p:pic>
      <p:sp>
        <p:nvSpPr>
          <p:cNvPr id="4" name="TextBox 3">
            <a:extLst>
              <a:ext uri="{FF2B5EF4-FFF2-40B4-BE49-F238E27FC236}">
                <a16:creationId xmlns:a16="http://schemas.microsoft.com/office/drawing/2014/main" id="{AF0DD619-9691-4BB1-B2C1-C52674391BAC}"/>
              </a:ext>
            </a:extLst>
          </p:cNvPr>
          <p:cNvSpPr txBox="1"/>
          <p:nvPr/>
        </p:nvSpPr>
        <p:spPr>
          <a:xfrm>
            <a:off x="457200" y="5524214"/>
            <a:ext cx="3951027" cy="646331"/>
          </a:xfrm>
          <a:prstGeom prst="rect">
            <a:avLst/>
          </a:prstGeom>
          <a:noFill/>
        </p:spPr>
        <p:txBody>
          <a:bodyPr wrap="square" rtlCol="0">
            <a:spAutoFit/>
          </a:bodyPr>
          <a:lstStyle/>
          <a:p>
            <a:pPr algn="ctr"/>
            <a:r>
              <a:rPr lang="en-US" dirty="0"/>
              <a:t>Block diagram of EDWARD readout architecture</a:t>
            </a:r>
          </a:p>
        </p:txBody>
      </p:sp>
      <p:sp>
        <p:nvSpPr>
          <p:cNvPr id="6" name="TextBox 5">
            <a:extLst>
              <a:ext uri="{FF2B5EF4-FFF2-40B4-BE49-F238E27FC236}">
                <a16:creationId xmlns:a16="http://schemas.microsoft.com/office/drawing/2014/main" id="{D02D19C7-02B3-A6DB-E3D6-1045C4197CDB}"/>
              </a:ext>
            </a:extLst>
          </p:cNvPr>
          <p:cNvSpPr txBox="1"/>
          <p:nvPr/>
        </p:nvSpPr>
        <p:spPr>
          <a:xfrm>
            <a:off x="6576584" y="5524213"/>
            <a:ext cx="3951027" cy="369332"/>
          </a:xfrm>
          <a:prstGeom prst="rect">
            <a:avLst/>
          </a:prstGeom>
          <a:noFill/>
        </p:spPr>
        <p:txBody>
          <a:bodyPr wrap="square" rtlCol="0">
            <a:spAutoFit/>
          </a:bodyPr>
          <a:lstStyle/>
          <a:p>
            <a:pPr algn="ctr"/>
            <a:r>
              <a:rPr lang="en-US" dirty="0"/>
              <a:t>AFE interface</a:t>
            </a:r>
          </a:p>
        </p:txBody>
      </p:sp>
    </p:spTree>
    <p:extLst>
      <p:ext uri="{BB962C8B-B14F-4D97-AF65-F5344CB8AC3E}">
        <p14:creationId xmlns:p14="http://schemas.microsoft.com/office/powerpoint/2010/main" val="3785026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 name="Simple Arbitration Cell_V02">
            <a:hlinkClick r:id="" action="ppaction://media"/>
            <a:extLst>
              <a:ext uri="{FF2B5EF4-FFF2-40B4-BE49-F238E27FC236}">
                <a16:creationId xmlns:a16="http://schemas.microsoft.com/office/drawing/2014/main" id="{3AD78ECF-3107-070B-539B-A6AE568CA9A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60643" y="1192204"/>
            <a:ext cx="6915334" cy="4596037"/>
          </a:xfrm>
          <a:prstGeom prst="rect">
            <a:avLst/>
          </a:prstGeom>
        </p:spPr>
      </p:pic>
      <p:sp>
        <p:nvSpPr>
          <p:cNvPr id="2" name="Title 1">
            <a:extLst>
              <a:ext uri="{FF2B5EF4-FFF2-40B4-BE49-F238E27FC236}">
                <a16:creationId xmlns:a16="http://schemas.microsoft.com/office/drawing/2014/main" id="{3D3A9EB1-D583-EFFF-0473-106F49F2653B}"/>
              </a:ext>
            </a:extLst>
          </p:cNvPr>
          <p:cNvSpPr>
            <a:spLocks noGrp="1"/>
          </p:cNvSpPr>
          <p:nvPr>
            <p:ph type="title"/>
          </p:nvPr>
        </p:nvSpPr>
        <p:spPr/>
        <p:txBody>
          <a:bodyPr/>
          <a:lstStyle/>
          <a:p>
            <a:r>
              <a:rPr lang="en-US" dirty="0">
                <a:solidFill>
                  <a:schemeClr val="bg1"/>
                </a:solidFill>
              </a:rPr>
              <a:t>Building block – arbiter cell</a:t>
            </a:r>
          </a:p>
        </p:txBody>
      </p:sp>
      <p:sp>
        <p:nvSpPr>
          <p:cNvPr id="3" name="Slide Number Placeholder 2">
            <a:extLst>
              <a:ext uri="{FF2B5EF4-FFF2-40B4-BE49-F238E27FC236}">
                <a16:creationId xmlns:a16="http://schemas.microsoft.com/office/drawing/2014/main" id="{DC3D2129-9FC2-C81E-65B0-37E3E5393D6D}"/>
              </a:ext>
            </a:extLst>
          </p:cNvPr>
          <p:cNvSpPr>
            <a:spLocks noGrp="1"/>
          </p:cNvSpPr>
          <p:nvPr>
            <p:ph type="sldNum" sz="quarter" idx="4"/>
          </p:nvPr>
        </p:nvSpPr>
        <p:spPr/>
        <p:txBody>
          <a:bodyPr/>
          <a:lstStyle/>
          <a:p>
            <a:fld id="{933A556B-7C63-244D-9B7C-B0EA8042B330}" type="slidenum">
              <a:rPr lang="en-US" smtClean="0">
                <a:solidFill>
                  <a:schemeClr val="bg1"/>
                </a:solidFill>
              </a:rPr>
              <a:pPr/>
              <a:t>5</a:t>
            </a:fld>
            <a:endParaRPr lang="en-US" sz="1000" dirty="0">
              <a:solidFill>
                <a:schemeClr val="bg1"/>
              </a:solidFill>
            </a:endParaRPr>
          </a:p>
        </p:txBody>
      </p:sp>
      <p:sp>
        <p:nvSpPr>
          <p:cNvPr id="8" name="TextBox 7">
            <a:extLst>
              <a:ext uri="{FF2B5EF4-FFF2-40B4-BE49-F238E27FC236}">
                <a16:creationId xmlns:a16="http://schemas.microsoft.com/office/drawing/2014/main" id="{FC01F864-E9CB-19CD-05AD-4CCC4FEEF8E3}"/>
              </a:ext>
            </a:extLst>
          </p:cNvPr>
          <p:cNvSpPr txBox="1"/>
          <p:nvPr/>
        </p:nvSpPr>
        <p:spPr>
          <a:xfrm>
            <a:off x="1135351" y="5378620"/>
            <a:ext cx="3444536" cy="1200329"/>
          </a:xfrm>
          <a:prstGeom prst="rect">
            <a:avLst/>
          </a:prstGeom>
          <a:noFill/>
        </p:spPr>
        <p:txBody>
          <a:bodyPr wrap="square" rtlCol="0">
            <a:spAutoFit/>
          </a:bodyPr>
          <a:lstStyle/>
          <a:p>
            <a:pPr algn="ctr"/>
            <a:r>
              <a:rPr lang="en-US" dirty="0">
                <a:solidFill>
                  <a:schemeClr val="bg1"/>
                </a:solidFill>
              </a:rPr>
              <a:t>Arbiter based on Seitz’ arbiter provides mutual exclusion. Especially useful for asynchronous signals</a:t>
            </a:r>
          </a:p>
        </p:txBody>
      </p:sp>
      <p:sp>
        <p:nvSpPr>
          <p:cNvPr id="9" name="TextBox 8">
            <a:extLst>
              <a:ext uri="{FF2B5EF4-FFF2-40B4-BE49-F238E27FC236}">
                <a16:creationId xmlns:a16="http://schemas.microsoft.com/office/drawing/2014/main" id="{85DC1159-5F34-DF45-900F-621F90701DE6}"/>
              </a:ext>
            </a:extLst>
          </p:cNvPr>
          <p:cNvSpPr txBox="1"/>
          <p:nvPr/>
        </p:nvSpPr>
        <p:spPr>
          <a:xfrm>
            <a:off x="6659850" y="5236578"/>
            <a:ext cx="3444536" cy="1477328"/>
          </a:xfrm>
          <a:prstGeom prst="rect">
            <a:avLst/>
          </a:prstGeom>
          <a:noFill/>
        </p:spPr>
        <p:txBody>
          <a:bodyPr wrap="square" rtlCol="0">
            <a:spAutoFit/>
          </a:bodyPr>
          <a:lstStyle/>
          <a:p>
            <a:pPr algn="ctr"/>
            <a:r>
              <a:rPr lang="en-US" dirty="0">
                <a:solidFill>
                  <a:schemeClr val="bg1"/>
                </a:solidFill>
              </a:rPr>
              <a:t>Additional logic builds a path back for acknowledge signal and generates request for next stage. However, this structure suffer from </a:t>
            </a:r>
            <a:r>
              <a:rPr lang="en-US" dirty="0">
                <a:solidFill>
                  <a:schemeClr val="accent5"/>
                </a:solidFill>
              </a:rPr>
              <a:t>race condition</a:t>
            </a:r>
          </a:p>
        </p:txBody>
      </p:sp>
      <p:pic>
        <p:nvPicPr>
          <p:cNvPr id="10" name="Arbiter_Cell">
            <a:hlinkClick r:id="" action="ppaction://media"/>
            <a:extLst>
              <a:ext uri="{FF2B5EF4-FFF2-40B4-BE49-F238E27FC236}">
                <a16:creationId xmlns:a16="http://schemas.microsoft.com/office/drawing/2014/main" id="{5AA1214D-5B11-D382-65F5-6A39F38E16A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71500" y="1585586"/>
            <a:ext cx="4673379" cy="3756093"/>
          </a:xfrm>
          <a:prstGeom prst="rect">
            <a:avLst/>
          </a:prstGeom>
        </p:spPr>
      </p:pic>
    </p:spTree>
    <p:extLst>
      <p:ext uri="{BB962C8B-B14F-4D97-AF65-F5344CB8AC3E}">
        <p14:creationId xmlns:p14="http://schemas.microsoft.com/office/powerpoint/2010/main" val="14067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26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8" name="Fair_Arbitration_Cell">
            <a:hlinkClick r:id="" action="ppaction://media"/>
            <a:extLst>
              <a:ext uri="{FF2B5EF4-FFF2-40B4-BE49-F238E27FC236}">
                <a16:creationId xmlns:a16="http://schemas.microsoft.com/office/drawing/2014/main" id="{2089C305-2290-505D-38F4-6C758865667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4325" y="1571838"/>
            <a:ext cx="6096000" cy="4051495"/>
          </a:xfrm>
          <a:prstGeom prst="rect">
            <a:avLst/>
          </a:prstGeom>
        </p:spPr>
      </p:pic>
      <p:sp>
        <p:nvSpPr>
          <p:cNvPr id="2" name="Title 1">
            <a:extLst>
              <a:ext uri="{FF2B5EF4-FFF2-40B4-BE49-F238E27FC236}">
                <a16:creationId xmlns:a16="http://schemas.microsoft.com/office/drawing/2014/main" id="{378068EF-44EF-9B5C-D705-ABD7AA8BBC8E}"/>
              </a:ext>
            </a:extLst>
          </p:cNvPr>
          <p:cNvSpPr>
            <a:spLocks noGrp="1"/>
          </p:cNvSpPr>
          <p:nvPr>
            <p:ph type="title"/>
          </p:nvPr>
        </p:nvSpPr>
        <p:spPr/>
        <p:txBody>
          <a:bodyPr/>
          <a:lstStyle/>
          <a:p>
            <a:r>
              <a:rPr lang="en-US" dirty="0">
                <a:solidFill>
                  <a:schemeClr val="bg1"/>
                </a:solidFill>
              </a:rPr>
              <a:t>Resolving race condition</a:t>
            </a:r>
          </a:p>
        </p:txBody>
      </p:sp>
      <p:sp>
        <p:nvSpPr>
          <p:cNvPr id="3" name="Slide Number Placeholder 2">
            <a:extLst>
              <a:ext uri="{FF2B5EF4-FFF2-40B4-BE49-F238E27FC236}">
                <a16:creationId xmlns:a16="http://schemas.microsoft.com/office/drawing/2014/main" id="{A17810D1-15A4-FC20-CDEF-303C461FEC51}"/>
              </a:ext>
            </a:extLst>
          </p:cNvPr>
          <p:cNvSpPr>
            <a:spLocks noGrp="1"/>
          </p:cNvSpPr>
          <p:nvPr>
            <p:ph type="sldNum" sz="quarter" idx="4"/>
          </p:nvPr>
        </p:nvSpPr>
        <p:spPr/>
        <p:txBody>
          <a:bodyPr/>
          <a:lstStyle/>
          <a:p>
            <a:fld id="{933A556B-7C63-244D-9B7C-B0EA8042B330}" type="slidenum">
              <a:rPr lang="en-US" smtClean="0">
                <a:solidFill>
                  <a:schemeClr val="bg1"/>
                </a:solidFill>
              </a:rPr>
              <a:pPr/>
              <a:t>6</a:t>
            </a:fld>
            <a:endParaRPr lang="en-US" sz="1000" dirty="0">
              <a:solidFill>
                <a:schemeClr val="bg1"/>
              </a:solidFill>
            </a:endParaRPr>
          </a:p>
        </p:txBody>
      </p:sp>
      <p:sp>
        <p:nvSpPr>
          <p:cNvPr id="6" name="TextBox 5">
            <a:extLst>
              <a:ext uri="{FF2B5EF4-FFF2-40B4-BE49-F238E27FC236}">
                <a16:creationId xmlns:a16="http://schemas.microsoft.com/office/drawing/2014/main" id="{945A6FED-252C-FD7B-4C13-924634DF6218}"/>
              </a:ext>
            </a:extLst>
          </p:cNvPr>
          <p:cNvSpPr txBox="1"/>
          <p:nvPr/>
        </p:nvSpPr>
        <p:spPr>
          <a:xfrm>
            <a:off x="1135351" y="5095825"/>
            <a:ext cx="3444536" cy="1477328"/>
          </a:xfrm>
          <a:prstGeom prst="rect">
            <a:avLst/>
          </a:prstGeom>
          <a:noFill/>
        </p:spPr>
        <p:txBody>
          <a:bodyPr wrap="square" rtlCol="0">
            <a:spAutoFit/>
          </a:bodyPr>
          <a:lstStyle/>
          <a:p>
            <a:pPr algn="ctr"/>
            <a:r>
              <a:rPr lang="en-US" dirty="0">
                <a:solidFill>
                  <a:schemeClr val="bg1"/>
                </a:solidFill>
              </a:rPr>
              <a:t>Fair arbitration blocks propagation of second request until cell is cleared – it forces ack signal to be cleared up to the top of the tree</a:t>
            </a:r>
          </a:p>
        </p:txBody>
      </p:sp>
      <p:sp>
        <p:nvSpPr>
          <p:cNvPr id="7" name="TextBox 6">
            <a:extLst>
              <a:ext uri="{FF2B5EF4-FFF2-40B4-BE49-F238E27FC236}">
                <a16:creationId xmlns:a16="http://schemas.microsoft.com/office/drawing/2014/main" id="{33AC3760-F5A6-8BF3-9BD8-CC3ED9757435}"/>
              </a:ext>
            </a:extLst>
          </p:cNvPr>
          <p:cNvSpPr txBox="1"/>
          <p:nvPr/>
        </p:nvSpPr>
        <p:spPr>
          <a:xfrm>
            <a:off x="6659851" y="5070440"/>
            <a:ext cx="3444536" cy="1477328"/>
          </a:xfrm>
          <a:prstGeom prst="rect">
            <a:avLst/>
          </a:prstGeom>
          <a:noFill/>
        </p:spPr>
        <p:txBody>
          <a:bodyPr wrap="square" rtlCol="0">
            <a:spAutoFit/>
          </a:bodyPr>
          <a:lstStyle/>
          <a:p>
            <a:pPr algn="ctr"/>
            <a:r>
              <a:rPr lang="en-US" dirty="0">
                <a:solidFill>
                  <a:schemeClr val="bg1"/>
                </a:solidFill>
              </a:rPr>
              <a:t>Unfair arbitration blocks ack until both requests are cleared – it switches locally up to the next closest stage with active request</a:t>
            </a:r>
          </a:p>
        </p:txBody>
      </p:sp>
      <p:pic>
        <p:nvPicPr>
          <p:cNvPr id="9" name="Unfair_Arbitration_Cell">
            <a:hlinkClick r:id="" action="ppaction://media"/>
            <a:extLst>
              <a:ext uri="{FF2B5EF4-FFF2-40B4-BE49-F238E27FC236}">
                <a16:creationId xmlns:a16="http://schemas.microsoft.com/office/drawing/2014/main" id="{ABA49292-52DE-C1BF-B9AA-6712BB78414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96000" y="1636563"/>
            <a:ext cx="6096000" cy="4051495"/>
          </a:xfrm>
          <a:prstGeom prst="rect">
            <a:avLst/>
          </a:prstGeom>
        </p:spPr>
      </p:pic>
    </p:spTree>
    <p:extLst>
      <p:ext uri="{BB962C8B-B14F-4D97-AF65-F5344CB8AC3E}">
        <p14:creationId xmlns:p14="http://schemas.microsoft.com/office/powerpoint/2010/main" val="224156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4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97C824-8038-2AAA-FBDB-33629D82C7E3}"/>
              </a:ext>
            </a:extLst>
          </p:cNvPr>
          <p:cNvSpPr>
            <a:spLocks noGrp="1"/>
          </p:cNvSpPr>
          <p:nvPr>
            <p:ph type="sldNum" sz="quarter" idx="4"/>
          </p:nvPr>
        </p:nvSpPr>
        <p:spPr/>
        <p:txBody>
          <a:bodyPr/>
          <a:lstStyle/>
          <a:p>
            <a:fld id="{933A556B-7C63-244D-9B7C-B0EA8042B330}" type="slidenum">
              <a:rPr lang="en-US" smtClean="0">
                <a:solidFill>
                  <a:schemeClr val="bg1"/>
                </a:solidFill>
              </a:rPr>
              <a:pPr/>
              <a:t>7</a:t>
            </a:fld>
            <a:endParaRPr lang="en-US" sz="1000" dirty="0">
              <a:solidFill>
                <a:schemeClr val="bg1"/>
              </a:solidFill>
            </a:endParaRPr>
          </a:p>
        </p:txBody>
      </p:sp>
      <p:sp>
        <p:nvSpPr>
          <p:cNvPr id="4" name="Rectangle 3">
            <a:extLst>
              <a:ext uri="{FF2B5EF4-FFF2-40B4-BE49-F238E27FC236}">
                <a16:creationId xmlns:a16="http://schemas.microsoft.com/office/drawing/2014/main" id="{5021925B-A97C-AAF0-69A7-021B4F67EB5F}"/>
              </a:ext>
            </a:extLst>
          </p:cNvPr>
          <p:cNvSpPr>
            <a:spLocks noChangeArrowheads="1"/>
          </p:cNvSpPr>
          <p:nvPr/>
        </p:nvSpPr>
        <p:spPr bwMode="auto">
          <a:xfrm>
            <a:off x="381740" y="-9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5DB4A888-B11F-C858-57A8-FA059B3BFE2C}"/>
              </a:ext>
            </a:extLst>
          </p:cNvPr>
          <p:cNvSpPr>
            <a:spLocks noChangeArrowheads="1"/>
          </p:cNvSpPr>
          <p:nvPr/>
        </p:nvSpPr>
        <p:spPr bwMode="auto">
          <a:xfrm>
            <a:off x="1353717" y="1832000"/>
            <a:ext cx="36783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Readout order of unfair arbiter</a:t>
            </a:r>
            <a:endParaRPr kumimoji="0" lang="en-US" altLang="en-US" sz="3200" b="0" u="none" strike="noStrike" cap="none" normalizeH="0" baseline="0" dirty="0">
              <a:ln>
                <a:noFill/>
              </a:ln>
              <a:solidFill>
                <a:schemeClr val="bg1"/>
              </a:solidFill>
              <a:effectLst/>
              <a:latin typeface="Arial" panose="020B0604020202020204" pitchFamily="34" charset="0"/>
            </a:endParaRPr>
          </a:p>
        </p:txBody>
      </p:sp>
      <p:pic>
        <p:nvPicPr>
          <p:cNvPr id="8" name="Picture 7">
            <a:extLst>
              <a:ext uri="{FF2B5EF4-FFF2-40B4-BE49-F238E27FC236}">
                <a16:creationId xmlns:a16="http://schemas.microsoft.com/office/drawing/2014/main" id="{1F48ABAC-F305-4F1D-3311-B979432D3EB8}"/>
              </a:ext>
            </a:extLst>
          </p:cNvPr>
          <p:cNvPicPr>
            <a:picLocks noChangeAspect="1"/>
          </p:cNvPicPr>
          <p:nvPr/>
        </p:nvPicPr>
        <p:blipFill>
          <a:blip r:embed="rId3"/>
          <a:stretch>
            <a:fillRect/>
          </a:stretch>
        </p:blipFill>
        <p:spPr>
          <a:xfrm>
            <a:off x="5600700" y="33618"/>
            <a:ext cx="6591300" cy="3314139"/>
          </a:xfrm>
          <a:prstGeom prst="rect">
            <a:avLst/>
          </a:prstGeom>
        </p:spPr>
      </p:pic>
      <p:pic>
        <p:nvPicPr>
          <p:cNvPr id="10" name="Picture 9">
            <a:extLst>
              <a:ext uri="{FF2B5EF4-FFF2-40B4-BE49-F238E27FC236}">
                <a16:creationId xmlns:a16="http://schemas.microsoft.com/office/drawing/2014/main" id="{40DA171B-AB74-2A47-9386-74D651BF1D6A}"/>
              </a:ext>
            </a:extLst>
          </p:cNvPr>
          <p:cNvPicPr>
            <a:picLocks noChangeAspect="1"/>
          </p:cNvPicPr>
          <p:nvPr/>
        </p:nvPicPr>
        <p:blipFill>
          <a:blip r:embed="rId4"/>
          <a:stretch>
            <a:fillRect/>
          </a:stretch>
        </p:blipFill>
        <p:spPr>
          <a:xfrm>
            <a:off x="292519" y="3278760"/>
            <a:ext cx="7051683" cy="3545622"/>
          </a:xfrm>
          <a:prstGeom prst="rect">
            <a:avLst/>
          </a:prstGeom>
        </p:spPr>
      </p:pic>
      <p:sp>
        <p:nvSpPr>
          <p:cNvPr id="11" name="Rectangle 10">
            <a:extLst>
              <a:ext uri="{FF2B5EF4-FFF2-40B4-BE49-F238E27FC236}">
                <a16:creationId xmlns:a16="http://schemas.microsoft.com/office/drawing/2014/main" id="{BD5970F3-852A-6476-5159-CBB935194077}"/>
              </a:ext>
            </a:extLst>
          </p:cNvPr>
          <p:cNvSpPr>
            <a:spLocks noChangeArrowheads="1"/>
          </p:cNvSpPr>
          <p:nvPr/>
        </p:nvSpPr>
        <p:spPr bwMode="auto">
          <a:xfrm>
            <a:off x="7426950" y="4660925"/>
            <a:ext cx="36783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Readout order of fair arbiter</a:t>
            </a:r>
            <a:endParaRPr kumimoji="0" lang="en-US" altLang="en-US" sz="3200" b="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4153465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xel_And_Peripherial_Logic">
            <a:hlinkClick r:id="" action="ppaction://media"/>
            <a:extLst>
              <a:ext uri="{FF2B5EF4-FFF2-40B4-BE49-F238E27FC236}">
                <a16:creationId xmlns:a16="http://schemas.microsoft.com/office/drawing/2014/main" id="{47405774-956E-5196-A8A9-DD25E758E5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6104" y="38105"/>
            <a:ext cx="9667213" cy="6454770"/>
          </a:xfrm>
          <a:prstGeom prst="rect">
            <a:avLst/>
          </a:prstGeom>
        </p:spPr>
      </p:pic>
      <p:sp>
        <p:nvSpPr>
          <p:cNvPr id="2" name="Title 1">
            <a:extLst>
              <a:ext uri="{FF2B5EF4-FFF2-40B4-BE49-F238E27FC236}">
                <a16:creationId xmlns:a16="http://schemas.microsoft.com/office/drawing/2014/main" id="{7DADA8E6-F120-2684-8E7B-5851F5925826}"/>
              </a:ext>
            </a:extLst>
          </p:cNvPr>
          <p:cNvSpPr>
            <a:spLocks noGrp="1"/>
          </p:cNvSpPr>
          <p:nvPr>
            <p:ph type="title"/>
          </p:nvPr>
        </p:nvSpPr>
        <p:spPr/>
        <p:txBody>
          <a:bodyPr/>
          <a:lstStyle/>
          <a:p>
            <a:r>
              <a:rPr lang="en-US" dirty="0">
                <a:solidFill>
                  <a:schemeClr val="bg1"/>
                </a:solidFill>
              </a:rPr>
              <a:t>Full operation flow </a:t>
            </a:r>
          </a:p>
        </p:txBody>
      </p:sp>
      <p:sp>
        <p:nvSpPr>
          <p:cNvPr id="3" name="Slide Number Placeholder 2">
            <a:extLst>
              <a:ext uri="{FF2B5EF4-FFF2-40B4-BE49-F238E27FC236}">
                <a16:creationId xmlns:a16="http://schemas.microsoft.com/office/drawing/2014/main" id="{BF5BFDA3-9841-67D3-C256-1403B2B7DEF8}"/>
              </a:ext>
            </a:extLst>
          </p:cNvPr>
          <p:cNvSpPr>
            <a:spLocks noGrp="1"/>
          </p:cNvSpPr>
          <p:nvPr>
            <p:ph type="sldNum" sz="quarter" idx="4"/>
          </p:nvPr>
        </p:nvSpPr>
        <p:spPr/>
        <p:txBody>
          <a:bodyPr/>
          <a:lstStyle/>
          <a:p>
            <a:fld id="{933A556B-7C63-244D-9B7C-B0EA8042B330}" type="slidenum">
              <a:rPr lang="en-US" smtClean="0">
                <a:solidFill>
                  <a:schemeClr val="bg1"/>
                </a:solidFill>
              </a:rPr>
              <a:pPr/>
              <a:t>8</a:t>
            </a:fld>
            <a:endParaRPr lang="en-US" sz="1000" dirty="0">
              <a:solidFill>
                <a:schemeClr val="bg1"/>
              </a:solidFill>
            </a:endParaRPr>
          </a:p>
        </p:txBody>
      </p:sp>
    </p:spTree>
    <p:extLst>
      <p:ext uri="{BB962C8B-B14F-4D97-AF65-F5344CB8AC3E}">
        <p14:creationId xmlns:p14="http://schemas.microsoft.com/office/powerpoint/2010/main" val="66107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e image depicts a three-layered electronic circuit board with densely packed microchips, highlighting a complex network of interconnected components.&#10;&#10;AI-generated content may be incorrect.">
            <a:extLst>
              <a:ext uri="{FF2B5EF4-FFF2-40B4-BE49-F238E27FC236}">
                <a16:creationId xmlns:a16="http://schemas.microsoft.com/office/drawing/2014/main" id="{9AD9ABAD-A060-CC70-F23D-DCE506A07E83}"/>
              </a:ext>
            </a:extLst>
          </p:cNvPr>
          <p:cNvPicPr>
            <a:picLocks noChangeAspect="1"/>
          </p:cNvPicPr>
          <p:nvPr/>
        </p:nvPicPr>
        <p:blipFill>
          <a:blip r:embed="rId2">
            <a:alphaModFix amt="50000"/>
          </a:blip>
          <a:stretch>
            <a:fillRect/>
          </a:stretch>
        </p:blipFill>
        <p:spPr>
          <a:xfrm>
            <a:off x="3239" y="0"/>
            <a:ext cx="12185522" cy="6858000"/>
          </a:xfrm>
          <a:prstGeom prst="rect">
            <a:avLst/>
          </a:prstGeom>
        </p:spPr>
      </p:pic>
      <p:sp>
        <p:nvSpPr>
          <p:cNvPr id="5" name="Title 4">
            <a:extLst>
              <a:ext uri="{FF2B5EF4-FFF2-40B4-BE49-F238E27FC236}">
                <a16:creationId xmlns:a16="http://schemas.microsoft.com/office/drawing/2014/main" id="{6860FDB5-6A55-1B3A-A2E4-BD5AF7B36E43}"/>
              </a:ext>
            </a:extLst>
          </p:cNvPr>
          <p:cNvSpPr>
            <a:spLocks noGrp="1"/>
          </p:cNvSpPr>
          <p:nvPr>
            <p:ph type="ctrTitle"/>
          </p:nvPr>
        </p:nvSpPr>
        <p:spPr/>
        <p:txBody>
          <a:bodyPr/>
          <a:lstStyle/>
          <a:p>
            <a:r>
              <a:rPr lang="en-US" dirty="0"/>
              <a:t>Previous work with hybrid pixel detectors</a:t>
            </a:r>
          </a:p>
        </p:txBody>
      </p:sp>
    </p:spTree>
    <p:extLst>
      <p:ext uri="{BB962C8B-B14F-4D97-AF65-F5344CB8AC3E}">
        <p14:creationId xmlns:p14="http://schemas.microsoft.com/office/powerpoint/2010/main" val="3896061723"/>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02B1611D-C42F-0A41-BAED-D3B41970EBE3}" vid="{7E203859-C242-EE45-BB6D-C700A593D7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9561e60-dc75-4c28-a1c9-2e8d8870196b}" enabled="0" method="" siteId="{89561e60-dc75-4c28-a1c9-2e8d8870196b}" removed="1"/>
</clbl:labelList>
</file>

<file path=docProps/app.xml><?xml version="1.0" encoding="utf-8"?>
<Properties xmlns="http://schemas.openxmlformats.org/officeDocument/2006/extended-properties" xmlns:vt="http://schemas.openxmlformats.org/officeDocument/2006/docPropsVTypes">
  <Template>bnl-ppt-template-widescreen (5)</Template>
  <TotalTime>2665</TotalTime>
  <Words>1836</Words>
  <Application>Microsoft Office PowerPoint</Application>
  <PresentationFormat>Widescreen</PresentationFormat>
  <Paragraphs>241</Paragraphs>
  <Slides>34</Slides>
  <Notes>11</Notes>
  <HiddenSlides>0</HiddenSlides>
  <MMClips>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Abadi</vt:lpstr>
      <vt:lpstr>ADLaM Display</vt:lpstr>
      <vt:lpstr>Aptos</vt:lpstr>
      <vt:lpstr>Aptos Narrow</vt:lpstr>
      <vt:lpstr>Arial</vt:lpstr>
      <vt:lpstr>Cabin Sketch</vt:lpstr>
      <vt:lpstr>Calibri</vt:lpstr>
      <vt:lpstr>Cambria Math</vt:lpstr>
      <vt:lpstr>Play</vt:lpstr>
      <vt:lpstr>Times New Roman</vt:lpstr>
      <vt:lpstr>Verdana</vt:lpstr>
      <vt:lpstr>Wingdings</vt:lpstr>
      <vt:lpstr>BNL</vt:lpstr>
      <vt:lpstr>Event-Driven MAPS for Large-Area Vertex and Tracking Detectors aiming at Intelligent 3D Stacks</vt:lpstr>
      <vt:lpstr>Brookhaven National Laboratory</vt:lpstr>
      <vt:lpstr>Event driven readout</vt:lpstr>
      <vt:lpstr>Event driven readout</vt:lpstr>
      <vt:lpstr>Building block – arbiter cell</vt:lpstr>
      <vt:lpstr>Resolving race condition</vt:lpstr>
      <vt:lpstr>PowerPoint Presentation</vt:lpstr>
      <vt:lpstr>Full operation flow </vt:lpstr>
      <vt:lpstr>Previous work with hybrid pixel detectors</vt:lpstr>
      <vt:lpstr>Full-field fluorescence imaging chip</vt:lpstr>
      <vt:lpstr>Two modes of operation</vt:lpstr>
      <vt:lpstr>Results</vt:lpstr>
      <vt:lpstr>Toward bidirectional communication</vt:lpstr>
      <vt:lpstr>Bidirectional structure</vt:lpstr>
      <vt:lpstr>Example waveforms</vt:lpstr>
      <vt:lpstr>MAPS implementation</vt:lpstr>
      <vt:lpstr>Digital library</vt:lpstr>
      <vt:lpstr>Implementation</vt:lpstr>
      <vt:lpstr>Problem</vt:lpstr>
      <vt:lpstr>Intelligent 3D Stacks</vt:lpstr>
      <vt:lpstr>3D stacking of MAPS</vt:lpstr>
      <vt:lpstr>Backup</vt:lpstr>
      <vt:lpstr>Operation flow 1/3</vt:lpstr>
      <vt:lpstr>Operation flow 2/3</vt:lpstr>
      <vt:lpstr>Operation flow 3/3</vt:lpstr>
      <vt:lpstr>EDWARD65P1 chip</vt:lpstr>
      <vt:lpstr>PowerPoint Presentation</vt:lpstr>
      <vt:lpstr>Per-pixel Poissona process generator</vt:lpstr>
      <vt:lpstr>Digital-domain simulation results – dependence on event rate</vt:lpstr>
      <vt:lpstr>Digital simulation results – dependence on event rate</vt:lpstr>
      <vt:lpstr>Measured generator characteristics</vt:lpstr>
      <vt:lpstr>Measured generator characteristics cont.</vt:lpstr>
      <vt:lpstr>Analytical model</vt:lpstr>
      <vt:lpstr>Analytical results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Gorni, Dominik</dc:creator>
  <cp:keywords/>
  <dc:description/>
  <cp:lastModifiedBy>Gorni, Dominik</cp:lastModifiedBy>
  <cp:revision>1</cp:revision>
  <dcterms:created xsi:type="dcterms:W3CDTF">2026-05-12T21:00:57Z</dcterms:created>
  <dcterms:modified xsi:type="dcterms:W3CDTF">2026-05-19T10:15:26Z</dcterms:modified>
  <cp:category/>
</cp:coreProperties>
</file>