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1"/>
  </p:sldMasterIdLst>
  <p:notesMasterIdLst>
    <p:notesMasterId r:id="rId30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4" r:id="rId18"/>
    <p:sldId id="296" r:id="rId19"/>
    <p:sldId id="295" r:id="rId20"/>
    <p:sldId id="297" r:id="rId21"/>
    <p:sldId id="298" r:id="rId22"/>
    <p:sldId id="301" r:id="rId23"/>
    <p:sldId id="299" r:id="rId24"/>
    <p:sldId id="300" r:id="rId25"/>
    <p:sldId id="302" r:id="rId26"/>
    <p:sldId id="303" r:id="rId27"/>
    <p:sldId id="292" r:id="rId28"/>
    <p:sldId id="293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B44672-3B61-940E-5B3D-A860182DA818}" v="1282" dt="2026-05-05T12:29:25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48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o Dellacasa" userId="S::gdellaca@infn.it::9e04603b-8117-438a-9be4-7ed8910202b6" providerId="AD" clId="Web-{83B44672-3B61-940E-5B3D-A860182DA818}"/>
    <pc:docChg chg="addSld modSld modMainMaster">
      <pc:chgData name="Giulio Dellacasa" userId="S::gdellaca@infn.it::9e04603b-8117-438a-9be4-7ed8910202b6" providerId="AD" clId="Web-{83B44672-3B61-940E-5B3D-A860182DA818}" dt="2026-05-05T12:29:25.849" v="1244" actId="1076"/>
      <pc:docMkLst>
        <pc:docMk/>
      </pc:docMkLst>
      <pc:sldChg chg="modSp">
        <pc:chgData name="Giulio Dellacasa" userId="S::gdellaca@infn.it::9e04603b-8117-438a-9be4-7ed8910202b6" providerId="AD" clId="Web-{83B44672-3B61-940E-5B3D-A860182DA818}" dt="2026-05-05T07:55:59.990" v="57" actId="20577"/>
        <pc:sldMkLst>
          <pc:docMk/>
          <pc:sldMk cId="3603492966" sldId="256"/>
        </pc:sldMkLst>
        <pc:spChg chg="mod">
          <ac:chgData name="Giulio Dellacasa" userId="S::gdellaca@infn.it::9e04603b-8117-438a-9be4-7ed8910202b6" providerId="AD" clId="Web-{83B44672-3B61-940E-5B3D-A860182DA818}" dt="2026-05-05T07:54:37.832" v="48" actId="20577"/>
          <ac:spMkLst>
            <pc:docMk/>
            <pc:sldMk cId="3603492966" sldId="256"/>
            <ac:spMk id="2" creationId="{00000000-0000-0000-0000-000000000000}"/>
          </ac:spMkLst>
        </pc:spChg>
        <pc:spChg chg="mod">
          <ac:chgData name="Giulio Dellacasa" userId="S::gdellaca@infn.it::9e04603b-8117-438a-9be4-7ed8910202b6" providerId="AD" clId="Web-{83B44672-3B61-940E-5B3D-A860182DA818}" dt="2026-05-05T07:55:59.990" v="57" actId="20577"/>
          <ac:spMkLst>
            <pc:docMk/>
            <pc:sldMk cId="3603492966" sldId="256"/>
            <ac:spMk id="3" creationId="{00000000-0000-0000-0000-000000000000}"/>
          </ac:spMkLst>
        </pc:spChg>
      </pc:sldChg>
      <pc:sldChg chg="modSp">
        <pc:chgData name="Giulio Dellacasa" userId="S::gdellaca@infn.it::9e04603b-8117-438a-9be4-7ed8910202b6" providerId="AD" clId="Web-{83B44672-3B61-940E-5B3D-A860182DA818}" dt="2026-05-05T12:16:45" v="1067" actId="20577"/>
        <pc:sldMkLst>
          <pc:docMk/>
          <pc:sldMk cId="682612522" sldId="277"/>
        </pc:sldMkLst>
        <pc:spChg chg="mod">
          <ac:chgData name="Giulio Dellacasa" userId="S::gdellaca@infn.it::9e04603b-8117-438a-9be4-7ed8910202b6" providerId="AD" clId="Web-{83B44672-3B61-940E-5B3D-A860182DA818}" dt="2026-05-05T07:56:06.833" v="58" actId="20577"/>
          <ac:spMkLst>
            <pc:docMk/>
            <pc:sldMk cId="682612522" sldId="277"/>
            <ac:spMk id="2" creationId="{495DC899-ADA9-61A4-9E8E-72EBD2ADA919}"/>
          </ac:spMkLst>
        </pc:spChg>
        <pc:spChg chg="mod">
          <ac:chgData name="Giulio Dellacasa" userId="S::gdellaca@infn.it::9e04603b-8117-438a-9be4-7ed8910202b6" providerId="AD" clId="Web-{83B44672-3B61-940E-5B3D-A860182DA818}" dt="2026-05-05T12:16:45" v="1067" actId="20577"/>
          <ac:spMkLst>
            <pc:docMk/>
            <pc:sldMk cId="682612522" sldId="277"/>
            <ac:spMk id="4" creationId="{A1466068-F14D-200D-546C-A780D3BCB8F1}"/>
          </ac:spMkLst>
        </pc:spChg>
        <pc:spChg chg="mod">
          <ac:chgData name="Giulio Dellacasa" userId="S::gdellaca@infn.it::9e04603b-8117-438a-9be4-7ed8910202b6" providerId="AD" clId="Web-{83B44672-3B61-940E-5B3D-A860182DA818}" dt="2026-05-05T08:07:33.117" v="108" actId="1076"/>
          <ac:spMkLst>
            <pc:docMk/>
            <pc:sldMk cId="682612522" sldId="277"/>
            <ac:spMk id="6" creationId="{2DFADD11-96A9-A842-4FA9-78C8E1120C92}"/>
          </ac:spMkLst>
        </pc:spChg>
      </pc:sldChg>
      <pc:sldChg chg="addSp modSp new">
        <pc:chgData name="Giulio Dellacasa" userId="S::gdellaca@infn.it::9e04603b-8117-438a-9be4-7ed8910202b6" providerId="AD" clId="Web-{83B44672-3B61-940E-5B3D-A860182DA818}" dt="2026-05-05T11:45:38.270" v="732" actId="14100"/>
        <pc:sldMkLst>
          <pc:docMk/>
          <pc:sldMk cId="1308555573" sldId="278"/>
        </pc:sldMkLst>
        <pc:spChg chg="mod">
          <ac:chgData name="Giulio Dellacasa" userId="S::gdellaca@infn.it::9e04603b-8117-438a-9be4-7ed8910202b6" providerId="AD" clId="Web-{83B44672-3B61-940E-5B3D-A860182DA818}" dt="2026-05-05T08:08:58.761" v="123" actId="20577"/>
          <ac:spMkLst>
            <pc:docMk/>
            <pc:sldMk cId="1308555573" sldId="278"/>
            <ac:spMk id="2" creationId="{9395BEE8-C0DC-E5DD-CCD4-261E6B5DD6C4}"/>
          </ac:spMkLst>
        </pc:spChg>
        <pc:spChg chg="mod">
          <ac:chgData name="Giulio Dellacasa" userId="S::gdellaca@infn.it::9e04603b-8117-438a-9be4-7ed8910202b6" providerId="AD" clId="Web-{83B44672-3B61-940E-5B3D-A860182DA818}" dt="2026-05-05T11:45:38.270" v="732" actId="14100"/>
          <ac:spMkLst>
            <pc:docMk/>
            <pc:sldMk cId="1308555573" sldId="278"/>
            <ac:spMk id="3" creationId="{73EDB49B-C804-CA0F-8D8C-CF563DE7F953}"/>
          </ac:spMkLst>
        </pc:spChg>
        <pc:spChg chg="mod">
          <ac:chgData name="Giulio Dellacasa" userId="S::gdellaca@infn.it::9e04603b-8117-438a-9be4-7ed8910202b6" providerId="AD" clId="Web-{83B44672-3B61-940E-5B3D-A860182DA818}" dt="2026-05-05T08:09:38.121" v="129" actId="1076"/>
          <ac:spMkLst>
            <pc:docMk/>
            <pc:sldMk cId="1308555573" sldId="278"/>
            <ac:spMk id="5" creationId="{F03801EB-0EA0-4957-C413-84FF505EE59E}"/>
          </ac:spMkLst>
        </pc:spChg>
        <pc:picChg chg="add mod">
          <ac:chgData name="Giulio Dellacasa" userId="S::gdellaca@infn.it::9e04603b-8117-438a-9be4-7ed8910202b6" providerId="AD" clId="Web-{83B44672-3B61-940E-5B3D-A860182DA818}" dt="2026-05-05T08:09:50.872" v="132" actId="1076"/>
          <ac:picMkLst>
            <pc:docMk/>
            <pc:sldMk cId="1308555573" sldId="278"/>
            <ac:picMk id="6" creationId="{88B7B1D1-1D74-4B71-1789-B104B6D2DCFB}"/>
          </ac:picMkLst>
        </pc:picChg>
      </pc:sldChg>
      <pc:sldChg chg="addSp modSp new">
        <pc:chgData name="Giulio Dellacasa" userId="S::gdellaca@infn.it::9e04603b-8117-438a-9be4-7ed8910202b6" providerId="AD" clId="Web-{83B44672-3B61-940E-5B3D-A860182DA818}" dt="2026-05-05T11:45:51.708" v="733" actId="14100"/>
        <pc:sldMkLst>
          <pc:docMk/>
          <pc:sldMk cId="1328046896" sldId="279"/>
        </pc:sldMkLst>
        <pc:spChg chg="mod">
          <ac:chgData name="Giulio Dellacasa" userId="S::gdellaca@infn.it::9e04603b-8117-438a-9be4-7ed8910202b6" providerId="AD" clId="Web-{83B44672-3B61-940E-5B3D-A860182DA818}" dt="2026-05-05T08:11:04.374" v="135" actId="20577"/>
          <ac:spMkLst>
            <pc:docMk/>
            <pc:sldMk cId="1328046896" sldId="279"/>
            <ac:spMk id="2" creationId="{F367D598-A654-86AB-EE6B-DE84767460E8}"/>
          </ac:spMkLst>
        </pc:spChg>
        <pc:spChg chg="mod">
          <ac:chgData name="Giulio Dellacasa" userId="S::gdellaca@infn.it::9e04603b-8117-438a-9be4-7ed8910202b6" providerId="AD" clId="Web-{83B44672-3B61-940E-5B3D-A860182DA818}" dt="2026-05-05T11:45:51.708" v="733" actId="14100"/>
          <ac:spMkLst>
            <pc:docMk/>
            <pc:sldMk cId="1328046896" sldId="279"/>
            <ac:spMk id="3" creationId="{86534838-638F-396D-EE94-626858F9841B}"/>
          </ac:spMkLst>
        </pc:spChg>
        <pc:spChg chg="mod">
          <ac:chgData name="Giulio Dellacasa" userId="S::gdellaca@infn.it::9e04603b-8117-438a-9be4-7ed8910202b6" providerId="AD" clId="Web-{83B44672-3B61-940E-5B3D-A860182DA818}" dt="2026-05-05T08:11:15.827" v="141" actId="14100"/>
          <ac:spMkLst>
            <pc:docMk/>
            <pc:sldMk cId="1328046896" sldId="279"/>
            <ac:spMk id="5" creationId="{39202C10-C209-1250-68BA-9A44BDB11E7E}"/>
          </ac:spMkLst>
        </pc:spChg>
        <pc:picChg chg="add mod">
          <ac:chgData name="Giulio Dellacasa" userId="S::gdellaca@infn.it::9e04603b-8117-438a-9be4-7ed8910202b6" providerId="AD" clId="Web-{83B44672-3B61-940E-5B3D-A860182DA818}" dt="2026-05-05T08:11:25.624" v="143" actId="1076"/>
          <ac:picMkLst>
            <pc:docMk/>
            <pc:sldMk cId="1328046896" sldId="279"/>
            <ac:picMk id="6" creationId="{546E645B-1943-E693-7D6C-4A936DD1108C}"/>
          </ac:picMkLst>
        </pc:picChg>
      </pc:sldChg>
      <pc:sldChg chg="addSp modSp new">
        <pc:chgData name="Giulio Dellacasa" userId="S::gdellaca@infn.it::9e04603b-8117-438a-9be4-7ed8910202b6" providerId="AD" clId="Web-{83B44672-3B61-940E-5B3D-A860182DA818}" dt="2026-05-05T11:45:56.458" v="734" actId="14100"/>
        <pc:sldMkLst>
          <pc:docMk/>
          <pc:sldMk cId="2706789526" sldId="280"/>
        </pc:sldMkLst>
        <pc:spChg chg="mod">
          <ac:chgData name="Giulio Dellacasa" userId="S::gdellaca@infn.it::9e04603b-8117-438a-9be4-7ed8910202b6" providerId="AD" clId="Web-{83B44672-3B61-940E-5B3D-A860182DA818}" dt="2026-05-05T08:14:58.988" v="151" actId="20577"/>
          <ac:spMkLst>
            <pc:docMk/>
            <pc:sldMk cId="2706789526" sldId="280"/>
            <ac:spMk id="2" creationId="{47452F58-7E28-84BB-7E61-705CE40C9328}"/>
          </ac:spMkLst>
        </pc:spChg>
        <pc:spChg chg="mod">
          <ac:chgData name="Giulio Dellacasa" userId="S::gdellaca@infn.it::9e04603b-8117-438a-9be4-7ed8910202b6" providerId="AD" clId="Web-{83B44672-3B61-940E-5B3D-A860182DA818}" dt="2026-05-05T11:45:56.458" v="734" actId="14100"/>
          <ac:spMkLst>
            <pc:docMk/>
            <pc:sldMk cId="2706789526" sldId="280"/>
            <ac:spMk id="3" creationId="{78FAB407-59FB-BE37-B1E2-FC807BE4FB02}"/>
          </ac:spMkLst>
        </pc:spChg>
        <pc:spChg chg="mod">
          <ac:chgData name="Giulio Dellacasa" userId="S::gdellaca@infn.it::9e04603b-8117-438a-9be4-7ed8910202b6" providerId="AD" clId="Web-{83B44672-3B61-940E-5B3D-A860182DA818}" dt="2026-05-05T08:17:22.490" v="161" actId="14100"/>
          <ac:spMkLst>
            <pc:docMk/>
            <pc:sldMk cId="2706789526" sldId="280"/>
            <ac:spMk id="5" creationId="{8EA67730-B00C-BA99-4878-DB6D45631E98}"/>
          </ac:spMkLst>
        </pc:spChg>
        <pc:spChg chg="add mod">
          <ac:chgData name="Giulio Dellacasa" userId="S::gdellaca@infn.it::9e04603b-8117-438a-9be4-7ed8910202b6" providerId="AD" clId="Web-{83B44672-3B61-940E-5B3D-A860182DA818}" dt="2026-05-05T08:17:45.006" v="165" actId="14100"/>
          <ac:spMkLst>
            <pc:docMk/>
            <pc:sldMk cId="2706789526" sldId="280"/>
            <ac:spMk id="7" creationId="{03E5E7E1-8355-1120-8113-3211B2023B77}"/>
          </ac:spMkLst>
        </pc:spChg>
        <pc:picChg chg="add mod">
          <ac:chgData name="Giulio Dellacasa" userId="S::gdellaca@infn.it::9e04603b-8117-438a-9be4-7ed8910202b6" providerId="AD" clId="Web-{83B44672-3B61-940E-5B3D-A860182DA818}" dt="2026-05-05T08:17:08.005" v="159" actId="1076"/>
          <ac:picMkLst>
            <pc:docMk/>
            <pc:sldMk cId="2706789526" sldId="280"/>
            <ac:picMk id="6" creationId="{B9497E16-28B8-7097-AAED-C1BA8B93DE00}"/>
          </ac:picMkLst>
        </pc:picChg>
      </pc:sldChg>
      <pc:sldChg chg="addSp delSp modSp new">
        <pc:chgData name="Giulio Dellacasa" userId="S::gdellaca@infn.it::9e04603b-8117-438a-9be4-7ed8910202b6" providerId="AD" clId="Web-{83B44672-3B61-940E-5B3D-A860182DA818}" dt="2026-05-05T11:46:01.740" v="735" actId="14100"/>
        <pc:sldMkLst>
          <pc:docMk/>
          <pc:sldMk cId="4008778462" sldId="281"/>
        </pc:sldMkLst>
        <pc:spChg chg="mod">
          <ac:chgData name="Giulio Dellacasa" userId="S::gdellaca@infn.it::9e04603b-8117-438a-9be4-7ed8910202b6" providerId="AD" clId="Web-{83B44672-3B61-940E-5B3D-A860182DA818}" dt="2026-05-05T08:21:47.198" v="170" actId="20577"/>
          <ac:spMkLst>
            <pc:docMk/>
            <pc:sldMk cId="4008778462" sldId="281"/>
            <ac:spMk id="2" creationId="{32B63502-DC51-C2D3-46AF-FFEB793FCD6D}"/>
          </ac:spMkLst>
        </pc:spChg>
        <pc:spChg chg="mod">
          <ac:chgData name="Giulio Dellacasa" userId="S::gdellaca@infn.it::9e04603b-8117-438a-9be4-7ed8910202b6" providerId="AD" clId="Web-{83B44672-3B61-940E-5B3D-A860182DA818}" dt="2026-05-05T11:46:01.740" v="735" actId="14100"/>
          <ac:spMkLst>
            <pc:docMk/>
            <pc:sldMk cId="4008778462" sldId="281"/>
            <ac:spMk id="3" creationId="{D77D3C07-5D63-05B0-C792-D210CB2D39D9}"/>
          </ac:spMkLst>
        </pc:spChg>
        <pc:spChg chg="del">
          <ac:chgData name="Giulio Dellacasa" userId="S::gdellaca@infn.it::9e04603b-8117-438a-9be4-7ed8910202b6" providerId="AD" clId="Web-{83B44672-3B61-940E-5B3D-A860182DA818}" dt="2026-05-05T08:34:01.939" v="171"/>
          <ac:spMkLst>
            <pc:docMk/>
            <pc:sldMk cId="4008778462" sldId="281"/>
            <ac:spMk id="5" creationId="{1A17F703-7E1E-222A-280D-EDBCDAD30AF9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12" creationId="{42F45761-EEB6-F247-ADB9-4A1B46F1CB2E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13" creationId="{B2659A6B-04CE-C8C0-79D6-19AD948D59D9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16" creationId="{F3243B91-69E4-6EEC-63A6-ED11162F8DF3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20" creationId="{865A59F7-E935-3D76-B2DC-8966579670B4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21" creationId="{468C5ECA-18C4-5F4B-54B6-9CF96F36DBC7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24" creationId="{FE565057-4F63-5C60-42AF-BCB4525FA08A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26" creationId="{A4E3D457-CAA3-9E01-74B3-A105CF2BE1A4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27" creationId="{3174A27A-D74A-0785-BF64-9947E46A6E34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30" creationId="{2E060754-BE53-A955-6E85-BA0DCEBD1E54}"/>
          </ac:spMkLst>
        </pc:spChg>
        <pc:spChg chg="add">
          <ac:chgData name="Giulio Dellacasa" userId="S::gdellaca@infn.it::9e04603b-8117-438a-9be4-7ed8910202b6" providerId="AD" clId="Web-{83B44672-3B61-940E-5B3D-A860182DA818}" dt="2026-05-05T08:35:41.332" v="178"/>
          <ac:spMkLst>
            <pc:docMk/>
            <pc:sldMk cId="4008778462" sldId="281"/>
            <ac:spMk id="31" creationId="{E88E1AA6-1014-A1E1-72D7-2BCDA31BEDD5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42" creationId="{E4668687-B6F3-BC09-5515-E458D82AD7E6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44" creationId="{FF7AC85B-C499-2EC9-5B45-0C2E9D78ADD3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46" creationId="{CE4A66CE-5E4B-7C7A-391D-D46BCA8A50D4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47" creationId="{A3EDB809-2E3B-28DE-879D-B4940C4464E6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50" creationId="{06B3718D-7E88-6487-E0F6-FDD9FDF298D0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52" creationId="{36F8F9DD-7F5C-FE84-BE19-7D149FB35F3C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53" creationId="{A16C506D-378A-AA1B-2D66-130CCCA4395B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56" creationId="{1B2276EC-1611-9CB3-82F7-E2DEEB11A342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57" creationId="{DB90C83A-728C-B7CB-524C-FF140C12A9CE}"/>
          </ac:spMkLst>
        </pc:spChg>
        <pc:spChg chg="add">
          <ac:chgData name="Giulio Dellacasa" userId="S::gdellaca@infn.it::9e04603b-8117-438a-9be4-7ed8910202b6" providerId="AD" clId="Web-{83B44672-3B61-940E-5B3D-A860182DA818}" dt="2026-05-05T08:36:18.915" v="182"/>
          <ac:spMkLst>
            <pc:docMk/>
            <pc:sldMk cId="4008778462" sldId="281"/>
            <ac:spMk id="58" creationId="{47A267E1-01D2-472E-CE76-8896644796D5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64" creationId="{7B9A0575-52D7-EEBE-7CBD-B54C677969A5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65" creationId="{23007EDD-B126-3CAD-FE4C-191C0FF074CD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68" creationId="{36FE74EF-2F77-CD67-BF6E-7041677E87D5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70" creationId="{D3A853A7-418E-620A-4019-CF5B7DFF1839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73" creationId="{9B6D1C4E-CCFC-C7DB-8FB3-C7400EC87577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78" creationId="{76FD14A1-D26E-9F01-4DAE-4A3B58DD18FA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79" creationId="{21E663C1-5A14-1190-1BA4-9BBD85624444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82" creationId="{8896C20D-4E2B-6F8C-7805-8B6045FB1A91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83" creationId="{A1B699ED-1B54-F4B8-C085-8C496FCE5EF2}"/>
          </ac:spMkLst>
        </pc:spChg>
        <pc:spChg chg="add">
          <ac:chgData name="Giulio Dellacasa" userId="S::gdellaca@infn.it::9e04603b-8117-438a-9be4-7ed8910202b6" providerId="AD" clId="Web-{83B44672-3B61-940E-5B3D-A860182DA818}" dt="2026-05-05T08:37:14.608" v="186"/>
          <ac:spMkLst>
            <pc:docMk/>
            <pc:sldMk cId="4008778462" sldId="281"/>
            <ac:spMk id="84" creationId="{C49ABE7C-DEBB-896D-871D-27C95EE7FE3C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90" creationId="{80949FE0-BFEC-84F4-1A2A-2FF01B189BC2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91" creationId="{E77E350F-8715-0A76-59A5-162E00B5669A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94" creationId="{063FCC25-F229-2E6C-2E96-355BEADE8D64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98" creationId="{97130803-A41E-9D64-FFBE-D8F1B9B42887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99" creationId="{FD530170-F010-8018-43A3-9B6E138F4E2C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102" creationId="{B597C1B6-346B-F508-859B-BF569C54AF11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104" creationId="{F545C1A9-DE3D-29F3-C67E-CAE2C0AB3B7E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105" creationId="{2B3D1F3C-5861-B0E2-8507-AB23398AC34C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108" creationId="{2B68835E-4814-0C56-F9DD-DFEA57164101}"/>
          </ac:spMkLst>
        </pc:spChg>
        <pc:spChg chg="add">
          <ac:chgData name="Giulio Dellacasa" userId="S::gdellaca@infn.it::9e04603b-8117-438a-9be4-7ed8910202b6" providerId="AD" clId="Web-{83B44672-3B61-940E-5B3D-A860182DA818}" dt="2026-05-05T08:37:49.096" v="190"/>
          <ac:spMkLst>
            <pc:docMk/>
            <pc:sldMk cId="4008778462" sldId="281"/>
            <ac:spMk id="110" creationId="{B9CB20D7-1AF1-27EB-488F-507F57601BDE}"/>
          </ac:spMkLst>
        </pc:spChg>
        <pc:spChg chg="add mod">
          <ac:chgData name="Giulio Dellacasa" userId="S::gdellaca@infn.it::9e04603b-8117-438a-9be4-7ed8910202b6" providerId="AD" clId="Web-{83B44672-3B61-940E-5B3D-A860182DA818}" dt="2026-05-05T08:39:51.901" v="207" actId="1076"/>
          <ac:spMkLst>
            <pc:docMk/>
            <pc:sldMk cId="4008778462" sldId="281"/>
            <ac:spMk id="111" creationId="{3FF4D06C-D282-F5BA-9BE1-EC57E7FE4410}"/>
          </ac:spMkLst>
        </pc:spChg>
        <pc:spChg chg="add mod">
          <ac:chgData name="Giulio Dellacasa" userId="S::gdellaca@infn.it::9e04603b-8117-438a-9be4-7ed8910202b6" providerId="AD" clId="Web-{83B44672-3B61-940E-5B3D-A860182DA818}" dt="2026-05-05T08:40:44.169" v="214"/>
          <ac:spMkLst>
            <pc:docMk/>
            <pc:sldMk cId="4008778462" sldId="281"/>
            <ac:spMk id="112" creationId="{0430541C-45C0-2FEF-8358-F27ADEDA5B3B}"/>
          </ac:spMkLst>
        </pc:spChg>
        <pc:spChg chg="add mod">
          <ac:chgData name="Giulio Dellacasa" userId="S::gdellaca@infn.it::9e04603b-8117-438a-9be4-7ed8910202b6" providerId="AD" clId="Web-{83B44672-3B61-940E-5B3D-A860182DA818}" dt="2026-05-05T08:41:54.204" v="218" actId="1076"/>
          <ac:spMkLst>
            <pc:docMk/>
            <pc:sldMk cId="4008778462" sldId="281"/>
            <ac:spMk id="114" creationId="{82F06C9F-7352-9541-5EC8-F6A9809B2275}"/>
          </ac:spMkLst>
        </pc:spChg>
        <pc:spChg chg="add mod">
          <ac:chgData name="Giulio Dellacasa" userId="S::gdellaca@infn.it::9e04603b-8117-438a-9be4-7ed8910202b6" providerId="AD" clId="Web-{83B44672-3B61-940E-5B3D-A860182DA818}" dt="2026-05-05T08:42:21.189" v="224" actId="1076"/>
          <ac:spMkLst>
            <pc:docMk/>
            <pc:sldMk cId="4008778462" sldId="281"/>
            <ac:spMk id="115" creationId="{5DA48F47-9822-F8C1-3B68-63876F71957F}"/>
          </ac:spMkLst>
        </pc:spChg>
        <pc:grpChg chg="mod">
          <ac:chgData name="Giulio Dellacasa" userId="S::gdellaca@infn.it::9e04603b-8117-438a-9be4-7ed8910202b6" providerId="AD" clId="Web-{83B44672-3B61-940E-5B3D-A860182DA818}" dt="2026-05-05T08:40:10.386" v="210" actId="14100"/>
          <ac:grpSpMkLst>
            <pc:docMk/>
            <pc:sldMk cId="4008778462" sldId="281"/>
            <ac:grpSpMk id="9" creationId="{D6C32B81-4DA2-B520-5873-8D600A4B9303}"/>
          </ac:grpSpMkLst>
        </pc:grpChg>
        <pc:grpChg chg="del">
          <ac:chgData name="Giulio Dellacasa" userId="S::gdellaca@infn.it::9e04603b-8117-438a-9be4-7ed8910202b6" providerId="AD" clId="Web-{83B44672-3B61-940E-5B3D-A860182DA818}" dt="2026-05-05T08:36:45.511" v="185"/>
          <ac:grpSpMkLst>
            <pc:docMk/>
            <pc:sldMk cId="4008778462" sldId="281"/>
            <ac:grpSpMk id="35" creationId="{0E20B72C-F513-3D42-EE61-CF3D0D5BE1F7}"/>
          </ac:grpSpMkLst>
        </pc:grpChg>
        <pc:grpChg chg="del">
          <ac:chgData name="Giulio Dellacasa" userId="S::gdellaca@infn.it::9e04603b-8117-438a-9be4-7ed8910202b6" providerId="AD" clId="Web-{83B44672-3B61-940E-5B3D-A860182DA818}" dt="2026-05-05T08:37:31.281" v="189"/>
          <ac:grpSpMkLst>
            <pc:docMk/>
            <pc:sldMk cId="4008778462" sldId="281"/>
            <ac:grpSpMk id="61" creationId="{B4F749F4-4096-4767-565C-4D00D8FEA5DC}"/>
          </ac:grpSpMkLst>
        </pc:grpChg>
        <pc:grpChg chg="del">
          <ac:chgData name="Giulio Dellacasa" userId="S::gdellaca@infn.it::9e04603b-8117-438a-9be4-7ed8910202b6" providerId="AD" clId="Web-{83B44672-3B61-940E-5B3D-A860182DA818}" dt="2026-05-05T08:37:56.331" v="193"/>
          <ac:grpSpMkLst>
            <pc:docMk/>
            <pc:sldMk cId="4008778462" sldId="281"/>
            <ac:grpSpMk id="87" creationId="{F0004235-7549-4EEE-BDD6-EA2F46B97A85}"/>
          </ac:grpSpMkLst>
        </pc:grpChg>
        <pc:picChg chg="add del mod">
          <ac:chgData name="Giulio Dellacasa" userId="S::gdellaca@infn.it::9e04603b-8117-438a-9be4-7ed8910202b6" providerId="AD" clId="Web-{83B44672-3B61-940E-5B3D-A860182DA818}" dt="2026-05-05T08:35:30.440" v="177"/>
          <ac:picMkLst>
            <pc:docMk/>
            <pc:sldMk cId="4008778462" sldId="281"/>
            <ac:picMk id="6" creationId="{BD28084E-A0FB-1DF7-FB75-46F34EAA4EFF}"/>
          </ac:picMkLst>
        </pc:picChg>
        <pc:picChg chg="mod">
          <ac:chgData name="Giulio Dellacasa" userId="S::gdellaca@infn.it::9e04603b-8117-438a-9be4-7ed8910202b6" providerId="AD" clId="Web-{83B44672-3B61-940E-5B3D-A860182DA818}" dt="2026-05-05T08:39:58.558" v="208" actId="14100"/>
          <ac:picMkLst>
            <pc:docMk/>
            <pc:sldMk cId="4008778462" sldId="281"/>
            <ac:picMk id="7" creationId="{1EB7398C-76B0-2E3D-61B6-6D85D08958FA}"/>
          </ac:picMkLst>
        </pc:picChg>
        <pc:picChg chg="mod">
          <ac:chgData name="Giulio Dellacasa" userId="S::gdellaca@infn.it::9e04603b-8117-438a-9be4-7ed8910202b6" providerId="AD" clId="Web-{83B44672-3B61-940E-5B3D-A860182DA818}" dt="2026-05-05T08:40:04.542" v="209" actId="14100"/>
          <ac:picMkLst>
            <pc:docMk/>
            <pc:sldMk cId="4008778462" sldId="281"/>
            <ac:picMk id="8" creationId="{503064B6-EC99-3ED1-0291-B89CCE420945}"/>
          </ac:picMkLst>
        </pc:picChg>
        <pc:picChg chg="del">
          <ac:chgData name="Giulio Dellacasa" userId="S::gdellaca@infn.it::9e04603b-8117-438a-9be4-7ed8910202b6" providerId="AD" clId="Web-{83B44672-3B61-940E-5B3D-A860182DA818}" dt="2026-05-05T08:36:43.136" v="184"/>
          <ac:picMkLst>
            <pc:docMk/>
            <pc:sldMk cId="4008778462" sldId="281"/>
            <ac:picMk id="33" creationId="{5F58F9C2-DE5E-7C1A-098B-A2F1B134305E}"/>
          </ac:picMkLst>
        </pc:picChg>
        <pc:picChg chg="del">
          <ac:chgData name="Giulio Dellacasa" userId="S::gdellaca@infn.it::9e04603b-8117-438a-9be4-7ed8910202b6" providerId="AD" clId="Web-{83B44672-3B61-940E-5B3D-A860182DA818}" dt="2026-05-05T08:36:41.074" v="183"/>
          <ac:picMkLst>
            <pc:docMk/>
            <pc:sldMk cId="4008778462" sldId="281"/>
            <ac:picMk id="34" creationId="{2BACA831-2BAB-1B3C-D178-073CD4792732}"/>
          </ac:picMkLst>
        </pc:picChg>
        <pc:picChg chg="del">
          <ac:chgData name="Giulio Dellacasa" userId="S::gdellaca@infn.it::9e04603b-8117-438a-9be4-7ed8910202b6" providerId="AD" clId="Web-{83B44672-3B61-940E-5B3D-A860182DA818}" dt="2026-05-05T08:37:27.953" v="187"/>
          <ac:picMkLst>
            <pc:docMk/>
            <pc:sldMk cId="4008778462" sldId="281"/>
            <ac:picMk id="59" creationId="{D5B0808F-D600-9B14-A42A-D1A1FA8A3947}"/>
          </ac:picMkLst>
        </pc:picChg>
        <pc:picChg chg="del">
          <ac:chgData name="Giulio Dellacasa" userId="S::gdellaca@infn.it::9e04603b-8117-438a-9be4-7ed8910202b6" providerId="AD" clId="Web-{83B44672-3B61-940E-5B3D-A860182DA818}" dt="2026-05-05T08:37:29.313" v="188"/>
          <ac:picMkLst>
            <pc:docMk/>
            <pc:sldMk cId="4008778462" sldId="281"/>
            <ac:picMk id="60" creationId="{FB8D7D96-7CC9-09A1-7D5F-531D90002853}"/>
          </ac:picMkLst>
        </pc:picChg>
        <pc:picChg chg="del">
          <ac:chgData name="Giulio Dellacasa" userId="S::gdellaca@infn.it::9e04603b-8117-438a-9be4-7ed8910202b6" providerId="AD" clId="Web-{83B44672-3B61-940E-5B3D-A860182DA818}" dt="2026-05-05T08:37:54.018" v="191"/>
          <ac:picMkLst>
            <pc:docMk/>
            <pc:sldMk cId="4008778462" sldId="281"/>
            <ac:picMk id="85" creationId="{E9CACFC4-5D9B-93EA-1524-C253259E041B}"/>
          </ac:picMkLst>
        </pc:picChg>
        <pc:picChg chg="del">
          <ac:chgData name="Giulio Dellacasa" userId="S::gdellaca@infn.it::9e04603b-8117-438a-9be4-7ed8910202b6" providerId="AD" clId="Web-{83B44672-3B61-940E-5B3D-A860182DA818}" dt="2026-05-05T08:37:55.002" v="192"/>
          <ac:picMkLst>
            <pc:docMk/>
            <pc:sldMk cId="4008778462" sldId="281"/>
            <ac:picMk id="86" creationId="{4A4B1EDE-236A-9F63-6216-9F3C47F82E39}"/>
          </ac:picMkLst>
        </pc:picChg>
        <pc:cxnChg chg="mod">
          <ac:chgData name="Giulio Dellacasa" userId="S::gdellaca@infn.it::9e04603b-8117-438a-9be4-7ed8910202b6" providerId="AD" clId="Web-{83B44672-3B61-940E-5B3D-A860182DA818}" dt="2026-05-05T08:36:45.511" v="185"/>
          <ac:cxnSpMkLst>
            <pc:docMk/>
            <pc:sldMk cId="4008778462" sldId="281"/>
            <ac:cxnSpMk id="43" creationId="{E5CC16E3-9D0D-3E8E-A0F3-C07B724ECA90}"/>
          </ac:cxnSpMkLst>
        </pc:cxnChg>
        <pc:cxnChg chg="mod">
          <ac:chgData name="Giulio Dellacasa" userId="S::gdellaca@infn.it::9e04603b-8117-438a-9be4-7ed8910202b6" providerId="AD" clId="Web-{83B44672-3B61-940E-5B3D-A860182DA818}" dt="2026-05-05T08:36:45.511" v="185"/>
          <ac:cxnSpMkLst>
            <pc:docMk/>
            <pc:sldMk cId="4008778462" sldId="281"/>
            <ac:cxnSpMk id="49" creationId="{E670F0C8-7876-EC1D-ACFA-409FEAEB86BD}"/>
          </ac:cxnSpMkLst>
        </pc:cxnChg>
        <pc:cxnChg chg="mod">
          <ac:chgData name="Giulio Dellacasa" userId="S::gdellaca@infn.it::9e04603b-8117-438a-9be4-7ed8910202b6" providerId="AD" clId="Web-{83B44672-3B61-940E-5B3D-A860182DA818}" dt="2026-05-05T08:36:45.511" v="185"/>
          <ac:cxnSpMkLst>
            <pc:docMk/>
            <pc:sldMk cId="4008778462" sldId="281"/>
            <ac:cxnSpMk id="51" creationId="{F8E79CB4-7937-BC3D-039D-998AD30648DF}"/>
          </ac:cxnSpMkLst>
        </pc:cxnChg>
        <pc:cxnChg chg="mod">
          <ac:chgData name="Giulio Dellacasa" userId="S::gdellaca@infn.it::9e04603b-8117-438a-9be4-7ed8910202b6" providerId="AD" clId="Web-{83B44672-3B61-940E-5B3D-A860182DA818}" dt="2026-05-05T08:37:31.281" v="189"/>
          <ac:cxnSpMkLst>
            <pc:docMk/>
            <pc:sldMk cId="4008778462" sldId="281"/>
            <ac:cxnSpMk id="69" creationId="{69C3C3DC-7ACB-9EB8-CB75-FE0579379829}"/>
          </ac:cxnSpMkLst>
        </pc:cxnChg>
        <pc:cxnChg chg="mod">
          <ac:chgData name="Giulio Dellacasa" userId="S::gdellaca@infn.it::9e04603b-8117-438a-9be4-7ed8910202b6" providerId="AD" clId="Web-{83B44672-3B61-940E-5B3D-A860182DA818}" dt="2026-05-05T08:37:31.281" v="189"/>
          <ac:cxnSpMkLst>
            <pc:docMk/>
            <pc:sldMk cId="4008778462" sldId="281"/>
            <ac:cxnSpMk id="75" creationId="{B74B66FA-03C1-3367-B8AD-700523A5ECA1}"/>
          </ac:cxnSpMkLst>
        </pc:cxnChg>
        <pc:cxnChg chg="mod">
          <ac:chgData name="Giulio Dellacasa" userId="S::gdellaca@infn.it::9e04603b-8117-438a-9be4-7ed8910202b6" providerId="AD" clId="Web-{83B44672-3B61-940E-5B3D-A860182DA818}" dt="2026-05-05T08:37:31.281" v="189"/>
          <ac:cxnSpMkLst>
            <pc:docMk/>
            <pc:sldMk cId="4008778462" sldId="281"/>
            <ac:cxnSpMk id="77" creationId="{A80587CF-D47C-B1E8-975F-A205D8FDD65D}"/>
          </ac:cxnSpMkLst>
        </pc:cxnChg>
        <pc:cxnChg chg="mod">
          <ac:chgData name="Giulio Dellacasa" userId="S::gdellaca@infn.it::9e04603b-8117-438a-9be4-7ed8910202b6" providerId="AD" clId="Web-{83B44672-3B61-940E-5B3D-A860182DA818}" dt="2026-05-05T08:37:56.331" v="193"/>
          <ac:cxnSpMkLst>
            <pc:docMk/>
            <pc:sldMk cId="4008778462" sldId="281"/>
            <ac:cxnSpMk id="95" creationId="{82D3A136-FDCC-77A2-E74D-06E8391C6FD8}"/>
          </ac:cxnSpMkLst>
        </pc:cxnChg>
        <pc:cxnChg chg="mod">
          <ac:chgData name="Giulio Dellacasa" userId="S::gdellaca@infn.it::9e04603b-8117-438a-9be4-7ed8910202b6" providerId="AD" clId="Web-{83B44672-3B61-940E-5B3D-A860182DA818}" dt="2026-05-05T08:37:56.331" v="193"/>
          <ac:cxnSpMkLst>
            <pc:docMk/>
            <pc:sldMk cId="4008778462" sldId="281"/>
            <ac:cxnSpMk id="101" creationId="{A6AD32CB-ED26-E338-C038-7F0E5E2326FA}"/>
          </ac:cxnSpMkLst>
        </pc:cxnChg>
        <pc:cxnChg chg="mod">
          <ac:chgData name="Giulio Dellacasa" userId="S::gdellaca@infn.it::9e04603b-8117-438a-9be4-7ed8910202b6" providerId="AD" clId="Web-{83B44672-3B61-940E-5B3D-A860182DA818}" dt="2026-05-05T08:37:56.331" v="193"/>
          <ac:cxnSpMkLst>
            <pc:docMk/>
            <pc:sldMk cId="4008778462" sldId="281"/>
            <ac:cxnSpMk id="103" creationId="{0017B0D6-7223-F4E6-1335-38DB92E382E2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08:43:45.270" v="230"/>
          <ac:cxnSpMkLst>
            <pc:docMk/>
            <pc:sldMk cId="4008778462" sldId="281"/>
            <ac:cxnSpMk id="113" creationId="{B10B88B2-2FEE-AEF4-9AA5-B09177A4103E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08:43:57.020" v="231"/>
          <ac:cxnSpMkLst>
            <pc:docMk/>
            <pc:sldMk cId="4008778462" sldId="281"/>
            <ac:cxnSpMk id="116" creationId="{65A19228-2AC8-3272-B587-FD3E3B319E32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08:44:02.943" v="232"/>
          <ac:cxnSpMkLst>
            <pc:docMk/>
            <pc:sldMk cId="4008778462" sldId="281"/>
            <ac:cxnSpMk id="117" creationId="{FDFF7FBA-8B43-AAAC-79F9-807EC2A0C803}"/>
          </ac:cxnSpMkLst>
        </pc:cxnChg>
      </pc:sldChg>
      <pc:sldChg chg="addSp delSp modSp new">
        <pc:chgData name="Giulio Dellacasa" userId="S::gdellaca@infn.it::9e04603b-8117-438a-9be4-7ed8910202b6" providerId="AD" clId="Web-{83B44672-3B61-940E-5B3D-A860182DA818}" dt="2026-05-05T11:46:07.896" v="736" actId="14100"/>
        <pc:sldMkLst>
          <pc:docMk/>
          <pc:sldMk cId="1791275606" sldId="282"/>
        </pc:sldMkLst>
        <pc:spChg chg="mod">
          <ac:chgData name="Giulio Dellacasa" userId="S::gdellaca@infn.it::9e04603b-8117-438a-9be4-7ed8910202b6" providerId="AD" clId="Web-{83B44672-3B61-940E-5B3D-A860182DA818}" dt="2026-05-05T08:51:19.826" v="241" actId="20577"/>
          <ac:spMkLst>
            <pc:docMk/>
            <pc:sldMk cId="1791275606" sldId="282"/>
            <ac:spMk id="2" creationId="{7032C7DC-7691-FD3D-663F-C509F8218F89}"/>
          </ac:spMkLst>
        </pc:spChg>
        <pc:spChg chg="mod">
          <ac:chgData name="Giulio Dellacasa" userId="S::gdellaca@infn.it::9e04603b-8117-438a-9be4-7ed8910202b6" providerId="AD" clId="Web-{83B44672-3B61-940E-5B3D-A860182DA818}" dt="2026-05-05T11:46:07.896" v="736" actId="14100"/>
          <ac:spMkLst>
            <pc:docMk/>
            <pc:sldMk cId="1791275606" sldId="282"/>
            <ac:spMk id="3" creationId="{8E9E1949-81DA-1025-FF58-14E3EC430CB5}"/>
          </ac:spMkLst>
        </pc:spChg>
        <pc:spChg chg="mod">
          <ac:chgData name="Giulio Dellacasa" userId="S::gdellaca@infn.it::9e04603b-8117-438a-9be4-7ed8910202b6" providerId="AD" clId="Web-{83B44672-3B61-940E-5B3D-A860182DA818}" dt="2026-05-05T09:39:00.163" v="493" actId="14100"/>
          <ac:spMkLst>
            <pc:docMk/>
            <pc:sldMk cId="1791275606" sldId="282"/>
            <ac:spMk id="5" creationId="{E67B4F7F-638E-C02B-CD08-2503EB7DB411}"/>
          </ac:spMkLst>
        </pc:spChg>
        <pc:spChg chg="add mod">
          <ac:chgData name="Giulio Dellacasa" userId="S::gdellaca@infn.it::9e04603b-8117-438a-9be4-7ed8910202b6" providerId="AD" clId="Web-{83B44672-3B61-940E-5B3D-A860182DA818}" dt="2026-05-05T08:51:45.045" v="244" actId="1076"/>
          <ac:spMkLst>
            <pc:docMk/>
            <pc:sldMk cId="1791275606" sldId="282"/>
            <ac:spMk id="6" creationId="{4664567C-BD22-D1D7-FE81-E68F4C4BA15C}"/>
          </ac:spMkLst>
        </pc:spChg>
        <pc:spChg chg="add mod">
          <ac:chgData name="Giulio Dellacasa" userId="S::gdellaca@infn.it::9e04603b-8117-438a-9be4-7ed8910202b6" providerId="AD" clId="Web-{83B44672-3B61-940E-5B3D-A860182DA818}" dt="2026-05-05T08:51:45.045" v="245" actId="1076"/>
          <ac:spMkLst>
            <pc:docMk/>
            <pc:sldMk cId="1791275606" sldId="282"/>
            <ac:spMk id="7" creationId="{D7C9C1F2-8021-3B59-729F-79AC1499DD68}"/>
          </ac:spMkLst>
        </pc:spChg>
        <pc:spChg chg="add">
          <ac:chgData name="Giulio Dellacasa" userId="S::gdellaca@infn.it::9e04603b-8117-438a-9be4-7ed8910202b6" providerId="AD" clId="Web-{83B44672-3B61-940E-5B3D-A860182DA818}" dt="2026-05-05T08:52:12.186" v="249"/>
          <ac:spMkLst>
            <pc:docMk/>
            <pc:sldMk cId="1791275606" sldId="282"/>
            <ac:spMk id="11" creationId="{AAE0A50C-CDBF-B275-FF5B-64B1CD7A9360}"/>
          </ac:spMkLst>
        </pc:spChg>
        <pc:spChg chg="add">
          <ac:chgData name="Giulio Dellacasa" userId="S::gdellaca@infn.it::9e04603b-8117-438a-9be4-7ed8910202b6" providerId="AD" clId="Web-{83B44672-3B61-940E-5B3D-A860182DA818}" dt="2026-05-05T08:52:12.186" v="249"/>
          <ac:spMkLst>
            <pc:docMk/>
            <pc:sldMk cId="1791275606" sldId="282"/>
            <ac:spMk id="14" creationId="{0640FCB1-2F9A-78B0-339C-1008F0F13E6D}"/>
          </ac:spMkLst>
        </pc:spChg>
        <pc:spChg chg="add">
          <ac:chgData name="Giulio Dellacasa" userId="S::gdellaca@infn.it::9e04603b-8117-438a-9be4-7ed8910202b6" providerId="AD" clId="Web-{83B44672-3B61-940E-5B3D-A860182DA818}" dt="2026-05-05T08:52:12.186" v="249"/>
          <ac:spMkLst>
            <pc:docMk/>
            <pc:sldMk cId="1791275606" sldId="282"/>
            <ac:spMk id="15" creationId="{8C430F66-0543-F044-2312-90F37B74CBA0}"/>
          </ac:spMkLst>
        </pc:spChg>
        <pc:spChg chg="add">
          <ac:chgData name="Giulio Dellacasa" userId="S::gdellaca@infn.it::9e04603b-8117-438a-9be4-7ed8910202b6" providerId="AD" clId="Web-{83B44672-3B61-940E-5B3D-A860182DA818}" dt="2026-05-05T08:52:12.186" v="249"/>
          <ac:spMkLst>
            <pc:docMk/>
            <pc:sldMk cId="1791275606" sldId="282"/>
            <ac:spMk id="19" creationId="{453E9051-A811-D7F9-B3B2-DA5E90E02C53}"/>
          </ac:spMkLst>
        </pc:spChg>
        <pc:spChg chg="add">
          <ac:chgData name="Giulio Dellacasa" userId="S::gdellaca@infn.it::9e04603b-8117-438a-9be4-7ed8910202b6" providerId="AD" clId="Web-{83B44672-3B61-940E-5B3D-A860182DA818}" dt="2026-05-05T08:52:12.186" v="249"/>
          <ac:spMkLst>
            <pc:docMk/>
            <pc:sldMk cId="1791275606" sldId="282"/>
            <ac:spMk id="21" creationId="{7F0B6487-96A5-A2F9-F45F-2E38B2D9416A}"/>
          </ac:spMkLst>
        </pc:spChg>
        <pc:spChg chg="add mod">
          <ac:chgData name="Giulio Dellacasa" userId="S::gdellaca@infn.it::9e04603b-8117-438a-9be4-7ed8910202b6" providerId="AD" clId="Web-{83B44672-3B61-940E-5B3D-A860182DA818}" dt="2026-05-05T09:40:20.729" v="510" actId="20577"/>
          <ac:spMkLst>
            <pc:docMk/>
            <pc:sldMk cId="1791275606" sldId="282"/>
            <ac:spMk id="22" creationId="{D432CBEA-7C6A-1B2F-E5BF-A21F86D3127F}"/>
          </ac:spMkLst>
        </pc:spChg>
        <pc:spChg chg="add mod">
          <ac:chgData name="Giulio Dellacasa" userId="S::gdellaca@infn.it::9e04603b-8117-438a-9be4-7ed8910202b6" providerId="AD" clId="Web-{83B44672-3B61-940E-5B3D-A860182DA818}" dt="2026-05-05T08:52:51.095" v="258" actId="1076"/>
          <ac:spMkLst>
            <pc:docMk/>
            <pc:sldMk cId="1791275606" sldId="282"/>
            <ac:spMk id="23" creationId="{61CF7E4E-5227-B70D-6833-5FA2211E76B0}"/>
          </ac:spMkLst>
        </pc:spChg>
        <pc:spChg chg="add mod">
          <ac:chgData name="Giulio Dellacasa" userId="S::gdellaca@infn.it::9e04603b-8117-438a-9be4-7ed8910202b6" providerId="AD" clId="Web-{83B44672-3B61-940E-5B3D-A860182DA818}" dt="2026-05-05T09:40:50.043" v="514" actId="20577"/>
          <ac:spMkLst>
            <pc:docMk/>
            <pc:sldMk cId="1791275606" sldId="282"/>
            <ac:spMk id="24" creationId="{00EE6A29-0B0A-F959-D084-80234EDF4956}"/>
          </ac:spMkLst>
        </pc:spChg>
        <pc:spChg chg="add del">
          <ac:chgData name="Giulio Dellacasa" userId="S::gdellaca@infn.it::9e04603b-8117-438a-9be4-7ed8910202b6" providerId="AD" clId="Web-{83B44672-3B61-940E-5B3D-A860182DA818}" dt="2026-05-05T09:39:08.022" v="495"/>
          <ac:spMkLst>
            <pc:docMk/>
            <pc:sldMk cId="1791275606" sldId="282"/>
            <ac:spMk id="26" creationId="{CE6F0B56-77FF-DEC8-66E7-F3ACC78284BC}"/>
          </ac:spMkLst>
        </pc:spChg>
        <pc:spChg chg="add mod">
          <ac:chgData name="Giulio Dellacasa" userId="S::gdellaca@infn.it::9e04603b-8117-438a-9be4-7ed8910202b6" providerId="AD" clId="Web-{83B44672-3B61-940E-5B3D-A860182DA818}" dt="2026-05-05T09:42:31.922" v="534" actId="1076"/>
          <ac:spMkLst>
            <pc:docMk/>
            <pc:sldMk cId="1791275606" sldId="282"/>
            <ac:spMk id="27" creationId="{6702F79C-EC10-3ADD-B6CC-EE9A6687BBCE}"/>
          </ac:spMkLst>
        </pc:spChg>
        <pc:spChg chg="add mod">
          <ac:chgData name="Giulio Dellacasa" userId="S::gdellaca@infn.it::9e04603b-8117-438a-9be4-7ed8910202b6" providerId="AD" clId="Web-{83B44672-3B61-940E-5B3D-A860182DA818}" dt="2026-05-05T09:41:44.968" v="526" actId="1076"/>
          <ac:spMkLst>
            <pc:docMk/>
            <pc:sldMk cId="1791275606" sldId="282"/>
            <ac:spMk id="31" creationId="{55A64A33-C673-08C8-EC89-4574B0BA9408}"/>
          </ac:spMkLst>
        </pc:spChg>
        <pc:spChg chg="add mod">
          <ac:chgData name="Giulio Dellacasa" userId="S::gdellaca@infn.it::9e04603b-8117-438a-9be4-7ed8910202b6" providerId="AD" clId="Web-{83B44672-3B61-940E-5B3D-A860182DA818}" dt="2026-05-05T09:41:45.014" v="527" actId="1076"/>
          <ac:spMkLst>
            <pc:docMk/>
            <pc:sldMk cId="1791275606" sldId="282"/>
            <ac:spMk id="32" creationId="{7FC13C5E-3224-D79E-BC7E-25004E5878F5}"/>
          </ac:spMkLst>
        </pc:spChg>
        <pc:grpChg chg="mod">
          <ac:chgData name="Giulio Dellacasa" userId="S::gdellaca@infn.it::9e04603b-8117-438a-9be4-7ed8910202b6" providerId="AD" clId="Web-{83B44672-3B61-940E-5B3D-A860182DA818}" dt="2026-05-05T08:52:41.516" v="256" actId="1076"/>
          <ac:grpSpMkLst>
            <pc:docMk/>
            <pc:sldMk cId="1791275606" sldId="282"/>
            <ac:grpSpMk id="8" creationId="{C0C497B9-97EF-A4D9-9CBE-39338C9BE887}"/>
          </ac:grpSpMkLst>
        </pc:grpChg>
        <pc:grpChg chg="add del mod">
          <ac:chgData name="Giulio Dellacasa" userId="S::gdellaca@infn.it::9e04603b-8117-438a-9be4-7ed8910202b6" providerId="AD" clId="Web-{83B44672-3B61-940E-5B3D-A860182DA818}" dt="2026-05-05T09:37:57.006" v="488"/>
          <ac:grpSpMkLst>
            <pc:docMk/>
            <pc:sldMk cId="1791275606" sldId="282"/>
            <ac:grpSpMk id="9" creationId="{C54C31DE-B4F9-21E4-63C5-55F7C282F2E1}"/>
          </ac:grpSpMkLst>
        </pc:grpChg>
        <pc:grpChg chg="add">
          <ac:chgData name="Giulio Dellacasa" userId="S::gdellaca@infn.it::9e04603b-8117-438a-9be4-7ed8910202b6" providerId="AD" clId="Web-{83B44672-3B61-940E-5B3D-A860182DA818}" dt="2026-05-05T08:52:12.186" v="249"/>
          <ac:grpSpMkLst>
            <pc:docMk/>
            <pc:sldMk cId="1791275606" sldId="282"/>
            <ac:grpSpMk id="10" creationId="{4556F454-34E9-494F-8374-1E6771578BA8}"/>
          </ac:grpSpMkLst>
        </pc:grpChg>
        <pc:picChg chg="add">
          <ac:chgData name="Giulio Dellacasa" userId="S::gdellaca@infn.it::9e04603b-8117-438a-9be4-7ed8910202b6" providerId="AD" clId="Web-{83B44672-3B61-940E-5B3D-A860182DA818}" dt="2026-05-05T08:52:12.186" v="249"/>
          <ac:picMkLst>
            <pc:docMk/>
            <pc:sldMk cId="1791275606" sldId="282"/>
            <ac:picMk id="16" creationId="{E7C9E593-9A46-710B-BACA-2DBE64C858F0}"/>
          </ac:picMkLst>
        </pc:picChg>
        <pc:picChg chg="add">
          <ac:chgData name="Giulio Dellacasa" userId="S::gdellaca@infn.it::9e04603b-8117-438a-9be4-7ed8910202b6" providerId="AD" clId="Web-{83B44672-3B61-940E-5B3D-A860182DA818}" dt="2026-05-05T08:52:12.186" v="249"/>
          <ac:picMkLst>
            <pc:docMk/>
            <pc:sldMk cId="1791275606" sldId="282"/>
            <ac:picMk id="17" creationId="{739C4463-5986-A989-3EA9-ABFAD9F3E786}"/>
          </ac:picMkLst>
        </pc:picChg>
        <pc:picChg chg="add del mod">
          <ac:chgData name="Giulio Dellacasa" userId="S::gdellaca@infn.it::9e04603b-8117-438a-9be4-7ed8910202b6" providerId="AD" clId="Web-{83B44672-3B61-940E-5B3D-A860182DA818}" dt="2026-05-05T09:40:00.383" v="501"/>
          <ac:picMkLst>
            <pc:docMk/>
            <pc:sldMk cId="1791275606" sldId="282"/>
            <ac:picMk id="25" creationId="{373AC715-C5BD-F7B0-0FD7-BD7D968D95B5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9:41:44.796" v="523" actId="1076"/>
          <ac:picMkLst>
            <pc:docMk/>
            <pc:sldMk cId="1791275606" sldId="282"/>
            <ac:picMk id="28" creationId="{ED309C81-B331-E4D6-FA91-C2BD938A403D}"/>
          </ac:picMkLst>
        </pc:picChg>
        <pc:cxnChg chg="add mod">
          <ac:chgData name="Giulio Dellacasa" userId="S::gdellaca@infn.it::9e04603b-8117-438a-9be4-7ed8910202b6" providerId="AD" clId="Web-{83B44672-3B61-940E-5B3D-A860182DA818}" dt="2026-05-05T09:41:44.858" v="524" actId="1076"/>
          <ac:cxnSpMkLst>
            <pc:docMk/>
            <pc:sldMk cId="1791275606" sldId="282"/>
            <ac:cxnSpMk id="29" creationId="{BED5101C-59E4-811C-630C-EC79FD1E09B5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09:41:44.921" v="525" actId="1076"/>
          <ac:cxnSpMkLst>
            <pc:docMk/>
            <pc:sldMk cId="1791275606" sldId="282"/>
            <ac:cxnSpMk id="30" creationId="{56C0CD71-9572-24ED-AD79-F96B3B053B05}"/>
          </ac:cxnSpMkLst>
        </pc:cxnChg>
      </pc:sldChg>
      <pc:sldChg chg="addSp modSp new">
        <pc:chgData name="Giulio Dellacasa" userId="S::gdellaca@infn.it::9e04603b-8117-438a-9be4-7ed8910202b6" providerId="AD" clId="Web-{83B44672-3B61-940E-5B3D-A860182DA818}" dt="2026-05-05T11:46:13.131" v="737" actId="14100"/>
        <pc:sldMkLst>
          <pc:docMk/>
          <pc:sldMk cId="2199990695" sldId="283"/>
        </pc:sldMkLst>
        <pc:spChg chg="mod">
          <ac:chgData name="Giulio Dellacasa" userId="S::gdellaca@infn.it::9e04603b-8117-438a-9be4-7ed8910202b6" providerId="AD" clId="Web-{83B44672-3B61-940E-5B3D-A860182DA818}" dt="2026-05-05T08:53:50.039" v="266" actId="20577"/>
          <ac:spMkLst>
            <pc:docMk/>
            <pc:sldMk cId="2199990695" sldId="283"/>
            <ac:spMk id="2" creationId="{12FE61D1-4E30-C731-0017-D5FB0CBD2723}"/>
          </ac:spMkLst>
        </pc:spChg>
        <pc:spChg chg="mod">
          <ac:chgData name="Giulio Dellacasa" userId="S::gdellaca@infn.it::9e04603b-8117-438a-9be4-7ed8910202b6" providerId="AD" clId="Web-{83B44672-3B61-940E-5B3D-A860182DA818}" dt="2026-05-05T11:46:13.131" v="737" actId="14100"/>
          <ac:spMkLst>
            <pc:docMk/>
            <pc:sldMk cId="2199990695" sldId="283"/>
            <ac:spMk id="3" creationId="{71010226-797E-1C31-14FD-14BDDD4E214B}"/>
          </ac:spMkLst>
        </pc:spChg>
        <pc:spChg chg="mod">
          <ac:chgData name="Giulio Dellacasa" userId="S::gdellaca@infn.it::9e04603b-8117-438a-9be4-7ed8910202b6" providerId="AD" clId="Web-{83B44672-3B61-940E-5B3D-A860182DA818}" dt="2026-05-05T09:21:27.056" v="357" actId="14100"/>
          <ac:spMkLst>
            <pc:docMk/>
            <pc:sldMk cId="2199990695" sldId="283"/>
            <ac:spMk id="5" creationId="{9A22B281-A1CE-4237-A635-3E365C189C65}"/>
          </ac:spMkLst>
        </pc:spChg>
        <pc:spChg chg="add mod">
          <ac:chgData name="Giulio Dellacasa" userId="S::gdellaca@infn.it::9e04603b-8117-438a-9be4-7ed8910202b6" providerId="AD" clId="Web-{83B44672-3B61-940E-5B3D-A860182DA818}" dt="2026-05-05T09:21:44.713" v="360" actId="1076"/>
          <ac:spMkLst>
            <pc:docMk/>
            <pc:sldMk cId="2199990695" sldId="283"/>
            <ac:spMk id="7" creationId="{37A8B9A3-AEFE-E0B0-CA2C-F516943D6ED8}"/>
          </ac:spMkLst>
        </pc:spChg>
        <pc:picChg chg="add mod">
          <ac:chgData name="Giulio Dellacasa" userId="S::gdellaca@infn.it::9e04603b-8117-438a-9be4-7ed8910202b6" providerId="AD" clId="Web-{83B44672-3B61-940E-5B3D-A860182DA818}" dt="2026-05-05T08:54:14.385" v="270" actId="1076"/>
          <ac:picMkLst>
            <pc:docMk/>
            <pc:sldMk cId="2199990695" sldId="283"/>
            <ac:picMk id="6" creationId="{0531DDF0-06D2-8318-DCDF-B70E72EA25D1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9:21:38.963" v="359" actId="1076"/>
          <ac:picMkLst>
            <pc:docMk/>
            <pc:sldMk cId="2199990695" sldId="283"/>
            <ac:picMk id="8" creationId="{53BA2B29-49DB-30E0-254B-EE694CDCBF0B}"/>
          </ac:picMkLst>
        </pc:picChg>
      </pc:sldChg>
      <pc:sldChg chg="addSp modSp new">
        <pc:chgData name="Giulio Dellacasa" userId="S::gdellaca@infn.it::9e04603b-8117-438a-9be4-7ed8910202b6" providerId="AD" clId="Web-{83B44672-3B61-940E-5B3D-A860182DA818}" dt="2026-05-05T11:46:17.756" v="738" actId="14100"/>
        <pc:sldMkLst>
          <pc:docMk/>
          <pc:sldMk cId="2316394109" sldId="284"/>
        </pc:sldMkLst>
        <pc:spChg chg="mod">
          <ac:chgData name="Giulio Dellacasa" userId="S::gdellaca@infn.it::9e04603b-8117-438a-9be4-7ed8910202b6" providerId="AD" clId="Web-{83B44672-3B61-940E-5B3D-A860182DA818}" dt="2026-05-05T08:54:58.374" v="278" actId="20577"/>
          <ac:spMkLst>
            <pc:docMk/>
            <pc:sldMk cId="2316394109" sldId="284"/>
            <ac:spMk id="2" creationId="{DA3A9EE6-E24F-AA4F-0D58-6ECA52FF493F}"/>
          </ac:spMkLst>
        </pc:spChg>
        <pc:spChg chg="mod">
          <ac:chgData name="Giulio Dellacasa" userId="S::gdellaca@infn.it::9e04603b-8117-438a-9be4-7ed8910202b6" providerId="AD" clId="Web-{83B44672-3B61-940E-5B3D-A860182DA818}" dt="2026-05-05T11:46:17.756" v="738" actId="14100"/>
          <ac:spMkLst>
            <pc:docMk/>
            <pc:sldMk cId="2316394109" sldId="284"/>
            <ac:spMk id="3" creationId="{A40E9054-65C6-FCFD-D9DA-EA1B0B486E13}"/>
          </ac:spMkLst>
        </pc:spChg>
        <pc:spChg chg="mod">
          <ac:chgData name="Giulio Dellacasa" userId="S::gdellaca@infn.it::9e04603b-8117-438a-9be4-7ed8910202b6" providerId="AD" clId="Web-{83B44672-3B61-940E-5B3D-A860182DA818}" dt="2026-05-05T08:55:29.204" v="285" actId="1076"/>
          <ac:spMkLst>
            <pc:docMk/>
            <pc:sldMk cId="2316394109" sldId="284"/>
            <ac:spMk id="5" creationId="{53C9BC7B-7EFB-3F43-5F3B-25D8373BCCA5}"/>
          </ac:spMkLst>
        </pc:spChg>
        <pc:picChg chg="add mod">
          <ac:chgData name="Giulio Dellacasa" userId="S::gdellaca@infn.it::9e04603b-8117-438a-9be4-7ed8910202b6" providerId="AD" clId="Web-{83B44672-3B61-940E-5B3D-A860182DA818}" dt="2026-05-05T08:56:05.082" v="298" actId="1076"/>
          <ac:picMkLst>
            <pc:docMk/>
            <pc:sldMk cId="2316394109" sldId="284"/>
            <ac:picMk id="6" creationId="{893ECCF3-134A-5B74-7D68-3D178310A1EA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8:56:01.191" v="297" actId="1076"/>
          <ac:picMkLst>
            <pc:docMk/>
            <pc:sldMk cId="2316394109" sldId="284"/>
            <ac:picMk id="7" creationId="{2A80A3F8-041B-F24C-054D-16611A3FF45B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8:56:09.941" v="299" actId="14100"/>
          <ac:picMkLst>
            <pc:docMk/>
            <pc:sldMk cId="2316394109" sldId="284"/>
            <ac:picMk id="8" creationId="{0535A3ED-3A09-9C9C-ABB9-4E6059E09AE0}"/>
          </ac:picMkLst>
        </pc:picChg>
      </pc:sldChg>
      <pc:sldChg chg="addSp modSp new">
        <pc:chgData name="Giulio Dellacasa" userId="S::gdellaca@infn.it::9e04603b-8117-438a-9be4-7ed8910202b6" providerId="AD" clId="Web-{83B44672-3B61-940E-5B3D-A860182DA818}" dt="2026-05-05T11:46:22.381" v="739" actId="14100"/>
        <pc:sldMkLst>
          <pc:docMk/>
          <pc:sldMk cId="1209365020" sldId="285"/>
        </pc:sldMkLst>
        <pc:spChg chg="mod">
          <ac:chgData name="Giulio Dellacasa" userId="S::gdellaca@infn.it::9e04603b-8117-438a-9be4-7ed8910202b6" providerId="AD" clId="Web-{83B44672-3B61-940E-5B3D-A860182DA818}" dt="2026-05-05T08:56:47.459" v="303" actId="20577"/>
          <ac:spMkLst>
            <pc:docMk/>
            <pc:sldMk cId="1209365020" sldId="285"/>
            <ac:spMk id="2" creationId="{F3291415-3AE0-2C91-81C7-2E7CB75D68B0}"/>
          </ac:spMkLst>
        </pc:spChg>
        <pc:spChg chg="mod">
          <ac:chgData name="Giulio Dellacasa" userId="S::gdellaca@infn.it::9e04603b-8117-438a-9be4-7ed8910202b6" providerId="AD" clId="Web-{83B44672-3B61-940E-5B3D-A860182DA818}" dt="2026-05-05T11:46:22.381" v="739" actId="14100"/>
          <ac:spMkLst>
            <pc:docMk/>
            <pc:sldMk cId="1209365020" sldId="285"/>
            <ac:spMk id="3" creationId="{CA4DA735-CE64-849C-C074-32E667FED61E}"/>
          </ac:spMkLst>
        </pc:spChg>
        <pc:spChg chg="mod">
          <ac:chgData name="Giulio Dellacasa" userId="S::gdellaca@infn.it::9e04603b-8117-438a-9be4-7ed8910202b6" providerId="AD" clId="Web-{83B44672-3B61-940E-5B3D-A860182DA818}" dt="2026-05-05T08:57:10.382" v="309" actId="14100"/>
          <ac:spMkLst>
            <pc:docMk/>
            <pc:sldMk cId="1209365020" sldId="285"/>
            <ac:spMk id="5" creationId="{D35A0240-8E7A-1BCD-774F-242B36B61D52}"/>
          </ac:spMkLst>
        </pc:spChg>
        <pc:picChg chg="add mod">
          <ac:chgData name="Giulio Dellacasa" userId="S::gdellaca@infn.it::9e04603b-8117-438a-9be4-7ed8910202b6" providerId="AD" clId="Web-{83B44672-3B61-940E-5B3D-A860182DA818}" dt="2026-05-05T08:57:17.461" v="311" actId="1076"/>
          <ac:picMkLst>
            <pc:docMk/>
            <pc:sldMk cId="1209365020" sldId="285"/>
            <ac:picMk id="6" creationId="{CBCB4251-44D3-094B-6ACC-EE7294BC5A6D}"/>
          </ac:picMkLst>
        </pc:picChg>
      </pc:sldChg>
      <pc:sldChg chg="addSp modSp new">
        <pc:chgData name="Giulio Dellacasa" userId="S::gdellaca@infn.it::9e04603b-8117-438a-9be4-7ed8910202b6" providerId="AD" clId="Web-{83B44672-3B61-940E-5B3D-A860182DA818}" dt="2026-05-05T11:46:28.194" v="740" actId="14100"/>
        <pc:sldMkLst>
          <pc:docMk/>
          <pc:sldMk cId="559705956" sldId="286"/>
        </pc:sldMkLst>
        <pc:spChg chg="mod">
          <ac:chgData name="Giulio Dellacasa" userId="S::gdellaca@infn.it::9e04603b-8117-438a-9be4-7ed8910202b6" providerId="AD" clId="Web-{83B44672-3B61-940E-5B3D-A860182DA818}" dt="2026-05-05T08:57:48.915" v="315" actId="20577"/>
          <ac:spMkLst>
            <pc:docMk/>
            <pc:sldMk cId="559705956" sldId="286"/>
            <ac:spMk id="2" creationId="{B80E382F-4EB1-FF3A-D2CC-237CA8618D7D}"/>
          </ac:spMkLst>
        </pc:spChg>
        <pc:spChg chg="mod">
          <ac:chgData name="Giulio Dellacasa" userId="S::gdellaca@infn.it::9e04603b-8117-438a-9be4-7ed8910202b6" providerId="AD" clId="Web-{83B44672-3B61-940E-5B3D-A860182DA818}" dt="2026-05-05T11:46:28.194" v="740" actId="14100"/>
          <ac:spMkLst>
            <pc:docMk/>
            <pc:sldMk cId="559705956" sldId="286"/>
            <ac:spMk id="3" creationId="{C2195CB0-5AC3-C13B-F4ED-6EC50CF73ADF}"/>
          </ac:spMkLst>
        </pc:spChg>
        <pc:spChg chg="mod">
          <ac:chgData name="Giulio Dellacasa" userId="S::gdellaca@infn.it::9e04603b-8117-438a-9be4-7ed8910202b6" providerId="AD" clId="Web-{83B44672-3B61-940E-5B3D-A860182DA818}" dt="2026-05-05T08:58:16.010" v="324" actId="1076"/>
          <ac:spMkLst>
            <pc:docMk/>
            <pc:sldMk cId="559705956" sldId="286"/>
            <ac:spMk id="5" creationId="{51EFA88E-EC30-2ED4-B887-74E9626EE194}"/>
          </ac:spMkLst>
        </pc:spChg>
        <pc:picChg chg="add mod">
          <ac:chgData name="Giulio Dellacasa" userId="S::gdellaca@infn.it::9e04603b-8117-438a-9be4-7ed8910202b6" providerId="AD" clId="Web-{83B44672-3B61-940E-5B3D-A860182DA818}" dt="2026-05-05T08:58:56.606" v="335" actId="14100"/>
          <ac:picMkLst>
            <pc:docMk/>
            <pc:sldMk cId="559705956" sldId="286"/>
            <ac:picMk id="6" creationId="{04153EBE-4A87-E2D0-004E-E87D6A9ECF36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8:58:52.949" v="334" actId="1076"/>
          <ac:picMkLst>
            <pc:docMk/>
            <pc:sldMk cId="559705956" sldId="286"/>
            <ac:picMk id="7" creationId="{52FF3C79-5905-7D8F-6BCF-E4EA3A261E58}"/>
          </ac:picMkLst>
        </pc:picChg>
      </pc:sldChg>
      <pc:sldChg chg="addSp delSp modSp new">
        <pc:chgData name="Giulio Dellacasa" userId="S::gdellaca@infn.it::9e04603b-8117-438a-9be4-7ed8910202b6" providerId="AD" clId="Web-{83B44672-3B61-940E-5B3D-A860182DA818}" dt="2026-05-05T11:46:32.866" v="741" actId="14100"/>
        <pc:sldMkLst>
          <pc:docMk/>
          <pc:sldMk cId="2275515102" sldId="287"/>
        </pc:sldMkLst>
        <pc:spChg chg="mod">
          <ac:chgData name="Giulio Dellacasa" userId="S::gdellaca@infn.it::9e04603b-8117-438a-9be4-7ed8910202b6" providerId="AD" clId="Web-{83B44672-3B61-940E-5B3D-A860182DA818}" dt="2026-05-05T09:43:33.127" v="537" actId="20577"/>
          <ac:spMkLst>
            <pc:docMk/>
            <pc:sldMk cId="2275515102" sldId="287"/>
            <ac:spMk id="2" creationId="{EFA5FF06-D99F-9B63-1608-91073BBCCF80}"/>
          </ac:spMkLst>
        </pc:spChg>
        <pc:spChg chg="mod">
          <ac:chgData name="Giulio Dellacasa" userId="S::gdellaca@infn.it::9e04603b-8117-438a-9be4-7ed8910202b6" providerId="AD" clId="Web-{83B44672-3B61-940E-5B3D-A860182DA818}" dt="2026-05-05T11:46:32.866" v="741" actId="14100"/>
          <ac:spMkLst>
            <pc:docMk/>
            <pc:sldMk cId="2275515102" sldId="287"/>
            <ac:spMk id="3" creationId="{2E4F6F80-7F95-DF42-81F3-567FC65FA574}"/>
          </ac:spMkLst>
        </pc:spChg>
        <pc:spChg chg="del mod">
          <ac:chgData name="Giulio Dellacasa" userId="S::gdellaca@infn.it::9e04603b-8117-438a-9be4-7ed8910202b6" providerId="AD" clId="Web-{83B44672-3B61-940E-5B3D-A860182DA818}" dt="2026-05-05T09:24:54.871" v="374"/>
          <ac:spMkLst>
            <pc:docMk/>
            <pc:sldMk cId="2275515102" sldId="287"/>
            <ac:spMk id="5" creationId="{26FF90ED-0011-A832-BC64-9FBD24469E17}"/>
          </ac:spMkLst>
        </pc:spChg>
        <pc:spChg chg="add">
          <ac:chgData name="Giulio Dellacasa" userId="S::gdellaca@infn.it::9e04603b-8117-438a-9be4-7ed8910202b6" providerId="AD" clId="Web-{83B44672-3B61-940E-5B3D-A860182DA818}" dt="2026-05-05T09:19:51.087" v="346"/>
          <ac:spMkLst>
            <pc:docMk/>
            <pc:sldMk cId="2275515102" sldId="287"/>
            <ac:spMk id="9" creationId="{B4E6D06B-8B95-A789-A165-FD69AC747E04}"/>
          </ac:spMkLst>
        </pc:spChg>
        <pc:spChg chg="add">
          <ac:chgData name="Giulio Dellacasa" userId="S::gdellaca@infn.it::9e04603b-8117-438a-9be4-7ed8910202b6" providerId="AD" clId="Web-{83B44672-3B61-940E-5B3D-A860182DA818}" dt="2026-05-05T09:19:51.087" v="346"/>
          <ac:spMkLst>
            <pc:docMk/>
            <pc:sldMk cId="2275515102" sldId="287"/>
            <ac:spMk id="10" creationId="{6DBD72C4-8C1F-FE37-2BF9-86870BE730EE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17" creationId="{60BA4B43-6039-08F9-74A0-C5F8D1699DA4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18" creationId="{7C7452B6-C485-824E-4673-A4AA96D7D883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21" creationId="{32A641C9-E690-21BB-1727-A1C51F882014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22" creationId="{6DCA3025-2544-B81B-80A9-7151D1BA5751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23" creationId="{5A6C6CD6-C929-C7A4-5A2C-961D69B3C14B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24" creationId="{B0668308-AF2C-65A9-5BF6-15653A0EAA08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25" creationId="{E384B176-D511-4281-564E-86BBF932EBF3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27" creationId="{EDD11918-F7CC-BCE8-F85E-62F156F840D8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29" creationId="{2749989E-307C-27BB-418E-95F4DDDC674E}"/>
          </ac:spMkLst>
        </pc:spChg>
        <pc:spChg chg="add">
          <ac:chgData name="Giulio Dellacasa" userId="S::gdellaca@infn.it::9e04603b-8117-438a-9be4-7ed8910202b6" providerId="AD" clId="Web-{83B44672-3B61-940E-5B3D-A860182DA818}" dt="2026-05-05T09:20:02.978" v="348"/>
          <ac:spMkLst>
            <pc:docMk/>
            <pc:sldMk cId="2275515102" sldId="287"/>
            <ac:spMk id="30" creationId="{0FA06E8D-00D8-C5BF-1B8B-4500C3F3A0A3}"/>
          </ac:spMkLst>
        </pc:spChg>
        <pc:spChg chg="add">
          <ac:chgData name="Giulio Dellacasa" userId="S::gdellaca@infn.it::9e04603b-8117-438a-9be4-7ed8910202b6" providerId="AD" clId="Web-{83B44672-3B61-940E-5B3D-A860182DA818}" dt="2026-05-05T09:25:01.918" v="375"/>
          <ac:spMkLst>
            <pc:docMk/>
            <pc:sldMk cId="2275515102" sldId="287"/>
            <ac:spMk id="33" creationId="{55BBB964-4ED9-F731-F595-622E97EE8A5F}"/>
          </ac:spMkLst>
        </pc:spChg>
        <pc:spChg chg="add">
          <ac:chgData name="Giulio Dellacasa" userId="S::gdellaca@infn.it::9e04603b-8117-438a-9be4-7ed8910202b6" providerId="AD" clId="Web-{83B44672-3B61-940E-5B3D-A860182DA818}" dt="2026-05-05T09:25:01.918" v="375"/>
          <ac:spMkLst>
            <pc:docMk/>
            <pc:sldMk cId="2275515102" sldId="287"/>
            <ac:spMk id="34" creationId="{2B309675-C990-4F70-50DA-43E59E87D2A6}"/>
          </ac:spMkLst>
        </pc:spChg>
        <pc:spChg chg="add">
          <ac:chgData name="Giulio Dellacasa" userId="S::gdellaca@infn.it::9e04603b-8117-438a-9be4-7ed8910202b6" providerId="AD" clId="Web-{83B44672-3B61-940E-5B3D-A860182DA818}" dt="2026-05-05T09:25:01.918" v="375"/>
          <ac:spMkLst>
            <pc:docMk/>
            <pc:sldMk cId="2275515102" sldId="287"/>
            <ac:spMk id="35" creationId="{891F753A-D9B2-B3AB-3E47-621ED13A6B62}"/>
          </ac:spMkLst>
        </pc:spChg>
        <pc:spChg chg="add mod">
          <ac:chgData name="Giulio Dellacasa" userId="S::gdellaca@infn.it::9e04603b-8117-438a-9be4-7ed8910202b6" providerId="AD" clId="Web-{83B44672-3B61-940E-5B3D-A860182DA818}" dt="2026-05-05T09:25:31.858" v="381" actId="1076"/>
          <ac:spMkLst>
            <pc:docMk/>
            <pc:sldMk cId="2275515102" sldId="287"/>
            <ac:spMk id="37" creationId="{C1C6D29D-95D3-4C3C-61D0-1BAE6FA11239}"/>
          </ac:spMkLst>
        </pc:spChg>
        <pc:spChg chg="add mod">
          <ac:chgData name="Giulio Dellacasa" userId="S::gdellaca@infn.it::9e04603b-8117-438a-9be4-7ed8910202b6" providerId="AD" clId="Web-{83B44672-3B61-940E-5B3D-A860182DA818}" dt="2026-05-05T09:25:53.453" v="385" actId="1076"/>
          <ac:spMkLst>
            <pc:docMk/>
            <pc:sldMk cId="2275515102" sldId="287"/>
            <ac:spMk id="38" creationId="{5A19ACA8-A6B0-F2BF-D3EB-F5740E297485}"/>
          </ac:spMkLst>
        </pc:spChg>
        <pc:spChg chg="add mod">
          <ac:chgData name="Giulio Dellacasa" userId="S::gdellaca@infn.it::9e04603b-8117-438a-9be4-7ed8910202b6" providerId="AD" clId="Web-{83B44672-3B61-940E-5B3D-A860182DA818}" dt="2026-05-05T09:26:25.689" v="388" actId="1076"/>
          <ac:spMkLst>
            <pc:docMk/>
            <pc:sldMk cId="2275515102" sldId="287"/>
            <ac:spMk id="40" creationId="{D278B6B4-8CFC-CD87-A5B7-B8A469647985}"/>
          </ac:spMkLst>
        </pc:spChg>
        <pc:grpChg chg="add del mod">
          <ac:chgData name="Giulio Dellacasa" userId="S::gdellaca@infn.it::9e04603b-8117-438a-9be4-7ed8910202b6" providerId="AD" clId="Web-{83B44672-3B61-940E-5B3D-A860182DA818}" dt="2026-05-05T09:25:14.982" v="377"/>
          <ac:grpSpMkLst>
            <pc:docMk/>
            <pc:sldMk cId="2275515102" sldId="287"/>
            <ac:grpSpMk id="6" creationId="{F303F3F5-E650-B0E6-4594-8FC6CBB50D08}"/>
          </ac:grpSpMkLst>
        </pc:grpChg>
        <pc:grpChg chg="del mod">
          <ac:chgData name="Giulio Dellacasa" userId="S::gdellaca@infn.it::9e04603b-8117-438a-9be4-7ed8910202b6" providerId="AD" clId="Web-{83B44672-3B61-940E-5B3D-A860182DA818}" dt="2026-05-05T09:24:39.557" v="372"/>
          <ac:grpSpMkLst>
            <pc:docMk/>
            <pc:sldMk cId="2275515102" sldId="287"/>
            <ac:grpSpMk id="11" creationId="{3FC3B0BA-4531-96F9-6025-A4A3A9715D9A}"/>
          </ac:grpSpMkLst>
        </pc:grpChg>
        <pc:grpChg chg="del mod">
          <ac:chgData name="Giulio Dellacasa" userId="S::gdellaca@infn.it::9e04603b-8117-438a-9be4-7ed8910202b6" providerId="AD" clId="Web-{83B44672-3B61-940E-5B3D-A860182DA818}" dt="2026-05-05T09:24:39.557" v="370"/>
          <ac:grpSpMkLst>
            <pc:docMk/>
            <pc:sldMk cId="2275515102" sldId="287"/>
            <ac:grpSpMk id="13" creationId="{2194672E-C4B1-886B-13E6-51B3E60D0AAA}"/>
          </ac:grpSpMkLst>
        </pc:grpChg>
        <pc:grpChg chg="add mod">
          <ac:chgData name="Giulio Dellacasa" userId="S::gdellaca@infn.it::9e04603b-8117-438a-9be4-7ed8910202b6" providerId="AD" clId="Web-{83B44672-3B61-940E-5B3D-A860182DA818}" dt="2026-05-05T09:25:07.841" v="376" actId="1076"/>
          <ac:grpSpMkLst>
            <pc:docMk/>
            <pc:sldMk cId="2275515102" sldId="287"/>
            <ac:grpSpMk id="31" creationId="{EC73F105-1DA2-D052-A307-FC92C4A212AD}"/>
          </ac:grpSpMkLst>
        </pc:grpChg>
        <pc:picChg chg="add">
          <ac:chgData name="Giulio Dellacasa" userId="S::gdellaca@infn.it::9e04603b-8117-438a-9be4-7ed8910202b6" providerId="AD" clId="Web-{83B44672-3B61-940E-5B3D-A860182DA818}" dt="2026-05-05T09:19:51.087" v="346"/>
          <ac:picMkLst>
            <pc:docMk/>
            <pc:sldMk cId="2275515102" sldId="287"/>
            <ac:picMk id="7" creationId="{34462E87-9F64-8903-6B77-009D7F6077DB}"/>
          </ac:picMkLst>
        </pc:picChg>
        <pc:picChg chg="del mod">
          <ac:chgData name="Giulio Dellacasa" userId="S::gdellaca@infn.it::9e04603b-8117-438a-9be4-7ed8910202b6" providerId="AD" clId="Web-{83B44672-3B61-940E-5B3D-A860182DA818}" dt="2026-05-05T09:24:39.557" v="371"/>
          <ac:picMkLst>
            <pc:docMk/>
            <pc:sldMk cId="2275515102" sldId="287"/>
            <ac:picMk id="12" creationId="{37079EE6-9A40-1882-6E27-4A39B2697728}"/>
          </ac:picMkLst>
        </pc:picChg>
        <pc:picChg chg="add">
          <ac:chgData name="Giulio Dellacasa" userId="S::gdellaca@infn.it::9e04603b-8117-438a-9be4-7ed8910202b6" providerId="AD" clId="Web-{83B44672-3B61-940E-5B3D-A860182DA818}" dt="2026-05-05T09:25:01.918" v="375"/>
          <ac:picMkLst>
            <pc:docMk/>
            <pc:sldMk cId="2275515102" sldId="287"/>
            <ac:picMk id="32" creationId="{6717CB4A-110B-F0E8-8D56-778A56518D65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9:25:49.219" v="384" actId="14100"/>
          <ac:picMkLst>
            <pc:docMk/>
            <pc:sldMk cId="2275515102" sldId="287"/>
            <ac:picMk id="36" creationId="{4F52E9BC-2A20-5800-B8CB-0CF49F6B8FA5}"/>
          </ac:picMkLst>
        </pc:picChg>
        <pc:cxnChg chg="add">
          <ac:chgData name="Giulio Dellacasa" userId="S::gdellaca@infn.it::9e04603b-8117-438a-9be4-7ed8910202b6" providerId="AD" clId="Web-{83B44672-3B61-940E-5B3D-A860182DA818}" dt="2026-05-05T09:19:51.087" v="346"/>
          <ac:cxnSpMkLst>
            <pc:docMk/>
            <pc:sldMk cId="2275515102" sldId="287"/>
            <ac:cxnSpMk id="8" creationId="{87D8FAE2-CA87-DE82-C186-BB04B49E0988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09:26:25.673" v="387" actId="1076"/>
          <ac:cxnSpMkLst>
            <pc:docMk/>
            <pc:sldMk cId="2275515102" sldId="287"/>
            <ac:cxnSpMk id="39" creationId="{FF234771-5533-ACC3-98B1-54E18EB2FA27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09:26:25.704" v="389" actId="1076"/>
          <ac:cxnSpMkLst>
            <pc:docMk/>
            <pc:sldMk cId="2275515102" sldId="287"/>
            <ac:cxnSpMk id="41" creationId="{B6520E54-699C-518E-4EEC-B1A8E540F0E4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09:26:46.049" v="391" actId="1076"/>
          <ac:cxnSpMkLst>
            <pc:docMk/>
            <pc:sldMk cId="2275515102" sldId="287"/>
            <ac:cxnSpMk id="42" creationId="{6CA98942-3D8D-632B-3528-7B2F8811ECF5}"/>
          </ac:cxnSpMkLst>
        </pc:cxnChg>
      </pc:sldChg>
      <pc:sldChg chg="addSp delSp modSp new">
        <pc:chgData name="Giulio Dellacasa" userId="S::gdellaca@infn.it::9e04603b-8117-438a-9be4-7ed8910202b6" providerId="AD" clId="Web-{83B44672-3B61-940E-5B3D-A860182DA818}" dt="2026-05-05T11:46:37.319" v="742" actId="14100"/>
        <pc:sldMkLst>
          <pc:docMk/>
          <pc:sldMk cId="327300661" sldId="288"/>
        </pc:sldMkLst>
        <pc:spChg chg="mod">
          <ac:chgData name="Giulio Dellacasa" userId="S::gdellaca@infn.it::9e04603b-8117-438a-9be4-7ed8910202b6" providerId="AD" clId="Web-{83B44672-3B61-940E-5B3D-A860182DA818}" dt="2026-05-05T09:27:32.155" v="397" actId="20577"/>
          <ac:spMkLst>
            <pc:docMk/>
            <pc:sldMk cId="327300661" sldId="288"/>
            <ac:spMk id="2" creationId="{F1521A36-DAEB-5175-2DB2-570622EE39BA}"/>
          </ac:spMkLst>
        </pc:spChg>
        <pc:spChg chg="mod">
          <ac:chgData name="Giulio Dellacasa" userId="S::gdellaca@infn.it::9e04603b-8117-438a-9be4-7ed8910202b6" providerId="AD" clId="Web-{83B44672-3B61-940E-5B3D-A860182DA818}" dt="2026-05-05T11:46:37.319" v="742" actId="14100"/>
          <ac:spMkLst>
            <pc:docMk/>
            <pc:sldMk cId="327300661" sldId="288"/>
            <ac:spMk id="3" creationId="{E38F1274-E2B0-681D-B52E-A2A5075C4AE7}"/>
          </ac:spMkLst>
        </pc:spChg>
        <pc:spChg chg="mod">
          <ac:chgData name="Giulio Dellacasa" userId="S::gdellaca@infn.it::9e04603b-8117-438a-9be4-7ed8910202b6" providerId="AD" clId="Web-{83B44672-3B61-940E-5B3D-A860182DA818}" dt="2026-05-05T09:29:18.668" v="416" actId="14100"/>
          <ac:spMkLst>
            <pc:docMk/>
            <pc:sldMk cId="327300661" sldId="288"/>
            <ac:spMk id="5" creationId="{5E67FE40-B214-342F-CB2A-173C47EBB62E}"/>
          </ac:spMkLst>
        </pc:spChg>
        <pc:spChg chg="add mod">
          <ac:chgData name="Giulio Dellacasa" userId="S::gdellaca@infn.it::9e04603b-8117-438a-9be4-7ed8910202b6" providerId="AD" clId="Web-{83B44672-3B61-940E-5B3D-A860182DA818}" dt="2026-05-05T09:30:32.465" v="423" actId="1076"/>
          <ac:spMkLst>
            <pc:docMk/>
            <pc:sldMk cId="327300661" sldId="288"/>
            <ac:spMk id="12" creationId="{57C18D6E-8B9E-AACC-85EF-9ABDA672DC6A}"/>
          </ac:spMkLst>
        </pc:spChg>
        <pc:picChg chg="add del mod">
          <ac:chgData name="Giulio Dellacasa" userId="S::gdellaca@infn.it::9e04603b-8117-438a-9be4-7ed8910202b6" providerId="AD" clId="Web-{83B44672-3B61-940E-5B3D-A860182DA818}" dt="2026-05-05T09:28:45.903" v="411"/>
          <ac:picMkLst>
            <pc:docMk/>
            <pc:sldMk cId="327300661" sldId="288"/>
            <ac:picMk id="6" creationId="{F3FB37C8-0E9D-B7D7-4798-732DD8B961D8}"/>
          </ac:picMkLst>
        </pc:picChg>
        <pc:picChg chg="add del mod">
          <ac:chgData name="Giulio Dellacasa" userId="S::gdellaca@infn.it::9e04603b-8117-438a-9be4-7ed8910202b6" providerId="AD" clId="Web-{83B44672-3B61-940E-5B3D-A860182DA818}" dt="2026-05-05T09:28:44.872" v="410"/>
          <ac:picMkLst>
            <pc:docMk/>
            <pc:sldMk cId="327300661" sldId="288"/>
            <ac:picMk id="7" creationId="{F8F6DDC6-28F7-1F81-0177-528FCFDCB126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9:29:11.621" v="415" actId="14100"/>
          <ac:picMkLst>
            <pc:docMk/>
            <pc:sldMk cId="327300661" sldId="288"/>
            <ac:picMk id="8" creationId="{8025030B-811D-07C1-D384-512CD3E39703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9:30:23.761" v="421" actId="1076"/>
          <ac:picMkLst>
            <pc:docMk/>
            <pc:sldMk cId="327300661" sldId="288"/>
            <ac:picMk id="11" creationId="{96BAF373-6E9F-6165-874C-3553BCD62E80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9:30:42.465" v="425" actId="1076"/>
          <ac:picMkLst>
            <pc:docMk/>
            <pc:sldMk cId="327300661" sldId="288"/>
            <ac:picMk id="13" creationId="{418020CB-00B5-4162-7BB6-CBAF875026E5}"/>
          </ac:picMkLst>
        </pc:picChg>
        <pc:cxnChg chg="add">
          <ac:chgData name="Giulio Dellacasa" userId="S::gdellaca@infn.it::9e04603b-8117-438a-9be4-7ed8910202b6" providerId="AD" clId="Web-{83B44672-3B61-940E-5B3D-A860182DA818}" dt="2026-05-05T09:29:50.121" v="417"/>
          <ac:cxnSpMkLst>
            <pc:docMk/>
            <pc:sldMk cId="327300661" sldId="288"/>
            <ac:cxnSpMk id="9" creationId="{356C775A-C4FE-EDA8-85A9-FAF4359703CE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09:30:09.027" v="419" actId="1076"/>
          <ac:cxnSpMkLst>
            <pc:docMk/>
            <pc:sldMk cId="327300661" sldId="288"/>
            <ac:cxnSpMk id="10" creationId="{36448469-348C-FAB1-546B-F9D54A2360FE}"/>
          </ac:cxnSpMkLst>
        </pc:cxnChg>
      </pc:sldChg>
      <pc:sldChg chg="addSp delSp modSp new">
        <pc:chgData name="Giulio Dellacasa" userId="S::gdellaca@infn.it::9e04603b-8117-438a-9be4-7ed8910202b6" providerId="AD" clId="Web-{83B44672-3B61-940E-5B3D-A860182DA818}" dt="2026-05-05T11:46:47.600" v="743" actId="14100"/>
        <pc:sldMkLst>
          <pc:docMk/>
          <pc:sldMk cId="3192178585" sldId="289"/>
        </pc:sldMkLst>
        <pc:spChg chg="mod">
          <ac:chgData name="Giulio Dellacasa" userId="S::gdellaca@infn.it::9e04603b-8117-438a-9be4-7ed8910202b6" providerId="AD" clId="Web-{83B44672-3B61-940E-5B3D-A860182DA818}" dt="2026-05-05T09:31:20.513" v="440" actId="20577"/>
          <ac:spMkLst>
            <pc:docMk/>
            <pc:sldMk cId="3192178585" sldId="289"/>
            <ac:spMk id="2" creationId="{73E8A03C-DC94-18E9-BD82-709B3F607208}"/>
          </ac:spMkLst>
        </pc:spChg>
        <pc:spChg chg="mod">
          <ac:chgData name="Giulio Dellacasa" userId="S::gdellaca@infn.it::9e04603b-8117-438a-9be4-7ed8910202b6" providerId="AD" clId="Web-{83B44672-3B61-940E-5B3D-A860182DA818}" dt="2026-05-05T11:46:47.600" v="743" actId="14100"/>
          <ac:spMkLst>
            <pc:docMk/>
            <pc:sldMk cId="3192178585" sldId="289"/>
            <ac:spMk id="3" creationId="{6F931062-D29B-E1B9-2AFB-3956371D780B}"/>
          </ac:spMkLst>
        </pc:spChg>
        <pc:spChg chg="del">
          <ac:chgData name="Giulio Dellacasa" userId="S::gdellaca@infn.it::9e04603b-8117-438a-9be4-7ed8910202b6" providerId="AD" clId="Web-{83B44672-3B61-940E-5B3D-A860182DA818}" dt="2026-05-05T09:31:26.451" v="441"/>
          <ac:spMkLst>
            <pc:docMk/>
            <pc:sldMk cId="3192178585" sldId="289"/>
            <ac:spMk id="5" creationId="{758105BB-E796-EF40-9F42-CA082ED4CF96}"/>
          </ac:spMkLst>
        </pc:spChg>
        <pc:picChg chg="add mod">
          <ac:chgData name="Giulio Dellacasa" userId="S::gdellaca@infn.it::9e04603b-8117-438a-9be4-7ed8910202b6" providerId="AD" clId="Web-{83B44672-3B61-940E-5B3D-A860182DA818}" dt="2026-05-05T09:31:37.936" v="443" actId="1076"/>
          <ac:picMkLst>
            <pc:docMk/>
            <pc:sldMk cId="3192178585" sldId="289"/>
            <ac:picMk id="6" creationId="{0D5EBD75-979C-C33E-B210-4E7A336643FF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9:31:50.828" v="445" actId="1076"/>
          <ac:picMkLst>
            <pc:docMk/>
            <pc:sldMk cId="3192178585" sldId="289"/>
            <ac:picMk id="7" creationId="{3FE11733-C45D-1B12-1E48-DA6351A86DB9}"/>
          </ac:picMkLst>
        </pc:picChg>
      </pc:sldChg>
      <pc:sldChg chg="addSp modSp new">
        <pc:chgData name="Giulio Dellacasa" userId="S::gdellaca@infn.it::9e04603b-8117-438a-9be4-7ed8910202b6" providerId="AD" clId="Web-{83B44672-3B61-940E-5B3D-A860182DA818}" dt="2026-05-05T11:45:28.723" v="730"/>
        <pc:sldMkLst>
          <pc:docMk/>
          <pc:sldMk cId="695999979" sldId="290"/>
        </pc:sldMkLst>
        <pc:spChg chg="mod">
          <ac:chgData name="Giulio Dellacasa" userId="S::gdellaca@infn.it::9e04603b-8117-438a-9be4-7ed8910202b6" providerId="AD" clId="Web-{83B44672-3B61-940E-5B3D-A860182DA818}" dt="2026-05-05T09:32:23.345" v="458" actId="20577"/>
          <ac:spMkLst>
            <pc:docMk/>
            <pc:sldMk cId="695999979" sldId="290"/>
            <ac:spMk id="2" creationId="{9DBA451F-7710-F479-6C7E-1A1DD9AA8329}"/>
          </ac:spMkLst>
        </pc:spChg>
        <pc:spChg chg="mod">
          <ac:chgData name="Giulio Dellacasa" userId="S::gdellaca@infn.it::9e04603b-8117-438a-9be4-7ed8910202b6" providerId="AD" clId="Web-{83B44672-3B61-940E-5B3D-A860182DA818}" dt="2026-05-05T11:45:28.723" v="730"/>
          <ac:spMkLst>
            <pc:docMk/>
            <pc:sldMk cId="695999979" sldId="290"/>
            <ac:spMk id="3" creationId="{C15F193C-1A8A-A765-5C0B-D7F271D5CC36}"/>
          </ac:spMkLst>
        </pc:spChg>
        <pc:spChg chg="mod">
          <ac:chgData name="Giulio Dellacasa" userId="S::gdellaca@infn.it::9e04603b-8117-438a-9be4-7ed8910202b6" providerId="AD" clId="Web-{83B44672-3B61-940E-5B3D-A860182DA818}" dt="2026-05-05T09:33:32.706" v="470" actId="14100"/>
          <ac:spMkLst>
            <pc:docMk/>
            <pc:sldMk cId="695999979" sldId="290"/>
            <ac:spMk id="5" creationId="{734C784C-600D-57AB-015E-C5FEC7E88A60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10" creationId="{D0B2AEC0-3B77-ACDD-74EB-621673907792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11" creationId="{2628F7DA-6885-EB8F-56D9-99C34D67F401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12" creationId="{A07D32C5-5EA8-B508-A573-42C6195A5814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13" creationId="{165DF9E7-6DCC-700C-881B-AD86551C4457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14" creationId="{622169C2-DC0A-E294-0063-02ADA7172BE8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16" creationId="{8B17692B-81D0-065F-7AC6-FD799320C3CF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17" creationId="{8E71BF03-3C45-DB2C-A007-4A21521B2FCA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18" creationId="{F485809F-64CA-110C-6337-80B43096C95A}"/>
          </ac:spMkLst>
        </pc:spChg>
        <pc:spChg chg="add">
          <ac:chgData name="Giulio Dellacasa" userId="S::gdellaca@infn.it::9e04603b-8117-438a-9be4-7ed8910202b6" providerId="AD" clId="Web-{83B44672-3B61-940E-5B3D-A860182DA818}" dt="2026-05-05T09:33:53.972" v="473"/>
          <ac:spMkLst>
            <pc:docMk/>
            <pc:sldMk cId="695999979" sldId="290"/>
            <ac:spMk id="22" creationId="{F1D3962C-EE75-ACBF-D4BA-B2994C70309F}"/>
          </ac:spMkLst>
        </pc:spChg>
        <pc:grpChg chg="mod">
          <ac:chgData name="Giulio Dellacasa" userId="S::gdellaca@infn.it::9e04603b-8117-438a-9be4-7ed8910202b6" providerId="AD" clId="Web-{83B44672-3B61-940E-5B3D-A860182DA818}" dt="2026-05-05T09:34:03.926" v="476" actId="1076"/>
          <ac:grpSpMkLst>
            <pc:docMk/>
            <pc:sldMk cId="695999979" sldId="290"/>
            <ac:grpSpMk id="7" creationId="{3D4A7C5C-A5DA-0976-BD31-BEB3F4D92671}"/>
          </ac:grpSpMkLst>
        </pc:grpChg>
        <pc:grpChg chg="mod">
          <ac:chgData name="Giulio Dellacasa" userId="S::gdellaca@infn.it::9e04603b-8117-438a-9be4-7ed8910202b6" providerId="AD" clId="Web-{83B44672-3B61-940E-5B3D-A860182DA818}" dt="2026-05-05T09:33:59.879" v="475" actId="1076"/>
          <ac:grpSpMkLst>
            <pc:docMk/>
            <pc:sldMk cId="695999979" sldId="290"/>
            <ac:grpSpMk id="8" creationId="{A141EDD3-B4C1-3E83-27EA-C5E31DE9D938}"/>
          </ac:grpSpMkLst>
        </pc:grpChg>
        <pc:picChg chg="add mod">
          <ac:chgData name="Giulio Dellacasa" userId="S::gdellaca@infn.it::9e04603b-8117-438a-9be4-7ed8910202b6" providerId="AD" clId="Web-{83B44672-3B61-940E-5B3D-A860182DA818}" dt="2026-05-05T09:33:39.472" v="472" actId="1076"/>
          <ac:picMkLst>
            <pc:docMk/>
            <pc:sldMk cId="695999979" sldId="290"/>
            <ac:picMk id="6" creationId="{E4618D83-7C3E-C518-3F6F-739EDA973BD9}"/>
          </ac:picMkLst>
        </pc:picChg>
        <pc:picChg chg="add">
          <ac:chgData name="Giulio Dellacasa" userId="S::gdellaca@infn.it::9e04603b-8117-438a-9be4-7ed8910202b6" providerId="AD" clId="Web-{83B44672-3B61-940E-5B3D-A860182DA818}" dt="2026-05-05T09:33:53.972" v="473"/>
          <ac:picMkLst>
            <pc:docMk/>
            <pc:sldMk cId="695999979" sldId="290"/>
            <ac:picMk id="15" creationId="{CF3BDC1D-226E-3E46-F421-8E558FF6F446}"/>
          </ac:picMkLst>
        </pc:picChg>
      </pc:sldChg>
      <pc:sldChg chg="addSp modSp new">
        <pc:chgData name="Giulio Dellacasa" userId="S::gdellaca@infn.it::9e04603b-8117-438a-9be4-7ed8910202b6" providerId="AD" clId="Web-{83B44672-3B61-940E-5B3D-A860182DA818}" dt="2026-05-05T11:45:28.723" v="730"/>
        <pc:sldMkLst>
          <pc:docMk/>
          <pc:sldMk cId="3266491959" sldId="291"/>
        </pc:sldMkLst>
        <pc:spChg chg="mod">
          <ac:chgData name="Giulio Dellacasa" userId="S::gdellaca@infn.it::9e04603b-8117-438a-9be4-7ed8910202b6" providerId="AD" clId="Web-{83B44672-3B61-940E-5B3D-A860182DA818}" dt="2026-05-05T09:44:02.597" v="550" actId="20577"/>
          <ac:spMkLst>
            <pc:docMk/>
            <pc:sldMk cId="3266491959" sldId="291"/>
            <ac:spMk id="2" creationId="{A1ACB5A3-245E-219B-67A7-B34422F09627}"/>
          </ac:spMkLst>
        </pc:spChg>
        <pc:spChg chg="mod">
          <ac:chgData name="Giulio Dellacasa" userId="S::gdellaca@infn.it::9e04603b-8117-438a-9be4-7ed8910202b6" providerId="AD" clId="Web-{83B44672-3B61-940E-5B3D-A860182DA818}" dt="2026-05-05T11:45:28.723" v="730"/>
          <ac:spMkLst>
            <pc:docMk/>
            <pc:sldMk cId="3266491959" sldId="291"/>
            <ac:spMk id="3" creationId="{D95387C4-1F2D-61C8-63C9-41496408A87C}"/>
          </ac:spMkLst>
        </pc:spChg>
        <pc:spChg chg="mod">
          <ac:chgData name="Giulio Dellacasa" userId="S::gdellaca@infn.it::9e04603b-8117-438a-9be4-7ed8910202b6" providerId="AD" clId="Web-{83B44672-3B61-940E-5B3D-A860182DA818}" dt="2026-05-05T09:44:33.255" v="554" actId="14100"/>
          <ac:spMkLst>
            <pc:docMk/>
            <pc:sldMk cId="3266491959" sldId="291"/>
            <ac:spMk id="5" creationId="{4E6A0AC9-FD7A-2F8C-7808-7D20D6261AAC}"/>
          </ac:spMkLst>
        </pc:spChg>
        <pc:spChg chg="add mod">
          <ac:chgData name="Giulio Dellacasa" userId="S::gdellaca@infn.it::9e04603b-8117-438a-9be4-7ed8910202b6" providerId="AD" clId="Web-{83B44672-3B61-940E-5B3D-A860182DA818}" dt="2026-05-05T09:44:47.631" v="556" actId="1076"/>
          <ac:spMkLst>
            <pc:docMk/>
            <pc:sldMk cId="3266491959" sldId="291"/>
            <ac:spMk id="6" creationId="{2EDD5B8A-9412-00DA-674A-9DA20280603C}"/>
          </ac:spMkLst>
        </pc:spChg>
        <pc:spChg chg="add mod">
          <ac:chgData name="Giulio Dellacasa" userId="S::gdellaca@infn.it::9e04603b-8117-438a-9be4-7ed8910202b6" providerId="AD" clId="Web-{83B44672-3B61-940E-5B3D-A860182DA818}" dt="2026-05-05T09:44:47.662" v="557" actId="1076"/>
          <ac:spMkLst>
            <pc:docMk/>
            <pc:sldMk cId="3266491959" sldId="291"/>
            <ac:spMk id="7" creationId="{FE97EF45-7E55-3A24-ACC5-AAFE320EF786}"/>
          </ac:spMkLst>
        </pc:spChg>
        <pc:spChg chg="add mod">
          <ac:chgData name="Giulio Dellacasa" userId="S::gdellaca@infn.it::9e04603b-8117-438a-9be4-7ed8910202b6" providerId="AD" clId="Web-{83B44672-3B61-940E-5B3D-A860182DA818}" dt="2026-05-05T09:45:20.054" v="564" actId="1076"/>
          <ac:spMkLst>
            <pc:docMk/>
            <pc:sldMk cId="3266491959" sldId="291"/>
            <ac:spMk id="10" creationId="{F165CDA9-7804-102D-AB80-0B714F360A46}"/>
          </ac:spMkLst>
        </pc:spChg>
        <pc:picChg chg="add mod">
          <ac:chgData name="Giulio Dellacasa" userId="S::gdellaca@infn.it::9e04603b-8117-438a-9be4-7ed8910202b6" providerId="AD" clId="Web-{83B44672-3B61-940E-5B3D-A860182DA818}" dt="2026-05-05T09:45:00.381" v="560" actId="1076"/>
          <ac:picMkLst>
            <pc:docMk/>
            <pc:sldMk cId="3266491959" sldId="291"/>
            <ac:picMk id="8" creationId="{65ECF131-059E-C13F-DF73-7B354D361F75}"/>
          </ac:picMkLst>
        </pc:picChg>
        <pc:picChg chg="add mod">
          <ac:chgData name="Giulio Dellacasa" userId="S::gdellaca@infn.it::9e04603b-8117-438a-9be4-7ed8910202b6" providerId="AD" clId="Web-{83B44672-3B61-940E-5B3D-A860182DA818}" dt="2026-05-05T09:45:05.694" v="562" actId="1076"/>
          <ac:picMkLst>
            <pc:docMk/>
            <pc:sldMk cId="3266491959" sldId="291"/>
            <ac:picMk id="9" creationId="{6CB5D839-8509-DECD-9581-630DB244BA26}"/>
          </ac:picMkLst>
        </pc:picChg>
      </pc:sldChg>
      <pc:sldChg chg="modSp new">
        <pc:chgData name="Giulio Dellacasa" userId="S::gdellaca@infn.it::9e04603b-8117-438a-9be4-7ed8910202b6" providerId="AD" clId="Web-{83B44672-3B61-940E-5B3D-A860182DA818}" dt="2026-05-05T11:45:28.723" v="730"/>
        <pc:sldMkLst>
          <pc:docMk/>
          <pc:sldMk cId="2084568560" sldId="292"/>
        </pc:sldMkLst>
        <pc:spChg chg="mod">
          <ac:chgData name="Giulio Dellacasa" userId="S::gdellaca@infn.it::9e04603b-8117-438a-9be4-7ed8910202b6" providerId="AD" clId="Web-{83B44672-3B61-940E-5B3D-A860182DA818}" dt="2026-05-05T09:45:42.665" v="568" actId="20577"/>
          <ac:spMkLst>
            <pc:docMk/>
            <pc:sldMk cId="2084568560" sldId="292"/>
            <ac:spMk id="2" creationId="{E9AB8742-2F4A-0E81-94BE-A7433138A6BA}"/>
          </ac:spMkLst>
        </pc:spChg>
        <pc:spChg chg="mod">
          <ac:chgData name="Giulio Dellacasa" userId="S::gdellaca@infn.it::9e04603b-8117-438a-9be4-7ed8910202b6" providerId="AD" clId="Web-{83B44672-3B61-940E-5B3D-A860182DA818}" dt="2026-05-05T11:45:28.723" v="730"/>
          <ac:spMkLst>
            <pc:docMk/>
            <pc:sldMk cId="2084568560" sldId="292"/>
            <ac:spMk id="3" creationId="{DE14656C-90C9-E708-EAA2-6D64FEC8FCB2}"/>
          </ac:spMkLst>
        </pc:spChg>
        <pc:spChg chg="mod">
          <ac:chgData name="Giulio Dellacasa" userId="S::gdellaca@infn.it::9e04603b-8117-438a-9be4-7ed8910202b6" providerId="AD" clId="Web-{83B44672-3B61-940E-5B3D-A860182DA818}" dt="2026-05-05T09:50:31.059" v="625" actId="20577"/>
          <ac:spMkLst>
            <pc:docMk/>
            <pc:sldMk cId="2084568560" sldId="292"/>
            <ac:spMk id="5" creationId="{272404E2-8E6D-EEDA-C0E2-E7E1F51CB7A2}"/>
          </ac:spMkLst>
        </pc:spChg>
      </pc:sldChg>
      <pc:sldChg chg="addSp modSp new">
        <pc:chgData name="Giulio Dellacasa" userId="S::gdellaca@infn.it::9e04603b-8117-438a-9be4-7ed8910202b6" providerId="AD" clId="Web-{83B44672-3B61-940E-5B3D-A860182DA818}" dt="2026-05-05T11:46:53.897" v="744" actId="14100"/>
        <pc:sldMkLst>
          <pc:docMk/>
          <pc:sldMk cId="1773644799" sldId="293"/>
        </pc:sldMkLst>
        <pc:spChg chg="mod">
          <ac:chgData name="Giulio Dellacasa" userId="S::gdellaca@infn.it::9e04603b-8117-438a-9be4-7ed8910202b6" providerId="AD" clId="Web-{83B44672-3B61-940E-5B3D-A860182DA818}" dt="2026-05-05T11:30:44.048" v="629" actId="20577"/>
          <ac:spMkLst>
            <pc:docMk/>
            <pc:sldMk cId="1773644799" sldId="293"/>
            <ac:spMk id="2" creationId="{2406CB81-7F21-5766-700F-91BC25B18F6D}"/>
          </ac:spMkLst>
        </pc:spChg>
        <pc:spChg chg="mod">
          <ac:chgData name="Giulio Dellacasa" userId="S::gdellaca@infn.it::9e04603b-8117-438a-9be4-7ed8910202b6" providerId="AD" clId="Web-{83B44672-3B61-940E-5B3D-A860182DA818}" dt="2026-05-05T11:46:53.897" v="744" actId="14100"/>
          <ac:spMkLst>
            <pc:docMk/>
            <pc:sldMk cId="1773644799" sldId="293"/>
            <ac:spMk id="3" creationId="{4F47D6F5-4416-DCD5-4832-A59C35987848}"/>
          </ac:spMkLst>
        </pc:spChg>
        <pc:spChg chg="mod">
          <ac:chgData name="Giulio Dellacasa" userId="S::gdellaca@infn.it::9e04603b-8117-438a-9be4-7ed8910202b6" providerId="AD" clId="Web-{83B44672-3B61-940E-5B3D-A860182DA818}" dt="2026-05-05T11:30:59.530" v="631" actId="14100"/>
          <ac:spMkLst>
            <pc:docMk/>
            <pc:sldMk cId="1773644799" sldId="293"/>
            <ac:spMk id="5" creationId="{82EB7193-4996-4D10-042A-F2C10C6C758C}"/>
          </ac:spMkLst>
        </pc:spChg>
        <pc:spChg chg="add mod">
          <ac:chgData name="Giulio Dellacasa" userId="S::gdellaca@infn.it::9e04603b-8117-438a-9be4-7ed8910202b6" providerId="AD" clId="Web-{83B44672-3B61-940E-5B3D-A860182DA818}" dt="2026-05-05T11:34:13.297" v="648" actId="1076"/>
          <ac:spMkLst>
            <pc:docMk/>
            <pc:sldMk cId="1773644799" sldId="293"/>
            <ac:spMk id="8" creationId="{F12EFA4E-89DE-03D2-4142-053A3CD8C927}"/>
          </ac:spMkLst>
        </pc:spChg>
        <pc:picChg chg="add mod">
          <ac:chgData name="Giulio Dellacasa" userId="S::gdellaca@infn.it::9e04603b-8117-438a-9be4-7ed8910202b6" providerId="AD" clId="Web-{83B44672-3B61-940E-5B3D-A860182DA818}" dt="2026-05-05T11:33:47.949" v="646" actId="14100"/>
          <ac:picMkLst>
            <pc:docMk/>
            <pc:sldMk cId="1773644799" sldId="293"/>
            <ac:picMk id="6" creationId="{B3CA06E2-4262-7D7E-DD25-4DC228FDB625}"/>
          </ac:picMkLst>
        </pc:picChg>
        <pc:picChg chg="add mod">
          <ac:chgData name="Giulio Dellacasa" userId="S::gdellaca@infn.it::9e04603b-8117-438a-9be4-7ed8910202b6" providerId="AD" clId="Web-{83B44672-3B61-940E-5B3D-A860182DA818}" dt="2026-05-05T11:33:53.153" v="647" actId="14100"/>
          <ac:picMkLst>
            <pc:docMk/>
            <pc:sldMk cId="1773644799" sldId="293"/>
            <ac:picMk id="7" creationId="{AB1D0087-6380-E6CC-BD63-AD96CFD416AE}"/>
          </ac:picMkLst>
        </pc:picChg>
        <pc:picChg chg="add mod modCrop">
          <ac:chgData name="Giulio Dellacasa" userId="S::gdellaca@infn.it::9e04603b-8117-438a-9be4-7ed8910202b6" providerId="AD" clId="Web-{83B44672-3B61-940E-5B3D-A860182DA818}" dt="2026-05-05T11:33:35.526" v="643"/>
          <ac:picMkLst>
            <pc:docMk/>
            <pc:sldMk cId="1773644799" sldId="293"/>
            <ac:picMk id="11" creationId="{710DD7A0-6D71-C9A7-CF4A-FFDFDED96060}"/>
          </ac:picMkLst>
        </pc:picChg>
        <pc:cxnChg chg="add mod">
          <ac:chgData name="Giulio Dellacasa" userId="S::gdellaca@infn.it::9e04603b-8117-438a-9be4-7ed8910202b6" providerId="AD" clId="Web-{83B44672-3B61-940E-5B3D-A860182DA818}" dt="2026-05-05T11:35:03.381" v="655" actId="14100"/>
          <ac:cxnSpMkLst>
            <pc:docMk/>
            <pc:sldMk cId="1773644799" sldId="293"/>
            <ac:cxnSpMk id="9" creationId="{EF1B064D-785C-B46C-D9C2-49CA441F18E1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11:34:38.769" v="652" actId="14100"/>
          <ac:cxnSpMkLst>
            <pc:docMk/>
            <pc:sldMk cId="1773644799" sldId="293"/>
            <ac:cxnSpMk id="10" creationId="{5CD69E44-A7AF-5DC7-471B-84572FAD6CF4}"/>
          </ac:cxnSpMkLst>
        </pc:cxnChg>
      </pc:sldChg>
      <pc:sldChg chg="addSp delSp modSp new">
        <pc:chgData name="Giulio Dellacasa" userId="S::gdellaca@infn.it::9e04603b-8117-438a-9be4-7ed8910202b6" providerId="AD" clId="Web-{83B44672-3B61-940E-5B3D-A860182DA818}" dt="2026-05-05T12:08:11.862" v="1016" actId="20577"/>
        <pc:sldMkLst>
          <pc:docMk/>
          <pc:sldMk cId="54358841" sldId="294"/>
        </pc:sldMkLst>
        <pc:spChg chg="mod">
          <ac:chgData name="Giulio Dellacasa" userId="S::gdellaca@infn.it::9e04603b-8117-438a-9be4-7ed8910202b6" providerId="AD" clId="Web-{83B44672-3B61-940E-5B3D-A860182DA818}" dt="2026-05-05T11:36:30.497" v="663" actId="20577"/>
          <ac:spMkLst>
            <pc:docMk/>
            <pc:sldMk cId="54358841" sldId="294"/>
            <ac:spMk id="2" creationId="{CE73CC45-8B27-4035-A0B2-845887665549}"/>
          </ac:spMkLst>
        </pc:spChg>
        <pc:spChg chg="mod">
          <ac:chgData name="Giulio Dellacasa" userId="S::gdellaca@infn.it::9e04603b-8117-438a-9be4-7ed8910202b6" providerId="AD" clId="Web-{83B44672-3B61-940E-5B3D-A860182DA818}" dt="2026-05-05T11:46:59.148" v="745" actId="14100"/>
          <ac:spMkLst>
            <pc:docMk/>
            <pc:sldMk cId="54358841" sldId="294"/>
            <ac:spMk id="3" creationId="{124EBB83-03A8-4A53-8F51-70EB7A5978F1}"/>
          </ac:spMkLst>
        </pc:spChg>
        <pc:spChg chg="mod">
          <ac:chgData name="Giulio Dellacasa" userId="S::gdellaca@infn.it::9e04603b-8117-438a-9be4-7ed8910202b6" providerId="AD" clId="Web-{83B44672-3B61-940E-5B3D-A860182DA818}" dt="2026-05-05T12:08:11.862" v="1016" actId="20577"/>
          <ac:spMkLst>
            <pc:docMk/>
            <pc:sldMk cId="54358841" sldId="294"/>
            <ac:spMk id="5" creationId="{EEB30A70-98A1-116B-B496-A3AA1718BB69}"/>
          </ac:spMkLst>
        </pc:spChg>
        <pc:spChg chg="add del mod">
          <ac:chgData name="Giulio Dellacasa" userId="S::gdellaca@infn.it::9e04603b-8117-438a-9be4-7ed8910202b6" providerId="AD" clId="Web-{83B44672-3B61-940E-5B3D-A860182DA818}" dt="2026-05-05T11:37:12.250" v="669"/>
          <ac:spMkLst>
            <pc:docMk/>
            <pc:sldMk cId="54358841" sldId="294"/>
            <ac:spMk id="6" creationId="{6D92768D-FC87-BB17-FF64-09C70E959363}"/>
          </ac:spMkLst>
        </pc:spChg>
        <pc:spChg chg="add del mod">
          <ac:chgData name="Giulio Dellacasa" userId="S::gdellaca@infn.it::9e04603b-8117-438a-9be4-7ed8910202b6" providerId="AD" clId="Web-{83B44672-3B61-940E-5B3D-A860182DA818}" dt="2026-05-05T11:37:24.298" v="672"/>
          <ac:spMkLst>
            <pc:docMk/>
            <pc:sldMk cId="54358841" sldId="294"/>
            <ac:spMk id="7" creationId="{ADBED413-53B1-4F2D-21F3-4EBD948B52BF}"/>
          </ac:spMkLst>
        </pc:spChg>
        <pc:spChg chg="add mod">
          <ac:chgData name="Giulio Dellacasa" userId="S::gdellaca@infn.it::9e04603b-8117-438a-9be4-7ed8910202b6" providerId="AD" clId="Web-{83B44672-3B61-940E-5B3D-A860182DA818}" dt="2026-05-05T11:37:48.002" v="677" actId="1076"/>
          <ac:spMkLst>
            <pc:docMk/>
            <pc:sldMk cId="54358841" sldId="294"/>
            <ac:spMk id="11" creationId="{0AF5E7AF-F9EB-0FAC-B184-DA4ECC5DCF4D}"/>
          </ac:spMkLst>
        </pc:spChg>
        <pc:spChg chg="add mod">
          <ac:chgData name="Giulio Dellacasa" userId="S::gdellaca@infn.it::9e04603b-8117-438a-9be4-7ed8910202b6" providerId="AD" clId="Web-{83B44672-3B61-940E-5B3D-A860182DA818}" dt="2026-05-05T11:37:48.002" v="678" actId="1076"/>
          <ac:spMkLst>
            <pc:docMk/>
            <pc:sldMk cId="54358841" sldId="294"/>
            <ac:spMk id="12" creationId="{EEF3ABF1-8C15-3026-04FC-29E862C080B7}"/>
          </ac:spMkLst>
        </pc:spChg>
        <pc:spChg chg="add del mod">
          <ac:chgData name="Giulio Dellacasa" userId="S::gdellaca@infn.it::9e04603b-8117-438a-9be4-7ed8910202b6" providerId="AD" clId="Web-{83B44672-3B61-940E-5B3D-A860182DA818}" dt="2026-05-05T11:37:52.205" v="680"/>
          <ac:spMkLst>
            <pc:docMk/>
            <pc:sldMk cId="54358841" sldId="294"/>
            <ac:spMk id="13" creationId="{B4932975-11DC-F7D6-45C6-B1B9389C499F}"/>
          </ac:spMkLst>
        </pc:spChg>
        <pc:picChg chg="add mod">
          <ac:chgData name="Giulio Dellacasa" userId="S::gdellaca@infn.it::9e04603b-8117-438a-9be4-7ed8910202b6" providerId="AD" clId="Web-{83B44672-3B61-940E-5B3D-A860182DA818}" dt="2026-05-05T11:37:47.955" v="674" actId="1076"/>
          <ac:picMkLst>
            <pc:docMk/>
            <pc:sldMk cId="54358841" sldId="294"/>
            <ac:picMk id="8" creationId="{4FCCD2CC-E626-A391-6CE3-12DBBC7FFF26}"/>
          </ac:picMkLst>
        </pc:picChg>
        <pc:cxnChg chg="add mod">
          <ac:chgData name="Giulio Dellacasa" userId="S::gdellaca@infn.it::9e04603b-8117-438a-9be4-7ed8910202b6" providerId="AD" clId="Web-{83B44672-3B61-940E-5B3D-A860182DA818}" dt="2026-05-05T11:37:47.971" v="675" actId="1076"/>
          <ac:cxnSpMkLst>
            <pc:docMk/>
            <pc:sldMk cId="54358841" sldId="294"/>
            <ac:cxnSpMk id="9" creationId="{0A8A1D5C-E710-4702-00D4-F9CD9337544F}"/>
          </ac:cxnSpMkLst>
        </pc:cxnChg>
        <pc:cxnChg chg="add mod">
          <ac:chgData name="Giulio Dellacasa" userId="S::gdellaca@infn.it::9e04603b-8117-438a-9be4-7ed8910202b6" providerId="AD" clId="Web-{83B44672-3B61-940E-5B3D-A860182DA818}" dt="2026-05-05T11:37:47.971" v="676" actId="1076"/>
          <ac:cxnSpMkLst>
            <pc:docMk/>
            <pc:sldMk cId="54358841" sldId="294"/>
            <ac:cxnSpMk id="10" creationId="{BBDBCEA9-38BC-778A-36CC-3FCD33A5C595}"/>
          </ac:cxnSpMkLst>
        </pc:cxnChg>
      </pc:sldChg>
      <pc:sldChg chg="addSp delSp modSp new">
        <pc:chgData name="Giulio Dellacasa" userId="S::gdellaca@infn.it::9e04603b-8117-438a-9be4-7ed8910202b6" providerId="AD" clId="Web-{83B44672-3B61-940E-5B3D-A860182DA818}" dt="2026-05-05T11:47:08.929" v="747" actId="14100"/>
        <pc:sldMkLst>
          <pc:docMk/>
          <pc:sldMk cId="2951497691" sldId="295"/>
        </pc:sldMkLst>
        <pc:spChg chg="mod">
          <ac:chgData name="Giulio Dellacasa" userId="S::gdellaca@infn.it::9e04603b-8117-438a-9be4-7ed8910202b6" providerId="AD" clId="Web-{83B44672-3B61-940E-5B3D-A860182DA818}" dt="2026-05-05T11:40:19.384" v="684" actId="20577"/>
          <ac:spMkLst>
            <pc:docMk/>
            <pc:sldMk cId="2951497691" sldId="295"/>
            <ac:spMk id="2" creationId="{05047129-DA9A-C041-4424-EB86F1D83126}"/>
          </ac:spMkLst>
        </pc:spChg>
        <pc:spChg chg="mod">
          <ac:chgData name="Giulio Dellacasa" userId="S::gdellaca@infn.it::9e04603b-8117-438a-9be4-7ed8910202b6" providerId="AD" clId="Web-{83B44672-3B61-940E-5B3D-A860182DA818}" dt="2026-05-05T11:47:08.929" v="747" actId="14100"/>
          <ac:spMkLst>
            <pc:docMk/>
            <pc:sldMk cId="2951497691" sldId="295"/>
            <ac:spMk id="3" creationId="{47D07E02-C5E3-3A6B-5C4E-0ED7E2B8A2C2}"/>
          </ac:spMkLst>
        </pc:spChg>
        <pc:spChg chg="mod">
          <ac:chgData name="Giulio Dellacasa" userId="S::gdellaca@infn.it::9e04603b-8117-438a-9be4-7ed8910202b6" providerId="AD" clId="Web-{83B44672-3B61-940E-5B3D-A860182DA818}" dt="2026-05-05T11:42:02.059" v="705" actId="14100"/>
          <ac:spMkLst>
            <pc:docMk/>
            <pc:sldMk cId="2951497691" sldId="295"/>
            <ac:spMk id="5" creationId="{E70D1D9B-BA8F-B3C6-47AD-28B9BE8F503B}"/>
          </ac:spMkLst>
        </pc:spChg>
        <pc:spChg chg="add mod">
          <ac:chgData name="Giulio Dellacasa" userId="S::gdellaca@infn.it::9e04603b-8117-438a-9be4-7ed8910202b6" providerId="AD" clId="Web-{83B44672-3B61-940E-5B3D-A860182DA818}" dt="2026-05-05T11:42:20.669" v="708" actId="1076"/>
          <ac:spMkLst>
            <pc:docMk/>
            <pc:sldMk cId="2951497691" sldId="295"/>
            <ac:spMk id="7" creationId="{396B7E85-A97C-9EC8-534E-36AF247629C3}"/>
          </ac:spMkLst>
        </pc:spChg>
        <pc:spChg chg="add">
          <ac:chgData name="Giulio Dellacasa" userId="S::gdellaca@infn.it::9e04603b-8117-438a-9be4-7ed8910202b6" providerId="AD" clId="Web-{83B44672-3B61-940E-5B3D-A860182DA818}" dt="2026-05-05T11:42:26.403" v="709"/>
          <ac:spMkLst>
            <pc:docMk/>
            <pc:sldMk cId="2951497691" sldId="295"/>
            <ac:spMk id="10" creationId="{96D574A8-2754-C436-F37A-63875B2DF4BB}"/>
          </ac:spMkLst>
        </pc:spChg>
        <pc:spChg chg="add">
          <ac:chgData name="Giulio Dellacasa" userId="S::gdellaca@infn.it::9e04603b-8117-438a-9be4-7ed8910202b6" providerId="AD" clId="Web-{83B44672-3B61-940E-5B3D-A860182DA818}" dt="2026-05-05T11:42:26.403" v="709"/>
          <ac:spMkLst>
            <pc:docMk/>
            <pc:sldMk cId="2951497691" sldId="295"/>
            <ac:spMk id="11" creationId="{50EBA5ED-B86B-8E4E-AFE1-5D19AFCAFF60}"/>
          </ac:spMkLst>
        </pc:spChg>
        <pc:spChg chg="add">
          <ac:chgData name="Giulio Dellacasa" userId="S::gdellaca@infn.it::9e04603b-8117-438a-9be4-7ed8910202b6" providerId="AD" clId="Web-{83B44672-3B61-940E-5B3D-A860182DA818}" dt="2026-05-05T11:42:26.403" v="709"/>
          <ac:spMkLst>
            <pc:docMk/>
            <pc:sldMk cId="2951497691" sldId="295"/>
            <ac:spMk id="12" creationId="{BFC9D903-27F5-3C75-AC7B-AFD7F367CBB0}"/>
          </ac:spMkLst>
        </pc:spChg>
        <pc:spChg chg="add mod">
          <ac:chgData name="Giulio Dellacasa" userId="S::gdellaca@infn.it::9e04603b-8117-438a-9be4-7ed8910202b6" providerId="AD" clId="Web-{83B44672-3B61-940E-5B3D-A860182DA818}" dt="2026-05-05T11:43:23.139" v="720" actId="1076"/>
          <ac:spMkLst>
            <pc:docMk/>
            <pc:sldMk cId="2951497691" sldId="295"/>
            <ac:spMk id="16" creationId="{B581136E-89E9-EE5C-B8E3-0AED9B782FB8}"/>
          </ac:spMkLst>
        </pc:spChg>
        <pc:spChg chg="add">
          <ac:chgData name="Giulio Dellacasa" userId="S::gdellaca@infn.it::9e04603b-8117-438a-9be4-7ed8910202b6" providerId="AD" clId="Web-{83B44672-3B61-940E-5B3D-A860182DA818}" dt="2026-05-05T11:43:29.936" v="721"/>
          <ac:spMkLst>
            <pc:docMk/>
            <pc:sldMk cId="2951497691" sldId="295"/>
            <ac:spMk id="19" creationId="{D328CBBF-BC5F-31F9-332D-207CF3EB421A}"/>
          </ac:spMkLst>
        </pc:spChg>
        <pc:spChg chg="add">
          <ac:chgData name="Giulio Dellacasa" userId="S::gdellaca@infn.it::9e04603b-8117-438a-9be4-7ed8910202b6" providerId="AD" clId="Web-{83B44672-3B61-940E-5B3D-A860182DA818}" dt="2026-05-05T11:43:29.936" v="721"/>
          <ac:spMkLst>
            <pc:docMk/>
            <pc:sldMk cId="2951497691" sldId="295"/>
            <ac:spMk id="20" creationId="{1D7F2342-09D9-4918-57C4-01100CBAA2D6}"/>
          </ac:spMkLst>
        </pc:spChg>
        <pc:spChg chg="add">
          <ac:chgData name="Giulio Dellacasa" userId="S::gdellaca@infn.it::9e04603b-8117-438a-9be4-7ed8910202b6" providerId="AD" clId="Web-{83B44672-3B61-940E-5B3D-A860182DA818}" dt="2026-05-05T11:43:29.936" v="721"/>
          <ac:spMkLst>
            <pc:docMk/>
            <pc:sldMk cId="2951497691" sldId="295"/>
            <ac:spMk id="21" creationId="{E6523A0E-E635-A84A-6B52-D13176E34BEC}"/>
          </ac:spMkLst>
        </pc:spChg>
        <pc:grpChg chg="add mod">
          <ac:chgData name="Giulio Dellacasa" userId="S::gdellaca@infn.it::9e04603b-8117-438a-9be4-7ed8910202b6" providerId="AD" clId="Web-{83B44672-3B61-940E-5B3D-A860182DA818}" dt="2026-05-05T11:42:31.184" v="710" actId="1076"/>
          <ac:grpSpMkLst>
            <pc:docMk/>
            <pc:sldMk cId="2951497691" sldId="295"/>
            <ac:grpSpMk id="8" creationId="{75BF8841-A287-7571-384E-811633E03954}"/>
          </ac:grpSpMkLst>
        </pc:grpChg>
        <pc:grpChg chg="add mod">
          <ac:chgData name="Giulio Dellacasa" userId="S::gdellaca@infn.it::9e04603b-8117-438a-9be4-7ed8910202b6" providerId="AD" clId="Web-{83B44672-3B61-940E-5B3D-A860182DA818}" dt="2026-05-05T11:43:33.421" v="722" actId="1076"/>
          <ac:grpSpMkLst>
            <pc:docMk/>
            <pc:sldMk cId="2951497691" sldId="295"/>
            <ac:grpSpMk id="17" creationId="{295A85E0-8CAD-5BFD-9124-1EC46BAF7DD0}"/>
          </ac:grpSpMkLst>
        </pc:grpChg>
        <pc:picChg chg="add mod">
          <ac:chgData name="Giulio Dellacasa" userId="S::gdellaca@infn.it::9e04603b-8117-438a-9be4-7ed8910202b6" providerId="AD" clId="Web-{83B44672-3B61-940E-5B3D-A860182DA818}" dt="2026-05-05T11:42:20.637" v="707" actId="1076"/>
          <ac:picMkLst>
            <pc:docMk/>
            <pc:sldMk cId="2951497691" sldId="295"/>
            <ac:picMk id="6" creationId="{53C2BC72-A9A9-70DF-95FA-CF8289101EBF}"/>
          </ac:picMkLst>
        </pc:picChg>
        <pc:picChg chg="add">
          <ac:chgData name="Giulio Dellacasa" userId="S::gdellaca@infn.it::9e04603b-8117-438a-9be4-7ed8910202b6" providerId="AD" clId="Web-{83B44672-3B61-940E-5B3D-A860182DA818}" dt="2026-05-05T11:42:26.403" v="709"/>
          <ac:picMkLst>
            <pc:docMk/>
            <pc:sldMk cId="2951497691" sldId="295"/>
            <ac:picMk id="9" creationId="{B1ADA6F6-08DC-545F-F99E-5F671A5B329B}"/>
          </ac:picMkLst>
        </pc:picChg>
        <pc:picChg chg="add mod">
          <ac:chgData name="Giulio Dellacasa" userId="S::gdellaca@infn.it::9e04603b-8117-438a-9be4-7ed8910202b6" providerId="AD" clId="Web-{83B44672-3B61-940E-5B3D-A860182DA818}" dt="2026-05-05T11:42:39.841" v="712" actId="1076"/>
          <ac:picMkLst>
            <pc:docMk/>
            <pc:sldMk cId="2951497691" sldId="295"/>
            <ac:picMk id="13" creationId="{ED956CCB-B984-65F0-184F-E10561D7B3FB}"/>
          </ac:picMkLst>
        </pc:picChg>
        <pc:picChg chg="add del mod">
          <ac:chgData name="Giulio Dellacasa" userId="S::gdellaca@infn.it::9e04603b-8117-438a-9be4-7ed8910202b6" providerId="AD" clId="Web-{83B44672-3B61-940E-5B3D-A860182DA818}" dt="2026-05-05T11:42:51.419" v="714"/>
          <ac:picMkLst>
            <pc:docMk/>
            <pc:sldMk cId="2951497691" sldId="295"/>
            <ac:picMk id="14" creationId="{195C5874-F2A0-E191-01DE-D9BA0DA757B4}"/>
          </ac:picMkLst>
        </pc:picChg>
        <pc:picChg chg="add del mod">
          <ac:chgData name="Giulio Dellacasa" userId="S::gdellaca@infn.it::9e04603b-8117-438a-9be4-7ed8910202b6" providerId="AD" clId="Web-{83B44672-3B61-940E-5B3D-A860182DA818}" dt="2026-05-05T11:43:05.357" v="716"/>
          <ac:picMkLst>
            <pc:docMk/>
            <pc:sldMk cId="2951497691" sldId="295"/>
            <ac:picMk id="15" creationId="{60FD554B-11D5-CFA2-52E8-34D0E3689D2C}"/>
          </ac:picMkLst>
        </pc:picChg>
        <pc:picChg chg="add">
          <ac:chgData name="Giulio Dellacasa" userId="S::gdellaca@infn.it::9e04603b-8117-438a-9be4-7ed8910202b6" providerId="AD" clId="Web-{83B44672-3B61-940E-5B3D-A860182DA818}" dt="2026-05-05T11:43:29.936" v="721"/>
          <ac:picMkLst>
            <pc:docMk/>
            <pc:sldMk cId="2951497691" sldId="295"/>
            <ac:picMk id="18" creationId="{6663BD27-E6E8-F67B-1373-9CBD24DAE608}"/>
          </ac:picMkLst>
        </pc:picChg>
      </pc:sldChg>
      <pc:sldChg chg="addSp delSp modSp new">
        <pc:chgData name="Giulio Dellacasa" userId="S::gdellaca@infn.it::9e04603b-8117-438a-9be4-7ed8910202b6" providerId="AD" clId="Web-{83B44672-3B61-940E-5B3D-A860182DA818}" dt="2026-05-05T11:47:02.898" v="746" actId="14100"/>
        <pc:sldMkLst>
          <pc:docMk/>
          <pc:sldMk cId="3541040777" sldId="296"/>
        </pc:sldMkLst>
        <pc:spChg chg="mod">
          <ac:chgData name="Giulio Dellacasa" userId="S::gdellaca@infn.it::9e04603b-8117-438a-9be4-7ed8910202b6" providerId="AD" clId="Web-{83B44672-3B61-940E-5B3D-A860182DA818}" dt="2026-05-05T11:44:25.423" v="725" actId="20577"/>
          <ac:spMkLst>
            <pc:docMk/>
            <pc:sldMk cId="3541040777" sldId="296"/>
            <ac:spMk id="2" creationId="{2181A9C2-93A2-997F-2983-F7C0DDEE4DA2}"/>
          </ac:spMkLst>
        </pc:spChg>
        <pc:spChg chg="mod">
          <ac:chgData name="Giulio Dellacasa" userId="S::gdellaca@infn.it::9e04603b-8117-438a-9be4-7ed8910202b6" providerId="AD" clId="Web-{83B44672-3B61-940E-5B3D-A860182DA818}" dt="2026-05-05T11:47:02.898" v="746" actId="14100"/>
          <ac:spMkLst>
            <pc:docMk/>
            <pc:sldMk cId="3541040777" sldId="296"/>
            <ac:spMk id="3" creationId="{A3E800F1-EEBD-94DE-81F6-8EE072AF6F8B}"/>
          </ac:spMkLst>
        </pc:spChg>
        <pc:spChg chg="del">
          <ac:chgData name="Giulio Dellacasa" userId="S::gdellaca@infn.it::9e04603b-8117-438a-9be4-7ed8910202b6" providerId="AD" clId="Web-{83B44672-3B61-940E-5B3D-A860182DA818}" dt="2026-05-05T11:44:31.049" v="726"/>
          <ac:spMkLst>
            <pc:docMk/>
            <pc:sldMk cId="3541040777" sldId="296"/>
            <ac:spMk id="5" creationId="{5D644A2F-98F6-AC82-7F3C-5A224ED1990A}"/>
          </ac:spMkLst>
        </pc:spChg>
        <pc:picChg chg="add mod">
          <ac:chgData name="Giulio Dellacasa" userId="S::gdellaca@infn.it::9e04603b-8117-438a-9be4-7ed8910202b6" providerId="AD" clId="Web-{83B44672-3B61-940E-5B3D-A860182DA818}" dt="2026-05-05T11:44:39.174" v="729" actId="1076"/>
          <ac:picMkLst>
            <pc:docMk/>
            <pc:sldMk cId="3541040777" sldId="296"/>
            <ac:picMk id="6" creationId="{EEDA7CD9-4C21-126D-C299-173E719973F2}"/>
          </ac:picMkLst>
        </pc:picChg>
      </pc:sldChg>
      <pc:sldChg chg="modSp new">
        <pc:chgData name="Giulio Dellacasa" userId="S::gdellaca@infn.it::9e04603b-8117-438a-9be4-7ed8910202b6" providerId="AD" clId="Web-{83B44672-3B61-940E-5B3D-A860182DA818}" dt="2026-05-05T11:50:04.529" v="763" actId="20577"/>
        <pc:sldMkLst>
          <pc:docMk/>
          <pc:sldMk cId="301488182" sldId="297"/>
        </pc:sldMkLst>
        <pc:spChg chg="mod">
          <ac:chgData name="Giulio Dellacasa" userId="S::gdellaca@infn.it::9e04603b-8117-438a-9be4-7ed8910202b6" providerId="AD" clId="Web-{83B44672-3B61-940E-5B3D-A860182DA818}" dt="2026-05-05T11:47:32.789" v="759" actId="20577"/>
          <ac:spMkLst>
            <pc:docMk/>
            <pc:sldMk cId="301488182" sldId="297"/>
            <ac:spMk id="2" creationId="{5777A373-CB3D-F66A-36C5-859C8C3C3D52}"/>
          </ac:spMkLst>
        </pc:spChg>
        <pc:spChg chg="mod">
          <ac:chgData name="Giulio Dellacasa" userId="S::gdellaca@infn.it::9e04603b-8117-438a-9be4-7ed8910202b6" providerId="AD" clId="Web-{83B44672-3B61-940E-5B3D-A860182DA818}" dt="2026-05-05T11:50:04.529" v="763" actId="20577"/>
          <ac:spMkLst>
            <pc:docMk/>
            <pc:sldMk cId="301488182" sldId="297"/>
            <ac:spMk id="5" creationId="{D7560138-B394-4A1A-C5A7-7A8B77DFFE59}"/>
          </ac:spMkLst>
        </pc:spChg>
      </pc:sldChg>
      <pc:sldChg chg="addSp delSp modSp new">
        <pc:chgData name="Giulio Dellacasa" userId="S::gdellaca@infn.it::9e04603b-8117-438a-9be4-7ed8910202b6" providerId="AD" clId="Web-{83B44672-3B61-940E-5B3D-A860182DA818}" dt="2026-05-05T11:57:43.701" v="795" actId="14100"/>
        <pc:sldMkLst>
          <pc:docMk/>
          <pc:sldMk cId="1304607530" sldId="298"/>
        </pc:sldMkLst>
        <pc:spChg chg="mod">
          <ac:chgData name="Giulio Dellacasa" userId="S::gdellaca@infn.it::9e04603b-8117-438a-9be4-7ed8910202b6" providerId="AD" clId="Web-{83B44672-3B61-940E-5B3D-A860182DA818}" dt="2026-05-05T11:50:16.328" v="778" actId="20577"/>
          <ac:spMkLst>
            <pc:docMk/>
            <pc:sldMk cId="1304607530" sldId="298"/>
            <ac:spMk id="2" creationId="{C0319A4E-23E4-25C3-21CD-4C068FB41B26}"/>
          </ac:spMkLst>
        </pc:spChg>
        <pc:spChg chg="mod">
          <ac:chgData name="Giulio Dellacasa" userId="S::gdellaca@infn.it::9e04603b-8117-438a-9be4-7ed8910202b6" providerId="AD" clId="Web-{83B44672-3B61-940E-5B3D-A860182DA818}" dt="2026-05-05T11:52:29.325" v="791" actId="14100"/>
          <ac:spMkLst>
            <pc:docMk/>
            <pc:sldMk cId="1304607530" sldId="298"/>
            <ac:spMk id="3" creationId="{FC8AFBF7-D4F6-F40F-9D3F-9DCE9C906758}"/>
          </ac:spMkLst>
        </pc:spChg>
        <pc:spChg chg="del">
          <ac:chgData name="Giulio Dellacasa" userId="S::gdellaca@infn.it::9e04603b-8117-438a-9be4-7ed8910202b6" providerId="AD" clId="Web-{83B44672-3B61-940E-5B3D-A860182DA818}" dt="2026-05-05T11:50:34.314" v="779"/>
          <ac:spMkLst>
            <pc:docMk/>
            <pc:sldMk cId="1304607530" sldId="298"/>
            <ac:spMk id="5" creationId="{8DA8C3C8-01C5-B89F-2605-BC77B2B06BC7}"/>
          </ac:spMkLst>
        </pc:spChg>
        <pc:spChg chg="add del mod">
          <ac:chgData name="Giulio Dellacasa" userId="S::gdellaca@infn.it::9e04603b-8117-438a-9be4-7ed8910202b6" providerId="AD" clId="Web-{83B44672-3B61-940E-5B3D-A860182DA818}" dt="2026-05-05T11:51:41.211" v="788"/>
          <ac:spMkLst>
            <pc:docMk/>
            <pc:sldMk cId="1304607530" sldId="298"/>
            <ac:spMk id="6" creationId="{3FAD67B7-937F-4D0F-C759-EF5C88FE8698}"/>
          </ac:spMkLst>
        </pc:spChg>
        <pc:picChg chg="add del mod">
          <ac:chgData name="Giulio Dellacasa" userId="S::gdellaca@infn.it::9e04603b-8117-438a-9be4-7ed8910202b6" providerId="AD" clId="Web-{83B44672-3B61-940E-5B3D-A860182DA818}" dt="2026-05-05T11:51:42.289" v="789"/>
          <ac:picMkLst>
            <pc:docMk/>
            <pc:sldMk cId="1304607530" sldId="298"/>
            <ac:picMk id="7" creationId="{667AF430-9312-1D22-0E0A-8FA676E886D3}"/>
          </ac:picMkLst>
        </pc:picChg>
        <pc:picChg chg="add del mod">
          <ac:chgData name="Giulio Dellacasa" userId="S::gdellaca@infn.it::9e04603b-8117-438a-9be4-7ed8910202b6" providerId="AD" clId="Web-{83B44672-3B61-940E-5B3D-A860182DA818}" dt="2026-05-05T11:51:43.195" v="790"/>
          <ac:picMkLst>
            <pc:docMk/>
            <pc:sldMk cId="1304607530" sldId="298"/>
            <ac:picMk id="8" creationId="{36E48F20-360F-191E-6813-E64D0C7877F6}"/>
          </ac:picMkLst>
        </pc:picChg>
        <pc:picChg chg="add mod">
          <ac:chgData name="Giulio Dellacasa" userId="S::gdellaca@infn.it::9e04603b-8117-438a-9be4-7ed8910202b6" providerId="AD" clId="Web-{83B44672-3B61-940E-5B3D-A860182DA818}" dt="2026-05-05T11:57:43.701" v="795" actId="14100"/>
          <ac:picMkLst>
            <pc:docMk/>
            <pc:sldMk cId="1304607530" sldId="298"/>
            <ac:picMk id="9" creationId="{730FB964-0C4B-0D16-5C87-6F79257EF0B8}"/>
          </ac:picMkLst>
        </pc:picChg>
      </pc:sldChg>
      <pc:sldChg chg="addSp delSp modSp new">
        <pc:chgData name="Giulio Dellacasa" userId="S::gdellaca@infn.it::9e04603b-8117-438a-9be4-7ed8910202b6" providerId="AD" clId="Web-{83B44672-3B61-940E-5B3D-A860182DA818}" dt="2026-05-05T12:16:13.702" v="1065" actId="14100"/>
        <pc:sldMkLst>
          <pc:docMk/>
          <pc:sldMk cId="98433335" sldId="299"/>
        </pc:sldMkLst>
        <pc:spChg chg="mod">
          <ac:chgData name="Giulio Dellacasa" userId="S::gdellaca@infn.it::9e04603b-8117-438a-9be4-7ed8910202b6" providerId="AD" clId="Web-{83B44672-3B61-940E-5B3D-A860182DA818}" dt="2026-05-05T12:11:03.049" v="1020" actId="20577"/>
          <ac:spMkLst>
            <pc:docMk/>
            <pc:sldMk cId="98433335" sldId="299"/>
            <ac:spMk id="2" creationId="{80333D6B-5AD7-76CC-EFCE-D27AE893AA02}"/>
          </ac:spMkLst>
        </pc:spChg>
        <pc:spChg chg="mod">
          <ac:chgData name="Giulio Dellacasa" userId="S::gdellaca@infn.it::9e04603b-8117-438a-9be4-7ed8910202b6" providerId="AD" clId="Web-{83B44672-3B61-940E-5B3D-A860182DA818}" dt="2026-05-05T12:16:13.702" v="1065" actId="14100"/>
          <ac:spMkLst>
            <pc:docMk/>
            <pc:sldMk cId="98433335" sldId="299"/>
            <ac:spMk id="3" creationId="{1A4F30E6-5C60-16AB-D564-262D6D05EC1C}"/>
          </ac:spMkLst>
        </pc:spChg>
        <pc:spChg chg="mod">
          <ac:chgData name="Giulio Dellacasa" userId="S::gdellaca@infn.it::9e04603b-8117-438a-9be4-7ed8910202b6" providerId="AD" clId="Web-{83B44672-3B61-940E-5B3D-A860182DA818}" dt="2026-05-05T12:16:11.218" v="1064" actId="20577"/>
          <ac:spMkLst>
            <pc:docMk/>
            <pc:sldMk cId="98433335" sldId="299"/>
            <ac:spMk id="5" creationId="{75641467-2496-137A-7365-86AA14306188}"/>
          </ac:spMkLst>
        </pc:spChg>
        <pc:spChg chg="add del mod">
          <ac:chgData name="Giulio Dellacasa" userId="S::gdellaca@infn.it::9e04603b-8117-438a-9be4-7ed8910202b6" providerId="AD" clId="Web-{83B44672-3B61-940E-5B3D-A860182DA818}" dt="2026-05-05T12:11:46.864" v="1030"/>
          <ac:spMkLst>
            <pc:docMk/>
            <pc:sldMk cId="98433335" sldId="299"/>
            <ac:spMk id="7" creationId="{9F1D92C3-5027-58B0-04C5-E928EE44FDDC}"/>
          </ac:spMkLst>
        </pc:spChg>
        <pc:spChg chg="add">
          <ac:chgData name="Giulio Dellacasa" userId="S::gdellaca@infn.it::9e04603b-8117-438a-9be4-7ed8910202b6" providerId="AD" clId="Web-{83B44672-3B61-940E-5B3D-A860182DA818}" dt="2026-05-05T12:11:50.395" v="1031"/>
          <ac:spMkLst>
            <pc:docMk/>
            <pc:sldMk cId="98433335" sldId="299"/>
            <ac:spMk id="10" creationId="{0FB9B14A-8110-EE2B-1110-0CB587F4D97D}"/>
          </ac:spMkLst>
        </pc:spChg>
        <pc:spChg chg="add">
          <ac:chgData name="Giulio Dellacasa" userId="S::gdellaca@infn.it::9e04603b-8117-438a-9be4-7ed8910202b6" providerId="AD" clId="Web-{83B44672-3B61-940E-5B3D-A860182DA818}" dt="2026-05-05T12:11:50.395" v="1031"/>
          <ac:spMkLst>
            <pc:docMk/>
            <pc:sldMk cId="98433335" sldId="299"/>
            <ac:spMk id="12" creationId="{D4E8A90B-7F72-A921-DCC4-6D311645293F}"/>
          </ac:spMkLst>
        </pc:spChg>
        <pc:spChg chg="add">
          <ac:chgData name="Giulio Dellacasa" userId="S::gdellaca@infn.it::9e04603b-8117-438a-9be4-7ed8910202b6" providerId="AD" clId="Web-{83B44672-3B61-940E-5B3D-A860182DA818}" dt="2026-05-05T12:11:50.395" v="1031"/>
          <ac:spMkLst>
            <pc:docMk/>
            <pc:sldMk cId="98433335" sldId="299"/>
            <ac:spMk id="13" creationId="{27B3C327-0858-5263-45E4-B176B947BAFA}"/>
          </ac:spMkLst>
        </pc:spChg>
        <pc:spChg chg="add mod">
          <ac:chgData name="Giulio Dellacasa" userId="S::gdellaca@infn.it::9e04603b-8117-438a-9be4-7ed8910202b6" providerId="AD" clId="Web-{83B44672-3B61-940E-5B3D-A860182DA818}" dt="2026-05-05T12:13:54.807" v="1047" actId="1076"/>
          <ac:spMkLst>
            <pc:docMk/>
            <pc:sldMk cId="98433335" sldId="299"/>
            <ac:spMk id="16" creationId="{666B6D46-E6E7-85C2-5171-ABBEB4DDB8D1}"/>
          </ac:spMkLst>
        </pc:spChg>
        <pc:grpChg chg="add mod">
          <ac:chgData name="Giulio Dellacasa" userId="S::gdellaca@infn.it::9e04603b-8117-438a-9be4-7ed8910202b6" providerId="AD" clId="Web-{83B44672-3B61-940E-5B3D-A860182DA818}" dt="2026-05-05T12:11:54.271" v="1032" actId="1076"/>
          <ac:grpSpMkLst>
            <pc:docMk/>
            <pc:sldMk cId="98433335" sldId="299"/>
            <ac:grpSpMk id="8" creationId="{48D297D5-27B0-8497-8996-31B56463A768}"/>
          </ac:grpSpMkLst>
        </pc:grpChg>
        <pc:grpChg chg="add">
          <ac:chgData name="Giulio Dellacasa" userId="S::gdellaca@infn.it::9e04603b-8117-438a-9be4-7ed8910202b6" providerId="AD" clId="Web-{83B44672-3B61-940E-5B3D-A860182DA818}" dt="2026-05-05T12:11:50.395" v="1031"/>
          <ac:grpSpMkLst>
            <pc:docMk/>
            <pc:sldMk cId="98433335" sldId="299"/>
            <ac:grpSpMk id="9" creationId="{9F0149CF-EF51-2916-A7DD-A5E91565AC2F}"/>
          </ac:grpSpMkLst>
        </pc:grpChg>
        <pc:picChg chg="add">
          <ac:chgData name="Giulio Dellacasa" userId="S::gdellaca@infn.it::9e04603b-8117-438a-9be4-7ed8910202b6" providerId="AD" clId="Web-{83B44672-3B61-940E-5B3D-A860182DA818}" dt="2026-05-05T12:11:50.395" v="1031"/>
          <ac:picMkLst>
            <pc:docMk/>
            <pc:sldMk cId="98433335" sldId="299"/>
            <ac:picMk id="11" creationId="{48A07DEB-67A8-6D2D-467D-B10060F511BE}"/>
          </ac:picMkLst>
        </pc:picChg>
        <pc:picChg chg="add mod">
          <ac:chgData name="Giulio Dellacasa" userId="S::gdellaca@infn.it::9e04603b-8117-438a-9be4-7ed8910202b6" providerId="AD" clId="Web-{83B44672-3B61-940E-5B3D-A860182DA818}" dt="2026-05-05T12:13:50.588" v="1046" actId="14100"/>
          <ac:picMkLst>
            <pc:docMk/>
            <pc:sldMk cId="98433335" sldId="299"/>
            <ac:picMk id="14" creationId="{BBA02F0F-1468-A6AD-68CE-606B20D1A652}"/>
          </ac:picMkLst>
        </pc:picChg>
        <pc:picChg chg="add mod">
          <ac:chgData name="Giulio Dellacasa" userId="S::gdellaca@infn.it::9e04603b-8117-438a-9be4-7ed8910202b6" providerId="AD" clId="Web-{83B44672-3B61-940E-5B3D-A860182DA818}" dt="2026-05-05T12:12:30.632" v="1038" actId="14100"/>
          <ac:picMkLst>
            <pc:docMk/>
            <pc:sldMk cId="98433335" sldId="299"/>
            <ac:picMk id="15" creationId="{76EA82A5-D5EA-0AD4-D832-EE93DC8663D9}"/>
          </ac:picMkLst>
        </pc:picChg>
        <pc:cxnChg chg="add">
          <ac:chgData name="Giulio Dellacasa" userId="S::gdellaca@infn.it::9e04603b-8117-438a-9be4-7ed8910202b6" providerId="AD" clId="Web-{83B44672-3B61-940E-5B3D-A860182DA818}" dt="2026-05-05T12:14:11.261" v="1048"/>
          <ac:cxnSpMkLst>
            <pc:docMk/>
            <pc:sldMk cId="98433335" sldId="299"/>
            <ac:cxnSpMk id="17" creationId="{D5C88AC4-BD57-5AF0-2B00-40AFA1218CBF}"/>
          </ac:cxnSpMkLst>
        </pc:cxnChg>
        <pc:cxnChg chg="add">
          <ac:chgData name="Giulio Dellacasa" userId="S::gdellaca@infn.it::9e04603b-8117-438a-9be4-7ed8910202b6" providerId="AD" clId="Web-{83B44672-3B61-940E-5B3D-A860182DA818}" dt="2026-05-05T12:14:24.465" v="1049"/>
          <ac:cxnSpMkLst>
            <pc:docMk/>
            <pc:sldMk cId="98433335" sldId="299"/>
            <ac:cxnSpMk id="18" creationId="{B47C1938-48B8-D850-6EAC-654730330A03}"/>
          </ac:cxnSpMkLst>
        </pc:cxnChg>
        <pc:cxnChg chg="add">
          <ac:chgData name="Giulio Dellacasa" userId="S::gdellaca@infn.it::9e04603b-8117-438a-9be4-7ed8910202b6" providerId="AD" clId="Web-{83B44672-3B61-940E-5B3D-A860182DA818}" dt="2026-05-05T12:14:39.606" v="1050"/>
          <ac:cxnSpMkLst>
            <pc:docMk/>
            <pc:sldMk cId="98433335" sldId="299"/>
            <ac:cxnSpMk id="19" creationId="{741B1F44-6335-AF34-EE3D-3C6DD201ED18}"/>
          </ac:cxnSpMkLst>
        </pc:cxnChg>
        <pc:cxnChg chg="add">
          <ac:chgData name="Giulio Dellacasa" userId="S::gdellaca@infn.it::9e04603b-8117-438a-9be4-7ed8910202b6" providerId="AD" clId="Web-{83B44672-3B61-940E-5B3D-A860182DA818}" dt="2026-05-05T12:14:51.388" v="1051"/>
          <ac:cxnSpMkLst>
            <pc:docMk/>
            <pc:sldMk cId="98433335" sldId="299"/>
            <ac:cxnSpMk id="20" creationId="{B2307BF8-EC90-D160-7DE9-D565120A02D8}"/>
          </ac:cxnSpMkLst>
        </pc:cxnChg>
      </pc:sldChg>
      <pc:sldChg chg="addSp modSp new">
        <pc:chgData name="Giulio Dellacasa" userId="S::gdellaca@infn.it::9e04603b-8117-438a-9be4-7ed8910202b6" providerId="AD" clId="Web-{83B44672-3B61-940E-5B3D-A860182DA818}" dt="2026-05-05T12:28:25.955" v="1235" actId="20577"/>
        <pc:sldMkLst>
          <pc:docMk/>
          <pc:sldMk cId="3882942376" sldId="300"/>
        </pc:sldMkLst>
        <pc:spChg chg="mod">
          <ac:chgData name="Giulio Dellacasa" userId="S::gdellaca@infn.it::9e04603b-8117-438a-9be4-7ed8910202b6" providerId="AD" clId="Web-{83B44672-3B61-940E-5B3D-A860182DA818}" dt="2026-05-05T12:17:04.094" v="1082" actId="20577"/>
          <ac:spMkLst>
            <pc:docMk/>
            <pc:sldMk cId="3882942376" sldId="300"/>
            <ac:spMk id="2" creationId="{9EE0EFF2-D7B1-50EC-AE5D-3D6D3D7ACF67}"/>
          </ac:spMkLst>
        </pc:spChg>
        <pc:spChg chg="mod">
          <ac:chgData name="Giulio Dellacasa" userId="S::gdellaca@infn.it::9e04603b-8117-438a-9be4-7ed8910202b6" providerId="AD" clId="Web-{83B44672-3B61-940E-5B3D-A860182DA818}" dt="2026-05-05T12:28:25.955" v="1235" actId="20577"/>
          <ac:spMkLst>
            <pc:docMk/>
            <pc:sldMk cId="3882942376" sldId="300"/>
            <ac:spMk id="5" creationId="{51121649-56D7-5923-567A-EE0559774722}"/>
          </ac:spMkLst>
        </pc:spChg>
        <pc:picChg chg="add mod">
          <ac:chgData name="Giulio Dellacasa" userId="S::gdellaca@infn.it::9e04603b-8117-438a-9be4-7ed8910202b6" providerId="AD" clId="Web-{83B44672-3B61-940E-5B3D-A860182DA818}" dt="2026-05-05T12:19:01.362" v="1099" actId="14100"/>
          <ac:picMkLst>
            <pc:docMk/>
            <pc:sldMk cId="3882942376" sldId="300"/>
            <ac:picMk id="6" creationId="{5816CC8A-65C7-1FFD-7AA3-CDCEEBBA15BD}"/>
          </ac:picMkLst>
        </pc:picChg>
        <pc:picChg chg="add mod">
          <ac:chgData name="Giulio Dellacasa" userId="S::gdellaca@infn.it::9e04603b-8117-438a-9be4-7ed8910202b6" providerId="AD" clId="Web-{83B44672-3B61-940E-5B3D-A860182DA818}" dt="2026-05-05T12:18:53.268" v="1098" actId="1076"/>
          <ac:picMkLst>
            <pc:docMk/>
            <pc:sldMk cId="3882942376" sldId="300"/>
            <ac:picMk id="7" creationId="{1FC39F74-46D4-CB58-6AC7-9A820C148FE7}"/>
          </ac:picMkLst>
        </pc:picChg>
      </pc:sldChg>
      <pc:sldChg chg="addSp modSp new">
        <pc:chgData name="Giulio Dellacasa" userId="S::gdellaca@infn.it::9e04603b-8117-438a-9be4-7ed8910202b6" providerId="AD" clId="Web-{83B44672-3B61-940E-5B3D-A860182DA818}" dt="2026-05-05T12:21:56.287" v="1171" actId="1076"/>
        <pc:sldMkLst>
          <pc:docMk/>
          <pc:sldMk cId="1240571993" sldId="301"/>
        </pc:sldMkLst>
        <pc:spChg chg="mod">
          <ac:chgData name="Giulio Dellacasa" userId="S::gdellaca@infn.it::9e04603b-8117-438a-9be4-7ed8910202b6" providerId="AD" clId="Web-{83B44672-3B61-940E-5B3D-A860182DA818}" dt="2026-05-05T12:20:06.035" v="1120" actId="20577"/>
          <ac:spMkLst>
            <pc:docMk/>
            <pc:sldMk cId="1240571993" sldId="301"/>
            <ac:spMk id="2" creationId="{7F2A467B-DEFA-09DB-85EA-8936D108DF79}"/>
          </ac:spMkLst>
        </pc:spChg>
        <pc:spChg chg="mod">
          <ac:chgData name="Giulio Dellacasa" userId="S::gdellaca@infn.it::9e04603b-8117-438a-9be4-7ed8910202b6" providerId="AD" clId="Web-{83B44672-3B61-940E-5B3D-A860182DA818}" dt="2026-05-05T12:21:52.146" v="1170" actId="14100"/>
          <ac:spMkLst>
            <pc:docMk/>
            <pc:sldMk cId="1240571993" sldId="301"/>
            <ac:spMk id="3" creationId="{9D3E7550-163F-6476-6587-027EAF59190A}"/>
          </ac:spMkLst>
        </pc:spChg>
        <pc:spChg chg="mod">
          <ac:chgData name="Giulio Dellacasa" userId="S::gdellaca@infn.it::9e04603b-8117-438a-9be4-7ed8910202b6" providerId="AD" clId="Web-{83B44672-3B61-940E-5B3D-A860182DA818}" dt="2026-05-05T12:21:56.287" v="1171" actId="1076"/>
          <ac:spMkLst>
            <pc:docMk/>
            <pc:sldMk cId="1240571993" sldId="301"/>
            <ac:spMk id="5" creationId="{2C510331-7172-60FA-98C9-8D44E69C186D}"/>
          </ac:spMkLst>
        </pc:spChg>
        <pc:picChg chg="add mod">
          <ac:chgData name="Giulio Dellacasa" userId="S::gdellaca@infn.it::9e04603b-8117-438a-9be4-7ed8910202b6" providerId="AD" clId="Web-{83B44672-3B61-940E-5B3D-A860182DA818}" dt="2026-05-05T12:21:46.552" v="1169" actId="1076"/>
          <ac:picMkLst>
            <pc:docMk/>
            <pc:sldMk cId="1240571993" sldId="301"/>
            <ac:picMk id="6" creationId="{283ABE0D-5102-0D83-037B-FC8979A2B286}"/>
          </ac:picMkLst>
        </pc:picChg>
      </pc:sldChg>
      <pc:sldChg chg="modSp new">
        <pc:chgData name="Giulio Dellacasa" userId="S::gdellaca@infn.it::9e04603b-8117-438a-9be4-7ed8910202b6" providerId="AD" clId="Web-{83B44672-3B61-940E-5B3D-A860182DA818}" dt="2026-05-05T12:23:33.710" v="1179" actId="20577"/>
        <pc:sldMkLst>
          <pc:docMk/>
          <pc:sldMk cId="3239560549" sldId="302"/>
        </pc:sldMkLst>
        <pc:spChg chg="mod">
          <ac:chgData name="Giulio Dellacasa" userId="S::gdellaca@infn.it::9e04603b-8117-438a-9be4-7ed8910202b6" providerId="AD" clId="Web-{83B44672-3B61-940E-5B3D-A860182DA818}" dt="2026-05-05T12:23:03.334" v="1177" actId="20577"/>
          <ac:spMkLst>
            <pc:docMk/>
            <pc:sldMk cId="3239560549" sldId="302"/>
            <ac:spMk id="2" creationId="{CC1C47A9-176B-2B4C-6C4A-C6FD98F16CF4}"/>
          </ac:spMkLst>
        </pc:spChg>
        <pc:spChg chg="mod">
          <ac:chgData name="Giulio Dellacasa" userId="S::gdellaca@infn.it::9e04603b-8117-438a-9be4-7ed8910202b6" providerId="AD" clId="Web-{83B44672-3B61-940E-5B3D-A860182DA818}" dt="2026-05-05T12:23:33.710" v="1179" actId="20577"/>
          <ac:spMkLst>
            <pc:docMk/>
            <pc:sldMk cId="3239560549" sldId="302"/>
            <ac:spMk id="5" creationId="{02A02ED4-F6F5-4C9D-CCAE-7B35FEFCCB07}"/>
          </ac:spMkLst>
        </pc:spChg>
      </pc:sldChg>
      <pc:sldChg chg="delSp modSp new">
        <pc:chgData name="Giulio Dellacasa" userId="S::gdellaca@infn.it::9e04603b-8117-438a-9be4-7ed8910202b6" providerId="AD" clId="Web-{83B44672-3B61-940E-5B3D-A860182DA818}" dt="2026-05-05T12:29:25.849" v="1244" actId="1076"/>
        <pc:sldMkLst>
          <pc:docMk/>
          <pc:sldMk cId="4116229392" sldId="303"/>
        </pc:sldMkLst>
        <pc:spChg chg="mod">
          <ac:chgData name="Giulio Dellacasa" userId="S::gdellaca@infn.it::9e04603b-8117-438a-9be4-7ed8910202b6" providerId="AD" clId="Web-{83B44672-3B61-940E-5B3D-A860182DA818}" dt="2026-05-05T12:29:25.849" v="1244" actId="1076"/>
          <ac:spMkLst>
            <pc:docMk/>
            <pc:sldMk cId="4116229392" sldId="303"/>
            <ac:spMk id="2" creationId="{021A1114-7211-31CB-305A-1D0298436B8F}"/>
          </ac:spMkLst>
        </pc:spChg>
        <pc:spChg chg="del">
          <ac:chgData name="Giulio Dellacasa" userId="S::gdellaca@infn.it::9e04603b-8117-438a-9be4-7ed8910202b6" providerId="AD" clId="Web-{83B44672-3B61-940E-5B3D-A860182DA818}" dt="2026-05-05T12:29:04.254" v="1242"/>
          <ac:spMkLst>
            <pc:docMk/>
            <pc:sldMk cId="4116229392" sldId="303"/>
            <ac:spMk id="5" creationId="{35501492-344F-ACF4-2A2C-601492FB2059}"/>
          </ac:spMkLst>
        </pc:spChg>
      </pc:sldChg>
      <pc:sldMasterChg chg="modSp mod modSldLayout">
        <pc:chgData name="Giulio Dellacasa" userId="S::gdellaca@infn.it::9e04603b-8117-438a-9be4-7ed8910202b6" providerId="AD" clId="Web-{83B44672-3B61-940E-5B3D-A860182DA818}" dt="2026-05-05T11:45:31.254" v="731"/>
        <pc:sldMasterMkLst>
          <pc:docMk/>
          <pc:sldMasterMk cId="1446041653" sldId="2147483682"/>
        </pc:sldMasterMkLst>
        <pc:spChg chg="mod">
          <ac:chgData name="Giulio Dellacasa" userId="S::gdellaca@infn.it::9e04603b-8117-438a-9be4-7ed8910202b6" providerId="AD" clId="Web-{83B44672-3B61-940E-5B3D-A860182DA818}" dt="2026-05-05T11:45:28.723" v="730"/>
          <ac:spMkLst>
            <pc:docMk/>
            <pc:sldMasterMk cId="1446041653" sldId="2147483682"/>
            <ac:spMk id="5" creationId="{00000000-0000-0000-0000-000000000000}"/>
          </ac:spMkLst>
        </pc:spChg>
        <pc:sldLayoutChg chg="modSp mod">
          <pc:chgData name="Giulio Dellacasa" userId="S::gdellaca@infn.it::9e04603b-8117-438a-9be4-7ed8910202b6" providerId="AD" clId="Web-{83B44672-3B61-940E-5B3D-A860182DA818}" dt="2026-05-05T11:45:31.254" v="731"/>
          <pc:sldLayoutMkLst>
            <pc:docMk/>
            <pc:sldMasterMk cId="1446041653" sldId="2147483682"/>
            <pc:sldLayoutMk cId="2615190591" sldId="2147483683"/>
          </pc:sldLayoutMkLst>
          <pc:spChg chg="mod">
            <ac:chgData name="Giulio Dellacasa" userId="S::gdellaca@infn.it::9e04603b-8117-438a-9be4-7ed8910202b6" providerId="AD" clId="Web-{83B44672-3B61-940E-5B3D-A860182DA818}" dt="2026-05-05T11:45:28.723" v="730"/>
            <ac:spMkLst>
              <pc:docMk/>
              <pc:sldMasterMk cId="1446041653" sldId="2147483682"/>
              <pc:sldLayoutMk cId="2615190591" sldId="2147483683"/>
              <ac:spMk id="5" creationId="{00000000-0000-0000-0000-000000000000}"/>
            </ac:spMkLst>
          </pc:spChg>
        </pc:sldLayoutChg>
        <pc:sldLayoutChg chg="modSp mod">
          <pc:chgData name="Giulio Dellacasa" userId="S::gdellaca@infn.it::9e04603b-8117-438a-9be4-7ed8910202b6" providerId="AD" clId="Web-{83B44672-3B61-940E-5B3D-A860182DA818}" dt="2026-05-05T11:45:31.254" v="731"/>
          <pc:sldLayoutMkLst>
            <pc:docMk/>
            <pc:sldMasterMk cId="1446041653" sldId="2147483682"/>
            <pc:sldLayoutMk cId="972474242" sldId="2147483684"/>
          </pc:sldLayoutMkLst>
          <pc:spChg chg="mod">
            <ac:chgData name="Giulio Dellacasa" userId="S::gdellaca@infn.it::9e04603b-8117-438a-9be4-7ed8910202b6" providerId="AD" clId="Web-{83B44672-3B61-940E-5B3D-A860182DA818}" dt="2026-05-05T11:45:28.723" v="730"/>
            <ac:spMkLst>
              <pc:docMk/>
              <pc:sldMasterMk cId="1446041653" sldId="2147483682"/>
              <pc:sldLayoutMk cId="972474242" sldId="2147483684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87A12-60D3-4D5A-B90A-5EA964CA47E7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6827-2DAE-434E-A973-62C98DB61D8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11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26827-2DAE-434E-A973-62C98DB61D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91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26827-2DAE-434E-A973-62C98DB61D8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7" y="1326405"/>
            <a:ext cx="8361229" cy="1578249"/>
          </a:xfrm>
        </p:spPr>
        <p:txBody>
          <a:bodyPr anchor="t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Prague 9-11 November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FEE 2026 - ALCOR: A mixed-signal ASIC for the dRICH detector of the ePIC experiment at the EIC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42C6D2F-EE90-422E-BB5B-AA188308447E}" type="slidenum">
              <a:rPr lang="en-GB" smtClean="0"/>
              <a:t>‹N›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752858" y="764988"/>
            <a:ext cx="10674117" cy="5329152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" y="5976"/>
            <a:ext cx="1407090" cy="822971"/>
          </a:xfrm>
          <a:prstGeom prst="rect">
            <a:avLst/>
          </a:prstGeom>
        </p:spPr>
      </p:pic>
      <p:pic>
        <p:nvPicPr>
          <p:cNvPr id="10" name="Immagine 9" descr="Immagine che contiene simbol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46FAB8E-39B8-E1C6-8842-AA13F374B6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430" y="7275"/>
            <a:ext cx="1045462" cy="7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90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850252" y="125751"/>
            <a:ext cx="8643896" cy="7429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Prague 9-11 November 2017</a:t>
            </a: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FEE 2026 - ALCOR: A mixed-signal ASIC for the dRICH detector of the ePIC experiment at the EIC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‹N›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1083212"/>
            <a:ext cx="9601200" cy="4784188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  <a:lvl2pPr>
              <a:buFont typeface="Arial" panose="020B0604020202020204" pitchFamily="34" charset="0"/>
              <a:buChar char="•"/>
              <a:defRPr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Font typeface="Arial" panose="020B0604020202020204" pitchFamily="34" charset="0"/>
              <a:buChar char="•"/>
              <a:defRPr/>
            </a:lvl3pPr>
            <a:lvl4pPr>
              <a:buFont typeface="Arial" panose="020B0604020202020204" pitchFamily="34" charset="0"/>
              <a:buChar char="•"/>
              <a:defRPr/>
            </a:lvl4pPr>
            <a:lvl5pP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pic>
        <p:nvPicPr>
          <p:cNvPr id="8" name="Immagine 7" descr="Immagine che contiene simbol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96B24B3-773B-C99C-1CB2-E80F81730C4E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00" y="7200"/>
            <a:ext cx="1044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424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0650" y="80021"/>
            <a:ext cx="9131984" cy="742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083212"/>
            <a:ext cx="9601200" cy="4784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TEXT</a:t>
            </a:r>
          </a:p>
          <a:p>
            <a:pPr lvl="2"/>
            <a:r>
              <a:rPr lang="it-IT" dirty="0"/>
              <a:t>TEXT</a:t>
            </a:r>
          </a:p>
          <a:p>
            <a:pPr lvl="3"/>
            <a:r>
              <a:rPr lang="it-IT" dirty="0"/>
              <a:t>TEXT</a:t>
            </a:r>
          </a:p>
          <a:p>
            <a:pPr lvl="4"/>
            <a:r>
              <a:rPr lang="it-IT" dirty="0"/>
              <a:t>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dirty="0" err="1"/>
              <a:t>Prague</a:t>
            </a:r>
            <a:r>
              <a:rPr lang="it-IT" dirty="0"/>
              <a:t> 9-11 November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dirty="0"/>
              <a:t>FEE 2026 - ALCOR: A mixed-</a:t>
            </a:r>
            <a:r>
              <a:rPr lang="it-IT" dirty="0" err="1"/>
              <a:t>signal</a:t>
            </a:r>
            <a:r>
              <a:rPr lang="it-IT" dirty="0"/>
              <a:t> ASIC for the </a:t>
            </a:r>
            <a:r>
              <a:rPr lang="it-IT" dirty="0" err="1"/>
              <a:t>dRICH</a:t>
            </a:r>
            <a:r>
              <a:rPr lang="it-IT" dirty="0"/>
              <a:t> detector of the </a:t>
            </a:r>
            <a:r>
              <a:rPr lang="it-IT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E42C6D2F-EE90-422E-BB5B-AA188308447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95611" y="822970"/>
            <a:ext cx="113565" cy="60354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" y="0"/>
            <a:ext cx="1407090" cy="8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dt="0"/>
  <p:txStyles>
    <p:titleStyle>
      <a:lvl1pPr algn="ctr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26313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57331" y="1856912"/>
            <a:ext cx="8928202" cy="1759690"/>
          </a:xfrm>
        </p:spPr>
        <p:txBody>
          <a:bodyPr/>
          <a:lstStyle/>
          <a:p>
            <a:r>
              <a:rPr lang="en-GB" sz="3200" b="1" dirty="0">
                <a:ea typeface="+mj-lt"/>
                <a:cs typeface="Arial" panose="020B0604020202020204" pitchFamily="34" charset="0"/>
              </a:rPr>
              <a:t>ALCOR: A mixed-signal ASIC for the DRICH detector of the </a:t>
            </a:r>
            <a:r>
              <a:rPr lang="en-GB" sz="3200" b="1" dirty="0" err="1">
                <a:ea typeface="+mj-lt"/>
                <a:cs typeface="Arial" panose="020B0604020202020204" pitchFamily="34" charset="0"/>
              </a:rPr>
              <a:t>ePIC</a:t>
            </a:r>
            <a:r>
              <a:rPr lang="en-GB" sz="3200" b="1" dirty="0">
                <a:ea typeface="+mj-lt"/>
                <a:cs typeface="Arial" panose="020B0604020202020204" pitchFamily="34" charset="0"/>
              </a:rPr>
              <a:t> experiment at the EIC</a:t>
            </a:r>
            <a:br>
              <a:rPr lang="en-GB" sz="3200" b="1" dirty="0"/>
            </a:br>
            <a:endParaRPr lang="en-GB" sz="20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01800" y="3839047"/>
            <a:ext cx="9105900" cy="15418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400" dirty="0"/>
              <a:t>19 May 2026</a:t>
            </a:r>
            <a:endParaRPr lang="en-US" dirty="0"/>
          </a:p>
          <a:p>
            <a:r>
              <a:rPr lang="en-GB" sz="1400" dirty="0"/>
              <a:t>Giulio Dellacasa (INFN Torino) on </a:t>
            </a:r>
            <a:r>
              <a:rPr lang="en-GB" sz="1400" dirty="0">
                <a:ea typeface="+mn-lt"/>
                <a:cs typeface="Arial" panose="020B0604020202020204" pitchFamily="34" charset="0"/>
              </a:rPr>
              <a:t>behalf of EPIC dRICH Collaboration</a:t>
            </a:r>
            <a:endParaRPr lang="en-GB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0349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1415-3AE0-2C91-81C7-2E7CB75D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5B74"/>
                </a:solidFill>
                <a:cs typeface="Arial"/>
              </a:rPr>
              <a:t>ALCOR pixel operating modes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4DA735-CE64-849C-C074-32E667FED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03395-9764-32DC-617B-22221B3FF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10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5A0240-8E7A-1BCD-774F-242B36B61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696" y="1116549"/>
            <a:ext cx="4450080" cy="50889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 dirty="0">
                <a:latin typeface="Arial"/>
                <a:cs typeface="Arial"/>
              </a:rPr>
              <a:t>4 operating modes:</a:t>
            </a:r>
          </a:p>
          <a:p>
            <a:pPr marL="457200" indent="-30480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b="1" noProof="0" dirty="0">
                <a:latin typeface="Arial"/>
                <a:cs typeface="Arial"/>
              </a:rPr>
              <a:t>LET</a:t>
            </a:r>
            <a:r>
              <a:rPr lang="en-GB" sz="1200" noProof="0" dirty="0">
                <a:latin typeface="Arial"/>
                <a:cs typeface="Arial"/>
              </a:rPr>
              <a:t>: leading edge measurement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b="1" noProof="0" dirty="0" err="1">
                <a:latin typeface="Arial"/>
                <a:cs typeface="Arial"/>
              </a:rPr>
              <a:t>ToT</a:t>
            </a:r>
            <a:r>
              <a:rPr lang="en-GB" sz="1200" noProof="0" dirty="0">
                <a:latin typeface="Arial"/>
                <a:cs typeface="Arial"/>
              </a:rPr>
              <a:t>: Time-over-Threshold measurement using the first discriminator for both edges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b="1" noProof="0" dirty="0">
                <a:latin typeface="Arial"/>
                <a:cs typeface="Arial"/>
              </a:rPr>
              <a:t>ToT2</a:t>
            </a:r>
            <a:r>
              <a:rPr lang="en-GB" sz="1200" noProof="0" dirty="0">
                <a:latin typeface="Arial"/>
                <a:cs typeface="Arial"/>
              </a:rPr>
              <a:t>: Time-over-Threshold measurement using both discriminators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b="1" noProof="0" dirty="0">
                <a:latin typeface="Arial"/>
                <a:cs typeface="Arial"/>
              </a:rPr>
              <a:t>SR</a:t>
            </a:r>
            <a:r>
              <a:rPr lang="en-GB" sz="1200" noProof="0" dirty="0">
                <a:latin typeface="Arial"/>
                <a:cs typeface="Arial"/>
              </a:rPr>
              <a:t>: slew-rate measurement</a:t>
            </a:r>
          </a:p>
          <a:p>
            <a:pPr marL="0" indent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 noProof="0" dirty="0">
                <a:latin typeface="Arial"/>
                <a:cs typeface="Arial"/>
              </a:rPr>
              <a:t>Each mode can be set to:</a:t>
            </a:r>
          </a:p>
          <a:p>
            <a:pPr marL="457200" indent="-30480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b="1" noProof="0" dirty="0">
                <a:latin typeface="Arial"/>
                <a:cs typeface="Arial"/>
              </a:rPr>
              <a:t>FE</a:t>
            </a:r>
            <a:r>
              <a:rPr lang="en-GB" sz="1200" noProof="0" dirty="0">
                <a:latin typeface="Arial"/>
                <a:cs typeface="Arial"/>
              </a:rPr>
              <a:t>: normal operation mode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b="1" noProof="0" dirty="0">
                <a:latin typeface="Arial"/>
                <a:cs typeface="Arial"/>
              </a:rPr>
              <a:t>FE_TP</a:t>
            </a:r>
            <a:r>
              <a:rPr lang="en-GB" sz="1200" noProof="0" dirty="0">
                <a:latin typeface="Arial"/>
                <a:cs typeface="Arial"/>
              </a:rPr>
              <a:t>: send test-pulse to analogue front-end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b="1" noProof="0" dirty="0">
                <a:latin typeface="Arial"/>
                <a:cs typeface="Arial"/>
              </a:rPr>
              <a:t>TDC_TP</a:t>
            </a:r>
            <a:r>
              <a:rPr lang="en-GB" sz="1200" noProof="0" dirty="0">
                <a:latin typeface="Arial"/>
                <a:cs typeface="Arial"/>
              </a:rPr>
              <a:t>: send test-pulse to pixel control logic to test and calibrate TDCs (bypass front-end)</a:t>
            </a:r>
          </a:p>
          <a:p>
            <a:pPr marL="0" indent="0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400" noProof="0" dirty="0">
                <a:latin typeface="Arial"/>
                <a:cs typeface="Arial"/>
              </a:rPr>
              <a:t>Each pixel can also be disabled</a:t>
            </a:r>
          </a:p>
          <a:p>
            <a:pPr marL="383540" indent="-383540"/>
            <a:endParaRPr lang="en-GB" dirty="0"/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CBCB4251-44D3-094B-6ACC-EE7294BC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09" y="1213803"/>
            <a:ext cx="6287573" cy="289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65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382F-4EB1-FF3A-D2CC-237CA8618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Time to Digital Conversion</a:t>
            </a:r>
          </a:p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95CB0-5AC3-C13B-F4ED-6EC50CF7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D827F-2ED9-7DA5-B222-EEB78309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11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EFA88E-EC30-2ED4-B887-74E9626E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1032412"/>
            <a:ext cx="5029200" cy="478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921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noProof="0" dirty="0">
                <a:latin typeface="Arial"/>
                <a:cs typeface="Arial"/>
              </a:rPr>
              <a:t>Coarse time: 15-bit clock counter</a:t>
            </a:r>
          </a:p>
          <a:p>
            <a:pPr marL="292100" indent="-304800">
              <a:lnSpc>
                <a:spcPct val="114999"/>
              </a:lnSpc>
              <a:spcBef>
                <a:spcPts val="9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noProof="0" dirty="0">
                <a:solidFill>
                  <a:schemeClr val="dk1"/>
                </a:solidFill>
                <a:latin typeface="Arial"/>
                <a:cs typeface="Arial"/>
              </a:rPr>
              <a:t>Time conversion performed by </a:t>
            </a:r>
            <a:r>
              <a:rPr lang="en-GB" sz="1400" b="1" noProof="0" dirty="0">
                <a:solidFill>
                  <a:schemeClr val="dk1"/>
                </a:solidFill>
                <a:latin typeface="Arial"/>
                <a:cs typeface="Arial"/>
              </a:rPr>
              <a:t>TDC</a:t>
            </a:r>
            <a:r>
              <a:rPr lang="en-GB" sz="1400" noProof="0" dirty="0">
                <a:solidFill>
                  <a:schemeClr val="dk1"/>
                </a:solidFill>
                <a:latin typeface="Arial"/>
                <a:cs typeface="Arial"/>
              </a:rPr>
              <a:t> based on </a:t>
            </a:r>
            <a:r>
              <a:rPr lang="en-GB" sz="1400" b="1" noProof="0" dirty="0">
                <a:solidFill>
                  <a:schemeClr val="dk1"/>
                </a:solidFill>
                <a:latin typeface="Arial"/>
                <a:cs typeface="Arial"/>
              </a:rPr>
              <a:t>analogue interpolation</a:t>
            </a:r>
            <a:r>
              <a:rPr lang="en-GB" sz="1400" noProof="0" dirty="0">
                <a:solidFill>
                  <a:schemeClr val="dk1"/>
                </a:solidFill>
                <a:latin typeface="Arial"/>
                <a:cs typeface="Arial"/>
              </a:rPr>
              <a:t> (9-bit fine time):</a:t>
            </a:r>
          </a:p>
          <a:p>
            <a:pPr marL="685800" lvl="1" indent="-279400">
              <a:lnSpc>
                <a:spcPct val="114999"/>
              </a:lnSpc>
              <a:spcAft>
                <a:spcPts val="0"/>
              </a:spcAft>
              <a:buFont typeface="Century Gothic,Sans-Serif" panose="020B0604020202020204" pitchFamily="34" charset="0"/>
              <a:buChar char="○"/>
            </a:pPr>
            <a:r>
              <a:rPr lang="en-GB" sz="1200" b="1" i="1" noProof="0" dirty="0">
                <a:solidFill>
                  <a:schemeClr val="dk1"/>
                </a:solidFill>
                <a:latin typeface="Arial"/>
                <a:cs typeface="Arial"/>
              </a:rPr>
              <a:t>fast ramp</a:t>
            </a:r>
            <a:r>
              <a:rPr lang="en-GB" sz="1200" noProof="0" dirty="0">
                <a:solidFill>
                  <a:schemeClr val="dk1"/>
                </a:solidFill>
                <a:latin typeface="Arial"/>
                <a:cs typeface="Arial"/>
              </a:rPr>
              <a:t>: constant cur</a:t>
            </a:r>
            <a:r>
              <a:rPr lang="en-GB" sz="1200" noProof="0" dirty="0">
                <a:latin typeface="Arial"/>
                <a:cs typeface="Arial"/>
              </a:rPr>
              <a:t>rent to charge </a:t>
            </a:r>
            <a:r>
              <a:rPr lang="en-GB" sz="1200" noProof="0" dirty="0" err="1">
                <a:latin typeface="Arial"/>
                <a:cs typeface="Arial"/>
              </a:rPr>
              <a:t>C</a:t>
            </a:r>
            <a:r>
              <a:rPr lang="en-GB" sz="800" baseline="-25000" noProof="0" dirty="0" err="1">
                <a:latin typeface="Arial"/>
                <a:cs typeface="Arial"/>
              </a:rPr>
              <a:t>fast</a:t>
            </a:r>
            <a:r>
              <a:rPr lang="en-GB" sz="1200" noProof="0" dirty="0">
                <a:latin typeface="Arial"/>
                <a:cs typeface="Arial"/>
              </a:rPr>
              <a:t> → measure phase between event trigger and clock</a:t>
            </a:r>
          </a:p>
          <a:p>
            <a:pPr marL="685800" lvl="1" indent="-279400">
              <a:lnSpc>
                <a:spcPct val="114999"/>
              </a:lnSpc>
              <a:spcAft>
                <a:spcPts val="0"/>
              </a:spcAft>
              <a:buFont typeface="Century Gothic,Sans-Serif" panose="020B0604020202020204" pitchFamily="34" charset="0"/>
              <a:buChar char="○"/>
            </a:pPr>
            <a:r>
              <a:rPr lang="en-GB" sz="1200" b="1" i="1" noProof="0" dirty="0">
                <a:latin typeface="Arial"/>
                <a:cs typeface="Arial"/>
              </a:rPr>
              <a:t>slow ramp</a:t>
            </a:r>
            <a:r>
              <a:rPr lang="en-GB" sz="1200" noProof="0" dirty="0">
                <a:latin typeface="Arial"/>
                <a:cs typeface="Arial"/>
              </a:rPr>
              <a:t>: smaller constant current to charge </a:t>
            </a:r>
            <a:r>
              <a:rPr lang="en-GB" sz="1200" noProof="0" dirty="0" err="1">
                <a:latin typeface="Arial"/>
                <a:cs typeface="Arial"/>
              </a:rPr>
              <a:t>C</a:t>
            </a:r>
            <a:r>
              <a:rPr lang="en-GB" sz="800" baseline="-25000" noProof="0" dirty="0" err="1">
                <a:latin typeface="Arial"/>
                <a:cs typeface="Arial"/>
              </a:rPr>
              <a:t>slow</a:t>
            </a:r>
            <a:r>
              <a:rPr lang="en-GB" sz="1200" noProof="0" dirty="0">
                <a:latin typeface="Arial"/>
                <a:cs typeface="Arial"/>
              </a:rPr>
              <a:t> → counts clock cycles until </a:t>
            </a:r>
            <a:r>
              <a:rPr lang="en-GB" sz="1200" noProof="0" dirty="0" err="1">
                <a:latin typeface="Arial"/>
                <a:cs typeface="Arial"/>
              </a:rPr>
              <a:t>C</a:t>
            </a:r>
            <a:r>
              <a:rPr lang="en-GB" sz="800" baseline="-25000" noProof="0" dirty="0" err="1">
                <a:latin typeface="Arial"/>
                <a:cs typeface="Arial"/>
              </a:rPr>
              <a:t>slow</a:t>
            </a:r>
            <a:r>
              <a:rPr lang="en-GB" sz="1200" noProof="0" dirty="0">
                <a:latin typeface="Arial"/>
                <a:cs typeface="Arial"/>
              </a:rPr>
              <a:t> and </a:t>
            </a:r>
            <a:r>
              <a:rPr lang="en-GB" sz="1200" noProof="0" dirty="0" err="1">
                <a:latin typeface="Arial"/>
                <a:cs typeface="Arial"/>
              </a:rPr>
              <a:t>C</a:t>
            </a:r>
            <a:r>
              <a:rPr lang="en-GB" sz="800" baseline="-25000" noProof="0" dirty="0" err="1">
                <a:latin typeface="Arial"/>
                <a:cs typeface="Arial"/>
              </a:rPr>
              <a:t>fast</a:t>
            </a:r>
            <a:r>
              <a:rPr lang="en-GB" sz="1200" noProof="0" dirty="0">
                <a:latin typeface="Arial"/>
                <a:cs typeface="Arial"/>
              </a:rPr>
              <a:t> are equal</a:t>
            </a:r>
          </a:p>
          <a:p>
            <a:pPr marL="292100" indent="-304800">
              <a:lnSpc>
                <a:spcPct val="114999"/>
              </a:lnSpc>
              <a:spcBef>
                <a:spcPts val="9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noProof="0" dirty="0">
                <a:latin typeface="Arial"/>
                <a:cs typeface="Arial"/>
              </a:rPr>
              <a:t>I.F. 64 or 128 → </a:t>
            </a:r>
            <a:r>
              <a:rPr lang="en-GB" sz="1400" b="1" noProof="0" dirty="0">
                <a:solidFill>
                  <a:srgbClr val="0058FF"/>
                </a:solidFill>
                <a:latin typeface="Arial"/>
                <a:cs typeface="Arial"/>
              </a:rPr>
              <a:t>LSB = 20-40 </a:t>
            </a:r>
            <a:r>
              <a:rPr lang="en-GB" sz="1400" b="1" noProof="0" dirty="0" err="1">
                <a:solidFill>
                  <a:srgbClr val="0058FF"/>
                </a:solidFill>
                <a:latin typeface="Arial"/>
                <a:cs typeface="Arial"/>
              </a:rPr>
              <a:t>ps</a:t>
            </a:r>
            <a:r>
              <a:rPr lang="en-GB" sz="1400" noProof="0" dirty="0">
                <a:latin typeface="Arial"/>
                <a:cs typeface="Arial"/>
              </a:rPr>
              <a:t> @394 MHz</a:t>
            </a:r>
          </a:p>
          <a:p>
            <a:pPr marL="292100" indent="-304800">
              <a:lnSpc>
                <a:spcPct val="114999"/>
              </a:lnSpc>
              <a:spcBef>
                <a:spcPts val="9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noProof="0" dirty="0">
                <a:latin typeface="Arial"/>
                <a:cs typeface="Arial"/>
              </a:rPr>
              <a:t>Measured time interval: 0.5 - 1.5 </a:t>
            </a:r>
            <a:r>
              <a:rPr lang="en-GB" sz="1400" noProof="0" dirty="0" err="1">
                <a:latin typeface="Arial"/>
                <a:cs typeface="Arial"/>
              </a:rPr>
              <a:t>clk</a:t>
            </a:r>
            <a:r>
              <a:rPr lang="en-GB" sz="1400" noProof="0" dirty="0">
                <a:latin typeface="Arial"/>
                <a:cs typeface="Arial"/>
              </a:rPr>
              <a:t> period</a:t>
            </a:r>
          </a:p>
          <a:p>
            <a:pPr marL="292100" indent="-304800">
              <a:lnSpc>
                <a:spcPct val="114999"/>
              </a:lnSpc>
              <a:spcBef>
                <a:spcPts val="9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noProof="0" dirty="0">
                <a:latin typeface="Arial"/>
                <a:cs typeface="Arial"/>
              </a:rPr>
              <a:t>TDC conversio</a:t>
            </a:r>
            <a:r>
              <a:rPr lang="en-GB" sz="1400" noProof="0" dirty="0">
                <a:solidFill>
                  <a:schemeClr val="dk1"/>
                </a:solidFill>
                <a:latin typeface="Arial"/>
                <a:cs typeface="Arial"/>
              </a:rPr>
              <a:t>n time: [170, 500] ns</a:t>
            </a:r>
          </a:p>
          <a:p>
            <a:pPr marL="292100" indent="-279400">
              <a:lnSpc>
                <a:spcPct val="114999"/>
              </a:lnSpc>
              <a:spcBef>
                <a:spcPts val="9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noProof="0" dirty="0">
                <a:solidFill>
                  <a:schemeClr val="dk1"/>
                </a:solidFill>
                <a:latin typeface="Arial"/>
                <a:cs typeface="Arial"/>
              </a:rPr>
              <a:t>4 TDCs per pixel for </a:t>
            </a:r>
            <a:r>
              <a:rPr lang="en-GB" sz="1400" b="1" noProof="0" dirty="0">
                <a:solidFill>
                  <a:schemeClr val="dk1"/>
                </a:solidFill>
                <a:latin typeface="Arial"/>
                <a:cs typeface="Arial"/>
              </a:rPr>
              <a:t>event </a:t>
            </a:r>
            <a:r>
              <a:rPr lang="en-GB" sz="1400" b="1" noProof="0" dirty="0" err="1">
                <a:solidFill>
                  <a:schemeClr val="dk1"/>
                </a:solidFill>
                <a:latin typeface="Arial"/>
                <a:cs typeface="Arial"/>
              </a:rPr>
              <a:t>derandomization</a:t>
            </a:r>
            <a:endParaRPr lang="en-GB" sz="1400" noProof="0" dirty="0">
              <a:latin typeface="Arial"/>
              <a:cs typeface="Arial"/>
            </a:endParaRPr>
          </a:p>
          <a:p>
            <a:pPr marL="383540" indent="-383540"/>
            <a:endParaRPr lang="en-GB" dirty="0" err="1"/>
          </a:p>
        </p:txBody>
      </p:sp>
      <p:pic>
        <p:nvPicPr>
          <p:cNvPr id="6" name="Picture 5" descr="Immagine che contiene diagramma, schematico&#10;&#10;Descrizione generata automaticamente">
            <a:extLst>
              <a:ext uri="{FF2B5EF4-FFF2-40B4-BE49-F238E27FC236}">
                <a16:creationId xmlns:a16="http://schemas.microsoft.com/office/drawing/2014/main" id="{04153EBE-4A87-E2D0-004E-E87D6A9EC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355" y="826627"/>
            <a:ext cx="6172200" cy="2958465"/>
          </a:xfrm>
          <a:prstGeom prst="rect">
            <a:avLst/>
          </a:prstGeom>
        </p:spPr>
      </p:pic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52FF3C79-5905-7D8F-6BCF-E4EA3A26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990" y="3910440"/>
            <a:ext cx="642493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0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5FF06-D99F-9B63-1608-91073BBC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sz="2500" dirty="0">
                <a:solidFill>
                  <a:srgbClr val="0B2D4F"/>
                </a:solidFill>
                <a:latin typeface="Arial"/>
                <a:cs typeface="Arial"/>
              </a:rPr>
              <a:t>ALCOR-32 Laser timing </a:t>
            </a:r>
            <a:r>
              <a:rPr lang="it" sz="2500" dirty="0" err="1">
                <a:solidFill>
                  <a:srgbClr val="0B2D4F"/>
                </a:solidFill>
                <a:latin typeface="Arial"/>
                <a:cs typeface="Arial"/>
              </a:rPr>
              <a:t>measurements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F6F80-7F95-DF42-81F3-567FC65FA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it-IT" dirty="0"/>
              <a:t>FEE 2026 </a:t>
            </a:r>
            <a:r>
              <a:rPr lang="en-GB" noProof="0" dirty="0"/>
              <a:t>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AB655-106D-FA08-AE4F-51E29681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12</a:t>
            </a:fld>
            <a:endParaRPr lang="en-GB"/>
          </a:p>
        </p:txBody>
      </p:sp>
      <p:grpSp>
        <p:nvGrpSpPr>
          <p:cNvPr id="31" name="Google Shape;225;p33">
            <a:extLst>
              <a:ext uri="{FF2B5EF4-FFF2-40B4-BE49-F238E27FC236}">
                <a16:creationId xmlns:a16="http://schemas.microsoft.com/office/drawing/2014/main" id="{EC73F105-1DA2-D052-A307-FC92C4A212AD}"/>
              </a:ext>
            </a:extLst>
          </p:cNvPr>
          <p:cNvGrpSpPr/>
          <p:nvPr/>
        </p:nvGrpSpPr>
        <p:grpSpPr>
          <a:xfrm>
            <a:off x="756122" y="868701"/>
            <a:ext cx="4025434" cy="3907761"/>
            <a:chOff x="377750" y="496442"/>
            <a:chExt cx="4237299" cy="4109539"/>
          </a:xfrm>
        </p:grpSpPr>
        <p:pic>
          <p:nvPicPr>
            <p:cNvPr id="32" name="Google Shape;226;p33">
              <a:extLst>
                <a:ext uri="{FF2B5EF4-FFF2-40B4-BE49-F238E27FC236}">
                  <a16:creationId xmlns:a16="http://schemas.microsoft.com/office/drawing/2014/main" id="{6717CB4A-110B-F0E8-8D56-778A56518D6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7750" y="496442"/>
              <a:ext cx="4237299" cy="4109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27;p33">
              <a:extLst>
                <a:ext uri="{FF2B5EF4-FFF2-40B4-BE49-F238E27FC236}">
                  <a16:creationId xmlns:a16="http://schemas.microsoft.com/office/drawing/2014/main" id="{55BBB964-4ED9-F731-F595-622E97EE8A5F}"/>
                </a:ext>
              </a:extLst>
            </p:cNvPr>
            <p:cNvSpPr txBox="1"/>
            <p:nvPr/>
          </p:nvSpPr>
          <p:spPr>
            <a:xfrm>
              <a:off x="2793875" y="874292"/>
              <a:ext cx="1488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/>
                <a:t>includes contributions </a:t>
              </a:r>
              <a:endParaRPr sz="10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solidFill>
                    <a:srgbClr val="000000"/>
                  </a:solidFill>
                </a:rPr>
                <a:t>σ</a:t>
              </a:r>
              <a:r>
                <a:rPr lang="it" sz="800" baseline="-25000">
                  <a:solidFill>
                    <a:srgbClr val="000000"/>
                  </a:solidFill>
                </a:rPr>
                <a:t>sync</a:t>
              </a:r>
              <a:r>
                <a:rPr lang="it" sz="800">
                  <a:solidFill>
                    <a:srgbClr val="000000"/>
                  </a:solidFill>
                </a:rPr>
                <a:t> = 30 ps</a:t>
              </a:r>
              <a:endParaRPr sz="800">
                <a:solidFill>
                  <a:srgbClr val="000000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>
                  <a:solidFill>
                    <a:srgbClr val="000000"/>
                  </a:solidFill>
                </a:rPr>
                <a:t>σ</a:t>
              </a:r>
              <a:r>
                <a:rPr lang="it" sz="800" baseline="-25000">
                  <a:solidFill>
                    <a:srgbClr val="000000"/>
                  </a:solidFill>
                </a:rPr>
                <a:t>start</a:t>
              </a:r>
              <a:r>
                <a:rPr lang="it" sz="800">
                  <a:solidFill>
                    <a:srgbClr val="000000"/>
                  </a:solidFill>
                </a:rPr>
                <a:t> = 27 ps</a:t>
              </a:r>
              <a:endParaRPr sz="1000">
                <a:solidFill>
                  <a:srgbClr val="000000"/>
                </a:solidFill>
              </a:endParaRPr>
            </a:p>
          </p:txBody>
        </p:sp>
        <p:sp>
          <p:nvSpPr>
            <p:cNvPr id="34" name="Google Shape;228;p33">
              <a:extLst>
                <a:ext uri="{FF2B5EF4-FFF2-40B4-BE49-F238E27FC236}">
                  <a16:creationId xmlns:a16="http://schemas.microsoft.com/office/drawing/2014/main" id="{2B309675-C990-4F70-50DA-43E59E87D2A6}"/>
                </a:ext>
              </a:extLst>
            </p:cNvPr>
            <p:cNvSpPr txBox="1"/>
            <p:nvPr/>
          </p:nvSpPr>
          <p:spPr>
            <a:xfrm>
              <a:off x="1359225" y="3460817"/>
              <a:ext cx="1278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/>
                <a:t>FE bias = MAX</a:t>
              </a:r>
              <a:endParaRPr sz="800"/>
            </a:p>
          </p:txBody>
        </p:sp>
        <p:sp>
          <p:nvSpPr>
            <p:cNvPr id="35" name="Google Shape;229;p33">
              <a:extLst>
                <a:ext uri="{FF2B5EF4-FFF2-40B4-BE49-F238E27FC236}">
                  <a16:creationId xmlns:a16="http://schemas.microsoft.com/office/drawing/2014/main" id="{891F753A-D9B2-B3AB-3E47-621ED13A6B62}"/>
                </a:ext>
              </a:extLst>
            </p:cNvPr>
            <p:cNvSpPr txBox="1"/>
            <p:nvPr/>
          </p:nvSpPr>
          <p:spPr>
            <a:xfrm>
              <a:off x="1664025" y="2165417"/>
              <a:ext cx="897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/>
                <a:t>FE bias = MIN</a:t>
              </a:r>
              <a:endParaRPr sz="800"/>
            </a:p>
          </p:txBody>
        </p:sp>
      </p:grpSp>
      <p:pic>
        <p:nvPicPr>
          <p:cNvPr id="36" name="Picture 35" descr="A graph of a normalized count&#10;&#10;AI-generated content may be incorrect.">
            <a:extLst>
              <a:ext uri="{FF2B5EF4-FFF2-40B4-BE49-F238E27FC236}">
                <a16:creationId xmlns:a16="http://schemas.microsoft.com/office/drawing/2014/main" id="{4F52E9BC-2A20-5800-B8CB-0CF49F6B8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65037"/>
            <a:ext cx="5040630" cy="4885690"/>
          </a:xfrm>
          <a:prstGeom prst="rect">
            <a:avLst/>
          </a:prstGeom>
        </p:spPr>
      </p:pic>
      <p:sp>
        <p:nvSpPr>
          <p:cNvPr id="37" name="Google Shape;243;p33">
            <a:extLst>
              <a:ext uri="{FF2B5EF4-FFF2-40B4-BE49-F238E27FC236}">
                <a16:creationId xmlns:a16="http://schemas.microsoft.com/office/drawing/2014/main" id="{C1C6D29D-95D3-4C3C-61D0-1BAE6FA11239}"/>
              </a:ext>
            </a:extLst>
          </p:cNvPr>
          <p:cNvSpPr txBox="1"/>
          <p:nvPr/>
        </p:nvSpPr>
        <p:spPr>
          <a:xfrm>
            <a:off x="756122" y="4938255"/>
            <a:ext cx="450133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it" dirty="0"/>
              <a:t>Better time resolution with </a:t>
            </a:r>
            <a:r>
              <a:rPr lang="it" b="1" dirty="0"/>
              <a:t>75 μm SPADs</a:t>
            </a:r>
            <a:endParaRPr b="1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it" dirty="0"/>
              <a:t>Comfortably below </a:t>
            </a:r>
            <a:r>
              <a:rPr lang="it" b="1" dirty="0">
                <a:solidFill>
                  <a:srgbClr val="0000FF"/>
                </a:solidFill>
              </a:rPr>
              <a:t>σ</a:t>
            </a:r>
            <a:r>
              <a:rPr lang="it" b="1" baseline="-25000" dirty="0">
                <a:solidFill>
                  <a:srgbClr val="0000FF"/>
                </a:solidFill>
              </a:rPr>
              <a:t>t</a:t>
            </a:r>
            <a:r>
              <a:rPr lang="it" b="1" dirty="0">
                <a:solidFill>
                  <a:srgbClr val="0000FF"/>
                </a:solidFill>
              </a:rPr>
              <a:t> = 150 ps</a:t>
            </a:r>
            <a:r>
              <a:rPr lang="it" dirty="0"/>
              <a:t> also at low Vbias</a:t>
            </a:r>
            <a:endParaRPr dirty="0"/>
          </a:p>
        </p:txBody>
      </p:sp>
      <p:sp>
        <p:nvSpPr>
          <p:cNvPr id="38" name="Google Shape;242;p33">
            <a:extLst>
              <a:ext uri="{FF2B5EF4-FFF2-40B4-BE49-F238E27FC236}">
                <a16:creationId xmlns:a16="http://schemas.microsoft.com/office/drawing/2014/main" id="{5A19ACA8-A6B0-F2BF-D3EB-F5740E297485}"/>
              </a:ext>
            </a:extLst>
          </p:cNvPr>
          <p:cNvSpPr txBox="1"/>
          <p:nvPr/>
        </p:nvSpPr>
        <p:spPr>
          <a:xfrm>
            <a:off x="7845645" y="1715700"/>
            <a:ext cx="283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/>
              <a:t>FWHM &lt; 300 ps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/>
              <a:t>gaussian core σ ~ 100 ps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0000FF"/>
                </a:solidFill>
              </a:rPr>
              <a:t>time-walk corrected</a:t>
            </a:r>
            <a:endParaRPr sz="1000">
              <a:solidFill>
                <a:srgbClr val="0000FF"/>
              </a:solidFill>
            </a:endParaRPr>
          </a:p>
        </p:txBody>
      </p:sp>
      <p:cxnSp>
        <p:nvCxnSpPr>
          <p:cNvPr id="39" name="Google Shape;234;p33">
            <a:extLst>
              <a:ext uri="{FF2B5EF4-FFF2-40B4-BE49-F238E27FC236}">
                <a16:creationId xmlns:a16="http://schemas.microsoft.com/office/drawing/2014/main" id="{FF234771-5533-ACC3-98B1-54E18EB2FA27}"/>
              </a:ext>
            </a:extLst>
          </p:cNvPr>
          <p:cNvCxnSpPr/>
          <p:nvPr/>
        </p:nvCxnSpPr>
        <p:spPr>
          <a:xfrm rot="10800000">
            <a:off x="8510773" y="3267843"/>
            <a:ext cx="0" cy="1610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0" name="Google Shape;236;p33">
            <a:extLst>
              <a:ext uri="{FF2B5EF4-FFF2-40B4-BE49-F238E27FC236}">
                <a16:creationId xmlns:a16="http://schemas.microsoft.com/office/drawing/2014/main" id="{D278B6B4-8CFC-CD87-A5B7-B8A469647985}"/>
              </a:ext>
            </a:extLst>
          </p:cNvPr>
          <p:cNvSpPr txBox="1"/>
          <p:nvPr/>
        </p:nvSpPr>
        <p:spPr>
          <a:xfrm>
            <a:off x="7845645" y="3375402"/>
            <a:ext cx="602948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/>
              <a:t>300 ps</a:t>
            </a:r>
            <a:endParaRPr sz="900" dirty="0"/>
          </a:p>
        </p:txBody>
      </p:sp>
      <p:cxnSp>
        <p:nvCxnSpPr>
          <p:cNvPr id="41" name="Google Shape;239;p33">
            <a:extLst>
              <a:ext uri="{FF2B5EF4-FFF2-40B4-BE49-F238E27FC236}">
                <a16:creationId xmlns:a16="http://schemas.microsoft.com/office/drawing/2014/main" id="{B6520E54-699C-518E-4EEC-B1A8E540F0E4}"/>
              </a:ext>
            </a:extLst>
          </p:cNvPr>
          <p:cNvCxnSpPr/>
          <p:nvPr/>
        </p:nvCxnSpPr>
        <p:spPr>
          <a:xfrm rot="10800000">
            <a:off x="7800177" y="3272296"/>
            <a:ext cx="0" cy="1610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2" name="Google Shape;235;p33">
            <a:extLst>
              <a:ext uri="{FF2B5EF4-FFF2-40B4-BE49-F238E27FC236}">
                <a16:creationId xmlns:a16="http://schemas.microsoft.com/office/drawing/2014/main" id="{6CA98942-3D8D-632B-3528-7B2F8811ECF5}"/>
              </a:ext>
            </a:extLst>
          </p:cNvPr>
          <p:cNvCxnSpPr>
            <a:cxnSpLocks/>
          </p:cNvCxnSpPr>
          <p:nvPr/>
        </p:nvCxnSpPr>
        <p:spPr>
          <a:xfrm>
            <a:off x="7800176" y="3429000"/>
            <a:ext cx="710597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2A425E-CA29-6717-A617-FD955EABF4E9}"/>
              </a:ext>
            </a:extLst>
          </p:cNvPr>
          <p:cNvSpPr txBox="1"/>
          <p:nvPr/>
        </p:nvSpPr>
        <p:spPr>
          <a:xfrm>
            <a:off x="5993020" y="5714229"/>
            <a:ext cx="48662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latin typeface="Arial" panose="020B0604020202020204" pitchFamily="34" charset="0"/>
              </a:rPr>
              <a:t>includes contribution for laser-ALCOR synchronization (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σ</a:t>
            </a:r>
            <a:r>
              <a:rPr lang="en-GB" sz="1400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sync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 = 30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ps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en-GB" sz="1400" dirty="0">
                <a:latin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and reference time resolution (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σ</a:t>
            </a:r>
            <a:r>
              <a:rPr lang="en-GB" sz="1400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start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 = 27 </a:t>
            </a:r>
            <a:r>
              <a:rPr lang="en-GB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ps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551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1A36-DAEB-5175-2DB2-570622EE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335B74"/>
                </a:solidFill>
                <a:cs typeface="Arial"/>
              </a:rPr>
              <a:t>Time walk correction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F1274-E2B0-681D-B52E-A2A5075C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ABAAC-2446-C220-644F-7B85C830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13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67FE40-B214-342F-CB2A-173C47EB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61" y="1204690"/>
            <a:ext cx="5133907" cy="132757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400" b="1" noProof="0" dirty="0">
                <a:latin typeface="Arial"/>
                <a:cs typeface="Arial"/>
              </a:rPr>
              <a:t>Time walk</a:t>
            </a:r>
            <a:r>
              <a:rPr lang="en-GB" sz="1400" noProof="0" dirty="0">
                <a:latin typeface="Arial"/>
                <a:cs typeface="Arial"/>
              </a:rPr>
              <a:t> correction needed to improve overall time resolution </a:t>
            </a:r>
          </a:p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400" noProof="0" dirty="0">
                <a:latin typeface="Arial"/>
                <a:cs typeface="Arial"/>
              </a:rPr>
              <a:t>→ studies with laser setup using </a:t>
            </a:r>
            <a:r>
              <a:rPr lang="en-GB" sz="1400" b="1" i="1" noProof="0" dirty="0" err="1">
                <a:latin typeface="Arial"/>
                <a:cs typeface="Arial"/>
              </a:rPr>
              <a:t>ToT</a:t>
            </a:r>
            <a:r>
              <a:rPr lang="en-GB" sz="1400" noProof="0" dirty="0">
                <a:latin typeface="Arial"/>
                <a:cs typeface="Arial"/>
              </a:rPr>
              <a:t> and </a:t>
            </a:r>
            <a:r>
              <a:rPr lang="en-GB" sz="1400" b="1" i="1" noProof="0" dirty="0">
                <a:latin typeface="Arial"/>
                <a:cs typeface="Arial"/>
              </a:rPr>
              <a:t>Slew Rate</a:t>
            </a:r>
            <a:r>
              <a:rPr lang="en-GB" sz="1400" noProof="0" dirty="0">
                <a:latin typeface="Arial"/>
                <a:cs typeface="Arial"/>
              </a:rPr>
              <a:t> measurements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8025030B-811D-07C1-D384-512CD3E39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156" y="970861"/>
            <a:ext cx="5775600" cy="217749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6C775A-C4FE-EDA8-85A9-FAF4359703CE}"/>
              </a:ext>
            </a:extLst>
          </p:cNvPr>
          <p:cNvCxnSpPr/>
          <p:nvPr/>
        </p:nvCxnSpPr>
        <p:spPr>
          <a:xfrm>
            <a:off x="5908260" y="2363304"/>
            <a:ext cx="5466521" cy="1104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448469-348C-FAB1-546B-F9D54A2360FE}"/>
              </a:ext>
            </a:extLst>
          </p:cNvPr>
          <p:cNvCxnSpPr>
            <a:cxnSpLocks/>
          </p:cNvCxnSpPr>
          <p:nvPr/>
        </p:nvCxnSpPr>
        <p:spPr>
          <a:xfrm>
            <a:off x="5908260" y="2672521"/>
            <a:ext cx="5466521" cy="1104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diagram of a normal tot mode&#10;&#10;AI-generated content may be incorrect.">
            <a:extLst>
              <a:ext uri="{FF2B5EF4-FFF2-40B4-BE49-F238E27FC236}">
                <a16:creationId xmlns:a16="http://schemas.microsoft.com/office/drawing/2014/main" id="{96BAF373-6E9F-6165-874C-3553BCD6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11" y="3235017"/>
            <a:ext cx="3340986" cy="2877781"/>
          </a:xfrm>
          <a:prstGeom prst="rect">
            <a:avLst/>
          </a:prstGeom>
        </p:spPr>
      </p:pic>
      <p:sp>
        <p:nvSpPr>
          <p:cNvPr id="12" name="Google Shape;257;p34">
            <a:extLst>
              <a:ext uri="{FF2B5EF4-FFF2-40B4-BE49-F238E27FC236}">
                <a16:creationId xmlns:a16="http://schemas.microsoft.com/office/drawing/2014/main" id="{57C18D6E-8B9E-AACC-85EF-9ABDA672DC6A}"/>
              </a:ext>
            </a:extLst>
          </p:cNvPr>
          <p:cNvSpPr txBox="1"/>
          <p:nvPr/>
        </p:nvSpPr>
        <p:spPr>
          <a:xfrm>
            <a:off x="3810253" y="3542988"/>
            <a:ext cx="3340985" cy="210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001" lvl="0" indent="-17255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✗"/>
            </a:pPr>
            <a:r>
              <a:rPr lang="it" sz="1300" b="1" i="1" dirty="0">
                <a:solidFill>
                  <a:schemeClr val="dk1"/>
                </a:solidFill>
              </a:rPr>
              <a:t>ToT mode</a:t>
            </a:r>
            <a:r>
              <a:rPr lang="it" sz="1300" dirty="0">
                <a:solidFill>
                  <a:schemeClr val="dk1"/>
                </a:solidFill>
              </a:rPr>
              <a:t> cannot distinguish between afterpulses (slow-rise time, large ToT) and cross-talk (fast rise-time, large ToT)</a:t>
            </a:r>
            <a:endParaRPr sz="1300" dirty="0">
              <a:solidFill>
                <a:schemeClr val="dk1"/>
              </a:solidFill>
            </a:endParaRPr>
          </a:p>
          <a:p>
            <a:pPr marL="360001" lvl="0" indent="-900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  <a:p>
            <a:pPr marL="360001" lvl="0" indent="-17255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✓"/>
            </a:pPr>
            <a:r>
              <a:rPr lang="it" sz="1300" b="1" i="1" dirty="0">
                <a:solidFill>
                  <a:schemeClr val="dk1"/>
                </a:solidFill>
              </a:rPr>
              <a:t>SR mode</a:t>
            </a:r>
            <a:r>
              <a:rPr lang="it" sz="1300" dirty="0">
                <a:solidFill>
                  <a:schemeClr val="dk1"/>
                </a:solidFill>
              </a:rPr>
              <a:t> provides better separation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  <p:pic>
        <p:nvPicPr>
          <p:cNvPr id="13" name="Picture 12" descr="A diagram of a slew-rate mode&#10;&#10;AI-generated content may be incorrect.">
            <a:extLst>
              <a:ext uri="{FF2B5EF4-FFF2-40B4-BE49-F238E27FC236}">
                <a16:creationId xmlns:a16="http://schemas.microsoft.com/office/drawing/2014/main" id="{418020CB-00B5-4162-7BB6-CBAF87502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506" y="3235017"/>
            <a:ext cx="3235083" cy="294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A03C-DC94-18E9-BD82-709B3F60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ALCOR-32 threshold scan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31062-D29B-E1B9-2AFB-3956371D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67880-C870-4F99-D7A6-74D824B5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 descr="A diagram of an electronic noise&#10;&#10;AI-generated content may be incorrect.">
            <a:extLst>
              <a:ext uri="{FF2B5EF4-FFF2-40B4-BE49-F238E27FC236}">
                <a16:creationId xmlns:a16="http://schemas.microsoft.com/office/drawing/2014/main" id="{0D5EBD75-979C-C33E-B210-4E7A33664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41" y="1627947"/>
            <a:ext cx="3924300" cy="3867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11733-C45D-1B12-1E48-DA6351A86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1627947"/>
            <a:ext cx="37338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7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A451F-7710-F479-6C7E-1A1DD9AA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ALCOR-32 beam tests at CERN-PS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F193C-1A8A-A765-5C0B-D7F271D5C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5516A-3DF8-FEFE-A507-A97B2B98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15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4C784C-600D-57AB-015E-C5FEC7E88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025489"/>
            <a:ext cx="9601200" cy="15374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400" noProof="0" dirty="0">
                <a:latin typeface="Arial"/>
                <a:cs typeface="Arial"/>
              </a:rPr>
              <a:t>Successful beam tests with prototype </a:t>
            </a:r>
            <a:r>
              <a:rPr lang="en-GB" sz="1400" b="1" noProof="0" dirty="0">
                <a:latin typeface="Arial"/>
                <a:cs typeface="Arial"/>
              </a:rPr>
              <a:t>dRICH</a:t>
            </a:r>
            <a:r>
              <a:rPr lang="en-GB" sz="1400" noProof="0" dirty="0">
                <a:latin typeface="Arial"/>
                <a:cs typeface="Arial"/>
              </a:rPr>
              <a:t> and </a:t>
            </a:r>
            <a:r>
              <a:rPr lang="en-GB" sz="1400" b="1" noProof="0" dirty="0">
                <a:latin typeface="Arial"/>
                <a:cs typeface="Arial"/>
              </a:rPr>
              <a:t>PDUs</a:t>
            </a:r>
            <a:r>
              <a:rPr lang="en-GB" sz="1400" noProof="0" dirty="0">
                <a:latin typeface="Arial"/>
                <a:cs typeface="Arial"/>
              </a:rPr>
              <a:t> (CERN-PS, October 2023, May 2024)</a:t>
            </a:r>
            <a:endParaRPr lang="en-GB" sz="1200" noProof="0" dirty="0">
              <a:latin typeface="Arial"/>
              <a:cs typeface="Arial"/>
            </a:endParaRPr>
          </a:p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200" noProof="0" dirty="0">
                <a:latin typeface="Arial"/>
                <a:cs typeface="Arial"/>
              </a:rPr>
              <a:t>HPK S13360-3050 and </a:t>
            </a:r>
            <a:r>
              <a:rPr lang="en-GB" sz="1200" noProof="0" dirty="0">
                <a:solidFill>
                  <a:schemeClr val="dk1"/>
                </a:solidFill>
                <a:latin typeface="Arial"/>
                <a:cs typeface="Arial"/>
              </a:rPr>
              <a:t>S13360-3075 </a:t>
            </a:r>
            <a:r>
              <a:rPr lang="en-GB" sz="1200" noProof="0" dirty="0">
                <a:latin typeface="Arial"/>
                <a:cs typeface="Arial"/>
              </a:rPr>
              <a:t>(3x3 mm</a:t>
            </a:r>
            <a:r>
              <a:rPr lang="en-GB" sz="800" baseline="30000" noProof="0" dirty="0">
                <a:latin typeface="Arial"/>
                <a:cs typeface="Arial"/>
              </a:rPr>
              <a:t>2</a:t>
            </a:r>
            <a:r>
              <a:rPr lang="en-GB" sz="1200" noProof="0" dirty="0">
                <a:latin typeface="Arial"/>
                <a:cs typeface="Arial"/>
              </a:rPr>
              <a:t>, T lower than -30°C)</a:t>
            </a:r>
          </a:p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200" noProof="0" dirty="0">
                <a:latin typeface="Arial"/>
                <a:cs typeface="Arial"/>
              </a:rPr>
              <a:t>32 FE-DUAL (64 ALCOR-32, </a:t>
            </a:r>
            <a:r>
              <a:rPr lang="en-GB" sz="1200" b="1" noProof="0" dirty="0">
                <a:solidFill>
                  <a:srgbClr val="0000FF"/>
                </a:solidFill>
                <a:latin typeface="Arial"/>
                <a:cs typeface="Arial"/>
              </a:rPr>
              <a:t>2048 channels</a:t>
            </a:r>
            <a:r>
              <a:rPr lang="en-GB" sz="1200" noProof="0" dirty="0">
                <a:latin typeface="Arial"/>
                <a:cs typeface="Arial"/>
              </a:rPr>
              <a:t>)</a:t>
            </a:r>
          </a:p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1200" noProof="0" dirty="0">
                <a:latin typeface="Arial"/>
                <a:cs typeface="Arial"/>
              </a:rPr>
              <a:t>DAQ: Xilinx Kintex 7 KC705</a:t>
            </a:r>
          </a:p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</a:pPr>
            <a:endParaRPr lang="en-GB" sz="1200" noProof="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comparison of a metal box&#10;&#10;AI-generated content may be incorrect.">
            <a:extLst>
              <a:ext uri="{FF2B5EF4-FFF2-40B4-BE49-F238E27FC236}">
                <a16:creationId xmlns:a16="http://schemas.microsoft.com/office/drawing/2014/main" id="{E4618D83-7C3E-C518-3F6F-739EDA973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33" y="3795063"/>
            <a:ext cx="9058275" cy="2571750"/>
          </a:xfrm>
          <a:prstGeom prst="rect">
            <a:avLst/>
          </a:prstGeom>
        </p:spPr>
      </p:pic>
      <p:grpSp>
        <p:nvGrpSpPr>
          <p:cNvPr id="7" name="Google Shape;281;p36">
            <a:extLst>
              <a:ext uri="{FF2B5EF4-FFF2-40B4-BE49-F238E27FC236}">
                <a16:creationId xmlns:a16="http://schemas.microsoft.com/office/drawing/2014/main" id="{3D4A7C5C-A5DA-0976-BD31-BEB3F4D92671}"/>
              </a:ext>
            </a:extLst>
          </p:cNvPr>
          <p:cNvGrpSpPr/>
          <p:nvPr/>
        </p:nvGrpSpPr>
        <p:grpSpPr>
          <a:xfrm>
            <a:off x="6315599" y="1363424"/>
            <a:ext cx="2270488" cy="2364610"/>
            <a:chOff x="4371947" y="38206"/>
            <a:chExt cx="2270488" cy="2364610"/>
          </a:xfrm>
        </p:grpSpPr>
        <p:pic>
          <p:nvPicPr>
            <p:cNvPr id="15" name="Google Shape;282;p36">
              <a:extLst>
                <a:ext uri="{FF2B5EF4-FFF2-40B4-BE49-F238E27FC236}">
                  <a16:creationId xmlns:a16="http://schemas.microsoft.com/office/drawing/2014/main" id="{CF3BDC1D-226E-3E46-F421-8E558FF6F44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6748" r="6925" b="556"/>
            <a:stretch/>
          </p:blipFill>
          <p:spPr>
            <a:xfrm>
              <a:off x="4371947" y="238741"/>
              <a:ext cx="2237426" cy="21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83;p36">
              <a:extLst>
                <a:ext uri="{FF2B5EF4-FFF2-40B4-BE49-F238E27FC236}">
                  <a16:creationId xmlns:a16="http://schemas.microsoft.com/office/drawing/2014/main" id="{8B17692B-81D0-065F-7AC6-FD799320C3CF}"/>
                </a:ext>
              </a:extLst>
            </p:cNvPr>
            <p:cNvSpPr txBox="1"/>
            <p:nvPr/>
          </p:nvSpPr>
          <p:spPr>
            <a:xfrm>
              <a:off x="4504299" y="38206"/>
              <a:ext cx="2101200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1100"/>
                <a:t>10 GeV negative beam</a:t>
              </a:r>
              <a:endParaRPr sz="1100"/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/>
                <a:t>dual radiator configuration</a:t>
              </a:r>
              <a:endParaRPr sz="1200" baseline="30000"/>
            </a:p>
          </p:txBody>
        </p:sp>
        <p:sp>
          <p:nvSpPr>
            <p:cNvPr id="17" name="Google Shape;284;p36">
              <a:extLst>
                <a:ext uri="{FF2B5EF4-FFF2-40B4-BE49-F238E27FC236}">
                  <a16:creationId xmlns:a16="http://schemas.microsoft.com/office/drawing/2014/main" id="{8E71BF03-3C45-DB2C-A007-4A21521B2FCA}"/>
                </a:ext>
              </a:extLst>
            </p:cNvPr>
            <p:cNvSpPr txBox="1"/>
            <p:nvPr/>
          </p:nvSpPr>
          <p:spPr>
            <a:xfrm>
              <a:off x="4539861" y="1813019"/>
              <a:ext cx="80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/>
                <a:t>C</a:t>
              </a:r>
              <a:r>
                <a:rPr lang="it" sz="800" baseline="-25000"/>
                <a:t>2</a:t>
              </a:r>
              <a:r>
                <a:rPr lang="it" sz="800"/>
                <a:t>F</a:t>
              </a:r>
              <a:r>
                <a:rPr lang="it" sz="800" baseline="-25000"/>
                <a:t>6</a:t>
              </a:r>
              <a:r>
                <a:rPr lang="it" sz="800"/>
                <a:t> gas</a:t>
              </a:r>
              <a:endParaRPr sz="800"/>
            </a:p>
          </p:txBody>
        </p:sp>
        <p:sp>
          <p:nvSpPr>
            <p:cNvPr id="18" name="Google Shape;285;p36">
              <a:extLst>
                <a:ext uri="{FF2B5EF4-FFF2-40B4-BE49-F238E27FC236}">
                  <a16:creationId xmlns:a16="http://schemas.microsoft.com/office/drawing/2014/main" id="{F485809F-64CA-110C-6337-80B43096C95A}"/>
                </a:ext>
              </a:extLst>
            </p:cNvPr>
            <p:cNvSpPr txBox="1"/>
            <p:nvPr/>
          </p:nvSpPr>
          <p:spPr>
            <a:xfrm>
              <a:off x="6055035" y="1923299"/>
              <a:ext cx="587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/>
                <a:t>aerogel</a:t>
              </a:r>
              <a:endParaRPr sz="800"/>
            </a:p>
          </p:txBody>
        </p:sp>
        <p:cxnSp>
          <p:nvCxnSpPr>
            <p:cNvPr id="19" name="Google Shape;286;p36">
              <a:extLst>
                <a:ext uri="{FF2B5EF4-FFF2-40B4-BE49-F238E27FC236}">
                  <a16:creationId xmlns:a16="http://schemas.microsoft.com/office/drawing/2014/main" id="{77528A54-00A0-57C2-8CB4-61828980A835}"/>
                </a:ext>
              </a:extLst>
            </p:cNvPr>
            <p:cNvCxnSpPr/>
            <p:nvPr/>
          </p:nvCxnSpPr>
          <p:spPr>
            <a:xfrm rot="10800000">
              <a:off x="5766535" y="1899099"/>
              <a:ext cx="391500" cy="182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287;p36">
              <a:extLst>
                <a:ext uri="{FF2B5EF4-FFF2-40B4-BE49-F238E27FC236}">
                  <a16:creationId xmlns:a16="http://schemas.microsoft.com/office/drawing/2014/main" id="{1DF22F2F-DEF5-9419-5B2C-713E215FF37D}"/>
                </a:ext>
              </a:extLst>
            </p:cNvPr>
            <p:cNvCxnSpPr/>
            <p:nvPr/>
          </p:nvCxnSpPr>
          <p:spPr>
            <a:xfrm rot="10800000" flipH="1">
              <a:off x="4996710" y="1424724"/>
              <a:ext cx="232200" cy="444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1" name="Google Shape;288;p36">
              <a:extLst>
                <a:ext uri="{FF2B5EF4-FFF2-40B4-BE49-F238E27FC236}">
                  <a16:creationId xmlns:a16="http://schemas.microsoft.com/office/drawing/2014/main" id="{2D0877B4-CCEC-9978-89F2-57B4D12FA844}"/>
                </a:ext>
              </a:extLst>
            </p:cNvPr>
            <p:cNvCxnSpPr/>
            <p:nvPr/>
          </p:nvCxnSpPr>
          <p:spPr>
            <a:xfrm>
              <a:off x="4993648" y="617224"/>
              <a:ext cx="241200" cy="265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2" name="Google Shape;289;p36">
              <a:extLst>
                <a:ext uri="{FF2B5EF4-FFF2-40B4-BE49-F238E27FC236}">
                  <a16:creationId xmlns:a16="http://schemas.microsoft.com/office/drawing/2014/main" id="{F1D3962C-EE75-ACBF-D4BA-B2994C70309F}"/>
                </a:ext>
              </a:extLst>
            </p:cNvPr>
            <p:cNvSpPr txBox="1"/>
            <p:nvPr/>
          </p:nvSpPr>
          <p:spPr>
            <a:xfrm>
              <a:off x="4594578" y="243233"/>
              <a:ext cx="637200" cy="4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/>
                <a:t>hits from</a:t>
              </a:r>
              <a:endParaRPr sz="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800"/>
                <a:t>one event</a:t>
              </a:r>
              <a:endParaRPr sz="800"/>
            </a:p>
          </p:txBody>
        </p:sp>
      </p:grpSp>
      <p:grpSp>
        <p:nvGrpSpPr>
          <p:cNvPr id="8" name="Google Shape;290;p36">
            <a:extLst>
              <a:ext uri="{FF2B5EF4-FFF2-40B4-BE49-F238E27FC236}">
                <a16:creationId xmlns:a16="http://schemas.microsoft.com/office/drawing/2014/main" id="{A141EDD3-B4C1-3E83-27EA-C5E31DE9D938}"/>
              </a:ext>
            </a:extLst>
          </p:cNvPr>
          <p:cNvGrpSpPr/>
          <p:nvPr/>
        </p:nvGrpSpPr>
        <p:grpSpPr>
          <a:xfrm>
            <a:off x="8964571" y="1408701"/>
            <a:ext cx="2567641" cy="2275830"/>
            <a:chOff x="6557093" y="94527"/>
            <a:chExt cx="2567641" cy="2275830"/>
          </a:xfrm>
        </p:grpSpPr>
        <p:pic>
          <p:nvPicPr>
            <p:cNvPr id="9" name="Google Shape;291;p36">
              <a:extLst>
                <a:ext uri="{FF2B5EF4-FFF2-40B4-BE49-F238E27FC236}">
                  <a16:creationId xmlns:a16="http://schemas.microsoft.com/office/drawing/2014/main" id="{84FF2055-E417-A240-C0A1-6C0CE6D42D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054" t="11562" r="1532" b="7362"/>
            <a:stretch/>
          </p:blipFill>
          <p:spPr>
            <a:xfrm>
              <a:off x="6590809" y="237408"/>
              <a:ext cx="2533925" cy="2132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92;p36">
              <a:extLst>
                <a:ext uri="{FF2B5EF4-FFF2-40B4-BE49-F238E27FC236}">
                  <a16:creationId xmlns:a16="http://schemas.microsoft.com/office/drawing/2014/main" id="{D0B2AEC0-3B77-ACDD-74EB-621673907792}"/>
                </a:ext>
              </a:extLst>
            </p:cNvPr>
            <p:cNvSpPr txBox="1"/>
            <p:nvPr/>
          </p:nvSpPr>
          <p:spPr>
            <a:xfrm>
              <a:off x="6557093" y="94527"/>
              <a:ext cx="2270400" cy="2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800"/>
                <a:t>Reconstructed radii vs. beam momentum</a:t>
              </a:r>
              <a:endParaRPr sz="800" baseline="30000"/>
            </a:p>
          </p:txBody>
        </p:sp>
        <p:sp>
          <p:nvSpPr>
            <p:cNvPr id="11" name="Google Shape;293;p36">
              <a:extLst>
                <a:ext uri="{FF2B5EF4-FFF2-40B4-BE49-F238E27FC236}">
                  <a16:creationId xmlns:a16="http://schemas.microsoft.com/office/drawing/2014/main" id="{2628F7DA-6885-EB8F-56D9-99C34D67F401}"/>
                </a:ext>
              </a:extLst>
            </p:cNvPr>
            <p:cNvSpPr txBox="1"/>
            <p:nvPr/>
          </p:nvSpPr>
          <p:spPr>
            <a:xfrm>
              <a:off x="6800994" y="597333"/>
              <a:ext cx="2934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800"/>
                <a:t>e</a:t>
              </a:r>
              <a:r>
                <a:rPr lang="it" sz="800" baseline="30000"/>
                <a:t>+</a:t>
              </a:r>
              <a:endParaRPr sz="800" baseline="30000"/>
            </a:p>
          </p:txBody>
        </p:sp>
        <p:sp>
          <p:nvSpPr>
            <p:cNvPr id="12" name="Google Shape;294;p36">
              <a:extLst>
                <a:ext uri="{FF2B5EF4-FFF2-40B4-BE49-F238E27FC236}">
                  <a16:creationId xmlns:a16="http://schemas.microsoft.com/office/drawing/2014/main" id="{A07D32C5-5EA8-B508-A573-42C6195A5814}"/>
                </a:ext>
              </a:extLst>
            </p:cNvPr>
            <p:cNvSpPr txBox="1"/>
            <p:nvPr/>
          </p:nvSpPr>
          <p:spPr>
            <a:xfrm>
              <a:off x="6809057" y="898346"/>
              <a:ext cx="2934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800"/>
                <a:t>π</a:t>
              </a:r>
              <a:r>
                <a:rPr lang="it" sz="800" baseline="30000"/>
                <a:t>+</a:t>
              </a:r>
              <a:endParaRPr sz="800" baseline="30000"/>
            </a:p>
          </p:txBody>
        </p:sp>
        <p:sp>
          <p:nvSpPr>
            <p:cNvPr id="13" name="Google Shape;295;p36">
              <a:extLst>
                <a:ext uri="{FF2B5EF4-FFF2-40B4-BE49-F238E27FC236}">
                  <a16:creationId xmlns:a16="http://schemas.microsoft.com/office/drawing/2014/main" id="{165DF9E7-6DCC-700C-881B-AD86551C4457}"/>
                </a:ext>
              </a:extLst>
            </p:cNvPr>
            <p:cNvSpPr txBox="1"/>
            <p:nvPr/>
          </p:nvSpPr>
          <p:spPr>
            <a:xfrm>
              <a:off x="6972717" y="1816346"/>
              <a:ext cx="2934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800"/>
                <a:t>K</a:t>
              </a:r>
              <a:r>
                <a:rPr lang="it" sz="800" baseline="30000"/>
                <a:t>+</a:t>
              </a:r>
              <a:endParaRPr sz="800" baseline="30000"/>
            </a:p>
          </p:txBody>
        </p:sp>
        <p:sp>
          <p:nvSpPr>
            <p:cNvPr id="14" name="Google Shape;296;p36">
              <a:extLst>
                <a:ext uri="{FF2B5EF4-FFF2-40B4-BE49-F238E27FC236}">
                  <a16:creationId xmlns:a16="http://schemas.microsoft.com/office/drawing/2014/main" id="{622169C2-DC0A-E294-0063-02ADA7172BE8}"/>
                </a:ext>
              </a:extLst>
            </p:cNvPr>
            <p:cNvSpPr txBox="1"/>
            <p:nvPr/>
          </p:nvSpPr>
          <p:spPr>
            <a:xfrm>
              <a:off x="7379567" y="1781846"/>
              <a:ext cx="2934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it" sz="800"/>
                <a:t>p</a:t>
              </a:r>
              <a:endParaRPr sz="800" baseline="30000"/>
            </a:p>
          </p:txBody>
        </p:sp>
      </p:grpSp>
      <p:pic>
        <p:nvPicPr>
          <p:cNvPr id="23" name="Google Shape;230;p22">
            <a:extLst>
              <a:ext uri="{FF2B5EF4-FFF2-40B4-BE49-F238E27FC236}">
                <a16:creationId xmlns:a16="http://schemas.microsoft.com/office/drawing/2014/main" id="{922238E3-E010-08DE-E119-3ABDD41D439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745" y="4100849"/>
            <a:ext cx="2181125" cy="216407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29;p22">
            <a:extLst>
              <a:ext uri="{FF2B5EF4-FFF2-40B4-BE49-F238E27FC236}">
                <a16:creationId xmlns:a16="http://schemas.microsoft.com/office/drawing/2014/main" id="{FC5E870E-4D19-7F35-8DED-99CA1A846F21}"/>
              </a:ext>
            </a:extLst>
          </p:cNvPr>
          <p:cNvSpPr txBox="1"/>
          <p:nvPr/>
        </p:nvSpPr>
        <p:spPr>
          <a:xfrm>
            <a:off x="771733" y="6028113"/>
            <a:ext cx="11739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b="1" dirty="0">
                <a:highlight>
                  <a:srgbClr val="FFFFFF"/>
                </a:highlight>
                <a:latin typeface="Arial" panose="020B0604020202020204" pitchFamily="34" charset="0"/>
              </a:rPr>
              <a:t>20 x 20 x 20 cm</a:t>
            </a:r>
            <a:r>
              <a:rPr lang="it" sz="1000" b="1" baseline="30000" dirty="0">
                <a:highlight>
                  <a:srgbClr val="FFFFFF"/>
                </a:highlight>
                <a:latin typeface="Arial" panose="020B0604020202020204" pitchFamily="34" charset="0"/>
              </a:rPr>
              <a:t>3</a:t>
            </a:r>
            <a:endParaRPr sz="1000" b="1" baseline="30000" dirty="0"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99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B5A3-245E-219B-67A7-B34422F0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Radiation</a:t>
            </a:r>
            <a:r>
              <a:rPr lang="en-GB" dirty="0"/>
              <a:t> tolerance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387C4-1F2D-61C8-63C9-41496408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82CB-2097-E6CE-F6D1-52B5096B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16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6A0AC9-FD7A-2F8C-7808-7D20D6261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481" y="1083212"/>
            <a:ext cx="5637399" cy="47841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noProof="0" dirty="0">
                <a:latin typeface="Arial"/>
                <a:cs typeface="Arial"/>
              </a:rPr>
              <a:t>The </a:t>
            </a:r>
            <a:r>
              <a:rPr lang="en-GB" sz="1500" noProof="0" dirty="0" err="1">
                <a:latin typeface="Arial"/>
                <a:cs typeface="Arial"/>
              </a:rPr>
              <a:t>dRICH</a:t>
            </a:r>
            <a:r>
              <a:rPr lang="en-GB" sz="1500" noProof="0" dirty="0">
                <a:latin typeface="Arial"/>
                <a:cs typeface="Arial"/>
              </a:rPr>
              <a:t>-PDUs are in a moderately hostile radiation environment</a:t>
            </a:r>
          </a:p>
          <a:p>
            <a:pPr marL="457200" indent="-3111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500" b="1" noProof="0" dirty="0">
                <a:solidFill>
                  <a:srgbClr val="FF0000"/>
                </a:solidFill>
                <a:latin typeface="Arial"/>
                <a:cs typeface="Arial"/>
              </a:rPr>
              <a:t>Φ (</a:t>
            </a:r>
            <a:r>
              <a:rPr lang="en-GB" sz="1500" b="1" noProof="0" dirty="0" err="1">
                <a:solidFill>
                  <a:srgbClr val="FF0000"/>
                </a:solidFill>
                <a:latin typeface="Arial"/>
                <a:cs typeface="Arial"/>
              </a:rPr>
              <a:t>p+n</a:t>
            </a:r>
            <a:r>
              <a:rPr lang="en-GB" sz="1500" b="1" noProof="0" dirty="0">
                <a:solidFill>
                  <a:srgbClr val="FF0000"/>
                </a:solidFill>
                <a:latin typeface="Arial"/>
                <a:cs typeface="Arial"/>
              </a:rPr>
              <a:t> &gt; 20 MeV) = 700 Hz/cm</a:t>
            </a:r>
            <a:r>
              <a:rPr lang="en-GB" sz="1500" b="1" baseline="3000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GB" sz="1500" noProof="0" dirty="0">
              <a:latin typeface="Arial"/>
              <a:cs typeface="Arial"/>
            </a:endParaRPr>
          </a:p>
          <a:p>
            <a:pPr marL="457200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500" b="1" noProof="0" dirty="0">
                <a:solidFill>
                  <a:srgbClr val="FF0000"/>
                </a:solidFill>
                <a:latin typeface="Arial"/>
                <a:cs typeface="Arial"/>
              </a:rPr>
              <a:t>TID ≅ 2.3 </a:t>
            </a:r>
            <a:r>
              <a:rPr lang="en-GB" sz="1500" b="1" noProof="0" dirty="0" err="1">
                <a:solidFill>
                  <a:srgbClr val="FF0000"/>
                </a:solidFill>
                <a:latin typeface="Arial"/>
                <a:cs typeface="Arial"/>
              </a:rPr>
              <a:t>krad</a:t>
            </a:r>
            <a:r>
              <a:rPr lang="en-GB" sz="1500" b="1" noProof="0" dirty="0">
                <a:solidFill>
                  <a:srgbClr val="FF0000"/>
                </a:solidFill>
                <a:latin typeface="Arial"/>
                <a:cs typeface="Arial"/>
              </a:rPr>
              <a:t> (for 1000 fb</a:t>
            </a:r>
            <a:r>
              <a:rPr lang="en-GB" sz="1500" b="1" baseline="30000" noProof="0" dirty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GB" sz="1500" b="1" noProof="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GB" sz="1500" noProof="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➢"/>
            </a:pPr>
            <a:r>
              <a:rPr lang="en-GB" sz="1500" noProof="0" dirty="0">
                <a:latin typeface="Arial"/>
                <a:cs typeface="Arial"/>
              </a:rPr>
              <a:t>Irradiation tests campaign: </a:t>
            </a:r>
            <a:r>
              <a:rPr lang="en-GB" sz="1500" b="1" noProof="0" dirty="0">
                <a:latin typeface="Arial"/>
                <a:cs typeface="Arial"/>
              </a:rPr>
              <a:t>SEU/SEL</a:t>
            </a:r>
            <a:r>
              <a:rPr lang="en-GB" sz="1500" noProof="0" dirty="0">
                <a:latin typeface="Arial"/>
                <a:cs typeface="Arial"/>
              </a:rPr>
              <a:t> and </a:t>
            </a:r>
            <a:r>
              <a:rPr lang="en-GB" sz="1500" b="1" noProof="0" dirty="0">
                <a:latin typeface="Arial"/>
                <a:cs typeface="Arial"/>
              </a:rPr>
              <a:t>TID tests</a:t>
            </a:r>
            <a:r>
              <a:rPr lang="en-GB" sz="1500" noProof="0" dirty="0">
                <a:latin typeface="Arial"/>
                <a:cs typeface="Arial"/>
              </a:rPr>
              <a:t> at Centro of Proton-Therapy in Trento with </a:t>
            </a:r>
            <a:r>
              <a:rPr lang="en-GB" sz="1500" b="1" noProof="0" dirty="0">
                <a:latin typeface="Arial"/>
                <a:cs typeface="Arial"/>
              </a:rPr>
              <a:t>ALCOR-32</a:t>
            </a:r>
            <a:r>
              <a:rPr lang="en-GB" sz="1500" noProof="0" dirty="0">
                <a:latin typeface="Arial"/>
                <a:cs typeface="Arial"/>
              </a:rPr>
              <a:t> in </a:t>
            </a:r>
            <a:r>
              <a:rPr lang="en-GB" sz="1500" b="1" noProof="0" dirty="0">
                <a:latin typeface="Arial"/>
                <a:cs typeface="Arial"/>
              </a:rPr>
              <a:t>Jul 2024</a:t>
            </a:r>
            <a:r>
              <a:rPr lang="en-GB" sz="1500" noProof="0" dirty="0">
                <a:latin typeface="Arial"/>
                <a:cs typeface="Arial"/>
              </a:rPr>
              <a:t> and </a:t>
            </a:r>
            <a:r>
              <a:rPr lang="en-GB" sz="1500" b="1" noProof="0" dirty="0">
                <a:latin typeface="Arial"/>
                <a:cs typeface="Arial"/>
              </a:rPr>
              <a:t>Dec 2024</a:t>
            </a:r>
            <a:endParaRPr lang="en-GB" sz="1500" noProof="0" dirty="0">
              <a:latin typeface="Arial"/>
              <a:cs typeface="Arial"/>
            </a:endParaRPr>
          </a:p>
          <a:p>
            <a:pPr marL="809625"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500" noProof="0" dirty="0">
                <a:latin typeface="Arial"/>
                <a:cs typeface="Arial"/>
              </a:rPr>
              <a:t>Beam: 100 MeV proton</a:t>
            </a:r>
          </a:p>
          <a:p>
            <a:pPr marL="809625"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500" noProof="0" dirty="0">
                <a:latin typeface="Arial"/>
                <a:cs typeface="Arial"/>
              </a:rPr>
              <a:t>Intensity: 10 - 100 </a:t>
            </a:r>
            <a:r>
              <a:rPr lang="en-GB" sz="1500" noProof="0" dirty="0" err="1">
                <a:latin typeface="Arial"/>
                <a:cs typeface="Arial"/>
              </a:rPr>
              <a:t>nA</a:t>
            </a:r>
            <a:endParaRPr lang="en-GB" sz="1500" noProof="0" dirty="0">
              <a:latin typeface="Arial"/>
              <a:cs typeface="Arial"/>
            </a:endParaRPr>
          </a:p>
          <a:p>
            <a:pPr marL="809625"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500" noProof="0" dirty="0">
                <a:latin typeface="Arial"/>
                <a:cs typeface="Arial"/>
              </a:rPr>
              <a:t>Runs: typically 600 s</a:t>
            </a:r>
          </a:p>
          <a:p>
            <a:pPr marL="809625"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500" noProof="0" dirty="0">
                <a:latin typeface="Arial"/>
                <a:cs typeface="Arial"/>
              </a:rPr>
              <a:t>Fluence collected per run: 10</a:t>
            </a:r>
            <a:r>
              <a:rPr lang="en-GB" sz="1500" baseline="30000" noProof="0" dirty="0">
                <a:latin typeface="Arial"/>
                <a:cs typeface="Arial"/>
              </a:rPr>
              <a:t>11</a:t>
            </a:r>
            <a:r>
              <a:rPr lang="en-GB" sz="1500" noProof="0" dirty="0">
                <a:latin typeface="Arial"/>
                <a:cs typeface="Arial"/>
              </a:rPr>
              <a:t> - 10</a:t>
            </a:r>
            <a:r>
              <a:rPr lang="en-GB" sz="1500" baseline="30000" noProof="0" dirty="0">
                <a:latin typeface="Arial"/>
                <a:cs typeface="Arial"/>
              </a:rPr>
              <a:t>12</a:t>
            </a:r>
            <a:r>
              <a:rPr lang="en-GB" sz="1500" noProof="0" dirty="0">
                <a:latin typeface="Arial"/>
                <a:cs typeface="Arial"/>
              </a:rPr>
              <a:t> p/cm</a:t>
            </a:r>
            <a:r>
              <a:rPr lang="en-GB" sz="1500" baseline="30000" noProof="0" dirty="0">
                <a:latin typeface="Arial"/>
                <a:cs typeface="Arial"/>
              </a:rPr>
              <a:t>2</a:t>
            </a:r>
            <a:endParaRPr lang="en-GB" sz="1500" noProof="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500" b="1" noProof="0" dirty="0">
                <a:latin typeface="Arial"/>
                <a:cs typeface="Arial"/>
              </a:rPr>
              <a:t>Total fluence: 4.64 ⋅ 10</a:t>
            </a:r>
            <a:r>
              <a:rPr lang="en-GB" sz="1500" b="1" baseline="30000" noProof="0" dirty="0">
                <a:latin typeface="Arial"/>
                <a:cs typeface="Arial"/>
              </a:rPr>
              <a:t>12</a:t>
            </a:r>
            <a:r>
              <a:rPr lang="en-GB" sz="1500" b="1" noProof="0" dirty="0">
                <a:latin typeface="Arial"/>
                <a:cs typeface="Arial"/>
              </a:rPr>
              <a:t> p/cm</a:t>
            </a:r>
            <a:r>
              <a:rPr lang="en-GB" sz="1500" b="1" baseline="30000" noProof="0" dirty="0">
                <a:latin typeface="Arial"/>
                <a:cs typeface="Arial"/>
              </a:rPr>
              <a:t>2</a:t>
            </a:r>
            <a:r>
              <a:rPr lang="en-GB" sz="1500" noProof="0" dirty="0">
                <a:latin typeface="Arial"/>
                <a:cs typeface="Arial"/>
              </a:rPr>
              <a:t> (Jul 2024) and </a:t>
            </a:r>
            <a:r>
              <a:rPr lang="en-GB" sz="1500" b="1" noProof="0" dirty="0">
                <a:latin typeface="Arial"/>
                <a:cs typeface="Arial"/>
              </a:rPr>
              <a:t>3.2 ⋅ 10</a:t>
            </a:r>
            <a:r>
              <a:rPr lang="en-GB" sz="1500" b="1" baseline="30000" noProof="0" dirty="0">
                <a:latin typeface="Arial"/>
                <a:cs typeface="Arial"/>
              </a:rPr>
              <a:t>12</a:t>
            </a:r>
            <a:r>
              <a:rPr lang="en-GB" sz="1500" b="1" noProof="0" dirty="0">
                <a:latin typeface="Arial"/>
                <a:cs typeface="Arial"/>
              </a:rPr>
              <a:t> p/cm</a:t>
            </a:r>
            <a:r>
              <a:rPr lang="en-GB" sz="1500" b="1" baseline="30000" noProof="0" dirty="0">
                <a:latin typeface="Arial"/>
                <a:cs typeface="Arial"/>
              </a:rPr>
              <a:t>2</a:t>
            </a:r>
            <a:r>
              <a:rPr lang="en-GB" sz="1500" noProof="0" dirty="0">
                <a:latin typeface="Arial"/>
                <a:cs typeface="Arial"/>
              </a:rPr>
              <a:t> (Dec 2024)</a:t>
            </a:r>
          </a:p>
          <a:p>
            <a:pPr marL="457200" indent="-31750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500" b="1" noProof="0" dirty="0">
                <a:latin typeface="Arial"/>
                <a:cs typeface="Arial"/>
              </a:rPr>
              <a:t>Total TID: 436 </a:t>
            </a:r>
            <a:r>
              <a:rPr lang="en-GB" sz="1500" b="1" noProof="0" dirty="0" err="1">
                <a:latin typeface="Arial"/>
                <a:cs typeface="Arial"/>
              </a:rPr>
              <a:t>krad</a:t>
            </a:r>
            <a:endParaRPr lang="en-GB" sz="1500" b="1" noProof="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500" b="1" noProof="0" dirty="0">
                <a:solidFill>
                  <a:schemeClr val="dk1"/>
                </a:solidFill>
              </a:rPr>
              <a:t>Technology is sufficiently radiation tolerant </a:t>
            </a:r>
            <a:r>
              <a:rPr lang="en-GB" sz="1500" noProof="0" dirty="0">
                <a:solidFill>
                  <a:schemeClr val="dk1"/>
                </a:solidFill>
              </a:rPr>
              <a:t>to be used in the </a:t>
            </a:r>
            <a:r>
              <a:rPr lang="en-GB" sz="1500" noProof="0" dirty="0" err="1">
                <a:solidFill>
                  <a:schemeClr val="dk1"/>
                </a:solidFill>
              </a:rPr>
              <a:t>ePIC</a:t>
            </a:r>
            <a:r>
              <a:rPr lang="en-GB" sz="1500" noProof="0" dirty="0">
                <a:solidFill>
                  <a:schemeClr val="dk1"/>
                </a:solidFill>
              </a:rPr>
              <a:t> dRICH environment</a:t>
            </a:r>
          </a:p>
          <a:p>
            <a:pPr marL="457200" indent="-31750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500" b="1" noProof="0" dirty="0">
                <a:solidFill>
                  <a:schemeClr val="dk1"/>
                </a:solidFill>
              </a:rPr>
              <a:t>SEU rate is within the expected manageable levels</a:t>
            </a:r>
            <a:r>
              <a:rPr lang="en-GB" sz="1500" noProof="0" dirty="0">
                <a:solidFill>
                  <a:schemeClr val="dk1"/>
                </a:solidFill>
              </a:rPr>
              <a:t>: in ALCOR-64 TMR SEU protection added also for periphery registers, Hamming code SEU protection for FSMs</a:t>
            </a:r>
          </a:p>
          <a:p>
            <a:pPr marL="457200" indent="-31750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endParaRPr lang="it" sz="14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Google Shape;305;p37">
            <a:extLst>
              <a:ext uri="{FF2B5EF4-FFF2-40B4-BE49-F238E27FC236}">
                <a16:creationId xmlns:a16="http://schemas.microsoft.com/office/drawing/2014/main" id="{2EDD5B8A-9412-00DA-674A-9DA20280603C}"/>
              </a:ext>
            </a:extLst>
          </p:cNvPr>
          <p:cNvSpPr txBox="1"/>
          <p:nvPr/>
        </p:nvSpPr>
        <p:spPr>
          <a:xfrm>
            <a:off x="4265207" y="1397932"/>
            <a:ext cx="116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safety factor of 5 included</a:t>
            </a:r>
            <a:endParaRPr sz="1200" dirty="0"/>
          </a:p>
        </p:txBody>
      </p:sp>
      <p:sp>
        <p:nvSpPr>
          <p:cNvPr id="7" name="Google Shape;306;p37">
            <a:extLst>
              <a:ext uri="{FF2B5EF4-FFF2-40B4-BE49-F238E27FC236}">
                <a16:creationId xmlns:a16="http://schemas.microsoft.com/office/drawing/2014/main" id="{FE97EF45-7E55-3A24-ACC5-AAFE320EF786}"/>
              </a:ext>
            </a:extLst>
          </p:cNvPr>
          <p:cNvSpPr/>
          <p:nvPr/>
        </p:nvSpPr>
        <p:spPr>
          <a:xfrm>
            <a:off x="4155351" y="1436505"/>
            <a:ext cx="111900" cy="5103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 descr="A machine with wires attached to it&#10;&#10;AI-generated content may be incorrect.">
            <a:extLst>
              <a:ext uri="{FF2B5EF4-FFF2-40B4-BE49-F238E27FC236}">
                <a16:creationId xmlns:a16="http://schemas.microsoft.com/office/drawing/2014/main" id="{65ECF131-059E-C13F-DF73-7B354D361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755" y="843915"/>
            <a:ext cx="2181225" cy="2333625"/>
          </a:xfrm>
          <a:prstGeom prst="rect">
            <a:avLst/>
          </a:prstGeom>
        </p:spPr>
      </p:pic>
      <p:pic>
        <p:nvPicPr>
          <p:cNvPr id="9" name="Picture 8" descr="A machine in a factory&#10;&#10;AI-generated content may be incorrect.">
            <a:extLst>
              <a:ext uri="{FF2B5EF4-FFF2-40B4-BE49-F238E27FC236}">
                <a16:creationId xmlns:a16="http://schemas.microsoft.com/office/drawing/2014/main" id="{6CB5D839-8509-DECD-9581-630DB244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0" y="875030"/>
            <a:ext cx="2162175" cy="2333625"/>
          </a:xfrm>
          <a:prstGeom prst="rect">
            <a:avLst/>
          </a:prstGeom>
        </p:spPr>
      </p:pic>
      <p:sp>
        <p:nvSpPr>
          <p:cNvPr id="10" name="Google Shape;309;p37">
            <a:extLst>
              <a:ext uri="{FF2B5EF4-FFF2-40B4-BE49-F238E27FC236}">
                <a16:creationId xmlns:a16="http://schemas.microsoft.com/office/drawing/2014/main" id="{F165CDA9-7804-102D-AB80-0B714F360A46}"/>
              </a:ext>
            </a:extLst>
          </p:cNvPr>
          <p:cNvSpPr txBox="1"/>
          <p:nvPr/>
        </p:nvSpPr>
        <p:spPr>
          <a:xfrm>
            <a:off x="7066280" y="3475535"/>
            <a:ext cx="399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Detailed results presented at the 29th Jan 2025 dRICH Meeting: </a:t>
            </a:r>
            <a:r>
              <a:rPr lang="it" sz="1200" u="sng">
                <a:solidFill>
                  <a:schemeClr val="hlink"/>
                </a:solidFill>
                <a:hlinkClick r:id="rId4"/>
              </a:rPr>
              <a:t>https://indico.bnl.gov/event/26313/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26649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3CC45-8B27-4035-A0B2-84588766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ALCOR-64 (V3)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EBB83-03A8-4A53-8F51-70EB7A59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9CD4D-2C78-A464-7F5D-CC3F3107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17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B30A70-98A1-116B-B496-A3AA1718B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22" y="1095040"/>
            <a:ext cx="7184525" cy="5204857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64-pixel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matrix (8x8) mixed-signal ASIC</a:t>
            </a:r>
          </a:p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Single-photon time tagging +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Time-over-Threshold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Slew-Rate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measurements for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time walk correction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On-chip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signal amplification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digitization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32-bit event word</a:t>
            </a:r>
          </a:p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Shutter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to inhibit events digitization (asynchronous with ns time window) and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suppress out-of-time </a:t>
            </a:r>
            <a:r>
              <a:rPr lang="en-GB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 DCR hits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Trigger-less readout with fully digital output: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 8 LVDS </a:t>
            </a:r>
            <a:r>
              <a:rPr lang="en-GB" sz="2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394 MHz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DDR Tx links with 8b10b encoding</a:t>
            </a:r>
          </a:p>
          <a:p>
            <a:pPr marL="800735" lvl="1" indent="-171450">
              <a:lnSpc>
                <a:spcPct val="114999"/>
              </a:lnSpc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2.4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Mhits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per pixel in LE mode</a:t>
            </a:r>
          </a:p>
          <a:p>
            <a:pPr marL="800735" lvl="1" indent="-171450">
              <a:lnSpc>
                <a:spcPct val="114999"/>
              </a:lnSpc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1.2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Mhits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per pixel in TOT/SR mode</a:t>
            </a:r>
          </a:p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"New orbit" command through reset signal:</a:t>
            </a:r>
          </a:p>
          <a:p>
            <a:pPr marL="800735" lvl="1" indent="-171450">
              <a:lnSpc>
                <a:spcPct val="114999"/>
              </a:lnSpc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Data encapsulated in frames every coarse counter rollover</a:t>
            </a:r>
          </a:p>
          <a:p>
            <a:pPr marL="800735" lvl="1" indent="-171450">
              <a:lnSpc>
                <a:spcPct val="114999"/>
              </a:lnSpc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New orbit forces a rollover condition (ALCOR rollover = 2</a:t>
            </a:r>
            <a:r>
              <a:rPr lang="en-GB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cycles ≈ 83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μs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EIC orbit period ≈ 12.8 µs)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735" lvl="1" indent="-171450">
              <a:lnSpc>
                <a:spcPct val="114999"/>
              </a:lnSpc>
              <a:spcAft>
                <a:spcPts val="0"/>
              </a:spcAft>
              <a:buFont typeface="Courier New" panose="020B0604020202020204" pitchFamily="34" charset="0"/>
              <a:buChar char="o"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Flip-chip </a:t>
            </a:r>
            <a:r>
              <a:rPr lang="en-GB" sz="2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BGA package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(no RDL was available)</a:t>
            </a:r>
          </a:p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Improved SEU protection (TMR with autocorrection or Hamming encoding)</a:t>
            </a:r>
          </a:p>
          <a:p>
            <a:pPr marL="269875" indent="-1714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Power consumption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~12 </a:t>
            </a:r>
            <a:r>
              <a:rPr lang="en-GB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/channel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171450">
              <a:lnSpc>
                <a:spcPct val="114999"/>
              </a:lnSpc>
              <a:spcAft>
                <a:spcPts val="1000"/>
              </a:spcAft>
              <a:buFont typeface="Arial,Sans-Serif" panose="020B0604020202020204" pitchFamily="34" charset="0"/>
              <a:buChar char="●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0.11 µm CMOS technology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3540" indent="-383540"/>
            <a:endParaRPr lang="en-GB" dirty="0"/>
          </a:p>
        </p:txBody>
      </p:sp>
      <p:pic>
        <p:nvPicPr>
          <p:cNvPr id="8" name="Google Shape;354;p41" title="ALCOR64.png">
            <a:extLst>
              <a:ext uri="{FF2B5EF4-FFF2-40B4-BE49-F238E27FC236}">
                <a16:creationId xmlns:a16="http://schemas.microsoft.com/office/drawing/2014/main" id="{4FCCD2CC-E626-A391-6CE3-12DBBC7FFF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41" t="2502" r="3196" b="3442"/>
          <a:stretch/>
        </p:blipFill>
        <p:spPr>
          <a:xfrm>
            <a:off x="8327229" y="1095080"/>
            <a:ext cx="2643425" cy="37529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355;p41">
            <a:extLst>
              <a:ext uri="{FF2B5EF4-FFF2-40B4-BE49-F238E27FC236}">
                <a16:creationId xmlns:a16="http://schemas.microsoft.com/office/drawing/2014/main" id="{0A8A1D5C-E710-4702-00D4-F9CD9337544F}"/>
              </a:ext>
            </a:extLst>
          </p:cNvPr>
          <p:cNvCxnSpPr/>
          <p:nvPr/>
        </p:nvCxnSpPr>
        <p:spPr>
          <a:xfrm>
            <a:off x="8327229" y="4906200"/>
            <a:ext cx="2643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" name="Google Shape;356;p41">
            <a:extLst>
              <a:ext uri="{FF2B5EF4-FFF2-40B4-BE49-F238E27FC236}">
                <a16:creationId xmlns:a16="http://schemas.microsoft.com/office/drawing/2014/main" id="{BBDBCEA9-38BC-778A-36CC-3FCD33A5C595}"/>
              </a:ext>
            </a:extLst>
          </p:cNvPr>
          <p:cNvCxnSpPr/>
          <p:nvPr/>
        </p:nvCxnSpPr>
        <p:spPr>
          <a:xfrm rot="10800000">
            <a:off x="8250407" y="1095041"/>
            <a:ext cx="0" cy="375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1" name="Google Shape;357;p41">
            <a:extLst>
              <a:ext uri="{FF2B5EF4-FFF2-40B4-BE49-F238E27FC236}">
                <a16:creationId xmlns:a16="http://schemas.microsoft.com/office/drawing/2014/main" id="{0AF5E7AF-F9EB-0FAC-B184-DA4ECC5DCF4D}"/>
              </a:ext>
            </a:extLst>
          </p:cNvPr>
          <p:cNvSpPr txBox="1"/>
          <p:nvPr/>
        </p:nvSpPr>
        <p:spPr>
          <a:xfrm>
            <a:off x="9232981" y="4861660"/>
            <a:ext cx="83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4.95 mm</a:t>
            </a:r>
            <a:endParaRPr sz="1100"/>
          </a:p>
        </p:txBody>
      </p:sp>
      <p:sp>
        <p:nvSpPr>
          <p:cNvPr id="12" name="Google Shape;358;p41">
            <a:extLst>
              <a:ext uri="{FF2B5EF4-FFF2-40B4-BE49-F238E27FC236}">
                <a16:creationId xmlns:a16="http://schemas.microsoft.com/office/drawing/2014/main" id="{EEF3ABF1-8C15-3026-04FC-29E862C080B7}"/>
              </a:ext>
            </a:extLst>
          </p:cNvPr>
          <p:cNvSpPr txBox="1"/>
          <p:nvPr/>
        </p:nvSpPr>
        <p:spPr>
          <a:xfrm rot="16200000">
            <a:off x="7711951" y="2786921"/>
            <a:ext cx="83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7.02 mm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54358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A9C2-93A2-997F-2983-F7C0DDEE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Block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800F1-EEBD-94DE-81F6-8EE072AF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D3385-CC75-1E99-B663-EB2AC62A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 descr="A diagram of a computer&#10;&#10;AI-generated content may be incorrect.">
            <a:extLst>
              <a:ext uri="{FF2B5EF4-FFF2-40B4-BE49-F238E27FC236}">
                <a16:creationId xmlns:a16="http://schemas.microsoft.com/office/drawing/2014/main" id="{EEDA7CD9-4C21-126D-C299-173E7199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770" y="1010713"/>
            <a:ext cx="7907020" cy="48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40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7129-DA9A-C041-4424-EB86F1D8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335B74"/>
                </a:solidFill>
                <a:cs typeface="Arial"/>
              </a:rPr>
              <a:t>ALCOR-64 frontend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07E02-C5E3-3A6B-5C4E-0ED7E2B8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EB0AC-274D-277C-1F3B-FFA78BB8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19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0D1D9B-BA8F-B3C6-47AD-28B9BE8F5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03" y="1083212"/>
            <a:ext cx="4498077" cy="478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 dirty="0">
                <a:solidFill>
                  <a:schemeClr val="dk1"/>
                </a:solidFill>
                <a:latin typeface="Arial"/>
                <a:cs typeface="Arial"/>
              </a:rPr>
              <a:t>Small revisions on ALCOR FE design</a:t>
            </a:r>
            <a:endParaRPr lang="en-GB" sz="1300" noProof="0" dirty="0">
              <a:solidFill>
                <a:schemeClr val="dk1"/>
              </a:solidFill>
              <a:latin typeface="Arial"/>
              <a:cs typeface="Arial"/>
            </a:endParaRPr>
          </a:p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noProof="0" dirty="0">
                <a:solidFill>
                  <a:schemeClr val="dk1"/>
                </a:solidFill>
                <a:latin typeface="Arial"/>
                <a:cs typeface="Arial"/>
              </a:rPr>
              <a:t>Increased amplifier bandwidth</a:t>
            </a:r>
            <a:r>
              <a:rPr lang="en-GB" sz="1300" noProof="0" dirty="0">
                <a:solidFill>
                  <a:schemeClr val="dk1"/>
                </a:solidFill>
                <a:latin typeface="Arial"/>
                <a:cs typeface="Arial"/>
              </a:rPr>
              <a:t> to improve time resolution</a:t>
            </a:r>
          </a:p>
          <a:p>
            <a:pPr marL="719455" lvl="1" indent="-255905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200" noProof="0" dirty="0">
                <a:solidFill>
                  <a:schemeClr val="dk1"/>
                </a:solidFill>
                <a:latin typeface="Arial"/>
                <a:cs typeface="Arial"/>
              </a:rPr>
              <a:t>transient noise simulations</a:t>
            </a:r>
          </a:p>
          <a:p>
            <a:pPr marL="719455" lvl="1" indent="-255905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200" noProof="0" dirty="0">
                <a:solidFill>
                  <a:schemeClr val="dk1"/>
                </a:solidFill>
                <a:latin typeface="Arial"/>
                <a:cs typeface="Arial"/>
              </a:rPr>
              <a:t>Vth = 0.5 </a:t>
            </a:r>
            <a:r>
              <a:rPr lang="en-GB" sz="1200" noProof="0" dirty="0" err="1">
                <a:solidFill>
                  <a:schemeClr val="dk1"/>
                </a:solidFill>
                <a:latin typeface="Arial"/>
                <a:cs typeface="Arial"/>
              </a:rPr>
              <a:t>p.e.</a:t>
            </a:r>
            <a:endParaRPr lang="en-GB" sz="1200" noProof="0" dirty="0">
              <a:solidFill>
                <a:schemeClr val="dk1"/>
              </a:solidFill>
              <a:latin typeface="Arial"/>
              <a:cs typeface="Arial"/>
            </a:endParaRPr>
          </a:p>
          <a:p>
            <a:pPr marL="719455" lvl="1" indent="-255905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200" b="1" noProof="0" dirty="0">
                <a:solidFill>
                  <a:srgbClr val="0000FF"/>
                </a:solidFill>
                <a:latin typeface="Arial"/>
                <a:cs typeface="Arial"/>
              </a:rPr>
              <a:t>jitter: 153 </a:t>
            </a:r>
            <a:r>
              <a:rPr lang="en-GB" sz="1200" b="1" noProof="0" dirty="0" err="1">
                <a:solidFill>
                  <a:srgbClr val="0000FF"/>
                </a:solidFill>
                <a:latin typeface="Arial"/>
                <a:cs typeface="Arial"/>
              </a:rPr>
              <a:t>ps</a:t>
            </a:r>
            <a:r>
              <a:rPr lang="en-GB" sz="1200" b="1" noProof="0" dirty="0">
                <a:solidFill>
                  <a:srgbClr val="0000FF"/>
                </a:solidFill>
                <a:latin typeface="Arial"/>
                <a:cs typeface="Arial"/>
              </a:rPr>
              <a:t> → 84 </a:t>
            </a:r>
            <a:r>
              <a:rPr lang="en-GB" sz="1200" b="1" noProof="0" dirty="0" err="1">
                <a:solidFill>
                  <a:srgbClr val="0000FF"/>
                </a:solidFill>
                <a:latin typeface="Arial"/>
                <a:cs typeface="Arial"/>
              </a:rPr>
              <a:t>ps</a:t>
            </a:r>
            <a:endParaRPr lang="en-GB" sz="1200" noProof="0" dirty="0">
              <a:solidFill>
                <a:schemeClr val="dk1"/>
              </a:solidFill>
              <a:latin typeface="Arial"/>
              <a:cs typeface="Arial"/>
            </a:endParaRPr>
          </a:p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00" b="1" noProof="0" dirty="0">
                <a:solidFill>
                  <a:schemeClr val="dk1"/>
                </a:solidFill>
                <a:latin typeface="Arial"/>
                <a:cs typeface="Arial"/>
              </a:rPr>
              <a:t>Discriminator </a:t>
            </a:r>
            <a:r>
              <a:rPr lang="en-GB" sz="1300" noProof="0" dirty="0">
                <a:solidFill>
                  <a:schemeClr val="dk1"/>
                </a:solidFill>
                <a:latin typeface="Arial"/>
                <a:cs typeface="Arial"/>
              </a:rPr>
              <a:t>with programmable</a:t>
            </a:r>
            <a:r>
              <a:rPr lang="en-GB" sz="1300" b="1" noProof="0" dirty="0">
                <a:solidFill>
                  <a:schemeClr val="dk1"/>
                </a:solidFill>
                <a:latin typeface="Arial"/>
                <a:cs typeface="Arial"/>
              </a:rPr>
              <a:t> hysteresis </a:t>
            </a:r>
            <a:r>
              <a:rPr lang="en-GB" sz="1300" noProof="0" dirty="0">
                <a:solidFill>
                  <a:schemeClr val="dk1"/>
                </a:solidFill>
                <a:latin typeface="Arial"/>
                <a:cs typeface="Arial"/>
              </a:rPr>
              <a:t>to avoid re-triggering on slow tail with low thresholds</a:t>
            </a:r>
          </a:p>
          <a:p>
            <a:pPr marL="0" indent="0">
              <a:buNone/>
            </a:pPr>
            <a:endParaRPr lang="en-GB" dirty="0">
              <a:cs typeface="Arial"/>
            </a:endParaRPr>
          </a:p>
        </p:txBody>
      </p:sp>
      <p:pic>
        <p:nvPicPr>
          <p:cNvPr id="6" name="Google Shape;364;p42">
            <a:extLst>
              <a:ext uri="{FF2B5EF4-FFF2-40B4-BE49-F238E27FC236}">
                <a16:creationId xmlns:a16="http://schemas.microsoft.com/office/drawing/2014/main" id="{53C2BC72-A9A9-70DF-95FA-CF8289101E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692"/>
          <a:stretch/>
        </p:blipFill>
        <p:spPr>
          <a:xfrm>
            <a:off x="4908061" y="3905759"/>
            <a:ext cx="3168000" cy="20930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81;p42">
            <a:extLst>
              <a:ext uri="{FF2B5EF4-FFF2-40B4-BE49-F238E27FC236}">
                <a16:creationId xmlns:a16="http://schemas.microsoft.com/office/drawing/2014/main" id="{396B7E85-A97C-9EC8-534E-36AF247629C3}"/>
              </a:ext>
            </a:extLst>
          </p:cNvPr>
          <p:cNvSpPr txBox="1"/>
          <p:nvPr/>
        </p:nvSpPr>
        <p:spPr>
          <a:xfrm>
            <a:off x="5369700" y="3664371"/>
            <a:ext cx="1452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900" b="1" dirty="0">
                <a:solidFill>
                  <a:schemeClr val="dk1"/>
                </a:solidFill>
              </a:rPr>
              <a:t>S13360-3050, OV=3V</a:t>
            </a:r>
            <a:endParaRPr sz="9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oogle Shape;367;p42">
            <a:extLst>
              <a:ext uri="{FF2B5EF4-FFF2-40B4-BE49-F238E27FC236}">
                <a16:creationId xmlns:a16="http://schemas.microsoft.com/office/drawing/2014/main" id="{75BF8841-A287-7571-384E-811633E03954}"/>
              </a:ext>
            </a:extLst>
          </p:cNvPr>
          <p:cNvGrpSpPr/>
          <p:nvPr/>
        </p:nvGrpSpPr>
        <p:grpSpPr>
          <a:xfrm>
            <a:off x="4908061" y="1248295"/>
            <a:ext cx="3168000" cy="2377864"/>
            <a:chOff x="5899800" y="152400"/>
            <a:chExt cx="3168000" cy="2377864"/>
          </a:xfrm>
        </p:grpSpPr>
        <p:pic>
          <p:nvPicPr>
            <p:cNvPr id="9" name="Google Shape;368;p42">
              <a:extLst>
                <a:ext uri="{FF2B5EF4-FFF2-40B4-BE49-F238E27FC236}">
                  <a16:creationId xmlns:a16="http://schemas.microsoft.com/office/drawing/2014/main" id="{B1ADA6F6-08DC-545F-F99E-5F671A5B329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99800" y="152400"/>
              <a:ext cx="3168000" cy="2377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69;p42">
              <a:extLst>
                <a:ext uri="{FF2B5EF4-FFF2-40B4-BE49-F238E27FC236}">
                  <a16:creationId xmlns:a16="http://schemas.microsoft.com/office/drawing/2014/main" id="{96D574A8-2754-C436-F37A-63875B2DF4BB}"/>
                </a:ext>
              </a:extLst>
            </p:cNvPr>
            <p:cNvSpPr txBox="1"/>
            <p:nvPr/>
          </p:nvSpPr>
          <p:spPr>
            <a:xfrm>
              <a:off x="8054250" y="292625"/>
              <a:ext cx="966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ALCORv</a:t>
              </a:r>
              <a:r>
                <a:rPr lang="it" sz="1200" b="1">
                  <a:solidFill>
                    <a:srgbClr val="FF0000"/>
                  </a:solidFill>
                </a:rPr>
                <a:t>3</a:t>
              </a:r>
              <a:endParaRPr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70;p42">
              <a:extLst>
                <a:ext uri="{FF2B5EF4-FFF2-40B4-BE49-F238E27FC236}">
                  <a16:creationId xmlns:a16="http://schemas.microsoft.com/office/drawing/2014/main" id="{50EBA5ED-B86B-8E4E-AFE1-5D19AFCAFF60}"/>
                </a:ext>
              </a:extLst>
            </p:cNvPr>
            <p:cNvSpPr txBox="1"/>
            <p:nvPr/>
          </p:nvSpPr>
          <p:spPr>
            <a:xfrm>
              <a:off x="7611375" y="941525"/>
              <a:ext cx="966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ALCORv</a:t>
              </a:r>
              <a:r>
                <a:rPr lang="it" sz="1200" b="1">
                  <a:solidFill>
                    <a:srgbClr val="0000FF"/>
                  </a:solidFill>
                </a:rPr>
                <a:t>2</a:t>
              </a:r>
              <a:endParaRPr sz="1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71;p42">
              <a:extLst>
                <a:ext uri="{FF2B5EF4-FFF2-40B4-BE49-F238E27FC236}">
                  <a16:creationId xmlns:a16="http://schemas.microsoft.com/office/drawing/2014/main" id="{BFC9D903-27F5-3C75-AC7B-AFD7F367CBB0}"/>
                </a:ext>
              </a:extLst>
            </p:cNvPr>
            <p:cNvSpPr txBox="1"/>
            <p:nvPr/>
          </p:nvSpPr>
          <p:spPr>
            <a:xfrm>
              <a:off x="6644475" y="1488475"/>
              <a:ext cx="1147800" cy="369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1">
                  <a:solidFill>
                    <a:schemeClr val="dk1"/>
                  </a:solidFill>
                </a:rPr>
                <a:t>C</a:t>
              </a:r>
              <a:r>
                <a:rPr lang="it" sz="1200" b="1" baseline="-25000">
                  <a:solidFill>
                    <a:schemeClr val="dk1"/>
                  </a:solidFill>
                </a:rPr>
                <a:t>in</a:t>
              </a:r>
              <a:r>
                <a:rPr lang="it" sz="1200" b="1">
                  <a:solidFill>
                    <a:schemeClr val="dk1"/>
                  </a:solidFill>
                </a:rPr>
                <a:t> = 320 pF</a:t>
              </a:r>
              <a:endPara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D956CCB-B984-65F0-184F-E10561D7B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347" y="3905759"/>
            <a:ext cx="2891295" cy="22141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81136E-89E9-EE5C-B8E3-0AED9B782FB8}"/>
              </a:ext>
            </a:extLst>
          </p:cNvPr>
          <p:cNvSpPr txBox="1"/>
          <p:nvPr/>
        </p:nvSpPr>
        <p:spPr>
          <a:xfrm>
            <a:off x="8839394" y="6083608"/>
            <a:ext cx="2235200" cy="2850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ts val="1702"/>
              </a:lnSpc>
            </a:pPr>
            <a:r>
              <a:rPr lang="en-GB" sz="1000" b="1" i="0" u="none" strike="noStrike" baseline="0" noProof="0" dirty="0">
                <a:solidFill>
                  <a:srgbClr val="000000"/>
                </a:solidFill>
                <a:latin typeface="Arial"/>
              </a:rPr>
              <a:t>ALCORv2</a:t>
            </a:r>
            <a:r>
              <a:rPr lang="en-GB" sz="1000" b="0" i="0" u="none" strike="noStrike" baseline="0" noProof="0" dirty="0">
                <a:solidFill>
                  <a:srgbClr val="000000"/>
                </a:solidFill>
                <a:latin typeface="Arial"/>
              </a:rPr>
              <a:t> transient noise sim</a:t>
            </a:r>
            <a:r>
              <a:rPr lang="en-GB" sz="1000" b="0" i="0" noProof="0" dirty="0">
                <a:latin typeface="Arial"/>
              </a:rPr>
              <a:t>​</a:t>
            </a:r>
          </a:p>
        </p:txBody>
      </p:sp>
      <p:grpSp>
        <p:nvGrpSpPr>
          <p:cNvPr id="17" name="Google Shape;372;p42">
            <a:extLst>
              <a:ext uri="{FF2B5EF4-FFF2-40B4-BE49-F238E27FC236}">
                <a16:creationId xmlns:a16="http://schemas.microsoft.com/office/drawing/2014/main" id="{295A85E0-8CAD-5BFD-9124-1EC46BAF7DD0}"/>
              </a:ext>
            </a:extLst>
          </p:cNvPr>
          <p:cNvGrpSpPr/>
          <p:nvPr/>
        </p:nvGrpSpPr>
        <p:grpSpPr>
          <a:xfrm>
            <a:off x="8411292" y="1285043"/>
            <a:ext cx="3168000" cy="2341116"/>
            <a:chOff x="5899800" y="2557094"/>
            <a:chExt cx="3168000" cy="2376000"/>
          </a:xfrm>
        </p:grpSpPr>
        <p:pic>
          <p:nvPicPr>
            <p:cNvPr id="18" name="Google Shape;373;p42">
              <a:extLst>
                <a:ext uri="{FF2B5EF4-FFF2-40B4-BE49-F238E27FC236}">
                  <a16:creationId xmlns:a16="http://schemas.microsoft.com/office/drawing/2014/main" id="{6663BD27-E6E8-F67B-1373-9CBD24DAE60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99800" y="2557094"/>
              <a:ext cx="3168000" cy="237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74;p42">
              <a:extLst>
                <a:ext uri="{FF2B5EF4-FFF2-40B4-BE49-F238E27FC236}">
                  <a16:creationId xmlns:a16="http://schemas.microsoft.com/office/drawing/2014/main" id="{D328CBBF-BC5F-31F9-332D-207CF3EB421A}"/>
                </a:ext>
              </a:extLst>
            </p:cNvPr>
            <p:cNvSpPr txBox="1"/>
            <p:nvPr/>
          </p:nvSpPr>
          <p:spPr>
            <a:xfrm>
              <a:off x="7924250" y="3901113"/>
              <a:ext cx="966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ALCORv</a:t>
              </a:r>
              <a:r>
                <a:rPr lang="it" sz="1200" b="1">
                  <a:solidFill>
                    <a:srgbClr val="FF0000"/>
                  </a:solidFill>
                </a:rPr>
                <a:t>3</a:t>
              </a:r>
              <a:endParaRPr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75;p42">
              <a:extLst>
                <a:ext uri="{FF2B5EF4-FFF2-40B4-BE49-F238E27FC236}">
                  <a16:creationId xmlns:a16="http://schemas.microsoft.com/office/drawing/2014/main" id="{1D7F2342-09D9-4918-57C4-01100CBAA2D6}"/>
                </a:ext>
              </a:extLst>
            </p:cNvPr>
            <p:cNvSpPr txBox="1"/>
            <p:nvPr/>
          </p:nvSpPr>
          <p:spPr>
            <a:xfrm>
              <a:off x="7302100" y="2978750"/>
              <a:ext cx="966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ALCORv</a:t>
              </a:r>
              <a:r>
                <a:rPr lang="it" sz="1200" b="1">
                  <a:solidFill>
                    <a:srgbClr val="0000FF"/>
                  </a:solidFill>
                </a:rPr>
                <a:t>2</a:t>
              </a:r>
              <a:endParaRPr sz="1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76;p42">
              <a:extLst>
                <a:ext uri="{FF2B5EF4-FFF2-40B4-BE49-F238E27FC236}">
                  <a16:creationId xmlns:a16="http://schemas.microsoft.com/office/drawing/2014/main" id="{E6523A0E-E635-A84A-6B52-D13176E34BEC}"/>
                </a:ext>
              </a:extLst>
            </p:cNvPr>
            <p:cNvSpPr txBox="1"/>
            <p:nvPr/>
          </p:nvSpPr>
          <p:spPr>
            <a:xfrm>
              <a:off x="7535175" y="2646075"/>
              <a:ext cx="1452600" cy="338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000" b="1">
                  <a:solidFill>
                    <a:schemeClr val="dk1"/>
                  </a:solidFill>
                </a:rPr>
                <a:t>S13360-3050, OV=3V</a:t>
              </a:r>
              <a:endPara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49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5DC899-ADA9-61A4-9E8E-72EBD2AD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466068-F14D-200D-546C-A780D3BCB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11134"/>
            <a:ext cx="9601200" cy="478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en-GB" dirty="0" err="1">
                <a:ea typeface="+mn-lt"/>
                <a:cs typeface="Arial" panose="020B0604020202020204" pitchFamily="34" charset="0"/>
              </a:rPr>
              <a:t>ePIC-dRICH</a:t>
            </a:r>
            <a:r>
              <a:rPr lang="en-GB" dirty="0">
                <a:ea typeface="+mn-lt"/>
                <a:cs typeface="Arial" panose="020B0604020202020204" pitchFamily="34" charset="0"/>
              </a:rPr>
              <a:t> detector at EIC</a:t>
            </a:r>
            <a:endParaRPr lang="en-US" dirty="0"/>
          </a:p>
          <a:p>
            <a:pPr marL="383540" indent="-383540"/>
            <a:r>
              <a:rPr lang="en-GB" dirty="0">
                <a:ea typeface="+mn-lt"/>
                <a:cs typeface="Arial" panose="020B0604020202020204" pitchFamily="34" charset="0"/>
              </a:rPr>
              <a:t>ALCOR architecture overview</a:t>
            </a:r>
            <a:endParaRPr lang="en-GB" dirty="0"/>
          </a:p>
          <a:p>
            <a:pPr marL="383540" indent="-383540"/>
            <a:r>
              <a:rPr lang="en-GB" dirty="0">
                <a:ea typeface="+mn-lt"/>
                <a:cs typeface="Arial" panose="020B0604020202020204" pitchFamily="34" charset="0"/>
              </a:rPr>
              <a:t>Main results from ALCOR-32</a:t>
            </a:r>
            <a:endParaRPr lang="en-GB" dirty="0"/>
          </a:p>
          <a:p>
            <a:pPr marL="383540" indent="-383540"/>
            <a:r>
              <a:rPr lang="en-GB" dirty="0">
                <a:ea typeface="+mn-lt"/>
                <a:cs typeface="Arial" panose="020B0604020202020204" pitchFamily="34" charset="0"/>
              </a:rPr>
              <a:t>ALCOR-64: design upgrades and BGA packaging</a:t>
            </a:r>
          </a:p>
          <a:p>
            <a:pPr marL="383540" indent="-383540"/>
            <a:r>
              <a:rPr lang="en-GB" dirty="0"/>
              <a:t>Summary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3C008F-202C-96E3-9699-FC2774A6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FADD11-96A9-A842-4FA9-78C8E112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6265" y="6453386"/>
            <a:ext cx="8251870" cy="404614"/>
          </a:xfrm>
        </p:spPr>
        <p:txBody>
          <a:bodyPr/>
          <a:lstStyle/>
          <a:p>
            <a:r>
              <a:rPr lang="en-GB" dirty="0"/>
              <a:t>FEE 2026 - ALCOR: A mixed-signal ASIC for the dRICH detector of the </a:t>
            </a:r>
            <a:r>
              <a:rPr lang="en-GB" dirty="0" err="1"/>
              <a:t>ePIC</a:t>
            </a:r>
            <a:r>
              <a:rPr lang="en-GB" dirty="0"/>
              <a:t> experiment at the EIC</a:t>
            </a:r>
          </a:p>
        </p:txBody>
      </p:sp>
    </p:spTree>
    <p:extLst>
      <p:ext uri="{BB962C8B-B14F-4D97-AF65-F5344CB8AC3E}">
        <p14:creationId xmlns:p14="http://schemas.microsoft.com/office/powerpoint/2010/main" val="68261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A373-CB3D-F66A-36C5-859C8C3C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 shutter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37A47-E584-C358-647F-7423A6C3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C8E9B-CA55-D362-BDF0-34FEAED3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20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560138-B394-4A1A-C5A7-7A8B77DFF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083211"/>
            <a:ext cx="10865594" cy="521668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Expected DCR below 300 kHz (with online annealing cycles on </a:t>
            </a:r>
            <a:r>
              <a:rPr lang="en-GB" sz="1900" dirty="0" err="1"/>
              <a:t>SiPM</a:t>
            </a:r>
            <a:r>
              <a:rPr lang="en-GB" sz="1900" dirty="0"/>
              <a:t>)</a:t>
            </a:r>
            <a:endParaRPr lang="en-US" sz="1900" dirty="0"/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Digital Shutter “inhibit” pixel digital logic to suppress out-of-gate DCR hits and reduce data throughput (~10.2 ns bunch crossing, ~300 </a:t>
            </a:r>
            <a:r>
              <a:rPr lang="en-GB" sz="1900" dirty="0" err="1"/>
              <a:t>ps</a:t>
            </a:r>
            <a:r>
              <a:rPr lang="en-GB" sz="1900" dirty="0"/>
              <a:t> bunch length)</a:t>
            </a:r>
          </a:p>
          <a:p>
            <a:pPr marL="0" indent="0">
              <a:buNone/>
            </a:pPr>
            <a:endParaRPr lang="en-US" sz="1900" dirty="0"/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The external Test-Pulse is used as enable for the analogue trigger </a:t>
            </a:r>
            <a:endParaRPr lang="en-US" sz="1900" dirty="0"/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The minimum width of this timing window can be of the order 2-3 ns</a:t>
            </a:r>
            <a:endParaRPr lang="en-US" sz="1900" dirty="0"/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Each pixel implements a programmable delay chain to set the proper shutter timing window</a:t>
            </a:r>
            <a:endParaRPr lang="en-US" sz="1900" dirty="0"/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4 configuration bits allow you to choose 16 steps from 0 to 15 delays</a:t>
            </a:r>
            <a:endParaRPr lang="en-US" sz="1900" dirty="0"/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Each delay step is approximately 350 </a:t>
            </a:r>
            <a:r>
              <a:rPr lang="en-GB" sz="1900" dirty="0" err="1"/>
              <a:t>ps</a:t>
            </a:r>
            <a:r>
              <a:rPr lang="en-GB" sz="1900" dirty="0"/>
              <a:t> (TYP corner)</a:t>
            </a:r>
            <a:endParaRPr lang="en-US" sz="1900" dirty="0"/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Additionally, the End of Column circuits allow you to choose a programmable delay, on the shutter signal, to adjust the skew between columns (16 steps from 0 to 15, each step approximately 100 </a:t>
            </a:r>
            <a:r>
              <a:rPr lang="en-GB" sz="1900" dirty="0" err="1"/>
              <a:t>ps</a:t>
            </a:r>
            <a:r>
              <a:rPr lang="en-GB" sz="1900" dirty="0"/>
              <a:t>)</a:t>
            </a:r>
            <a:endParaRPr lang="en-US" sz="1900" dirty="0"/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Shutter needed only when DCR becomes higher due to </a:t>
            </a:r>
            <a:r>
              <a:rPr lang="en-GB" sz="1900" dirty="0" err="1"/>
              <a:t>SiPMs</a:t>
            </a:r>
            <a:r>
              <a:rPr lang="en-GB" sz="1900" dirty="0"/>
              <a:t> taking radiation damage over time. Use first period of </a:t>
            </a:r>
            <a:r>
              <a:rPr lang="en-GB" sz="1900" dirty="0" err="1"/>
              <a:t>ePIC</a:t>
            </a:r>
            <a:r>
              <a:rPr lang="en-GB" sz="1900" dirty="0"/>
              <a:t> data taking to optimize shutter calibration</a:t>
            </a:r>
          </a:p>
          <a:p>
            <a:pPr marL="383540" indent="-383540">
              <a:buFont typeface="Arial,Sans-Serif" panose="020B0604020202020204" pitchFamily="34" charset="0"/>
            </a:pPr>
            <a:r>
              <a:rPr lang="en-GB" sz="1900" dirty="0"/>
              <a:t>Two complementary off-chip data throughput reduction approaches are being considered to perform online data filtering at sub-detector level against pure dark-count events:</a:t>
            </a:r>
          </a:p>
          <a:p>
            <a:pPr marL="913892" lvl="1" indent="-383540">
              <a:buFont typeface="Arial,Sans-Serif" panose="020B0604020202020204" pitchFamily="34" charset="0"/>
            </a:pPr>
            <a:r>
              <a:rPr lang="en-GB" sz="1900" dirty="0"/>
              <a:t>INFN Roma: Online AI-based distributed data reduction (more details in C. Rossi talk at RICH2025)</a:t>
            </a:r>
          </a:p>
          <a:p>
            <a:pPr marL="913892" lvl="1" indent="-383540">
              <a:buFont typeface="Arial,Sans-Serif" panose="020B0604020202020204" pitchFamily="34" charset="0"/>
            </a:pPr>
            <a:r>
              <a:rPr lang="en-GB" sz="1900" dirty="0"/>
              <a:t>INFN Genova: </a:t>
            </a:r>
            <a:r>
              <a:rPr lang="en-GB" sz="1900" dirty="0" err="1"/>
              <a:t>SciFi</a:t>
            </a:r>
            <a:r>
              <a:rPr lang="en-GB" sz="1900" dirty="0"/>
              <a:t> Interaction Tagger (more details in S. Vallarino talk at the 2025 EICUG EC Workshop)</a:t>
            </a:r>
          </a:p>
          <a:p>
            <a:pPr marL="383540" indent="-383540">
              <a:buFont typeface="Arial,Sans-Serif" panose="020B0604020202020204" pitchFamily="34" charset="0"/>
            </a:pPr>
            <a:endParaRPr lang="en-US" sz="19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Google Shape;278;p24">
            <a:extLst>
              <a:ext uri="{FF2B5EF4-FFF2-40B4-BE49-F238E27FC236}">
                <a16:creationId xmlns:a16="http://schemas.microsoft.com/office/drawing/2014/main" id="{6366DBA3-5E73-845D-4AFC-0E673003F8D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63722" y="1821554"/>
            <a:ext cx="3938810" cy="379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88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9A4E-23E4-25C3-21CD-4C068FB4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 shutter simulations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AFBF7-D4F6-F40F-9D3F-9DCE9C90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95ABE-C8C2-3977-CD21-FD890804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21</a:t>
            </a:fld>
            <a:endParaRPr lang="en-GB"/>
          </a:p>
        </p:txBody>
      </p:sp>
      <p:pic>
        <p:nvPicPr>
          <p:cNvPr id="9" name="Picture 8" descr="shutter..png">
            <a:extLst>
              <a:ext uri="{FF2B5EF4-FFF2-40B4-BE49-F238E27FC236}">
                <a16:creationId xmlns:a16="http://schemas.microsoft.com/office/drawing/2014/main" id="{730FB964-0C4B-0D16-5C87-6F79257EF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879651"/>
            <a:ext cx="11247120" cy="54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7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467B-DEFA-09DB-85EA-8936D108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 analysis IR drop (digital)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3E7550-163F-6476-6587-027EAF591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A9F91-D7E4-9064-DF87-DA2AB29F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22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510331-7172-60FA-98C9-8D44E69C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47" y="5932192"/>
            <a:ext cx="11110486" cy="5779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400" dirty="0"/>
              <a:t>Analysis done with VCD file form post </a:t>
            </a:r>
            <a:r>
              <a:rPr lang="en-GB" sz="1400" dirty="0" err="1"/>
              <a:t>pnr</a:t>
            </a:r>
            <a:r>
              <a:rPr lang="en-GB" sz="1400" dirty="0"/>
              <a:t> simulation at 400 MHz clock (expected total power 1.2 W: digital + analogue + bias)</a:t>
            </a:r>
            <a:endParaRPr lang="en-US" sz="1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Immagine che contiene testo, schermata, Policromia, software&#10;&#10;Il contenuto generato dall'IA potrebbe non essere corretto.">
            <a:extLst>
              <a:ext uri="{FF2B5EF4-FFF2-40B4-BE49-F238E27FC236}">
                <a16:creationId xmlns:a16="http://schemas.microsoft.com/office/drawing/2014/main" id="{283ABE0D-5102-0D83-037B-FC8979A2B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72" y="874395"/>
            <a:ext cx="7221855" cy="48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1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33D6B-5AD7-76CC-EFCE-D27AE893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ALCOR-64 BGA package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4F30E6-5C60-16AB-D564-262D6D05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A4B93-2AA5-2FDC-2E42-CBF4ACE7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23</a:t>
            </a:fld>
            <a:endParaRPr lang="en-GB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8FB17172-CC1F-C912-B1E6-6EDE098F5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7" y="819320"/>
            <a:ext cx="10354325" cy="568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EFF2-D7B1-50EC-AE5D-3D6D3D7A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ALCOR-64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63CA5-BE49-E40A-DEA0-10462BB9E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85BCE-3F76-5AF4-EE96-2953FDAF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noProof="0" smtClean="0"/>
              <a:t>24</a:t>
            </a:fld>
            <a:endParaRPr lang="en-GB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121649-56D7-5923-567A-EE0559774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03" y="3380126"/>
            <a:ext cx="11421593" cy="3159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Nov 2025: 1</a:t>
            </a:r>
            <a:r>
              <a:rPr lang="en-GB" sz="1400" baseline="30000" noProof="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Run flip-chip die attach failed due to solder overflow causing short circuits between bump pads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FIB dissection + SEM-EDX analysis</a:t>
            </a:r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 (Dec 2025) on one die showed that </a:t>
            </a:r>
            <a:r>
              <a:rPr lang="en-GB" sz="1400" b="1" noProof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UBM layers extend beyond the bump pads</a:t>
            </a:r>
            <a:r>
              <a:rPr lang="en-GB" sz="1400" noProof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covering additional areas of the chip surface above the passivation layer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noProof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metallization </a:t>
            </a:r>
            <a:r>
              <a:rPr lang="en-GB" sz="1400" b="1" noProof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a wetting surface</a:t>
            </a:r>
            <a:r>
              <a:rPr lang="en-GB" sz="1400" noProof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facilitates solder migration from the substrate-side bumps to the die, leading to </a:t>
            </a:r>
            <a:r>
              <a:rPr lang="en-GB" sz="1400" b="1" noProof="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circuits between adjacent pads</a:t>
            </a:r>
            <a:endParaRPr lang="en-GB" sz="1400" noProof="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noProof="0" dirty="0">
                <a:latin typeface="Arial" panose="020B0604020202020204" pitchFamily="34" charset="0"/>
                <a:cs typeface="Arial" panose="020B0604020202020204" pitchFamily="34" charset="0"/>
              </a:rPr>
              <a:t>UBM process managed by packaging vendor (via different subcontractor)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Testing on four chips confirmed the presence of short circuits</a:t>
            </a:r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dirty="0"/>
              <a:t>Exploring alternatives for </a:t>
            </a:r>
            <a:r>
              <a:rPr lang="en-GB" sz="1400" b="1" dirty="0"/>
              <a:t>UBM and bumping process</a:t>
            </a:r>
            <a:r>
              <a:rPr lang="en-GB" sz="1400" dirty="0"/>
              <a:t>:</a:t>
            </a:r>
          </a:p>
          <a:p>
            <a:pPr marL="987552" lvl="1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dirty="0"/>
              <a:t>IMEC informed us that </a:t>
            </a:r>
            <a:r>
              <a:rPr lang="en-GB" sz="1400" b="1" dirty="0"/>
              <a:t>new Flip-Chip TLR</a:t>
            </a:r>
            <a:r>
              <a:rPr lang="en-GB" sz="1400" dirty="0"/>
              <a:t> has been introduced by the foundry this year</a:t>
            </a:r>
          </a:p>
          <a:p>
            <a:pPr marL="987552" lvl="1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dirty="0"/>
              <a:t>UBM and bumping process can be done on single dies via IMEC subcontractor</a:t>
            </a:r>
          </a:p>
          <a:p>
            <a:pPr marL="987552" lvl="1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endParaRPr lang="en-GB" sz="1400" dirty="0"/>
          </a:p>
          <a:p>
            <a:pPr marL="15240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-up of a screen&#10;&#10;AI-generated content may be incorrect.">
            <a:extLst>
              <a:ext uri="{FF2B5EF4-FFF2-40B4-BE49-F238E27FC236}">
                <a16:creationId xmlns:a16="http://schemas.microsoft.com/office/drawing/2014/main" id="{1FC39F74-46D4-CB58-6AC7-9A820C148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39" y="868701"/>
            <a:ext cx="3279972" cy="2403520"/>
          </a:xfrm>
          <a:prstGeom prst="rect">
            <a:avLst/>
          </a:prstGeom>
        </p:spPr>
      </p:pic>
      <p:pic>
        <p:nvPicPr>
          <p:cNvPr id="8" name="Google Shape;716;p66">
            <a:extLst>
              <a:ext uri="{FF2B5EF4-FFF2-40B4-BE49-F238E27FC236}">
                <a16:creationId xmlns:a16="http://schemas.microsoft.com/office/drawing/2014/main" id="{DDA84EA8-A26C-228E-1560-0C9E829228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97" y="897009"/>
            <a:ext cx="4222603" cy="237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8180DF9-2177-3435-EE15-DBD7AAEF8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695" y="868701"/>
            <a:ext cx="3279972" cy="235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42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47A9-176B-2B4C-6C4A-C6FD98F1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9B649-94BF-AD74-9847-F5F945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0906F-E4D8-96D4-051D-5D298D98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25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A02ED4-F6F5-4C9D-CCAE-7B35FEFCC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3" y="1203026"/>
            <a:ext cx="11464684" cy="478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238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ALCOR is a </a:t>
            </a:r>
            <a:r>
              <a:rPr lang="en-GB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64-channel mixed-signal ASIC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adopted for the readout of the </a:t>
            </a:r>
            <a:r>
              <a:rPr lang="en-GB" sz="16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 sensors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en-GB" sz="16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GB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 dRICH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detector </a:t>
            </a:r>
          </a:p>
          <a:p>
            <a:pPr marL="457200" indent="-3238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ALCOR-32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has been extensively used within the dRICH Collaboration in the last 5 years: several laboratory and beam tests demonstrated the ALCOR-based readout capability to measure single photons with good time resolution and rate capability</a:t>
            </a:r>
          </a:p>
          <a:p>
            <a:pPr marL="457200" indent="-3238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ALCOR-64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includes all features and specifications required for the </a:t>
            </a:r>
            <a:r>
              <a:rPr lang="en-GB" sz="1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dRICH:</a:t>
            </a:r>
          </a:p>
          <a:p>
            <a:pPr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64 channels, BGA package, shutter, 394.08 MHz clock frequency</a:t>
            </a:r>
          </a:p>
          <a:p>
            <a:pPr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600" b="1" noProof="0" dirty="0">
                <a:latin typeface="Arial" panose="020B0604020202020204" pitchFamily="34" charset="0"/>
                <a:cs typeface="Arial" panose="020B0604020202020204" pitchFamily="34" charset="0"/>
              </a:rPr>
              <a:t>Packaging issues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introduce an important delay in our schedule</a:t>
            </a:r>
          </a:p>
          <a:p>
            <a:pPr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○"/>
            </a:pP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Discussions ongoing to find alternative UBM process and preparation for new MPW run</a:t>
            </a:r>
          </a:p>
          <a:p>
            <a:pPr marL="457200" indent="-3238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Exploring alternatives for UBM and bumping process to be still on schedule for the installation planned in 2032</a:t>
            </a:r>
          </a:p>
        </p:txBody>
      </p:sp>
    </p:spTree>
    <p:extLst>
      <p:ext uri="{BB962C8B-B14F-4D97-AF65-F5344CB8AC3E}">
        <p14:creationId xmlns:p14="http://schemas.microsoft.com/office/powerpoint/2010/main" val="3239560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1114-7211-31CB-305A-1D029843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252" y="2574311"/>
            <a:ext cx="8643896" cy="742950"/>
          </a:xfrm>
        </p:spPr>
        <p:txBody>
          <a:bodyPr/>
          <a:lstStyle/>
          <a:p>
            <a:r>
              <a:rPr lang="en-GB"/>
              <a:t>Backup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78163-E044-016D-F99C-698DA809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it-IT" dirty="0"/>
              <a:t>FEE 2026 - ALCOR: A mixed-</a:t>
            </a:r>
            <a:r>
              <a:rPr lang="it-IT" dirty="0" err="1"/>
              <a:t>signal</a:t>
            </a:r>
            <a:r>
              <a:rPr lang="it-IT" dirty="0"/>
              <a:t> ASIC for the </a:t>
            </a:r>
            <a:r>
              <a:rPr lang="it-IT" dirty="0" err="1"/>
              <a:t>dRICH</a:t>
            </a:r>
            <a:r>
              <a:rPr lang="it-IT" dirty="0"/>
              <a:t> detector of the </a:t>
            </a:r>
            <a:r>
              <a:rPr lang="it-IT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135F5-F548-60FC-AE72-D1874ADF2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229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8742-2F4A-0E81-94BE-A7433138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335B74"/>
                </a:solidFill>
                <a:cs typeface="Arial"/>
              </a:rPr>
              <a:t>SEU/SEL results (July 2024)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4656C-90C9-E708-EAA2-6D64FEC8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it-IT" dirty="0"/>
              <a:t>FEE 2026 - ALCOR: A mixed-</a:t>
            </a:r>
            <a:r>
              <a:rPr lang="it-IT" dirty="0" err="1"/>
              <a:t>signal</a:t>
            </a:r>
            <a:r>
              <a:rPr lang="it-IT" dirty="0"/>
              <a:t> ASIC for the </a:t>
            </a:r>
            <a:r>
              <a:rPr lang="it-IT" dirty="0" err="1"/>
              <a:t>dRICH</a:t>
            </a:r>
            <a:r>
              <a:rPr lang="it-IT" dirty="0"/>
              <a:t> detector of the </a:t>
            </a:r>
            <a:r>
              <a:rPr lang="it-IT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72978-54CB-918E-8440-8A88A6D7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27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2404E2-8E6D-EEDA-C0E2-E7E1F51CB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83212"/>
            <a:ext cx="10393680" cy="478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ECCR/BCR/PCR </a:t>
            </a:r>
            <a:r>
              <a:rPr lang="en-GB" sz="1400" dirty="0">
                <a:solidFill>
                  <a:schemeClr val="dk1"/>
                </a:solidFill>
                <a:latin typeface="Arial"/>
                <a:cs typeface="Arial"/>
              </a:rPr>
              <a:t>registers checked against SEU (every second)</a:t>
            </a:r>
          </a:p>
          <a:p>
            <a:pPr marL="457200" indent="-31115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300" dirty="0">
                <a:solidFill>
                  <a:schemeClr val="dk1"/>
                </a:solidFill>
                <a:latin typeface="Arial"/>
                <a:cs typeface="Arial"/>
              </a:rPr>
              <a:t>ECCR σ = (9.4 ± 1.8) ⋅ 10</a:t>
            </a:r>
            <a:r>
              <a:rPr lang="en-GB" sz="900" baseline="30000" dirty="0">
                <a:solidFill>
                  <a:schemeClr val="dk1"/>
                </a:solidFill>
                <a:latin typeface="Arial"/>
                <a:cs typeface="Arial"/>
              </a:rPr>
              <a:t>-14</a:t>
            </a:r>
            <a:r>
              <a:rPr lang="en-GB" sz="1300" dirty="0">
                <a:solidFill>
                  <a:schemeClr val="dk1"/>
                </a:solidFill>
                <a:latin typeface="Arial"/>
                <a:cs typeface="Arial"/>
              </a:rPr>
              <a:t> cm</a:t>
            </a:r>
            <a:r>
              <a:rPr lang="en-GB" sz="900" baseline="30000" dirty="0">
                <a:solidFill>
                  <a:schemeClr val="dk1"/>
                </a:solidFill>
                <a:latin typeface="Arial"/>
                <a:cs typeface="Arial"/>
              </a:rPr>
              <a:t>2</a:t>
            </a:r>
            <a:r>
              <a:rPr lang="en-GB" sz="1300" dirty="0">
                <a:solidFill>
                  <a:schemeClr val="dk1"/>
                </a:solidFill>
                <a:latin typeface="Arial"/>
                <a:cs typeface="Arial"/>
              </a:rPr>
              <a:t>/bit periphery register → no TMR in ALCOR v2.1</a:t>
            </a:r>
          </a:p>
          <a:p>
            <a:pPr marL="457200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300" dirty="0">
                <a:solidFill>
                  <a:schemeClr val="dk1"/>
                </a:solidFill>
                <a:latin typeface="Arial"/>
                <a:cs typeface="Arial"/>
              </a:rPr>
              <a:t>BCR σ = (7.6 ± 1.1) ⋅ 10</a:t>
            </a:r>
            <a:r>
              <a:rPr lang="en-GB" sz="900" baseline="30000" dirty="0">
                <a:solidFill>
                  <a:schemeClr val="dk1"/>
                </a:solidFill>
                <a:latin typeface="Arial"/>
                <a:cs typeface="Arial"/>
              </a:rPr>
              <a:t>-14</a:t>
            </a:r>
            <a:r>
              <a:rPr lang="en-GB" sz="1300" dirty="0">
                <a:solidFill>
                  <a:schemeClr val="dk1"/>
                </a:solidFill>
                <a:latin typeface="Arial"/>
                <a:cs typeface="Arial"/>
              </a:rPr>
              <a:t> cm</a:t>
            </a:r>
            <a:r>
              <a:rPr lang="en-GB" sz="900" baseline="30000" dirty="0">
                <a:solidFill>
                  <a:schemeClr val="dk1"/>
                </a:solidFill>
                <a:latin typeface="Arial"/>
                <a:cs typeface="Arial"/>
              </a:rPr>
              <a:t>2</a:t>
            </a:r>
            <a:r>
              <a:rPr lang="en-GB" sz="1300" dirty="0">
                <a:solidFill>
                  <a:schemeClr val="dk1"/>
                </a:solidFill>
                <a:latin typeface="Arial"/>
                <a:cs typeface="Arial"/>
              </a:rPr>
              <a:t>/bit periphery register → no TMR in ALCOR v2.1</a:t>
            </a:r>
          </a:p>
          <a:p>
            <a:pPr marL="457200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300" b="1" dirty="0">
                <a:solidFill>
                  <a:srgbClr val="0000FF"/>
                </a:solidFill>
                <a:latin typeface="Arial"/>
                <a:cs typeface="Arial"/>
              </a:rPr>
              <a:t>PCR σ = (3.3 ± 0.5) ⋅ 10</a:t>
            </a:r>
            <a:r>
              <a:rPr lang="en-GB" sz="900" b="1" baseline="30000" dirty="0">
                <a:solidFill>
                  <a:srgbClr val="0000FF"/>
                </a:solidFill>
                <a:latin typeface="Arial"/>
                <a:cs typeface="Arial"/>
              </a:rPr>
              <a:t>-15</a:t>
            </a:r>
            <a:r>
              <a:rPr lang="en-GB" sz="1300" b="1" dirty="0">
                <a:solidFill>
                  <a:srgbClr val="0000FF"/>
                </a:solidFill>
                <a:latin typeface="Arial"/>
                <a:cs typeface="Arial"/>
              </a:rPr>
              <a:t> cm</a:t>
            </a:r>
            <a:r>
              <a:rPr lang="en-GB" sz="900" b="1" baseline="30000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GB" sz="1300" b="1" dirty="0">
                <a:solidFill>
                  <a:srgbClr val="0000FF"/>
                </a:solidFill>
                <a:latin typeface="Arial"/>
                <a:cs typeface="Arial"/>
              </a:rPr>
              <a:t>/bit</a:t>
            </a:r>
            <a:r>
              <a:rPr lang="en-GB" sz="1300" dirty="0">
                <a:solidFill>
                  <a:schemeClr val="dk1"/>
                </a:solidFill>
                <a:latin typeface="Arial"/>
                <a:cs typeface="Arial"/>
              </a:rPr>
              <a:t> pixel register → TMR (accumulating bit flips due to auto-correction bug in triplicated registers)</a:t>
            </a:r>
          </a:p>
          <a:p>
            <a:pPr marL="0" indent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dk1"/>
                </a:solidFill>
                <a:latin typeface="Arial"/>
                <a:cs typeface="Arial"/>
              </a:rPr>
              <a:t>SEU rate in </a:t>
            </a:r>
            <a:r>
              <a:rPr lang="en-GB" sz="1400" b="1" dirty="0" err="1">
                <a:solidFill>
                  <a:schemeClr val="dk1"/>
                </a:solidFill>
                <a:latin typeface="Arial"/>
                <a:cs typeface="Arial"/>
              </a:rPr>
              <a:t>ePIC</a:t>
            </a:r>
            <a:r>
              <a:rPr lang="en-GB" sz="1400" dirty="0">
                <a:solidFill>
                  <a:schemeClr val="dk1"/>
                </a:solidFill>
                <a:latin typeface="Arial"/>
                <a:cs typeface="Arial"/>
              </a:rPr>
              <a:t>:</a:t>
            </a:r>
          </a:p>
          <a:p>
            <a:pPr marL="457200" indent="-30480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dirty="0">
                <a:solidFill>
                  <a:schemeClr val="dk1"/>
                </a:solidFill>
                <a:latin typeface="Arial"/>
                <a:cs typeface="Arial"/>
              </a:rPr>
              <a:t>dRICH Flux = 140 (h &gt; 20 MeV) / (cm</a:t>
            </a:r>
            <a:r>
              <a:rPr lang="en-GB" sz="800" baseline="30000" dirty="0">
                <a:solidFill>
                  <a:schemeClr val="dk1"/>
                </a:solidFill>
                <a:latin typeface="Arial"/>
                <a:cs typeface="Arial"/>
              </a:rPr>
              <a:t>2</a:t>
            </a:r>
            <a:r>
              <a:rPr lang="en-GB" sz="1200" dirty="0">
                <a:solidFill>
                  <a:schemeClr val="dk1"/>
                </a:solidFill>
                <a:latin typeface="Arial"/>
                <a:cs typeface="Arial"/>
              </a:rPr>
              <a:t> s)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dirty="0">
                <a:solidFill>
                  <a:schemeClr val="dk1"/>
                </a:solidFill>
                <a:latin typeface="Arial"/>
                <a:cs typeface="Arial"/>
              </a:rPr>
              <a:t>ALCOR bits: (2048 + 192) = 2240 → ALCOR-64 bits will be 4480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dirty="0">
                <a:solidFill>
                  <a:schemeClr val="dk1"/>
                </a:solidFill>
                <a:latin typeface="Arial"/>
                <a:cs typeface="Arial"/>
              </a:rPr>
              <a:t>Total ALCOR: 4992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dirty="0">
                <a:solidFill>
                  <a:schemeClr val="dk1"/>
                </a:solidFill>
                <a:latin typeface="Arial"/>
                <a:cs typeface="Arial"/>
              </a:rPr>
              <a:t>Total bits: 4992 ⋅ 4480 = 2.2 ⋅ 10</a:t>
            </a:r>
            <a:r>
              <a:rPr lang="en-GB" sz="800" baseline="30000" dirty="0">
                <a:solidFill>
                  <a:schemeClr val="dk1"/>
                </a:solidFill>
                <a:latin typeface="Arial"/>
                <a:cs typeface="Arial"/>
              </a:rPr>
              <a:t>7</a:t>
            </a:r>
            <a:r>
              <a:rPr lang="en-GB" sz="1200" dirty="0">
                <a:solidFill>
                  <a:schemeClr val="dk1"/>
                </a:solidFill>
                <a:latin typeface="Arial"/>
                <a:cs typeface="Arial"/>
              </a:rPr>
              <a:t> bits</a:t>
            </a:r>
          </a:p>
          <a:p>
            <a:pPr marL="457200" indent="-33020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➢"/>
            </a:pPr>
            <a:r>
              <a:rPr lang="en-GB" sz="1600" dirty="0">
                <a:solidFill>
                  <a:schemeClr val="dk1"/>
                </a:solidFill>
                <a:latin typeface="Arial"/>
                <a:cs typeface="Arial"/>
              </a:rPr>
              <a:t>σ = 3.3 ⋅ 10</a:t>
            </a:r>
            <a:r>
              <a:rPr lang="en-GB" sz="1100" baseline="30000" dirty="0">
                <a:solidFill>
                  <a:schemeClr val="dk1"/>
                </a:solidFill>
                <a:latin typeface="Arial"/>
                <a:cs typeface="Arial"/>
              </a:rPr>
              <a:t>-15</a:t>
            </a:r>
            <a:r>
              <a:rPr lang="en-GB" sz="1600" dirty="0">
                <a:solidFill>
                  <a:schemeClr val="dk1"/>
                </a:solidFill>
                <a:latin typeface="Arial"/>
                <a:cs typeface="Arial"/>
              </a:rPr>
              <a:t> cm</a:t>
            </a:r>
            <a:r>
              <a:rPr lang="en-GB" sz="1100" baseline="30000" dirty="0">
                <a:solidFill>
                  <a:schemeClr val="dk1"/>
                </a:solidFill>
                <a:latin typeface="Arial"/>
                <a:cs typeface="Arial"/>
              </a:rPr>
              <a:t>2</a:t>
            </a:r>
            <a:r>
              <a:rPr lang="en-GB" sz="1600" dirty="0">
                <a:solidFill>
                  <a:schemeClr val="dk1"/>
                </a:solidFill>
                <a:latin typeface="Arial"/>
                <a:cs typeface="Arial"/>
              </a:rPr>
              <a:t>/bit → </a:t>
            </a: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MTBF</a:t>
            </a:r>
            <a:r>
              <a:rPr lang="en-GB" sz="1600" dirty="0">
                <a:solidFill>
                  <a:schemeClr val="dk1"/>
                </a:solidFill>
                <a:latin typeface="Arial"/>
                <a:cs typeface="Arial"/>
              </a:rPr>
              <a:t> = 9.8 ⋅ 10</a:t>
            </a:r>
            <a:r>
              <a:rPr lang="en-GB" sz="1100" baseline="30000" dirty="0">
                <a:solidFill>
                  <a:schemeClr val="dk1"/>
                </a:solidFill>
                <a:latin typeface="Arial"/>
                <a:cs typeface="Arial"/>
              </a:rPr>
              <a:t>4</a:t>
            </a:r>
            <a:r>
              <a:rPr lang="en-GB" sz="1600" dirty="0">
                <a:solidFill>
                  <a:schemeClr val="dk1"/>
                </a:solidFill>
                <a:latin typeface="Arial"/>
                <a:cs typeface="Arial"/>
              </a:rPr>
              <a:t> seconds → every </a:t>
            </a:r>
            <a:r>
              <a:rPr lang="en-GB" sz="1600" b="1" dirty="0">
                <a:solidFill>
                  <a:srgbClr val="0000FF"/>
                </a:solidFill>
                <a:latin typeface="Arial"/>
                <a:cs typeface="Arial"/>
              </a:rPr>
              <a:t>27 hours</a:t>
            </a:r>
            <a:endParaRPr lang="en-GB" sz="1600" dirty="0">
              <a:latin typeface="Arial"/>
              <a:cs typeface="Arial"/>
            </a:endParaRPr>
          </a:p>
          <a:p>
            <a:pPr marL="457200" indent="-3302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➢"/>
            </a:pPr>
            <a:r>
              <a:rPr lang="en-GB" sz="1600" dirty="0">
                <a:solidFill>
                  <a:schemeClr val="dk1"/>
                </a:solidFill>
                <a:latin typeface="Arial"/>
                <a:cs typeface="Arial"/>
              </a:rPr>
              <a:t>No </a:t>
            </a:r>
            <a:r>
              <a:rPr lang="en-GB" sz="1600" dirty="0" err="1">
                <a:solidFill>
                  <a:schemeClr val="dk1"/>
                </a:solidFill>
                <a:latin typeface="Arial"/>
                <a:cs typeface="Arial"/>
              </a:rPr>
              <a:t>latchup</a:t>
            </a:r>
            <a:r>
              <a:rPr lang="en-GB" sz="1600" dirty="0">
                <a:solidFill>
                  <a:schemeClr val="dk1"/>
                </a:solidFill>
                <a:latin typeface="Arial"/>
                <a:cs typeface="Arial"/>
              </a:rPr>
              <a:t> events (from power supply currents monitoring)</a:t>
            </a:r>
          </a:p>
          <a:p>
            <a:pPr marL="0" indent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600" b="1" dirty="0">
                <a:latin typeface="Arial"/>
                <a:cs typeface="Arial"/>
              </a:rPr>
              <a:t>SEU rate is within the expected manageable levels</a:t>
            </a:r>
            <a:endParaRPr lang="en-GB" sz="1600" dirty="0">
              <a:latin typeface="Arial"/>
              <a:cs typeface="Arial"/>
            </a:endParaRPr>
          </a:p>
          <a:p>
            <a:pPr marL="383540" indent="-38354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568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B81-7F21-5766-700F-91BC25B18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335B74"/>
                </a:solidFill>
                <a:cs typeface="Arial"/>
              </a:rPr>
              <a:t>TID results - TDC error &amp; LSB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47D6F5-4416-DCD5-4832-A59C3598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it-IT" dirty="0"/>
              <a:t>FEE 2026 - ALCOR: A mixed-</a:t>
            </a:r>
            <a:r>
              <a:rPr lang="it-IT" dirty="0" err="1"/>
              <a:t>signal</a:t>
            </a:r>
            <a:r>
              <a:rPr lang="it-IT" dirty="0"/>
              <a:t> ASIC for the </a:t>
            </a:r>
            <a:r>
              <a:rPr lang="it-IT" dirty="0" err="1"/>
              <a:t>dRICH</a:t>
            </a:r>
            <a:r>
              <a:rPr lang="it-IT" dirty="0"/>
              <a:t> detector of the </a:t>
            </a:r>
            <a:r>
              <a:rPr lang="it-IT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65CA8-F42A-6215-33E1-4348ACD16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28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EB7193-4996-4D10-042A-F2C10C6C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801772"/>
            <a:ext cx="9601200" cy="106562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69875" indent="-268605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Technology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is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sufficiently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radiation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tolerant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to be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used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in the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ePIC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dRICH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environment</a:t>
            </a:r>
            <a:endParaRPr lang="en-US" sz="1400" dirty="0" err="1">
              <a:latin typeface="Arial"/>
              <a:cs typeface="Arial"/>
            </a:endParaRPr>
          </a:p>
          <a:p>
            <a:pPr marL="269875" indent="-268605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Similar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results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w.r.t.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irradiation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tests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performed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on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another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ASIC with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same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technology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[1]</a:t>
            </a:r>
            <a:endParaRPr lang="en-US" sz="1400" dirty="0">
              <a:latin typeface="Arial"/>
              <a:cs typeface="Arial"/>
            </a:endParaRPr>
          </a:p>
          <a:p>
            <a:pPr marL="269875" indent="-268605">
              <a:lnSpc>
                <a:spcPct val="114999"/>
              </a:lnSpc>
              <a:spcAft>
                <a:spcPts val="1000"/>
              </a:spcAft>
              <a:buFont typeface="Arial,Sans-Serif" panose="020B0604020202020204" pitchFamily="34" charset="0"/>
              <a:buChar char="●"/>
            </a:pP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Also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other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FEB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components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will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be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tested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and </a:t>
            </a:r>
            <a:r>
              <a:rPr lang="it" sz="1400" dirty="0" err="1">
                <a:solidFill>
                  <a:schemeClr val="dk1"/>
                </a:solidFill>
                <a:latin typeface="Arial"/>
                <a:cs typeface="Arial"/>
              </a:rPr>
              <a:t>validated</a:t>
            </a:r>
            <a:endParaRPr lang="en-US" sz="1400" dirty="0" err="1">
              <a:latin typeface="Arial"/>
              <a:cs typeface="Arial"/>
            </a:endParaRPr>
          </a:p>
          <a:p>
            <a:pPr marL="383540" indent="-383540"/>
            <a:endParaRPr lang="en-GB" dirty="0"/>
          </a:p>
        </p:txBody>
      </p:sp>
      <p:pic>
        <p:nvPicPr>
          <p:cNvPr id="6" name="Picture 5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B3CA06E2-4262-7D7E-DD25-4DC228FD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081088"/>
            <a:ext cx="5221629" cy="3484341"/>
          </a:xfrm>
          <a:prstGeom prst="rect">
            <a:avLst/>
          </a:prstGeom>
        </p:spPr>
      </p:pic>
      <p:pic>
        <p:nvPicPr>
          <p:cNvPr id="7" name="Picture 6" descr="A graph with blue lines&#10;&#10;AI-generated content may be incorrect.">
            <a:extLst>
              <a:ext uri="{FF2B5EF4-FFF2-40B4-BE49-F238E27FC236}">
                <a16:creationId xmlns:a16="http://schemas.microsoft.com/office/drawing/2014/main" id="{AB1D0087-6380-E6CC-BD63-AD96CFD41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52" y="1081088"/>
            <a:ext cx="5318083" cy="3484341"/>
          </a:xfrm>
          <a:prstGeom prst="rect">
            <a:avLst/>
          </a:prstGeom>
        </p:spPr>
      </p:pic>
      <p:sp>
        <p:nvSpPr>
          <p:cNvPr id="8" name="Google Shape;335;p40">
            <a:extLst>
              <a:ext uri="{FF2B5EF4-FFF2-40B4-BE49-F238E27FC236}">
                <a16:creationId xmlns:a16="http://schemas.microsoft.com/office/drawing/2014/main" id="{F12EFA4E-89DE-03D2-4142-053A3CD8C927}"/>
              </a:ext>
            </a:extLst>
          </p:cNvPr>
          <p:cNvSpPr txBox="1"/>
          <p:nvPr/>
        </p:nvSpPr>
        <p:spPr>
          <a:xfrm>
            <a:off x="8932715" y="4699257"/>
            <a:ext cx="23973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1"/>
                </a:solidFill>
                <a:highlight>
                  <a:srgbClr val="FFFF00"/>
                </a:highlight>
              </a:rPr>
              <a:t>*last two points = 436 krad after 10 hours and 5 months</a:t>
            </a:r>
            <a:endParaRPr sz="1200" b="1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1B064D-785C-B46C-D9C2-49CA441F18E1}"/>
              </a:ext>
            </a:extLst>
          </p:cNvPr>
          <p:cNvCxnSpPr/>
          <p:nvPr/>
        </p:nvCxnSpPr>
        <p:spPr>
          <a:xfrm flipV="1">
            <a:off x="9925291" y="2999771"/>
            <a:ext cx="376175" cy="1707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D69E44-A7AF-5DC7-471B-84572FAD6CF4}"/>
              </a:ext>
            </a:extLst>
          </p:cNvPr>
          <p:cNvCxnSpPr/>
          <p:nvPr/>
        </p:nvCxnSpPr>
        <p:spPr>
          <a:xfrm flipV="1">
            <a:off x="10677645" y="3781062"/>
            <a:ext cx="299014" cy="877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DD7A0-6D71-C9A7-CF4A-FFDFDED960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7407" t="49206" r="-1711111" b="-48810"/>
          <a:stretch>
            <a:fillRect/>
          </a:stretch>
        </p:blipFill>
        <p:spPr>
          <a:xfrm>
            <a:off x="5957887" y="2152650"/>
            <a:ext cx="286455" cy="25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4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5BEE8-C0DC-E5DD-CCD4-261E6B5D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</a:t>
            </a:r>
            <a:r>
              <a:rPr lang="en-GB" err="1"/>
              <a:t>ePIC</a:t>
            </a:r>
            <a:r>
              <a:rPr lang="en-GB"/>
              <a:t> experiment at the EIC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EDB49B-C804-CA0F-8D8C-CF563DE7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it-IT" dirty="0"/>
              <a:t>FEE 2026 - ALCOR: A mixed-</a:t>
            </a:r>
            <a:r>
              <a:rPr lang="it-IT" dirty="0" err="1"/>
              <a:t>signal</a:t>
            </a:r>
            <a:r>
              <a:rPr lang="it-IT" dirty="0"/>
              <a:t> ASIC for the </a:t>
            </a:r>
            <a:r>
              <a:rPr lang="it-IT" dirty="0" err="1"/>
              <a:t>dRICH</a:t>
            </a:r>
            <a:r>
              <a:rPr lang="it-IT" dirty="0"/>
              <a:t> detector of the </a:t>
            </a:r>
            <a:r>
              <a:rPr lang="it-IT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C4E59-5BAC-54E7-69C4-8891D1A5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3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3801EB-0EA0-4957-C413-84FF505E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1032412"/>
            <a:ext cx="5008880" cy="478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noProof="0" dirty="0">
                <a:solidFill>
                  <a:srgbClr val="0B2D4F"/>
                </a:solidFill>
                <a:latin typeface="Arial"/>
                <a:cs typeface="Arial"/>
              </a:rPr>
              <a:t>Electron-Ion Collider (EIC) at BNL: major US project</a:t>
            </a:r>
            <a:r>
              <a:rPr lang="en-GB" sz="1400" noProof="0" dirty="0">
                <a:latin typeface="Arial"/>
                <a:cs typeface="Arial"/>
              </a:rPr>
              <a:t> in nuclear physics, one of the most important future facilities in the field</a:t>
            </a:r>
          </a:p>
          <a:p>
            <a:pPr marL="457200" indent="-30480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>
                <a:latin typeface="Arial"/>
                <a:cs typeface="Arial"/>
              </a:rPr>
              <a:t>Collision of </a:t>
            </a:r>
            <a:r>
              <a:rPr lang="en-GB" sz="1200" b="1" noProof="0" dirty="0">
                <a:latin typeface="Arial"/>
                <a:cs typeface="Arial"/>
              </a:rPr>
              <a:t>e</a:t>
            </a:r>
            <a:r>
              <a:rPr lang="en-GB" sz="1200" b="1" baseline="30000" noProof="0" dirty="0">
                <a:latin typeface="Arial"/>
                <a:cs typeface="Arial"/>
              </a:rPr>
              <a:t>-</a:t>
            </a:r>
            <a:r>
              <a:rPr lang="en-GB" sz="1200" noProof="0" dirty="0">
                <a:latin typeface="Arial"/>
                <a:cs typeface="Arial"/>
              </a:rPr>
              <a:t> and </a:t>
            </a:r>
            <a:r>
              <a:rPr lang="en-GB" sz="1200" b="1" noProof="0" dirty="0">
                <a:latin typeface="Arial"/>
                <a:cs typeface="Arial"/>
              </a:rPr>
              <a:t>ions</a:t>
            </a:r>
            <a:r>
              <a:rPr lang="en-GB" sz="1200" noProof="0" dirty="0">
                <a:latin typeface="Arial"/>
                <a:cs typeface="Arial"/>
              </a:rPr>
              <a:t> (from proton to uranium)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 err="1">
                <a:latin typeface="Arial"/>
                <a:cs typeface="Arial"/>
              </a:rPr>
              <a:t>Center</a:t>
            </a:r>
            <a:r>
              <a:rPr lang="en-GB" sz="1200" noProof="0" dirty="0">
                <a:latin typeface="Arial"/>
                <a:cs typeface="Arial"/>
              </a:rPr>
              <a:t>-of-mass energy from </a:t>
            </a:r>
            <a:r>
              <a:rPr lang="en-GB" sz="1200" b="1" noProof="0" dirty="0">
                <a:latin typeface="Arial"/>
                <a:cs typeface="Arial"/>
              </a:rPr>
              <a:t>20</a:t>
            </a:r>
            <a:r>
              <a:rPr lang="en-GB" sz="1200" noProof="0" dirty="0">
                <a:latin typeface="Arial"/>
                <a:cs typeface="Arial"/>
              </a:rPr>
              <a:t> to </a:t>
            </a:r>
            <a:r>
              <a:rPr lang="en-GB" sz="1200" b="1" noProof="0" dirty="0">
                <a:latin typeface="Arial"/>
                <a:cs typeface="Arial"/>
              </a:rPr>
              <a:t>140 GeV</a:t>
            </a:r>
            <a:endParaRPr lang="en-GB" sz="1200" noProof="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>
                <a:latin typeface="Arial"/>
                <a:cs typeface="Arial"/>
              </a:rPr>
              <a:t>Highly </a:t>
            </a:r>
            <a:r>
              <a:rPr lang="en-GB" sz="1200" b="1" noProof="0" dirty="0">
                <a:latin typeface="Arial"/>
                <a:cs typeface="Arial"/>
              </a:rPr>
              <a:t>polarised beams</a:t>
            </a:r>
            <a:r>
              <a:rPr lang="en-GB" sz="1200" noProof="0" dirty="0">
                <a:latin typeface="Arial"/>
                <a:cs typeface="Arial"/>
              </a:rPr>
              <a:t>: ~70%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>
                <a:latin typeface="Arial"/>
                <a:cs typeface="Arial"/>
              </a:rPr>
              <a:t>High luminosity: </a:t>
            </a:r>
            <a:r>
              <a:rPr lang="en-GB" sz="1200" b="1" noProof="0" dirty="0">
                <a:latin typeface="Arial"/>
                <a:cs typeface="Arial"/>
              </a:rPr>
              <a:t>10</a:t>
            </a:r>
            <a:r>
              <a:rPr lang="en-GB" sz="1200" b="1" baseline="30000" noProof="0" dirty="0">
                <a:latin typeface="Arial"/>
                <a:cs typeface="Arial"/>
              </a:rPr>
              <a:t>33</a:t>
            </a:r>
            <a:r>
              <a:rPr lang="en-GB" sz="1200" b="1" noProof="0" dirty="0">
                <a:latin typeface="Arial"/>
                <a:cs typeface="Arial"/>
              </a:rPr>
              <a:t> cm</a:t>
            </a:r>
            <a:r>
              <a:rPr lang="en-GB" sz="1200" b="1" baseline="30000" noProof="0" dirty="0">
                <a:latin typeface="Arial"/>
                <a:cs typeface="Arial"/>
              </a:rPr>
              <a:t>-2</a:t>
            </a:r>
            <a:r>
              <a:rPr lang="en-GB" sz="1200" b="1" noProof="0" dirty="0">
                <a:latin typeface="Arial"/>
                <a:cs typeface="Arial"/>
              </a:rPr>
              <a:t>s</a:t>
            </a:r>
            <a:r>
              <a:rPr lang="en-GB" sz="1200" b="1" baseline="30000" noProof="0" dirty="0">
                <a:latin typeface="Arial"/>
                <a:cs typeface="Arial"/>
              </a:rPr>
              <a:t>-1</a:t>
            </a:r>
            <a:endParaRPr lang="en-GB" sz="1200" noProof="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>
                <a:latin typeface="Arial"/>
                <a:cs typeface="Arial"/>
              </a:rPr>
              <a:t>One approved experiment: </a:t>
            </a:r>
            <a:r>
              <a:rPr lang="en-GB" sz="1200" b="1" noProof="0" dirty="0" err="1">
                <a:latin typeface="Arial"/>
                <a:cs typeface="Arial"/>
              </a:rPr>
              <a:t>ePIC</a:t>
            </a:r>
            <a:endParaRPr lang="en-GB" sz="1200" noProof="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>
                <a:latin typeface="Arial"/>
                <a:cs typeface="Arial"/>
              </a:rPr>
              <a:t>Start of operations in the early 2030s</a:t>
            </a:r>
          </a:p>
          <a:p>
            <a:pPr marL="0" indent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 b="1" noProof="0" dirty="0">
                <a:solidFill>
                  <a:srgbClr val="0B2D4F"/>
                </a:solidFill>
                <a:latin typeface="Arial"/>
                <a:cs typeface="Arial"/>
              </a:rPr>
              <a:t>Physics goals:</a:t>
            </a:r>
            <a:endParaRPr lang="en-GB" sz="1400" noProof="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>
                <a:latin typeface="Arial"/>
                <a:cs typeface="Arial"/>
              </a:rPr>
              <a:t>Precise measurements in non-perturbative QCD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>
                <a:latin typeface="Arial"/>
                <a:cs typeface="Arial"/>
              </a:rPr>
              <a:t>Origin of mass &amp; spin of the nucleons</a:t>
            </a: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200" noProof="0" dirty="0">
                <a:latin typeface="Arial"/>
                <a:cs typeface="Arial"/>
              </a:rPr>
              <a:t>3D imaging of the nuclear structure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diagram of an electrical system&#10;&#10;AI-generated content may be incorrect.">
            <a:extLst>
              <a:ext uri="{FF2B5EF4-FFF2-40B4-BE49-F238E27FC236}">
                <a16:creationId xmlns:a16="http://schemas.microsoft.com/office/drawing/2014/main" id="{88B7B1D1-1D74-4B71-1789-B104B6D2D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33463"/>
            <a:ext cx="42672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7D598-A654-86AB-EE6B-DE847674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</a:t>
            </a:r>
            <a:r>
              <a:rPr lang="en-GB" err="1"/>
              <a:t>ePIC</a:t>
            </a:r>
            <a:r>
              <a:rPr lang="en-GB"/>
              <a:t> experiment at the EIC</a:t>
            </a:r>
            <a:endParaRPr lang="en-US"/>
          </a:p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34838-638F-396D-EE94-626858F9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it-IT" dirty="0"/>
              <a:t>FEE 2026 - ALCOR: A mixed-</a:t>
            </a:r>
            <a:r>
              <a:rPr lang="it-IT" dirty="0" err="1"/>
              <a:t>signal</a:t>
            </a:r>
            <a:r>
              <a:rPr lang="it-IT" dirty="0"/>
              <a:t> ASIC for the </a:t>
            </a:r>
            <a:r>
              <a:rPr lang="it-IT" dirty="0" err="1"/>
              <a:t>dRICH</a:t>
            </a:r>
            <a:r>
              <a:rPr lang="it-IT" dirty="0"/>
              <a:t> detector of the </a:t>
            </a:r>
            <a:r>
              <a:rPr lang="it-IT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A6741-EBBE-4CE1-F98D-B706B9A5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4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202C10-C209-1250-68BA-9A44BDB11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0" y="1083212"/>
            <a:ext cx="3708400" cy="478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>
                <a:latin typeface="Arial"/>
                <a:cs typeface="Arial"/>
              </a:rPr>
              <a:t>Tracking</a:t>
            </a:r>
            <a:endParaRPr lang="en-US" sz="14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1.7 T magnet</a:t>
            </a:r>
            <a:endParaRPr lang="en-US" sz="12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Si MAPS Tracker</a:t>
            </a:r>
            <a:endParaRPr lang="en-US" sz="12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MPGDs (μRWELL / MicroMegas)</a:t>
            </a:r>
            <a:endParaRPr lang="en-US" sz="1200" dirty="0">
              <a:latin typeface="Arial"/>
              <a:cs typeface="Arial"/>
            </a:endParaRPr>
          </a:p>
          <a:p>
            <a:pPr marL="383540" indent="-38354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>
                <a:latin typeface="Arial"/>
                <a:cs typeface="Arial"/>
              </a:rPr>
              <a:t>PID</a:t>
            </a:r>
            <a:endParaRPr lang="en-US" sz="14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high performance DIRC</a:t>
            </a:r>
            <a:endParaRPr lang="en-US" sz="12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proximity focusing RICH</a:t>
            </a:r>
            <a:endParaRPr lang="en-US" sz="12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b="1" dirty="0">
                <a:solidFill>
                  <a:srgbClr val="0058FF"/>
                </a:solidFill>
                <a:latin typeface="Arial"/>
                <a:cs typeface="Arial"/>
              </a:rPr>
              <a:t>dual-radiator RICH</a:t>
            </a:r>
            <a:endParaRPr lang="en-US" sz="12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TOF (AC-LGAD)</a:t>
            </a:r>
            <a:endParaRPr lang="en-US" sz="1200" dirty="0">
              <a:latin typeface="Arial"/>
              <a:cs typeface="Arial"/>
            </a:endParaRPr>
          </a:p>
          <a:p>
            <a:pPr marL="383540" indent="-38354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>
                <a:latin typeface="Arial"/>
                <a:cs typeface="Arial"/>
              </a:rPr>
              <a:t>Calorimetry</a:t>
            </a:r>
            <a:endParaRPr lang="en-US" sz="14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barrel: imaging EMCal</a:t>
            </a:r>
            <a:endParaRPr lang="en-US" sz="12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backward: PbWO</a:t>
            </a:r>
            <a:r>
              <a:rPr lang="it" sz="800" baseline="-25000" dirty="0">
                <a:latin typeface="Arial"/>
                <a:cs typeface="Arial"/>
              </a:rPr>
              <a:t>4</a:t>
            </a:r>
            <a:r>
              <a:rPr lang="it" sz="1200" dirty="0">
                <a:latin typeface="Arial"/>
                <a:cs typeface="Arial"/>
              </a:rPr>
              <a:t> EMCal </a:t>
            </a:r>
            <a:endParaRPr lang="en-US" sz="12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forward: finely segmented </a:t>
            </a:r>
            <a:endParaRPr lang="en-US" sz="1200" dirty="0"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200" dirty="0">
                <a:latin typeface="Arial"/>
                <a:cs typeface="Arial"/>
              </a:rPr>
              <a:t>outer barrel + backward HCal</a:t>
            </a:r>
            <a:endParaRPr lang="en-US" sz="1200" dirty="0">
              <a:latin typeface="Arial"/>
              <a:cs typeface="Arial"/>
            </a:endParaRPr>
          </a:p>
          <a:p>
            <a:pPr marL="383540" indent="-383540"/>
            <a:endParaRPr lang="en-GB" dirty="0"/>
          </a:p>
        </p:txBody>
      </p:sp>
      <p:pic>
        <p:nvPicPr>
          <p:cNvPr id="6" name="Picture 5" descr="A diagram of a nuclear reactor&#10;&#10;AI-generated content may be incorrect.">
            <a:extLst>
              <a:ext uri="{FF2B5EF4-FFF2-40B4-BE49-F238E27FC236}">
                <a16:creationId xmlns:a16="http://schemas.microsoft.com/office/drawing/2014/main" id="{546E645B-1943-E693-7D6C-4A936DD11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2" y="1079500"/>
            <a:ext cx="55149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46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2F58-7E28-84BB-7E61-705CE40C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426" y="135890"/>
            <a:ext cx="8867147" cy="74295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335B74"/>
                </a:solidFill>
                <a:cs typeface="Arial"/>
              </a:rPr>
              <a:t>The dual-radiator RICH (dRICH) for forward PID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AB407-59FB-BE37-B1E2-FC807BE4F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it-IT" dirty="0"/>
              <a:t>FEE 2026 - ALCOR: A mixed-</a:t>
            </a:r>
            <a:r>
              <a:rPr lang="it-IT" dirty="0" err="1"/>
              <a:t>signal</a:t>
            </a:r>
            <a:r>
              <a:rPr lang="it-IT" dirty="0"/>
              <a:t> ASIC for the </a:t>
            </a:r>
            <a:r>
              <a:rPr lang="it-IT" dirty="0" err="1"/>
              <a:t>dRICH</a:t>
            </a:r>
            <a:r>
              <a:rPr lang="it-IT" dirty="0"/>
              <a:t> detector of the </a:t>
            </a:r>
            <a:r>
              <a:rPr lang="it-IT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B6032-EADB-29CB-9A31-C69B4D3E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5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A67730-B00C-BA99-4878-DB6D45631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1591212"/>
            <a:ext cx="5604183" cy="42965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b="1" noProof="0" dirty="0">
                <a:solidFill>
                  <a:schemeClr val="dk1"/>
                </a:solidFill>
                <a:latin typeface="Arial"/>
                <a:cs typeface="Arial"/>
              </a:rPr>
              <a:t>Radiators</a:t>
            </a:r>
            <a:r>
              <a:rPr lang="en-GB" sz="1400" noProof="0" dirty="0">
                <a:latin typeface="Arial"/>
                <a:cs typeface="Arial"/>
              </a:rPr>
              <a:t>: aerogel (n ~ 1.026) and C</a:t>
            </a:r>
            <a:r>
              <a:rPr lang="en-GB" sz="1400" baseline="-25000" noProof="0" dirty="0">
                <a:latin typeface="Arial"/>
                <a:cs typeface="Arial"/>
              </a:rPr>
              <a:t>2</a:t>
            </a:r>
            <a:r>
              <a:rPr lang="en-GB" sz="1400" noProof="0" dirty="0">
                <a:latin typeface="Arial"/>
                <a:cs typeface="Arial"/>
              </a:rPr>
              <a:t>F</a:t>
            </a:r>
            <a:r>
              <a:rPr lang="en-GB" sz="1400" baseline="-25000" noProof="0" dirty="0">
                <a:latin typeface="Arial"/>
                <a:cs typeface="Arial"/>
              </a:rPr>
              <a:t>6</a:t>
            </a:r>
            <a:r>
              <a:rPr lang="en-GB" sz="1400" noProof="0" dirty="0">
                <a:latin typeface="Arial"/>
                <a:cs typeface="Arial"/>
              </a:rPr>
              <a:t> (n ~ 1.00086)</a:t>
            </a:r>
          </a:p>
          <a:p>
            <a:pPr marL="457200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b="1" noProof="0" dirty="0">
                <a:latin typeface="Arial"/>
                <a:cs typeface="Arial"/>
              </a:rPr>
              <a:t>Mirrors</a:t>
            </a:r>
            <a:r>
              <a:rPr lang="en-GB" sz="1400" noProof="0" dirty="0">
                <a:latin typeface="Arial"/>
                <a:cs typeface="Arial"/>
              </a:rPr>
              <a:t>: large outward-reflecting, </a:t>
            </a:r>
            <a:r>
              <a:rPr lang="en-GB" sz="1400" b="1" noProof="0" dirty="0">
                <a:latin typeface="Arial"/>
                <a:cs typeface="Arial"/>
              </a:rPr>
              <a:t>6 sectors</a:t>
            </a:r>
            <a:endParaRPr lang="en-GB" sz="1400" noProof="0" dirty="0">
              <a:latin typeface="Arial"/>
              <a:cs typeface="Arial"/>
            </a:endParaRPr>
          </a:p>
          <a:p>
            <a:pPr marL="457200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en-GB" sz="1400" b="1" noProof="0" dirty="0">
                <a:solidFill>
                  <a:schemeClr val="dk1"/>
                </a:solidFill>
                <a:latin typeface="Arial"/>
                <a:cs typeface="Arial"/>
              </a:rPr>
              <a:t>Photosensors</a:t>
            </a:r>
            <a:r>
              <a:rPr lang="en-GB" sz="1400" noProof="0" dirty="0">
                <a:latin typeface="Arial"/>
                <a:cs typeface="Arial"/>
              </a:rPr>
              <a:t>: </a:t>
            </a:r>
            <a:r>
              <a:rPr lang="en-GB" sz="1400" b="1" noProof="0" dirty="0">
                <a:latin typeface="Arial"/>
                <a:cs typeface="Arial"/>
              </a:rPr>
              <a:t>3x3 mm</a:t>
            </a:r>
            <a:r>
              <a:rPr lang="en-GB" sz="1400" b="1" baseline="30000" noProof="0" dirty="0">
                <a:latin typeface="Arial"/>
                <a:cs typeface="Arial"/>
              </a:rPr>
              <a:t>2</a:t>
            </a:r>
            <a:r>
              <a:rPr lang="en-GB" sz="1400" b="1" noProof="0" dirty="0">
                <a:latin typeface="Arial"/>
                <a:cs typeface="Arial"/>
              </a:rPr>
              <a:t> </a:t>
            </a:r>
            <a:r>
              <a:rPr lang="en-GB" sz="1400" b="1" noProof="0" dirty="0" err="1">
                <a:latin typeface="Arial"/>
                <a:cs typeface="Arial"/>
              </a:rPr>
              <a:t>SiPMs</a:t>
            </a:r>
            <a:r>
              <a:rPr lang="en-GB" sz="1400" b="1" noProof="0" dirty="0">
                <a:latin typeface="Arial"/>
                <a:cs typeface="Arial"/>
              </a:rPr>
              <a:t>, 0.5 m</a:t>
            </a:r>
            <a:r>
              <a:rPr lang="en-GB" sz="1400" b="1" baseline="30000" noProof="0" dirty="0">
                <a:latin typeface="Arial"/>
                <a:cs typeface="Arial"/>
              </a:rPr>
              <a:t>2</a:t>
            </a:r>
            <a:r>
              <a:rPr lang="en-GB" sz="1400" b="1" noProof="0" dirty="0">
                <a:latin typeface="Arial"/>
                <a:cs typeface="Arial"/>
              </a:rPr>
              <a:t> per sector</a:t>
            </a:r>
            <a:r>
              <a:rPr lang="en-GB" sz="1400" noProof="0" dirty="0">
                <a:latin typeface="Arial"/>
                <a:cs typeface="Arial"/>
              </a:rPr>
              <a:t>, in </a:t>
            </a:r>
            <a:r>
              <a:rPr lang="en-GB" sz="1400" b="1" noProof="0" dirty="0">
                <a:latin typeface="Arial"/>
                <a:cs typeface="Arial"/>
              </a:rPr>
              <a:t>1 T magnetic field</a:t>
            </a:r>
            <a:r>
              <a:rPr lang="en-GB" sz="1400" noProof="0" dirty="0">
                <a:latin typeface="Arial"/>
                <a:cs typeface="Arial"/>
              </a:rPr>
              <a:t> and radioactive environment (10</a:t>
            </a:r>
            <a:r>
              <a:rPr lang="en-GB" sz="1400" baseline="30000" noProof="0" dirty="0">
                <a:latin typeface="Arial"/>
                <a:cs typeface="Arial"/>
              </a:rPr>
              <a:t>10</a:t>
            </a:r>
            <a:r>
              <a:rPr lang="en-GB" sz="1400" noProof="0" dirty="0">
                <a:latin typeface="Arial"/>
                <a:cs typeface="Arial"/>
              </a:rPr>
              <a:t>-10</a:t>
            </a:r>
            <a:r>
              <a:rPr lang="en-GB" sz="1400" baseline="30000" noProof="0" dirty="0">
                <a:latin typeface="Arial"/>
                <a:cs typeface="Arial"/>
              </a:rPr>
              <a:t>11</a:t>
            </a:r>
            <a:r>
              <a:rPr lang="en-GB" sz="1400" noProof="0" dirty="0">
                <a:latin typeface="Arial"/>
                <a:cs typeface="Arial"/>
              </a:rPr>
              <a:t> </a:t>
            </a:r>
            <a:r>
              <a:rPr lang="en-GB" sz="1400" noProof="0" dirty="0" err="1">
                <a:latin typeface="Arial"/>
                <a:cs typeface="Arial"/>
              </a:rPr>
              <a:t>n</a:t>
            </a:r>
            <a:r>
              <a:rPr lang="en-GB" sz="1400" baseline="-25000" noProof="0" dirty="0" err="1">
                <a:latin typeface="Arial"/>
                <a:cs typeface="Arial"/>
              </a:rPr>
              <a:t>eq</a:t>
            </a:r>
            <a:r>
              <a:rPr lang="en-GB" sz="1400" noProof="0" dirty="0">
                <a:latin typeface="Arial"/>
                <a:cs typeface="Arial"/>
              </a:rPr>
              <a:t>/cm</a:t>
            </a:r>
            <a:r>
              <a:rPr lang="en-GB" sz="1400" baseline="30000" noProof="0" dirty="0">
                <a:latin typeface="Arial"/>
                <a:cs typeface="Arial"/>
              </a:rPr>
              <a:t>2</a:t>
            </a:r>
            <a:r>
              <a:rPr lang="en-GB" sz="1400" noProof="0" dirty="0">
                <a:latin typeface="Arial"/>
                <a:cs typeface="Arial"/>
              </a:rPr>
              <a:t> total exposure 10 y operation)</a:t>
            </a:r>
          </a:p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</a:pPr>
            <a:endParaRPr lang="en-GB" sz="1400" noProof="0" dirty="0">
              <a:latin typeface="Arial"/>
              <a:cs typeface="Arial"/>
            </a:endParaRPr>
          </a:p>
          <a:p>
            <a:pPr marL="383540" indent="-38354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b="1" noProof="0" dirty="0" err="1">
                <a:latin typeface="Arial"/>
                <a:cs typeface="Arial"/>
              </a:rPr>
              <a:t>SiPM</a:t>
            </a:r>
            <a:r>
              <a:rPr lang="en-GB" sz="1400" b="1" noProof="0" dirty="0">
                <a:latin typeface="Arial"/>
                <a:cs typeface="Arial"/>
              </a:rPr>
              <a:t> </a:t>
            </a:r>
            <a:r>
              <a:rPr lang="en-GB" sz="1400" noProof="0" dirty="0">
                <a:latin typeface="Arial"/>
                <a:cs typeface="Arial"/>
              </a:rPr>
              <a:t>based readout</a:t>
            </a:r>
          </a:p>
          <a:p>
            <a:pPr marL="449580" lvl="1" indent="-311150">
              <a:lnSpc>
                <a:spcPct val="114999"/>
              </a:lnSpc>
              <a:spcAft>
                <a:spcPts val="0"/>
              </a:spcAft>
              <a:buFont typeface="Arial,Sans-Serif" panose="020B0604020202020204" pitchFamily="34" charset="0"/>
              <a:buChar char="✓"/>
            </a:pPr>
            <a:r>
              <a:rPr lang="en-GB" sz="1400" b="1" noProof="0" dirty="0">
                <a:latin typeface="Arial"/>
                <a:cs typeface="Arial"/>
              </a:rPr>
              <a:t>Single Photon </a:t>
            </a:r>
            <a:r>
              <a:rPr lang="en-GB" sz="1400" noProof="0" dirty="0">
                <a:latin typeface="Arial"/>
                <a:cs typeface="Arial"/>
              </a:rPr>
              <a:t>sensitivity ~ 30 </a:t>
            </a:r>
            <a:r>
              <a:rPr lang="en-GB" sz="1400" noProof="0" dirty="0" err="1">
                <a:latin typeface="Arial"/>
                <a:cs typeface="Arial"/>
              </a:rPr>
              <a:t>phs</a:t>
            </a:r>
            <a:r>
              <a:rPr lang="en-GB" sz="1400" noProof="0" dirty="0">
                <a:latin typeface="Arial"/>
                <a:cs typeface="Arial"/>
              </a:rPr>
              <a:t> per Cherenkov event</a:t>
            </a:r>
          </a:p>
          <a:p>
            <a:pPr marL="449580"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✓"/>
            </a:pPr>
            <a:r>
              <a:rPr lang="en-GB" sz="1400" noProof="0" dirty="0">
                <a:latin typeface="Arial"/>
                <a:cs typeface="Arial"/>
              </a:rPr>
              <a:t>Good </a:t>
            </a:r>
            <a:r>
              <a:rPr lang="en-GB" sz="1400" b="1" noProof="0" dirty="0">
                <a:latin typeface="Arial"/>
                <a:cs typeface="Arial"/>
              </a:rPr>
              <a:t>timing performance</a:t>
            </a:r>
            <a:r>
              <a:rPr lang="en-GB" sz="1400" noProof="0" dirty="0">
                <a:latin typeface="Arial"/>
                <a:cs typeface="Arial"/>
              </a:rPr>
              <a:t> &lt; 100 </a:t>
            </a:r>
            <a:r>
              <a:rPr lang="en-GB" sz="1400" noProof="0" dirty="0" err="1">
                <a:latin typeface="Arial"/>
                <a:cs typeface="Arial"/>
              </a:rPr>
              <a:t>ps</a:t>
            </a:r>
            <a:endParaRPr lang="en-GB" sz="1400" noProof="0" dirty="0">
              <a:latin typeface="Arial"/>
              <a:cs typeface="Arial"/>
            </a:endParaRPr>
          </a:p>
          <a:p>
            <a:pPr marL="449580"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✓"/>
            </a:pPr>
            <a:r>
              <a:rPr lang="en-GB" sz="1400" b="1" noProof="0" dirty="0">
                <a:latin typeface="Arial"/>
                <a:cs typeface="Arial"/>
              </a:rPr>
              <a:t>Cheap</a:t>
            </a:r>
            <a:r>
              <a:rPr lang="en-GB" sz="1400" noProof="0" dirty="0">
                <a:latin typeface="Arial"/>
                <a:cs typeface="Arial"/>
              </a:rPr>
              <a:t> and </a:t>
            </a:r>
            <a:r>
              <a:rPr lang="en-GB" sz="1400" b="1" noProof="0" dirty="0">
                <a:latin typeface="Arial"/>
                <a:cs typeface="Arial"/>
              </a:rPr>
              <a:t>insensitive to magnetic fields</a:t>
            </a:r>
            <a:endParaRPr lang="en-GB" sz="1400" noProof="0" dirty="0">
              <a:latin typeface="Arial"/>
              <a:cs typeface="Arial"/>
            </a:endParaRPr>
          </a:p>
          <a:p>
            <a:pPr marL="449580" lvl="1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✗"/>
            </a:pPr>
            <a:r>
              <a:rPr lang="en-GB" sz="1400" b="1" noProof="0" dirty="0">
                <a:solidFill>
                  <a:srgbClr val="FF0000"/>
                </a:solidFill>
                <a:latin typeface="Arial"/>
                <a:cs typeface="Arial"/>
              </a:rPr>
              <a:t>High DCR</a:t>
            </a:r>
            <a:r>
              <a:rPr lang="en-GB" sz="1400" noProof="0" dirty="0">
                <a:latin typeface="Arial"/>
                <a:cs typeface="Arial"/>
              </a:rPr>
              <a:t> and </a:t>
            </a:r>
            <a:r>
              <a:rPr lang="en-GB" sz="1400" b="1" noProof="0" dirty="0">
                <a:solidFill>
                  <a:srgbClr val="FF0000"/>
                </a:solidFill>
                <a:latin typeface="Arial"/>
                <a:cs typeface="Arial"/>
              </a:rPr>
              <a:t>high radiation sensitivity</a:t>
            </a:r>
            <a:r>
              <a:rPr lang="en-GB" sz="1400" noProof="0" dirty="0">
                <a:latin typeface="Arial"/>
                <a:cs typeface="Arial"/>
              </a:rPr>
              <a:t> requires:</a:t>
            </a:r>
          </a:p>
          <a:p>
            <a:pPr marL="899795" lvl="2" indent="-2476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■"/>
            </a:pPr>
            <a:r>
              <a:rPr lang="en-GB" sz="1400" noProof="0" dirty="0">
                <a:latin typeface="Arial"/>
                <a:cs typeface="Arial"/>
              </a:rPr>
              <a:t>cooling → </a:t>
            </a:r>
            <a:r>
              <a:rPr lang="en-GB" sz="1400" b="1" noProof="0" dirty="0">
                <a:solidFill>
                  <a:srgbClr val="0058FF"/>
                </a:solidFill>
                <a:latin typeface="Arial"/>
                <a:cs typeface="Arial"/>
              </a:rPr>
              <a:t>T = -30/-40°C</a:t>
            </a:r>
            <a:endParaRPr lang="en-GB" sz="1400" noProof="0" dirty="0">
              <a:latin typeface="Arial"/>
              <a:cs typeface="Arial"/>
            </a:endParaRPr>
          </a:p>
          <a:p>
            <a:pPr marL="899795" lvl="2" indent="-2476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■"/>
            </a:pPr>
            <a:r>
              <a:rPr lang="en-GB" sz="1400" noProof="0" dirty="0">
                <a:latin typeface="Arial"/>
                <a:cs typeface="Arial"/>
              </a:rPr>
              <a:t>annealing → </a:t>
            </a:r>
            <a:r>
              <a:rPr lang="en-GB" sz="1400" b="1" noProof="0" dirty="0">
                <a:latin typeface="Arial"/>
                <a:cs typeface="Arial"/>
              </a:rPr>
              <a:t>in-situ temperature cycles</a:t>
            </a:r>
            <a:endParaRPr lang="en-GB" sz="1400" noProof="0" dirty="0">
              <a:latin typeface="Arial"/>
              <a:cs typeface="Arial"/>
            </a:endParaRPr>
          </a:p>
          <a:p>
            <a:pPr marL="899795" lvl="2" indent="-2476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■"/>
            </a:pPr>
            <a:r>
              <a:rPr lang="en-GB" sz="1400" noProof="0" dirty="0">
                <a:latin typeface="Arial"/>
                <a:cs typeface="Arial"/>
              </a:rPr>
              <a:t>timing → </a:t>
            </a:r>
            <a:r>
              <a:rPr lang="en-GB" sz="1400" b="1" noProof="0" dirty="0">
                <a:latin typeface="Arial"/>
                <a:cs typeface="Arial"/>
              </a:rPr>
              <a:t>fast electronics</a:t>
            </a:r>
            <a:endParaRPr lang="en-GB" sz="1400" noProof="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close-up of a mirror face&#10;&#10;AI-generated content may be incorrect.">
            <a:extLst>
              <a:ext uri="{FF2B5EF4-FFF2-40B4-BE49-F238E27FC236}">
                <a16:creationId xmlns:a16="http://schemas.microsoft.com/office/drawing/2014/main" id="{B9497E16-28B8-7097-AAED-C1BA8B93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915" y="1589088"/>
            <a:ext cx="5373370" cy="4289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5E7E1-8355-1120-8113-3211B2023B77}"/>
              </a:ext>
            </a:extLst>
          </p:cNvPr>
          <p:cNvSpPr txBox="1"/>
          <p:nvPr/>
        </p:nvSpPr>
        <p:spPr>
          <a:xfrm>
            <a:off x="731520" y="878840"/>
            <a:ext cx="10261600" cy="6514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>
              <a:lnSpc>
                <a:spcPts val="2222"/>
              </a:lnSpc>
            </a:pPr>
            <a:r>
              <a:rPr lang="en-GB" sz="1400" b="0" i="0" u="none" strike="noStrike" baseline="0" noProof="0" dirty="0">
                <a:solidFill>
                  <a:srgbClr val="000000"/>
                </a:solidFill>
                <a:latin typeface="Arial"/>
              </a:rPr>
              <a:t>Compact and cost-effective solution for broad momentum coverage (3-50 GeV/c) at forward rapidity (1.5-3.5)</a:t>
            </a:r>
            <a:r>
              <a:rPr lang="en-GB" sz="1400" b="0" i="0" noProof="0" dirty="0">
                <a:latin typeface="Arial"/>
              </a:rPr>
              <a:t>​</a:t>
            </a:r>
          </a:p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8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3502-DC51-C2D3-46AF-FFEB793FC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335B74"/>
                </a:solidFill>
                <a:cs typeface="Arial"/>
              </a:rPr>
              <a:t>dRICH electronics overview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D3C07-5D63-05B0-C792-D210CB2D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7295-96EE-3D00-46EC-0134B903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6</a:t>
            </a:fld>
            <a:endParaRPr lang="en-GB"/>
          </a:p>
        </p:txBody>
      </p:sp>
      <p:pic>
        <p:nvPicPr>
          <p:cNvPr id="7" name="Google Shape;111;p18">
            <a:extLst>
              <a:ext uri="{FF2B5EF4-FFF2-40B4-BE49-F238E27FC236}">
                <a16:creationId xmlns:a16="http://schemas.microsoft.com/office/drawing/2014/main" id="{1EB7398C-76B0-2E3D-61B6-6D85D08958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9041" t="9379" r="20010" b="22852"/>
          <a:stretch/>
        </p:blipFill>
        <p:spPr>
          <a:xfrm>
            <a:off x="443860" y="1367373"/>
            <a:ext cx="2605469" cy="3765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2;p18">
            <a:extLst>
              <a:ext uri="{FF2B5EF4-FFF2-40B4-BE49-F238E27FC236}">
                <a16:creationId xmlns:a16="http://schemas.microsoft.com/office/drawing/2014/main" id="{503064B6-EC99-3ED1-0291-B89CCE4209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701" y="1462853"/>
            <a:ext cx="2934541" cy="36652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20;p18">
            <a:extLst>
              <a:ext uri="{FF2B5EF4-FFF2-40B4-BE49-F238E27FC236}">
                <a16:creationId xmlns:a16="http://schemas.microsoft.com/office/drawing/2014/main" id="{D6C32B81-4DA2-B520-5873-8D600A4B9303}"/>
              </a:ext>
            </a:extLst>
          </p:cNvPr>
          <p:cNvGrpSpPr/>
          <p:nvPr/>
        </p:nvGrpSpPr>
        <p:grpSpPr>
          <a:xfrm>
            <a:off x="6650328" y="1366696"/>
            <a:ext cx="4454626" cy="4772334"/>
            <a:chOff x="5512850" y="682000"/>
            <a:chExt cx="3701450" cy="4153900"/>
          </a:xfrm>
        </p:grpSpPr>
        <p:pic>
          <p:nvPicPr>
            <p:cNvPr id="10" name="Google Shape;121;p18">
              <a:extLst>
                <a:ext uri="{FF2B5EF4-FFF2-40B4-BE49-F238E27FC236}">
                  <a16:creationId xmlns:a16="http://schemas.microsoft.com/office/drawing/2014/main" id="{D692EE78-06CC-F584-A2DC-94A86E0978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81450" y="3062039"/>
              <a:ext cx="902999" cy="700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22;p18">
              <a:extLst>
                <a:ext uri="{FF2B5EF4-FFF2-40B4-BE49-F238E27FC236}">
                  <a16:creationId xmlns:a16="http://schemas.microsoft.com/office/drawing/2014/main" id="{421FA117-25D2-7D4D-F3C1-AA0B7694FC4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5296" r="28636"/>
            <a:stretch/>
          </p:blipFill>
          <p:spPr>
            <a:xfrm>
              <a:off x="5715000" y="1334700"/>
              <a:ext cx="2140775" cy="2784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3;p18">
              <a:extLst>
                <a:ext uri="{FF2B5EF4-FFF2-40B4-BE49-F238E27FC236}">
                  <a16:creationId xmlns:a16="http://schemas.microsoft.com/office/drawing/2014/main" id="{42F45761-EEB6-F247-ADB9-4A1B46F1CB2E}"/>
                </a:ext>
              </a:extLst>
            </p:cNvPr>
            <p:cNvSpPr txBox="1"/>
            <p:nvPr/>
          </p:nvSpPr>
          <p:spPr>
            <a:xfrm>
              <a:off x="5798100" y="682000"/>
              <a:ext cx="1895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/>
                <a:t>cold plate / heat exchanger</a:t>
              </a:r>
              <a:endParaRPr sz="1100"/>
            </a:p>
          </p:txBody>
        </p:sp>
        <p:sp>
          <p:nvSpPr>
            <p:cNvPr id="13" name="Google Shape;124;p18">
              <a:extLst>
                <a:ext uri="{FF2B5EF4-FFF2-40B4-BE49-F238E27FC236}">
                  <a16:creationId xmlns:a16="http://schemas.microsoft.com/office/drawing/2014/main" id="{B2659A6B-04CE-C8C0-79D6-19AD948D59D9}"/>
                </a:ext>
              </a:extLst>
            </p:cNvPr>
            <p:cNvSpPr txBox="1"/>
            <p:nvPr/>
          </p:nvSpPr>
          <p:spPr>
            <a:xfrm>
              <a:off x="6384925" y="986800"/>
              <a:ext cx="1536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/>
                <a:t>SiPM matrix array</a:t>
              </a:r>
              <a:endParaRPr sz="1100"/>
            </a:p>
          </p:txBody>
        </p:sp>
        <p:cxnSp>
          <p:nvCxnSpPr>
            <p:cNvPr id="14" name="Google Shape;125;p18">
              <a:extLst>
                <a:ext uri="{FF2B5EF4-FFF2-40B4-BE49-F238E27FC236}">
                  <a16:creationId xmlns:a16="http://schemas.microsoft.com/office/drawing/2014/main" id="{E37F384C-08BC-2CEA-9A88-D47006EB3140}"/>
                </a:ext>
              </a:extLst>
            </p:cNvPr>
            <p:cNvCxnSpPr/>
            <p:nvPr/>
          </p:nvCxnSpPr>
          <p:spPr>
            <a:xfrm flipH="1">
              <a:off x="6030125" y="961825"/>
              <a:ext cx="184500" cy="7890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126;p18">
              <a:extLst>
                <a:ext uri="{FF2B5EF4-FFF2-40B4-BE49-F238E27FC236}">
                  <a16:creationId xmlns:a16="http://schemas.microsoft.com/office/drawing/2014/main" id="{B33A1E16-1043-E604-8E92-A908275BACBE}"/>
                </a:ext>
              </a:extLst>
            </p:cNvPr>
            <p:cNvCxnSpPr/>
            <p:nvPr/>
          </p:nvCxnSpPr>
          <p:spPr>
            <a:xfrm>
              <a:off x="6900425" y="1266625"/>
              <a:ext cx="41700" cy="309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6" name="Google Shape;127;p18">
              <a:extLst>
                <a:ext uri="{FF2B5EF4-FFF2-40B4-BE49-F238E27FC236}">
                  <a16:creationId xmlns:a16="http://schemas.microsoft.com/office/drawing/2014/main" id="{F3243B91-69E4-6EEC-63A6-ED11162F8DF3}"/>
                </a:ext>
              </a:extLst>
            </p:cNvPr>
            <p:cNvSpPr txBox="1"/>
            <p:nvPr/>
          </p:nvSpPr>
          <p:spPr>
            <a:xfrm>
              <a:off x="8143046" y="1748800"/>
              <a:ext cx="804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/>
                <a:t>flex PCB</a:t>
              </a:r>
              <a:endParaRPr sz="1100"/>
            </a:p>
          </p:txBody>
        </p:sp>
        <p:cxnSp>
          <p:nvCxnSpPr>
            <p:cNvPr id="17" name="Google Shape;128;p18">
              <a:extLst>
                <a:ext uri="{FF2B5EF4-FFF2-40B4-BE49-F238E27FC236}">
                  <a16:creationId xmlns:a16="http://schemas.microsoft.com/office/drawing/2014/main" id="{0C129B66-7F3B-754B-4A70-D620D9038B4B}"/>
                </a:ext>
              </a:extLst>
            </p:cNvPr>
            <p:cNvCxnSpPr>
              <a:stCxn id="127" idx="1"/>
            </p:cNvCxnSpPr>
            <p:nvPr/>
          </p:nvCxnSpPr>
          <p:spPr>
            <a:xfrm rot="10800000">
              <a:off x="7813046" y="1689400"/>
              <a:ext cx="330000" cy="236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" name="Google Shape;129;p18">
              <a:extLst>
                <a:ext uri="{FF2B5EF4-FFF2-40B4-BE49-F238E27FC236}">
                  <a16:creationId xmlns:a16="http://schemas.microsoft.com/office/drawing/2014/main" id="{E90CEC8E-D1FE-E25A-AF96-67574FCAF201}"/>
                </a:ext>
              </a:extLst>
            </p:cNvPr>
            <p:cNvSpPr txBox="1"/>
            <p:nvPr/>
          </p:nvSpPr>
          <p:spPr>
            <a:xfrm>
              <a:off x="7486941" y="2282200"/>
              <a:ext cx="1536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/>
                <a:t>back-side connectors</a:t>
              </a:r>
              <a:endParaRPr sz="1100"/>
            </a:p>
          </p:txBody>
        </p:sp>
        <p:cxnSp>
          <p:nvCxnSpPr>
            <p:cNvPr id="19" name="Google Shape;130;p18">
              <a:extLst>
                <a:ext uri="{FF2B5EF4-FFF2-40B4-BE49-F238E27FC236}">
                  <a16:creationId xmlns:a16="http://schemas.microsoft.com/office/drawing/2014/main" id="{10E78986-C3A6-EC34-FBC7-C4E601304E1F}"/>
                </a:ext>
              </a:extLst>
            </p:cNvPr>
            <p:cNvCxnSpPr/>
            <p:nvPr/>
          </p:nvCxnSpPr>
          <p:spPr>
            <a:xfrm rot="10800000">
              <a:off x="7567125" y="2037900"/>
              <a:ext cx="134400" cy="324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0" name="Google Shape;131;p18">
              <a:extLst>
                <a:ext uri="{FF2B5EF4-FFF2-40B4-BE49-F238E27FC236}">
                  <a16:creationId xmlns:a16="http://schemas.microsoft.com/office/drawing/2014/main" id="{865A59F7-E935-3D76-B2DC-8966579670B4}"/>
                </a:ext>
              </a:extLst>
            </p:cNvPr>
            <p:cNvSpPr txBox="1"/>
            <p:nvPr/>
          </p:nvSpPr>
          <p:spPr>
            <a:xfrm>
              <a:off x="7486950" y="3124200"/>
              <a:ext cx="756900" cy="354000"/>
            </a:xfrm>
            <a:prstGeom prst="rect">
              <a:avLst/>
            </a:prstGeom>
            <a:solidFill>
              <a:srgbClr val="EEFF41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/>
                <a:t>FEB</a:t>
              </a:r>
              <a:endParaRPr sz="1100" b="1"/>
            </a:p>
          </p:txBody>
        </p:sp>
        <p:sp>
          <p:nvSpPr>
            <p:cNvPr id="21" name="Google Shape;132;p18">
              <a:extLst>
                <a:ext uri="{FF2B5EF4-FFF2-40B4-BE49-F238E27FC236}">
                  <a16:creationId xmlns:a16="http://schemas.microsoft.com/office/drawing/2014/main" id="{468C5ECA-18C4-5F4B-54B6-9CF96F36DBC7}"/>
                </a:ext>
              </a:extLst>
            </p:cNvPr>
            <p:cNvSpPr txBox="1"/>
            <p:nvPr/>
          </p:nvSpPr>
          <p:spPr>
            <a:xfrm>
              <a:off x="5932400" y="4191000"/>
              <a:ext cx="697800" cy="354000"/>
            </a:xfrm>
            <a:prstGeom prst="rect">
              <a:avLst/>
            </a:prstGeom>
            <a:solidFill>
              <a:srgbClr val="EEFF41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/>
                <a:t>RDO</a:t>
              </a:r>
              <a:endParaRPr sz="1100" b="1"/>
            </a:p>
          </p:txBody>
        </p:sp>
        <p:cxnSp>
          <p:nvCxnSpPr>
            <p:cNvPr id="22" name="Google Shape;133;p18">
              <a:extLst>
                <a:ext uri="{FF2B5EF4-FFF2-40B4-BE49-F238E27FC236}">
                  <a16:creationId xmlns:a16="http://schemas.microsoft.com/office/drawing/2014/main" id="{3DD07ED6-FFC6-514C-A040-55CE45FE319A}"/>
                </a:ext>
              </a:extLst>
            </p:cNvPr>
            <p:cNvCxnSpPr/>
            <p:nvPr/>
          </p:nvCxnSpPr>
          <p:spPr>
            <a:xfrm rot="10800000">
              <a:off x="7434338" y="2857469"/>
              <a:ext cx="481500" cy="2757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" name="Google Shape;134;p18">
              <a:extLst>
                <a:ext uri="{FF2B5EF4-FFF2-40B4-BE49-F238E27FC236}">
                  <a16:creationId xmlns:a16="http://schemas.microsoft.com/office/drawing/2014/main" id="{3557CA4F-2698-1F0C-FD3D-61081CBE45AC}"/>
                </a:ext>
              </a:extLst>
            </p:cNvPr>
            <p:cNvCxnSpPr>
              <a:stCxn id="132" idx="0"/>
            </p:cNvCxnSpPr>
            <p:nvPr/>
          </p:nvCxnSpPr>
          <p:spPr>
            <a:xfrm rot="10800000" flipH="1">
              <a:off x="6281300" y="3875400"/>
              <a:ext cx="186000" cy="3156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" name="Google Shape;135;p18">
              <a:extLst>
                <a:ext uri="{FF2B5EF4-FFF2-40B4-BE49-F238E27FC236}">
                  <a16:creationId xmlns:a16="http://schemas.microsoft.com/office/drawing/2014/main" id="{FE565057-4F63-5C60-42AF-BCB4525FA08A}"/>
                </a:ext>
              </a:extLst>
            </p:cNvPr>
            <p:cNvSpPr txBox="1"/>
            <p:nvPr/>
          </p:nvSpPr>
          <p:spPr>
            <a:xfrm>
              <a:off x="8066000" y="838200"/>
              <a:ext cx="804600" cy="523200"/>
            </a:xfrm>
            <a:prstGeom prst="rect">
              <a:avLst/>
            </a:prstGeom>
            <a:solidFill>
              <a:srgbClr val="EEFF41"/>
            </a:solidFill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/>
                <a:t>SiPM sensors</a:t>
              </a:r>
              <a:endParaRPr sz="1100" b="1"/>
            </a:p>
          </p:txBody>
        </p:sp>
        <p:cxnSp>
          <p:nvCxnSpPr>
            <p:cNvPr id="25" name="Google Shape;136;p18">
              <a:extLst>
                <a:ext uri="{FF2B5EF4-FFF2-40B4-BE49-F238E27FC236}">
                  <a16:creationId xmlns:a16="http://schemas.microsoft.com/office/drawing/2014/main" id="{DB413A2C-B3DF-00BF-A841-3FFD48895009}"/>
                </a:ext>
              </a:extLst>
            </p:cNvPr>
            <p:cNvCxnSpPr>
              <a:stCxn id="135" idx="1"/>
            </p:cNvCxnSpPr>
            <p:nvPr/>
          </p:nvCxnSpPr>
          <p:spPr>
            <a:xfrm flipH="1">
              <a:off x="7702700" y="1099800"/>
              <a:ext cx="363300" cy="3435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" name="Google Shape;137;p18">
              <a:extLst>
                <a:ext uri="{FF2B5EF4-FFF2-40B4-BE49-F238E27FC236}">
                  <a16:creationId xmlns:a16="http://schemas.microsoft.com/office/drawing/2014/main" id="{A4E3D457-CAA3-9E01-74B3-A105CF2BE1A4}"/>
                </a:ext>
              </a:extLst>
            </p:cNvPr>
            <p:cNvSpPr txBox="1"/>
            <p:nvPr/>
          </p:nvSpPr>
          <p:spPr>
            <a:xfrm>
              <a:off x="7792900" y="3775181"/>
              <a:ext cx="14214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 dirty="0"/>
                <a:t>ALCOR ASIC</a:t>
              </a:r>
              <a:endParaRPr sz="1100" b="1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 b="1" dirty="0"/>
                <a:t>(64-channel, BGA)</a:t>
              </a:r>
              <a:endParaRPr sz="1000" b="1" dirty="0"/>
            </a:p>
          </p:txBody>
        </p:sp>
        <p:sp>
          <p:nvSpPr>
            <p:cNvPr id="27" name="Google Shape;138;p18">
              <a:extLst>
                <a:ext uri="{FF2B5EF4-FFF2-40B4-BE49-F238E27FC236}">
                  <a16:creationId xmlns:a16="http://schemas.microsoft.com/office/drawing/2014/main" id="{3174A27A-D74A-0785-BF64-9947E46A6E34}"/>
                </a:ext>
              </a:extLst>
            </p:cNvPr>
            <p:cNvSpPr txBox="1"/>
            <p:nvPr/>
          </p:nvSpPr>
          <p:spPr>
            <a:xfrm>
              <a:off x="7278824" y="4187200"/>
              <a:ext cx="1644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/>
                <a:t>connections to services</a:t>
              </a:r>
              <a:endParaRPr sz="11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/>
                <a:t>HV, LV, DAQ, …</a:t>
              </a:r>
              <a:endParaRPr sz="1100"/>
            </a:p>
          </p:txBody>
        </p:sp>
        <p:cxnSp>
          <p:nvCxnSpPr>
            <p:cNvPr id="28" name="Google Shape;139;p18">
              <a:extLst>
                <a:ext uri="{FF2B5EF4-FFF2-40B4-BE49-F238E27FC236}">
                  <a16:creationId xmlns:a16="http://schemas.microsoft.com/office/drawing/2014/main" id="{2B58FB63-9A23-A922-4D27-E0C231F1A72F}"/>
                </a:ext>
              </a:extLst>
            </p:cNvPr>
            <p:cNvCxnSpPr/>
            <p:nvPr/>
          </p:nvCxnSpPr>
          <p:spPr>
            <a:xfrm rot="10800000">
              <a:off x="7158575" y="4012850"/>
              <a:ext cx="469200" cy="273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9" name="Google Shape;140;p18">
              <a:extLst>
                <a:ext uri="{FF2B5EF4-FFF2-40B4-BE49-F238E27FC236}">
                  <a16:creationId xmlns:a16="http://schemas.microsoft.com/office/drawing/2014/main" id="{93EDA112-10CD-F74D-4D7E-A063BBD54AEC}"/>
                </a:ext>
              </a:extLst>
            </p:cNvPr>
            <p:cNvCxnSpPr/>
            <p:nvPr/>
          </p:nvCxnSpPr>
          <p:spPr>
            <a:xfrm>
              <a:off x="5714375" y="1557025"/>
              <a:ext cx="0" cy="24387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30" name="Google Shape;141;p18">
              <a:extLst>
                <a:ext uri="{FF2B5EF4-FFF2-40B4-BE49-F238E27FC236}">
                  <a16:creationId xmlns:a16="http://schemas.microsoft.com/office/drawing/2014/main" id="{2E060754-BE53-A955-6E85-BA0DCEBD1E54}"/>
                </a:ext>
              </a:extLst>
            </p:cNvPr>
            <p:cNvSpPr txBox="1"/>
            <p:nvPr/>
          </p:nvSpPr>
          <p:spPr>
            <a:xfrm rot="-5400000">
              <a:off x="5380400" y="2665796"/>
              <a:ext cx="9144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 b="1"/>
                <a:t>~ 14 cm</a:t>
              </a:r>
              <a:endParaRPr sz="1100" b="1"/>
            </a:p>
          </p:txBody>
        </p:sp>
        <p:sp>
          <p:nvSpPr>
            <p:cNvPr id="31" name="Google Shape;142;p18">
              <a:extLst>
                <a:ext uri="{FF2B5EF4-FFF2-40B4-BE49-F238E27FC236}">
                  <a16:creationId xmlns:a16="http://schemas.microsoft.com/office/drawing/2014/main" id="{E88E1AA6-1014-A1E1-72D7-2BCDA31BEDD5}"/>
                </a:ext>
              </a:extLst>
            </p:cNvPr>
            <p:cNvSpPr txBox="1"/>
            <p:nvPr/>
          </p:nvSpPr>
          <p:spPr>
            <a:xfrm>
              <a:off x="5512850" y="4497200"/>
              <a:ext cx="1536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/>
                <a:t>(INFN Bologna)</a:t>
              </a:r>
              <a:endParaRPr sz="1000"/>
            </a:p>
          </p:txBody>
        </p:sp>
        <p:sp>
          <p:nvSpPr>
            <p:cNvPr id="32" name="Google Shape;143;p18">
              <a:extLst>
                <a:ext uri="{FF2B5EF4-FFF2-40B4-BE49-F238E27FC236}">
                  <a16:creationId xmlns:a16="http://schemas.microsoft.com/office/drawing/2014/main" id="{84DA4D6B-4015-EBCB-99A5-74CB882C55C2}"/>
                </a:ext>
              </a:extLst>
            </p:cNvPr>
            <p:cNvSpPr txBox="1"/>
            <p:nvPr/>
          </p:nvSpPr>
          <p:spPr>
            <a:xfrm>
              <a:off x="7938050" y="1317850"/>
              <a:ext cx="1071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/>
                <a:t>(INFN Bologna)</a:t>
              </a:r>
              <a:endParaRPr sz="1000"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3FF4D06C-D282-F5BA-9BE1-EC57E7FE4410}"/>
              </a:ext>
            </a:extLst>
          </p:cNvPr>
          <p:cNvSpPr txBox="1"/>
          <p:nvPr/>
        </p:nvSpPr>
        <p:spPr>
          <a:xfrm>
            <a:off x="441739" y="5218043"/>
            <a:ext cx="6096000" cy="12296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0" indent="-304800" algn="l" rtl="0">
              <a:lnSpc>
                <a:spcPts val="1776"/>
              </a:lnSpc>
              <a:buFont typeface="Arial,Sans-Serif"/>
              <a:buChar char="●"/>
            </a:pPr>
            <a:r>
              <a:rPr lang="en-GB" sz="1400" b="1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1 PDU</a:t>
            </a:r>
            <a:r>
              <a:rPr lang="en-GB" sz="1400" b="0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 4x64 </a:t>
            </a:r>
            <a:r>
              <a:rPr lang="en-GB" sz="1400" b="0" i="0" u="none" strike="noStrike" baseline="0" noProof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SiPM</a:t>
            </a:r>
            <a:r>
              <a:rPr lang="en-GB" sz="1400" b="0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array device (256 channels), </a:t>
            </a:r>
            <a:r>
              <a:rPr lang="en-GB" sz="1400" b="1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4 FEBs, 1 RDO</a:t>
            </a:r>
            <a:r>
              <a:rPr lang="en-GB" sz="1400" b="0" i="0" noProof="0" dirty="0">
                <a:latin typeface="Arial"/>
                <a:ea typeface="Arial"/>
                <a:cs typeface="Arial"/>
              </a:rPr>
              <a:t>​</a:t>
            </a:r>
          </a:p>
          <a:p>
            <a:pPr marL="457200" lvl="0" indent="-304800" algn="l" rtl="0">
              <a:lnSpc>
                <a:spcPts val="1776"/>
              </a:lnSpc>
              <a:buFont typeface="Arial,Sans-Serif"/>
              <a:buChar char="●"/>
            </a:pPr>
            <a:r>
              <a:rPr lang="en-GB" sz="1400" b="1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1 ALCOR </a:t>
            </a:r>
            <a:r>
              <a:rPr lang="en-GB" sz="1400" b="0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(64 channels) per </a:t>
            </a:r>
            <a:r>
              <a:rPr lang="en-GB" sz="1400" b="1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FEB: </a:t>
            </a:r>
            <a:r>
              <a:rPr lang="en-GB" sz="1400" b="0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8x8 </a:t>
            </a:r>
            <a:r>
              <a:rPr lang="en-GB" sz="1400" b="0" i="0" u="none" strike="noStrike" baseline="0" noProof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SiPM</a:t>
            </a:r>
            <a:r>
              <a:rPr lang="en-GB" sz="1400" b="0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matrix readout</a:t>
            </a:r>
            <a:r>
              <a:rPr lang="en-GB" sz="1400" b="0" i="0" noProof="0" dirty="0">
                <a:latin typeface="Arial"/>
                <a:ea typeface="Arial"/>
                <a:cs typeface="Arial"/>
              </a:rPr>
              <a:t>​</a:t>
            </a:r>
          </a:p>
          <a:p>
            <a:pPr marL="457200" lvl="0" indent="-304800" algn="l" rtl="0">
              <a:lnSpc>
                <a:spcPts val="1776"/>
              </a:lnSpc>
              <a:buFont typeface="Arial,Sans-Serif"/>
              <a:buChar char="●"/>
            </a:pPr>
            <a:r>
              <a:rPr lang="en-GB" sz="1400" b="0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6 sectors: 208 PDUs/sector → 1248 PDUs for full dRICH readout</a:t>
            </a:r>
            <a:r>
              <a:rPr lang="en-GB" sz="1400" b="0" i="0" noProof="0" dirty="0">
                <a:latin typeface="Arial"/>
                <a:ea typeface="Arial"/>
                <a:cs typeface="Arial"/>
              </a:rPr>
              <a:t>​</a:t>
            </a:r>
          </a:p>
          <a:p>
            <a:pPr marL="457200" lvl="0" indent="-304800" algn="l" rtl="0">
              <a:lnSpc>
                <a:spcPts val="1776"/>
              </a:lnSpc>
              <a:buFont typeface="Arial,Sans-Serif"/>
              <a:buChar char="●"/>
            </a:pPr>
            <a:r>
              <a:rPr lang="en-GB" sz="1400" b="1" i="0" u="none" strike="noStrike" baseline="0" noProof="0" dirty="0">
                <a:solidFill>
                  <a:srgbClr val="0058FF"/>
                </a:solidFill>
                <a:latin typeface="Arial"/>
                <a:ea typeface="Arial"/>
                <a:cs typeface="Arial"/>
              </a:rPr>
              <a:t>4992 FEBs → 4992 ALCOR-64</a:t>
            </a:r>
            <a:r>
              <a:rPr lang="en-GB" sz="1400" b="0" i="0" noProof="0" dirty="0">
                <a:latin typeface="Arial"/>
                <a:ea typeface="Arial"/>
                <a:cs typeface="Arial"/>
              </a:rPr>
              <a:t>​</a:t>
            </a:r>
          </a:p>
          <a:p>
            <a:pPr marL="457200" lvl="0" indent="-304800" algn="l" rtl="0">
              <a:lnSpc>
                <a:spcPts val="1776"/>
              </a:lnSpc>
              <a:buFont typeface="Arial,Sans-Serif"/>
              <a:buChar char="●"/>
            </a:pPr>
            <a:r>
              <a:rPr lang="en-GB" sz="1400" b="1" i="0" u="none" strike="noStrike" baseline="0" noProof="0" dirty="0">
                <a:solidFill>
                  <a:srgbClr val="0058FF"/>
                </a:solidFill>
                <a:latin typeface="Arial"/>
                <a:ea typeface="Arial"/>
                <a:cs typeface="Arial"/>
              </a:rPr>
              <a:t>319488 </a:t>
            </a:r>
            <a:r>
              <a:rPr lang="en-GB" sz="1400" b="0" i="0" u="none" strike="noStrike" baseline="0" noProof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readout</a:t>
            </a:r>
            <a:r>
              <a:rPr lang="en-GB" sz="1400" b="1" i="0" u="none" strike="noStrike" baseline="0" noProof="0" dirty="0">
                <a:solidFill>
                  <a:srgbClr val="0000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1400" b="1" i="0" u="none" strike="noStrike" baseline="0" noProof="0" dirty="0">
                <a:solidFill>
                  <a:srgbClr val="0058FF"/>
                </a:solidFill>
                <a:latin typeface="Arial"/>
                <a:ea typeface="Arial"/>
                <a:cs typeface="Arial"/>
              </a:rPr>
              <a:t>channels</a:t>
            </a:r>
            <a:r>
              <a:rPr lang="en-GB" sz="1400" b="0" i="0" noProof="0" dirty="0">
                <a:latin typeface="Arial"/>
                <a:ea typeface="Arial"/>
                <a:cs typeface="Arial"/>
              </a:rPr>
              <a:t>​</a:t>
            </a:r>
            <a:endParaRPr lang="en-US" sz="1400" b="0" i="0" dirty="0">
              <a:latin typeface="Arial"/>
              <a:ea typeface="Arial"/>
              <a:cs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0430541C-45C0-2FEF-8358-F27ADEDA5B3B}"/>
              </a:ext>
            </a:extLst>
          </p:cNvPr>
          <p:cNvSpPr/>
          <p:nvPr/>
        </p:nvSpPr>
        <p:spPr>
          <a:xfrm>
            <a:off x="552173" y="1457738"/>
            <a:ext cx="861391" cy="9497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B10B88B2-2FEE-AEF4-9AA5-B09177A4103E}"/>
              </a:ext>
            </a:extLst>
          </p:cNvPr>
          <p:cNvCxnSpPr/>
          <p:nvPr/>
        </p:nvCxnSpPr>
        <p:spPr>
          <a:xfrm>
            <a:off x="1369391" y="1954696"/>
            <a:ext cx="2506869" cy="784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82F06C9F-7352-9541-5EC8-F6A9809B2275}"/>
              </a:ext>
            </a:extLst>
          </p:cNvPr>
          <p:cNvSpPr/>
          <p:nvPr/>
        </p:nvSpPr>
        <p:spPr>
          <a:xfrm>
            <a:off x="3832086" y="2484781"/>
            <a:ext cx="861391" cy="9497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DA48F47-9822-F8C1-3B68-63876F71957F}"/>
              </a:ext>
            </a:extLst>
          </p:cNvPr>
          <p:cNvSpPr txBox="1"/>
          <p:nvPr/>
        </p:nvSpPr>
        <p:spPr>
          <a:xfrm>
            <a:off x="4041914" y="944219"/>
            <a:ext cx="2606261" cy="7797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ts val="1628"/>
              </a:lnSpc>
            </a:pPr>
            <a:r>
              <a:rPr lang="it-IT" sz="1100" b="0" i="0" u="none" strike="noStrike" baseline="0" dirty="0" err="1">
                <a:solidFill>
                  <a:srgbClr val="000000"/>
                </a:solidFill>
                <a:latin typeface="Arial"/>
              </a:rPr>
              <a:t>PDUs</a:t>
            </a:r>
            <a:r>
              <a:rPr lang="it-IT" sz="1100" b="0" i="0" u="none" strike="noStrike" baseline="0" dirty="0">
                <a:solidFill>
                  <a:srgbClr val="000000"/>
                </a:solidFill>
                <a:latin typeface="Arial"/>
              </a:rPr>
              <a:t> inside </a:t>
            </a:r>
            <a:r>
              <a:rPr lang="it-IT" sz="1100" b="0" i="0" u="none" strike="noStrike" baseline="0" dirty="0" err="1">
                <a:solidFill>
                  <a:srgbClr val="000000"/>
                </a:solidFill>
                <a:latin typeface="Arial"/>
              </a:rPr>
              <a:t>dRICH</a:t>
            </a:r>
            <a:r>
              <a:rPr lang="it-IT" sz="1100" b="0" i="0" u="none" strike="noStrike" baseline="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100" b="0" i="0" u="none" strike="noStrike" baseline="0" dirty="0" err="1">
                <a:solidFill>
                  <a:srgbClr val="000000"/>
                </a:solidFill>
                <a:latin typeface="Arial"/>
              </a:rPr>
              <a:t>sector</a:t>
            </a:r>
            <a:r>
              <a:rPr lang="it-IT" sz="1100" b="0" i="0" u="none" strike="noStrike" baseline="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100" b="1" i="0" u="none" strike="noStrike" baseline="0" dirty="0">
                <a:solidFill>
                  <a:srgbClr val="000000"/>
                </a:solidFill>
                <a:latin typeface="Arial"/>
              </a:rPr>
              <a:t>“detector box” </a:t>
            </a:r>
            <a:r>
              <a:rPr lang="it-IT" sz="1100" b="0" i="0" u="none" strike="noStrike" baseline="0" dirty="0">
                <a:solidFill>
                  <a:srgbClr val="000000"/>
                </a:solidFill>
                <a:latin typeface="Arial"/>
              </a:rPr>
              <a:t>(INFN Ferrara)</a:t>
            </a:r>
            <a:r>
              <a:rPr lang="en-US" sz="1100" b="0" i="0" dirty="0">
                <a:latin typeface="Arial"/>
              </a:rPr>
              <a:t>​</a:t>
            </a:r>
          </a:p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5A19228-2AC8-3272-B587-FD3E3B319E32}"/>
              </a:ext>
            </a:extLst>
          </p:cNvPr>
          <p:cNvCxnSpPr/>
          <p:nvPr/>
        </p:nvCxnSpPr>
        <p:spPr>
          <a:xfrm flipH="1">
            <a:off x="4019825" y="1203738"/>
            <a:ext cx="265043" cy="13693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FDFF7FBA-8B43-AAAC-79F9-807EC2A0C803}"/>
              </a:ext>
            </a:extLst>
          </p:cNvPr>
          <p:cNvCxnSpPr>
            <a:cxnSpLocks/>
          </p:cNvCxnSpPr>
          <p:nvPr/>
        </p:nvCxnSpPr>
        <p:spPr>
          <a:xfrm>
            <a:off x="4715566" y="3213652"/>
            <a:ext cx="1910521" cy="7067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77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2C7DC-7691-FD3D-663F-C509F821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383" y="125751"/>
            <a:ext cx="9693025" cy="7429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800" dirty="0">
                <a:solidFill>
                  <a:srgbClr val="335B74"/>
                </a:solidFill>
                <a:cs typeface="Arial"/>
              </a:rPr>
              <a:t>ALCOR: A Low power Chip for Optical sensor Readout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9E1949-81DA-1025-FF58-14E3EC43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4800"/>
            <a:ext cx="8251200" cy="403200"/>
          </a:xfrm>
        </p:spPr>
        <p:txBody>
          <a:bodyPr/>
          <a:lstStyle/>
          <a:p>
            <a:r>
              <a:rPr lang="it-IT" dirty="0"/>
              <a:t>FEE 2026 - ALCOR: A mixed-</a:t>
            </a:r>
            <a:r>
              <a:rPr lang="it-IT" dirty="0" err="1"/>
              <a:t>signal</a:t>
            </a:r>
            <a:r>
              <a:rPr lang="it-IT" dirty="0"/>
              <a:t> ASIC for the </a:t>
            </a:r>
            <a:r>
              <a:rPr lang="it-IT" dirty="0" err="1"/>
              <a:t>dRICH</a:t>
            </a:r>
            <a:r>
              <a:rPr lang="it-IT" dirty="0"/>
              <a:t> detector of the </a:t>
            </a:r>
            <a:r>
              <a:rPr lang="it-IT" dirty="0" err="1"/>
              <a:t>ePIC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EIC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6A430-D7E8-7A9E-48E9-18627274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7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7B4F7F-638E-C02B-CD08-2503EB7DB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35" y="1579717"/>
            <a:ext cx="8097520" cy="129445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32 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or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64-pixel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matrix 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mixed-signal ASIC with on-chip signal amplification, conditioning and digitization</a:t>
            </a:r>
            <a:endParaRPr lang="en-US" sz="14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ToA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+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ToT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or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Slew-Rate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measurements for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time walk compensation</a:t>
            </a:r>
            <a:endParaRPr lang="en-US" sz="14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Triggerless readout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, fully digital output</a:t>
            </a:r>
            <a:endParaRPr lang="en-US" sz="14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Power consumption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~12 mW/channel</a:t>
            </a:r>
            <a:endParaRPr lang="en-US" sz="14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45720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110 nm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CMOS technology</a:t>
            </a:r>
            <a:endParaRPr lang="en-US" sz="1400" dirty="0">
              <a:solidFill>
                <a:schemeClr val="dk1"/>
              </a:solidFill>
              <a:latin typeface="Arial"/>
              <a:cs typeface="Arial"/>
            </a:endParaRPr>
          </a:p>
          <a:p>
            <a:pPr marL="383540" indent="-383540"/>
            <a:endParaRPr lang="en-GB" dirty="0"/>
          </a:p>
        </p:txBody>
      </p:sp>
      <p:sp>
        <p:nvSpPr>
          <p:cNvPr id="6" name="Google Shape;152;p19">
            <a:extLst>
              <a:ext uri="{FF2B5EF4-FFF2-40B4-BE49-F238E27FC236}">
                <a16:creationId xmlns:a16="http://schemas.microsoft.com/office/drawing/2014/main" id="{4664567C-BD22-D1D7-FE81-E68F4C4BA15C}"/>
              </a:ext>
            </a:extLst>
          </p:cNvPr>
          <p:cNvSpPr txBox="1">
            <a:spLocks noGrp="1"/>
          </p:cNvSpPr>
          <p:nvPr/>
        </p:nvSpPr>
        <p:spPr>
          <a:xfrm>
            <a:off x="3834625" y="910210"/>
            <a:ext cx="6867007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it" sz="1400" dirty="0"/>
              <a:t>Provide </a:t>
            </a:r>
            <a:r>
              <a:rPr lang="it" sz="1400" b="1" dirty="0">
                <a:solidFill>
                  <a:srgbClr val="0B2D4F"/>
                </a:solidFill>
              </a:rPr>
              <a:t>single-photon time tagging</a:t>
            </a:r>
            <a:r>
              <a:rPr lang="it" sz="1400" dirty="0"/>
              <a:t> of signals coming from SiPM sensors</a:t>
            </a:r>
            <a:endParaRPr sz="1400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it" sz="1400" dirty="0"/>
              <a:t>Cope with </a:t>
            </a:r>
            <a:r>
              <a:rPr lang="it" sz="1400" b="1" dirty="0">
                <a:solidFill>
                  <a:srgbClr val="0B2D4F"/>
                </a:solidFill>
              </a:rPr>
              <a:t>SiPM DCR: 300 kHz/channel</a:t>
            </a:r>
            <a:r>
              <a:rPr lang="it" sz="1400" dirty="0"/>
              <a:t> (at max SiPM radiation damage)</a:t>
            </a:r>
            <a:endParaRPr sz="1400" dirty="0"/>
          </a:p>
        </p:txBody>
      </p:sp>
      <p:sp>
        <p:nvSpPr>
          <p:cNvPr id="7" name="Google Shape;154;p19">
            <a:extLst>
              <a:ext uri="{FF2B5EF4-FFF2-40B4-BE49-F238E27FC236}">
                <a16:creationId xmlns:a16="http://schemas.microsoft.com/office/drawing/2014/main" id="{D7C9C1F2-8021-3B59-729F-79AC1499DD68}"/>
              </a:ext>
            </a:extLst>
          </p:cNvPr>
          <p:cNvSpPr txBox="1"/>
          <p:nvPr/>
        </p:nvSpPr>
        <p:spPr>
          <a:xfrm>
            <a:off x="1537526" y="910198"/>
            <a:ext cx="22446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dirty="0">
                <a:solidFill>
                  <a:schemeClr val="dk1"/>
                </a:solidFill>
              </a:rPr>
              <a:t>Main requirements for the ePIC dRICH detector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8" name="Google Shape;156;p19">
            <a:extLst>
              <a:ext uri="{FF2B5EF4-FFF2-40B4-BE49-F238E27FC236}">
                <a16:creationId xmlns:a16="http://schemas.microsoft.com/office/drawing/2014/main" id="{C0C497B9-97EF-A4D9-9CBE-39338C9BE887}"/>
              </a:ext>
            </a:extLst>
          </p:cNvPr>
          <p:cNvGrpSpPr/>
          <p:nvPr/>
        </p:nvGrpSpPr>
        <p:grpSpPr>
          <a:xfrm>
            <a:off x="277483" y="2807582"/>
            <a:ext cx="3494928" cy="3468453"/>
            <a:chOff x="311688" y="2724642"/>
            <a:chExt cx="2356375" cy="2179736"/>
          </a:xfrm>
        </p:grpSpPr>
        <p:pic>
          <p:nvPicPr>
            <p:cNvPr id="17" name="Google Shape;157;p19">
              <a:extLst>
                <a:ext uri="{FF2B5EF4-FFF2-40B4-BE49-F238E27FC236}">
                  <a16:creationId xmlns:a16="http://schemas.microsoft.com/office/drawing/2014/main" id="{739C4463-5986-A989-3EA9-ABFAD9F3E786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00087" y="2988439"/>
              <a:ext cx="2167976" cy="16991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58;p19">
              <a:extLst>
                <a:ext uri="{FF2B5EF4-FFF2-40B4-BE49-F238E27FC236}">
                  <a16:creationId xmlns:a16="http://schemas.microsoft.com/office/drawing/2014/main" id="{D182D08C-9177-BE85-9D4E-DD1E024116C4}"/>
                </a:ext>
              </a:extLst>
            </p:cNvPr>
            <p:cNvCxnSpPr/>
            <p:nvPr/>
          </p:nvCxnSpPr>
          <p:spPr>
            <a:xfrm rot="10800000">
              <a:off x="518979" y="3048044"/>
              <a:ext cx="3600" cy="1587600"/>
            </a:xfrm>
            <a:prstGeom prst="straightConnector1">
              <a:avLst/>
            </a:prstGeom>
            <a:noFill/>
            <a:ln w="647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19" name="Google Shape;159;p19">
              <a:extLst>
                <a:ext uri="{FF2B5EF4-FFF2-40B4-BE49-F238E27FC236}">
                  <a16:creationId xmlns:a16="http://schemas.microsoft.com/office/drawing/2014/main" id="{453E9051-A811-D7F9-B3B2-DA5E90E02C53}"/>
                </a:ext>
              </a:extLst>
            </p:cNvPr>
            <p:cNvSpPr txBox="1"/>
            <p:nvPr/>
          </p:nvSpPr>
          <p:spPr>
            <a:xfrm rot="-5400000">
              <a:off x="154338" y="3712461"/>
              <a:ext cx="5658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175" tIns="62175" rIns="62175" bIns="621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748"/>
                <a:t>3.78 mm</a:t>
              </a:r>
              <a:endParaRPr sz="748"/>
            </a:p>
          </p:txBody>
        </p:sp>
        <p:cxnSp>
          <p:nvCxnSpPr>
            <p:cNvPr id="20" name="Google Shape;160;p19">
              <a:extLst>
                <a:ext uri="{FF2B5EF4-FFF2-40B4-BE49-F238E27FC236}">
                  <a16:creationId xmlns:a16="http://schemas.microsoft.com/office/drawing/2014/main" id="{FF25E871-0B71-269E-CBAE-D94D9136554F}"/>
                </a:ext>
              </a:extLst>
            </p:cNvPr>
            <p:cNvCxnSpPr/>
            <p:nvPr/>
          </p:nvCxnSpPr>
          <p:spPr>
            <a:xfrm rot="10800000" flipH="1">
              <a:off x="575504" y="4702594"/>
              <a:ext cx="2028600" cy="3600"/>
            </a:xfrm>
            <a:prstGeom prst="straightConnector1">
              <a:avLst/>
            </a:prstGeom>
            <a:noFill/>
            <a:ln w="647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1" name="Google Shape;161;p19">
              <a:extLst>
                <a:ext uri="{FF2B5EF4-FFF2-40B4-BE49-F238E27FC236}">
                  <a16:creationId xmlns:a16="http://schemas.microsoft.com/office/drawing/2014/main" id="{7F0B6487-96A5-A2F9-F45F-2E38B2D9416A}"/>
                </a:ext>
              </a:extLst>
            </p:cNvPr>
            <p:cNvSpPr txBox="1"/>
            <p:nvPr/>
          </p:nvSpPr>
          <p:spPr>
            <a:xfrm>
              <a:off x="1301159" y="4653278"/>
              <a:ext cx="565800" cy="2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175" tIns="62175" rIns="62175" bIns="621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748"/>
                <a:t>4.95 mm</a:t>
              </a:r>
              <a:endParaRPr sz="748"/>
            </a:p>
          </p:txBody>
        </p:sp>
        <p:sp>
          <p:nvSpPr>
            <p:cNvPr id="22" name="Google Shape;162;p19">
              <a:extLst>
                <a:ext uri="{FF2B5EF4-FFF2-40B4-BE49-F238E27FC236}">
                  <a16:creationId xmlns:a16="http://schemas.microsoft.com/office/drawing/2014/main" id="{D432CBEA-7C6A-1B2F-E5BF-A21F86D3127F}"/>
                </a:ext>
              </a:extLst>
            </p:cNvPr>
            <p:cNvSpPr txBox="1"/>
            <p:nvPr/>
          </p:nvSpPr>
          <p:spPr>
            <a:xfrm>
              <a:off x="545425" y="2724642"/>
              <a:ext cx="2058600" cy="245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 b="1" dirty="0"/>
                <a:t>ALCOR-32</a:t>
              </a:r>
              <a:endParaRPr sz="1200" b="1" dirty="0"/>
            </a:p>
          </p:txBody>
        </p:sp>
      </p:grpSp>
      <p:sp>
        <p:nvSpPr>
          <p:cNvPr id="23" name="Google Shape;171;p19">
            <a:extLst>
              <a:ext uri="{FF2B5EF4-FFF2-40B4-BE49-F238E27FC236}">
                <a16:creationId xmlns:a16="http://schemas.microsoft.com/office/drawing/2014/main" id="{61CF7E4E-5227-B70D-6833-5FA2211E76B0}"/>
              </a:ext>
            </a:extLst>
          </p:cNvPr>
          <p:cNvSpPr txBox="1"/>
          <p:nvPr/>
        </p:nvSpPr>
        <p:spPr>
          <a:xfrm>
            <a:off x="3782126" y="3089817"/>
            <a:ext cx="2806107" cy="2841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999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200" dirty="0">
                <a:solidFill>
                  <a:schemeClr val="dk1"/>
                </a:solidFill>
              </a:rPr>
              <a:t>ALCORv1: Developed for the DarkSide Experiment for SiPM readout at cryogenic temperature</a:t>
            </a:r>
            <a:endParaRPr sz="1200" dirty="0">
              <a:solidFill>
                <a:schemeClr val="dk1"/>
              </a:solidFill>
            </a:endParaRPr>
          </a:p>
          <a:p>
            <a:pPr marL="269999" lvl="0" indent="-1587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200" b="1" dirty="0">
                <a:solidFill>
                  <a:schemeClr val="dk1"/>
                </a:solidFill>
              </a:rPr>
              <a:t>32-channel</a:t>
            </a:r>
            <a:r>
              <a:rPr lang="it" sz="1200" dirty="0">
                <a:solidFill>
                  <a:schemeClr val="dk1"/>
                </a:solidFill>
              </a:rPr>
              <a:t>, </a:t>
            </a:r>
            <a:r>
              <a:rPr lang="it" sz="1200" b="1" dirty="0">
                <a:solidFill>
                  <a:schemeClr val="dk1"/>
                </a:solidFill>
              </a:rPr>
              <a:t>wire-bond</a:t>
            </a:r>
            <a:endParaRPr sz="1200" b="1" dirty="0">
              <a:solidFill>
                <a:schemeClr val="dk1"/>
              </a:solidFill>
            </a:endParaRPr>
          </a:p>
          <a:p>
            <a:pPr marL="269999" lvl="0" indent="-1587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200" b="1" dirty="0">
                <a:solidFill>
                  <a:schemeClr val="dk1"/>
                </a:solidFill>
              </a:rPr>
              <a:t>320 MHz clock</a:t>
            </a:r>
            <a:r>
              <a:rPr lang="it" sz="1200" dirty="0">
                <a:solidFill>
                  <a:schemeClr val="dk1"/>
                </a:solidFill>
              </a:rPr>
              <a:t> frequency</a:t>
            </a:r>
            <a:endParaRPr sz="1200" dirty="0">
              <a:solidFill>
                <a:schemeClr val="dk1"/>
              </a:solidFill>
            </a:endParaRPr>
          </a:p>
          <a:p>
            <a:pPr marL="269999" lvl="0" indent="-1587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200" dirty="0">
                <a:solidFill>
                  <a:schemeClr val="dk1"/>
                </a:solidFill>
              </a:rPr>
              <a:t>4 LVDS 320 MHz DDR Tx links</a:t>
            </a:r>
            <a:endParaRPr sz="1200" dirty="0">
              <a:solidFill>
                <a:schemeClr val="dk1"/>
              </a:solidFill>
            </a:endParaRPr>
          </a:p>
          <a:p>
            <a:pPr marL="269999" lvl="0" indent="-15875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Char char="●"/>
            </a:pPr>
            <a:r>
              <a:rPr lang="it" sz="1200" dirty="0">
                <a:solidFill>
                  <a:schemeClr val="dk1"/>
                </a:solidFill>
              </a:rPr>
              <a:t>Extensively used within the ePIC-dRICH Collaboration </a:t>
            </a:r>
            <a:r>
              <a:rPr lang="it" sz="1200" b="1" dirty="0">
                <a:solidFill>
                  <a:schemeClr val="dk1"/>
                </a:solidFill>
              </a:rPr>
              <a:t>since 2021</a:t>
            </a:r>
            <a:r>
              <a:rPr lang="it" sz="1200" dirty="0">
                <a:solidFill>
                  <a:schemeClr val="dk1"/>
                </a:solidFill>
              </a:rPr>
              <a:t> and validated with multiple </a:t>
            </a:r>
            <a:r>
              <a:rPr lang="it" sz="1200" b="1" dirty="0">
                <a:solidFill>
                  <a:schemeClr val="dk1"/>
                </a:solidFill>
              </a:rPr>
              <a:t>successful beam tests </a:t>
            </a:r>
            <a:r>
              <a:rPr lang="it" sz="1200" dirty="0">
                <a:solidFill>
                  <a:schemeClr val="dk1"/>
                </a:solidFill>
              </a:rPr>
              <a:t>(ALCORv2)</a:t>
            </a:r>
          </a:p>
        </p:txBody>
      </p:sp>
      <p:sp>
        <p:nvSpPr>
          <p:cNvPr id="24" name="Google Shape;172;p19">
            <a:extLst>
              <a:ext uri="{FF2B5EF4-FFF2-40B4-BE49-F238E27FC236}">
                <a16:creationId xmlns:a16="http://schemas.microsoft.com/office/drawing/2014/main" id="{00EE6A29-0B0A-F959-D084-80234EDF4956}"/>
              </a:ext>
            </a:extLst>
          </p:cNvPr>
          <p:cNvSpPr txBox="1"/>
          <p:nvPr/>
        </p:nvSpPr>
        <p:spPr>
          <a:xfrm>
            <a:off x="9456308" y="2845398"/>
            <a:ext cx="2589967" cy="31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GB" sz="1200" noProof="0" dirty="0">
                <a:solidFill>
                  <a:schemeClr val="dk1"/>
                </a:solidFill>
              </a:rPr>
              <a:t>New version (ALCORv3) with specific EIC-driven features</a:t>
            </a:r>
          </a:p>
          <a:p>
            <a:pPr marL="269875" lvl="0" indent="-1587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GB" sz="1200" b="1" noProof="0" dirty="0">
                <a:solidFill>
                  <a:schemeClr val="dk1"/>
                </a:solidFill>
              </a:rPr>
              <a:t>64-channel,</a:t>
            </a:r>
            <a:r>
              <a:rPr lang="en-GB" sz="1200" noProof="0" dirty="0">
                <a:solidFill>
                  <a:schemeClr val="dk1"/>
                </a:solidFill>
              </a:rPr>
              <a:t> </a:t>
            </a:r>
            <a:r>
              <a:rPr lang="en-GB" sz="1200" b="1" noProof="0" dirty="0">
                <a:solidFill>
                  <a:schemeClr val="dk1"/>
                </a:solidFill>
              </a:rPr>
              <a:t>FC-BGA</a:t>
            </a:r>
            <a:r>
              <a:rPr lang="en-GB" sz="1200" noProof="0" dirty="0">
                <a:solidFill>
                  <a:schemeClr val="dk1"/>
                </a:solidFill>
              </a:rPr>
              <a:t> package</a:t>
            </a:r>
          </a:p>
          <a:p>
            <a:pPr marL="269875" lvl="0" indent="-1587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GB" sz="1200" noProof="0" dirty="0">
                <a:solidFill>
                  <a:schemeClr val="dk1"/>
                </a:solidFill>
              </a:rPr>
              <a:t>Increased amplifier bandwidth to improve time resolution</a:t>
            </a:r>
          </a:p>
          <a:p>
            <a:pPr marL="269875" indent="-17145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000"/>
              <a:buFont typeface="Arial,Sans-Serif"/>
              <a:buChar char="●"/>
            </a:pPr>
            <a:r>
              <a:rPr lang="en-GB" sz="1200" noProof="0" dirty="0">
                <a:solidFill>
                  <a:schemeClr val="dk1"/>
                </a:solidFill>
              </a:rPr>
              <a:t>Hardware </a:t>
            </a:r>
            <a:r>
              <a:rPr lang="en-GB" sz="1200" b="1" noProof="0" dirty="0">
                <a:solidFill>
                  <a:schemeClr val="dk1"/>
                </a:solidFill>
              </a:rPr>
              <a:t>shutter t</a:t>
            </a:r>
            <a:r>
              <a:rPr lang="en-GB" sz="1200" noProof="0" dirty="0">
                <a:solidFill>
                  <a:schemeClr val="dk1"/>
                </a:solidFill>
              </a:rPr>
              <a:t>o inhibit events digitization (asynchronous with ns time window) and </a:t>
            </a:r>
            <a:r>
              <a:rPr lang="en-GB" sz="1200" b="1" noProof="0" dirty="0">
                <a:solidFill>
                  <a:schemeClr val="dk1"/>
                </a:solidFill>
              </a:rPr>
              <a:t>suppress out-of-time </a:t>
            </a:r>
            <a:r>
              <a:rPr lang="en-GB" sz="1200" b="1" noProof="0" dirty="0" err="1">
                <a:solidFill>
                  <a:schemeClr val="dk1"/>
                </a:solidFill>
              </a:rPr>
              <a:t>SiPM</a:t>
            </a:r>
            <a:r>
              <a:rPr lang="en-GB" sz="1200" b="1" noProof="0" dirty="0">
                <a:solidFill>
                  <a:schemeClr val="dk1"/>
                </a:solidFill>
              </a:rPr>
              <a:t> DCR hits</a:t>
            </a:r>
            <a:endParaRPr lang="en-GB" sz="1200" noProof="0" dirty="0">
              <a:solidFill>
                <a:schemeClr val="dk1"/>
              </a:solidFill>
            </a:endParaRPr>
          </a:p>
          <a:p>
            <a:pPr marL="269875" lvl="0" indent="-1587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200" b="1" dirty="0">
                <a:solidFill>
                  <a:schemeClr val="dk1"/>
                </a:solidFill>
              </a:rPr>
              <a:t>394 MHz clock</a:t>
            </a:r>
            <a:r>
              <a:rPr lang="it" sz="1200" dirty="0">
                <a:solidFill>
                  <a:schemeClr val="dk1"/>
                </a:solidFill>
              </a:rPr>
              <a:t> frequency</a:t>
            </a:r>
            <a:endParaRPr sz="1200" dirty="0">
              <a:solidFill>
                <a:schemeClr val="dk1"/>
              </a:solidFill>
            </a:endParaRPr>
          </a:p>
          <a:p>
            <a:pPr marL="269875" lvl="0" indent="-1587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200" dirty="0">
                <a:solidFill>
                  <a:schemeClr val="dk1"/>
                </a:solidFill>
              </a:rPr>
              <a:t>8 LVDS 394 MHz DDR Tx links</a:t>
            </a:r>
            <a:endParaRPr lang="en-GB" sz="1200" dirty="0">
              <a:solidFill>
                <a:schemeClr val="dk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02F79C-EC10-3ADD-B6CC-EE9A6687BBCE}"/>
              </a:ext>
            </a:extLst>
          </p:cNvPr>
          <p:cNvSpPr txBox="1"/>
          <p:nvPr/>
        </p:nvSpPr>
        <p:spPr>
          <a:xfrm>
            <a:off x="8482236" y="1903800"/>
            <a:ext cx="16436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 dirty="0">
                <a:latin typeface="Arial"/>
                <a:cs typeface="Arial"/>
              </a:rPr>
              <a:t>ALCOR-64</a:t>
            </a:r>
          </a:p>
        </p:txBody>
      </p:sp>
      <p:pic>
        <p:nvPicPr>
          <p:cNvPr id="28" name="Google Shape;184;p30" title="ALCOR64.png">
            <a:extLst>
              <a:ext uri="{FF2B5EF4-FFF2-40B4-BE49-F238E27FC236}">
                <a16:creationId xmlns:a16="http://schemas.microsoft.com/office/drawing/2014/main" id="{ED309C81-B331-E4D6-FA91-C2BD938A40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41" t="2502" r="3196" b="3442"/>
          <a:stretch/>
        </p:blipFill>
        <p:spPr>
          <a:xfrm>
            <a:off x="6744583" y="2167454"/>
            <a:ext cx="2643425" cy="37529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185;p30">
            <a:extLst>
              <a:ext uri="{FF2B5EF4-FFF2-40B4-BE49-F238E27FC236}">
                <a16:creationId xmlns:a16="http://schemas.microsoft.com/office/drawing/2014/main" id="{BED5101C-59E4-811C-630C-EC79FD1E09B5}"/>
              </a:ext>
            </a:extLst>
          </p:cNvPr>
          <p:cNvCxnSpPr/>
          <p:nvPr/>
        </p:nvCxnSpPr>
        <p:spPr>
          <a:xfrm>
            <a:off x="6744583" y="6005871"/>
            <a:ext cx="2643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0" name="Google Shape;186;p30">
            <a:extLst>
              <a:ext uri="{FF2B5EF4-FFF2-40B4-BE49-F238E27FC236}">
                <a16:creationId xmlns:a16="http://schemas.microsoft.com/office/drawing/2014/main" id="{56C0CD71-9572-24ED-AD79-F96B3B053B05}"/>
              </a:ext>
            </a:extLst>
          </p:cNvPr>
          <p:cNvCxnSpPr/>
          <p:nvPr/>
        </p:nvCxnSpPr>
        <p:spPr>
          <a:xfrm rot="10800000">
            <a:off x="6667761" y="2194712"/>
            <a:ext cx="0" cy="375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1" name="Google Shape;187;p30">
            <a:extLst>
              <a:ext uri="{FF2B5EF4-FFF2-40B4-BE49-F238E27FC236}">
                <a16:creationId xmlns:a16="http://schemas.microsoft.com/office/drawing/2014/main" id="{55A64A33-C673-08C8-EC89-4574B0BA9408}"/>
              </a:ext>
            </a:extLst>
          </p:cNvPr>
          <p:cNvSpPr txBox="1"/>
          <p:nvPr/>
        </p:nvSpPr>
        <p:spPr>
          <a:xfrm>
            <a:off x="7650336" y="5906740"/>
            <a:ext cx="83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dirty="0"/>
              <a:t>4.95 mm</a:t>
            </a:r>
            <a:endParaRPr sz="1100" dirty="0"/>
          </a:p>
        </p:txBody>
      </p:sp>
      <p:sp>
        <p:nvSpPr>
          <p:cNvPr id="32" name="Google Shape;188;p30">
            <a:extLst>
              <a:ext uri="{FF2B5EF4-FFF2-40B4-BE49-F238E27FC236}">
                <a16:creationId xmlns:a16="http://schemas.microsoft.com/office/drawing/2014/main" id="{7FC13C5E-3224-D79E-BC7E-25004E5878F5}"/>
              </a:ext>
            </a:extLst>
          </p:cNvPr>
          <p:cNvSpPr txBox="1"/>
          <p:nvPr/>
        </p:nvSpPr>
        <p:spPr>
          <a:xfrm rot="16200000">
            <a:off x="6129305" y="4275554"/>
            <a:ext cx="83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/>
              <a:t>7.02 mm</a:t>
            </a: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79127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E61D1-4E30-C731-0017-D5FB0CBD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5B74"/>
                </a:solidFill>
                <a:cs typeface="Arial"/>
              </a:rPr>
              <a:t>ALCOR pixel architecture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010226-797E-1C31-14FD-14BDDD4E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3386"/>
            <a:ext cx="8251200" cy="404614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1B511-EE40-7A1A-1EBE-175373FB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8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22B281-A1CE-4237-A635-3E365C18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274" y="4501644"/>
            <a:ext cx="10010251" cy="158378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Dual-polarity RCG input stage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current conveyor (</a:t>
            </a:r>
            <a:r>
              <a:rPr lang="it" sz="1400" b="1" dirty="0">
                <a:solidFill>
                  <a:srgbClr val="0058FF"/>
                </a:solidFill>
                <a:latin typeface="Arial"/>
                <a:cs typeface="Arial"/>
              </a:rPr>
              <a:t>Z</a:t>
            </a:r>
            <a:r>
              <a:rPr lang="it" sz="1400" b="1" baseline="-25000" dirty="0">
                <a:solidFill>
                  <a:srgbClr val="0058FF"/>
                </a:solidFill>
                <a:latin typeface="Arial"/>
                <a:cs typeface="Arial"/>
              </a:rPr>
              <a:t>in</a:t>
            </a:r>
            <a:r>
              <a:rPr lang="it" sz="1400" b="1" dirty="0">
                <a:solidFill>
                  <a:srgbClr val="0058FF"/>
                </a:solidFill>
                <a:latin typeface="Arial"/>
                <a:cs typeface="Arial"/>
              </a:rPr>
              <a:t>= 10-20 Ω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) +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TIA 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with 4 gain settings</a:t>
            </a:r>
            <a:endParaRPr lang="en-US" sz="1400" dirty="0">
              <a:latin typeface="Arial"/>
              <a:cs typeface="Arial"/>
            </a:endParaRPr>
          </a:p>
          <a:p>
            <a:pPr marL="457200" indent="-298450">
              <a:lnSpc>
                <a:spcPct val="114999"/>
              </a:lnSpc>
              <a:spcBef>
                <a:spcPts val="5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2 leading edge discriminators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with independent (and per pixel) threshold settings (6-bit DAC) → </a:t>
            </a:r>
            <a:r>
              <a:rPr lang="it" sz="1400" b="1" dirty="0">
                <a:solidFill>
                  <a:srgbClr val="0058FF"/>
                </a:solidFill>
                <a:latin typeface="Arial"/>
                <a:cs typeface="Arial"/>
              </a:rPr>
              <a:t>V</a:t>
            </a:r>
            <a:r>
              <a:rPr lang="it" sz="1400" b="1" baseline="-25000" dirty="0">
                <a:solidFill>
                  <a:srgbClr val="0058FF"/>
                </a:solidFill>
                <a:latin typeface="Arial"/>
                <a:cs typeface="Arial"/>
              </a:rPr>
              <a:t>th</a:t>
            </a:r>
            <a:r>
              <a:rPr lang="it" sz="1400" b="1" dirty="0">
                <a:solidFill>
                  <a:srgbClr val="0058FF"/>
                </a:solidFill>
                <a:latin typeface="Arial"/>
                <a:cs typeface="Arial"/>
              </a:rPr>
              <a:t> = 0.5 p.e.</a:t>
            </a:r>
            <a:endParaRPr lang="en-US" sz="1400" dirty="0">
              <a:latin typeface="Arial"/>
              <a:cs typeface="Arial"/>
            </a:endParaRPr>
          </a:p>
          <a:p>
            <a:pPr marL="457200" indent="-298450">
              <a:lnSpc>
                <a:spcPct val="114999"/>
              </a:lnSpc>
              <a:spcBef>
                <a:spcPts val="5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4 TDCs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based on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analogue interpolation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with </a:t>
            </a:r>
            <a:r>
              <a:rPr lang="it" sz="1400" b="1" dirty="0">
                <a:solidFill>
                  <a:srgbClr val="0058FF"/>
                </a:solidFill>
                <a:latin typeface="Arial"/>
                <a:cs typeface="Arial"/>
              </a:rPr>
              <a:t>20-40 ps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time-bin (at 394 MHz clock frequency)</a:t>
            </a:r>
            <a:endParaRPr lang="en-US" sz="1400" dirty="0">
              <a:latin typeface="Arial"/>
              <a:cs typeface="Arial"/>
            </a:endParaRPr>
          </a:p>
          <a:p>
            <a:pPr marL="457200" indent="-298450">
              <a:lnSpc>
                <a:spcPct val="114999"/>
              </a:lnSpc>
              <a:spcBef>
                <a:spcPts val="5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Pixel control logic handles TDC operation, pixel configuration, operating mode and data transmission</a:t>
            </a:r>
            <a:endParaRPr lang="en-US" sz="1400" dirty="0">
              <a:latin typeface="Arial"/>
              <a:cs typeface="Arial"/>
            </a:endParaRPr>
          </a:p>
          <a:p>
            <a:pPr marL="457200" indent="-298450">
              <a:lnSpc>
                <a:spcPct val="114999"/>
              </a:lnSpc>
              <a:spcBef>
                <a:spcPts val="500"/>
              </a:spcBef>
              <a:spcAft>
                <a:spcPts val="50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Test pulse injection into the analog FE or TDC + </a:t>
            </a:r>
            <a:r>
              <a:rPr lang="it" sz="1400" b="1" dirty="0">
                <a:solidFill>
                  <a:schemeClr val="dk1"/>
                </a:solidFill>
                <a:latin typeface="Arial"/>
                <a:cs typeface="Arial"/>
              </a:rPr>
              <a:t>Shutter</a:t>
            </a:r>
            <a:r>
              <a:rPr lang="it" sz="1400" dirty="0">
                <a:solidFill>
                  <a:schemeClr val="dk1"/>
                </a:solidFill>
                <a:latin typeface="Arial"/>
                <a:cs typeface="Arial"/>
              </a:rPr>
              <a:t> to inhibit events digitization and suppress out-of-time SiPM DCR hits</a:t>
            </a:r>
            <a:endParaRPr lang="en-US" sz="1400" dirty="0">
              <a:latin typeface="Arial"/>
              <a:cs typeface="Arial"/>
            </a:endParaRPr>
          </a:p>
          <a:p>
            <a:pPr marL="383540" indent="-383540"/>
            <a:endParaRPr lang="en-GB" dirty="0"/>
          </a:p>
        </p:txBody>
      </p:sp>
      <p:pic>
        <p:nvPicPr>
          <p:cNvPr id="6" name="Picture 5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0531DDF0-06D2-8318-DCDF-B70E72EA2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079914"/>
            <a:ext cx="5705739" cy="3053776"/>
          </a:xfrm>
          <a:prstGeom prst="rect">
            <a:avLst/>
          </a:prstGeom>
        </p:spPr>
      </p:pic>
      <p:sp>
        <p:nvSpPr>
          <p:cNvPr id="7" name="Google Shape;185;p20">
            <a:extLst>
              <a:ext uri="{FF2B5EF4-FFF2-40B4-BE49-F238E27FC236}">
                <a16:creationId xmlns:a16="http://schemas.microsoft.com/office/drawing/2014/main" id="{37A8B9A3-AEFE-E0B0-CA2C-F516943D6ED8}"/>
              </a:ext>
            </a:extLst>
          </p:cNvPr>
          <p:cNvSpPr txBox="1"/>
          <p:nvPr/>
        </p:nvSpPr>
        <p:spPr>
          <a:xfrm>
            <a:off x="7002902" y="3764391"/>
            <a:ext cx="468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it" sz="1200" i="1">
                <a:solidFill>
                  <a:srgbClr val="000000"/>
                </a:solidFill>
              </a:rPr>
              <a:t>pixel size: 440 x 440 μm</a:t>
            </a:r>
            <a:r>
              <a:rPr lang="it" sz="1200" i="1" baseline="30000">
                <a:solidFill>
                  <a:srgbClr val="000000"/>
                </a:solidFill>
              </a:rPr>
              <a:t>2</a:t>
            </a:r>
            <a:endParaRPr sz="1200" i="1" baseline="30000"/>
          </a:p>
        </p:txBody>
      </p:sp>
      <p:pic>
        <p:nvPicPr>
          <p:cNvPr id="8" name="Picture 7" descr="A diagram of a computer component&#10;&#10;AI-generated content may be incorrect.">
            <a:extLst>
              <a:ext uri="{FF2B5EF4-FFF2-40B4-BE49-F238E27FC236}">
                <a16:creationId xmlns:a16="http://schemas.microsoft.com/office/drawing/2014/main" id="{53BA2B29-49DB-30E0-254B-EE694CDCB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072" y="985444"/>
            <a:ext cx="36671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9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9EE6-E24F-AA4F-0D58-6ECA52FF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35B74"/>
                </a:solidFill>
                <a:cs typeface="Arial"/>
              </a:rPr>
              <a:t>ALCOR Front-End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E9054-65C6-FCFD-D9DA-EA1B0B48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4800" y="6454800"/>
            <a:ext cx="8251200" cy="403200"/>
          </a:xfrm>
        </p:spPr>
        <p:txBody>
          <a:bodyPr/>
          <a:lstStyle/>
          <a:p>
            <a:r>
              <a:rPr lang="en-GB" noProof="0" dirty="0"/>
              <a:t>FEE 2026 - ALCOR: A mixed-signal ASIC for the dRICH detector of the </a:t>
            </a:r>
            <a:r>
              <a:rPr lang="en-GB" noProof="0" dirty="0" err="1"/>
              <a:t>ePIC</a:t>
            </a:r>
            <a:r>
              <a:rPr lang="en-GB" noProof="0" dirty="0"/>
              <a:t> experiment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005AB-2227-B518-CDCC-6677A770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6D2F-EE90-422E-BB5B-AA188308447E}" type="slidenum">
              <a:rPr lang="en-GB" smtClean="0"/>
              <a:t>9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9BC7B-7EFB-3F43-5F3B-25D8373BC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4972"/>
            <a:ext cx="4277360" cy="4784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dirty="0">
                <a:latin typeface="Arial"/>
                <a:cs typeface="Arial"/>
              </a:rPr>
              <a:t>Input stage</a:t>
            </a:r>
            <a:endParaRPr lang="en-US" sz="140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latin typeface="Arial"/>
                <a:cs typeface="Arial"/>
              </a:rPr>
              <a:t>Dual-polarity RCG current conveyor</a:t>
            </a:r>
            <a:endParaRPr lang="en-US" sz="140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latin typeface="Arial"/>
                <a:cs typeface="Arial"/>
              </a:rPr>
              <a:t>Programmable bias currents: CG (30-100 μA) and BOOST (1-4 mA)</a:t>
            </a:r>
            <a:endParaRPr lang="en-US" sz="140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b="1" dirty="0">
                <a:solidFill>
                  <a:srgbClr val="0058FF"/>
                </a:solidFill>
                <a:latin typeface="Arial"/>
                <a:cs typeface="Arial"/>
              </a:rPr>
              <a:t>Z</a:t>
            </a:r>
            <a:r>
              <a:rPr lang="it" sz="900" b="1" baseline="-25000" dirty="0">
                <a:solidFill>
                  <a:srgbClr val="0058FF"/>
                </a:solidFill>
                <a:latin typeface="Arial"/>
                <a:cs typeface="Arial"/>
              </a:rPr>
              <a:t>in</a:t>
            </a:r>
            <a:r>
              <a:rPr lang="it" sz="1400" b="1" dirty="0">
                <a:solidFill>
                  <a:srgbClr val="0058FF"/>
                </a:solidFill>
                <a:latin typeface="Arial"/>
                <a:cs typeface="Arial"/>
              </a:rPr>
              <a:t> ~ 10-20 Ω</a:t>
            </a:r>
            <a:endParaRPr lang="en-US" sz="1400" dirty="0">
              <a:latin typeface="Arial"/>
              <a:cs typeface="Arial"/>
            </a:endParaRPr>
          </a:p>
          <a:p>
            <a:pPr marL="383540" indent="-38354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</a:pPr>
            <a:endParaRPr lang="en-US" sz="1400" dirty="0">
              <a:latin typeface="Arial"/>
              <a:cs typeface="Arial"/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 b="1" dirty="0">
                <a:latin typeface="Arial"/>
                <a:cs typeface="Arial"/>
              </a:rPr>
              <a:t>Output stage</a:t>
            </a:r>
            <a:endParaRPr lang="en-US" sz="140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latin typeface="Arial"/>
                <a:cs typeface="Arial"/>
              </a:rPr>
              <a:t>TIA gain: </a:t>
            </a:r>
            <a:r>
              <a:rPr lang="it" sz="1400" b="1" dirty="0">
                <a:solidFill>
                  <a:srgbClr val="0058FF"/>
                </a:solidFill>
                <a:latin typeface="Arial"/>
                <a:cs typeface="Arial"/>
              </a:rPr>
              <a:t>3.87 kΩ</a:t>
            </a:r>
            <a:endParaRPr lang="en-US" sz="140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latin typeface="Arial"/>
                <a:cs typeface="Arial"/>
              </a:rPr>
              <a:t>4 gain settings: 1/3, 4/3, 7/3 and 10/3</a:t>
            </a:r>
            <a:endParaRPr lang="en-US" sz="1400" dirty="0">
              <a:latin typeface="Arial"/>
              <a:cs typeface="Arial"/>
            </a:endParaRPr>
          </a:p>
          <a:p>
            <a:pPr marL="457200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Arial,Sans-Serif" panose="020B0604020202020204" pitchFamily="34" charset="0"/>
              <a:buChar char="●"/>
            </a:pPr>
            <a:r>
              <a:rPr lang="it" sz="1400" dirty="0">
                <a:latin typeface="Arial"/>
                <a:cs typeface="Arial"/>
              </a:rPr>
              <a:t>DC coupled: baseline compensation based on gain and CG bias current settings + fine offset adjustment (3-bit)</a:t>
            </a:r>
            <a:endParaRPr lang="en-US" sz="1400" dirty="0">
              <a:latin typeface="Arial"/>
              <a:cs typeface="Arial"/>
            </a:endParaRPr>
          </a:p>
          <a:p>
            <a:pPr marL="383540" indent="-383540"/>
            <a:endParaRPr lang="en-GB" dirty="0"/>
          </a:p>
        </p:txBody>
      </p:sp>
      <p:pic>
        <p:nvPicPr>
          <p:cNvPr id="6" name="Picture 5" descr="A diagram of a circuit&#10;&#10;AI-generated content may be incorrect.">
            <a:extLst>
              <a:ext uri="{FF2B5EF4-FFF2-40B4-BE49-F238E27FC236}">
                <a16:creationId xmlns:a16="http://schemas.microsoft.com/office/drawing/2014/main" id="{893ECCF3-134A-5B74-7D68-3D178310A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498" y="1048826"/>
            <a:ext cx="3760121" cy="2787676"/>
          </a:xfrm>
          <a:prstGeom prst="rect">
            <a:avLst/>
          </a:prstGeom>
        </p:spPr>
      </p:pic>
      <p:pic>
        <p:nvPicPr>
          <p:cNvPr id="7" name="Picture 6" descr="A diagram of a circuit&#10;&#10;AI-generated content may be incorrect.">
            <a:extLst>
              <a:ext uri="{FF2B5EF4-FFF2-40B4-BE49-F238E27FC236}">
                <a16:creationId xmlns:a16="http://schemas.microsoft.com/office/drawing/2014/main" id="{2A80A3F8-041B-F24C-054D-16611A3FF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368" y="1038797"/>
            <a:ext cx="2363952" cy="27977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224FB75-CB99-4BE7-AC12-4075BDCD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14" y="3869981"/>
            <a:ext cx="4751038" cy="25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9410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Bl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N Torino template" id="{FE5D7322-FDDC-4134-B9F0-ECBCD30141F5}" vid="{976369B0-1A0D-40B1-BBF8-F4133703C23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INFN Torino template</Template>
  <TotalTime>544</TotalTime>
  <Words>2930</Words>
  <Application>Microsoft Office PowerPoint</Application>
  <PresentationFormat>Widescreen</PresentationFormat>
  <Paragraphs>333</Paragraphs>
  <Slides>28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Arial</vt:lpstr>
      <vt:lpstr>Arial,Sans-Serif</vt:lpstr>
      <vt:lpstr>Calibri</vt:lpstr>
      <vt:lpstr>Century Gothic,Sans-Serif</vt:lpstr>
      <vt:lpstr>Courier New</vt:lpstr>
      <vt:lpstr>Franklin Gothic Book</vt:lpstr>
      <vt:lpstr>Crop</vt:lpstr>
      <vt:lpstr>ALCOR: A mixed-signal ASIC for the DRICH detector of the ePIC experiment at the EIC </vt:lpstr>
      <vt:lpstr>Outline</vt:lpstr>
      <vt:lpstr>The ePIC experiment at the EIC</vt:lpstr>
      <vt:lpstr>The ePIC experiment at the EIC </vt:lpstr>
      <vt:lpstr>The dual-radiator RICH (dRICH) for forward PID</vt:lpstr>
      <vt:lpstr>dRICH electronics overview</vt:lpstr>
      <vt:lpstr>ALCOR: A Low power Chip for Optical sensor Readout </vt:lpstr>
      <vt:lpstr>ALCOR pixel architecture </vt:lpstr>
      <vt:lpstr>ALCOR Front-End </vt:lpstr>
      <vt:lpstr>ALCOR pixel operating modes </vt:lpstr>
      <vt:lpstr>Time to Digital Conversion </vt:lpstr>
      <vt:lpstr>ALCOR-32 Laser timing measurements</vt:lpstr>
      <vt:lpstr>Time walk correction</vt:lpstr>
      <vt:lpstr>ALCOR-32 threshold scan</vt:lpstr>
      <vt:lpstr>ALCOR-32 beam tests at CERN-PS</vt:lpstr>
      <vt:lpstr>Radiation tolerance</vt:lpstr>
      <vt:lpstr>ALCOR-64 (V3)</vt:lpstr>
      <vt:lpstr>Block diagram</vt:lpstr>
      <vt:lpstr>ALCOR-64 frontend</vt:lpstr>
      <vt:lpstr>Digital shutter</vt:lpstr>
      <vt:lpstr>Digital shutter simulations</vt:lpstr>
      <vt:lpstr>Power analysis IR drop (digital)</vt:lpstr>
      <vt:lpstr>ALCOR-64 BGA package</vt:lpstr>
      <vt:lpstr>ALCOR-64 status</vt:lpstr>
      <vt:lpstr>Summary</vt:lpstr>
      <vt:lpstr>Backup</vt:lpstr>
      <vt:lpstr>SEU/SEL results (July 2024)</vt:lpstr>
      <vt:lpstr>TID results - TDC error &amp; LSB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INFN Torino electronics service</dc:title>
  <dc:creator>gdellaca</dc:creator>
  <cp:lastModifiedBy>Giulio</cp:lastModifiedBy>
  <cp:revision>442</cp:revision>
  <dcterms:created xsi:type="dcterms:W3CDTF">2017-10-31T09:18:31Z</dcterms:created>
  <dcterms:modified xsi:type="dcterms:W3CDTF">2026-05-15T10:28:18Z</dcterms:modified>
</cp:coreProperties>
</file>