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61" r:id="rId4"/>
    <p:sldId id="260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9999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00" autoAdjust="0"/>
  </p:normalViewPr>
  <p:slideViewPr>
    <p:cSldViewPr>
      <p:cViewPr varScale="1">
        <p:scale>
          <a:sx n="73" d="100"/>
          <a:sy n="73" d="100"/>
        </p:scale>
        <p:origin x="1083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71CF05-82E6-4D26-A647-5773D84A0D2D}" type="datetimeFigureOut">
              <a:rPr lang="fr-FR" smtClean="0"/>
              <a:t>10/02/2026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6285D-B3B0-4B28-9047-41859D38BCC1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824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356992"/>
            <a:ext cx="6400800" cy="2281808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  <p:sp>
        <p:nvSpPr>
          <p:cNvPr id="7" name="Forme libre 6"/>
          <p:cNvSpPr/>
          <p:nvPr userDrawn="1"/>
        </p:nvSpPr>
        <p:spPr>
          <a:xfrm>
            <a:off x="827583" y="2924944"/>
            <a:ext cx="7563275" cy="117581"/>
          </a:xfrm>
          <a:custGeom>
            <a:avLst/>
            <a:gdLst>
              <a:gd name="connsiteX0" fmla="*/ 0 w 7332831"/>
              <a:gd name="connsiteY0" fmla="*/ 17692 h 133929"/>
              <a:gd name="connsiteX1" fmla="*/ 681925 w 7332831"/>
              <a:gd name="connsiteY1" fmla="*/ 17692 h 133929"/>
              <a:gd name="connsiteX2" fmla="*/ 1069383 w 7332831"/>
              <a:gd name="connsiteY2" fmla="*/ 40939 h 133929"/>
              <a:gd name="connsiteX3" fmla="*/ 1286359 w 7332831"/>
              <a:gd name="connsiteY3" fmla="*/ 48688 h 133929"/>
              <a:gd name="connsiteX4" fmla="*/ 1542081 w 7332831"/>
              <a:gd name="connsiteY4" fmla="*/ 64187 h 133929"/>
              <a:gd name="connsiteX5" fmla="*/ 1759057 w 7332831"/>
              <a:gd name="connsiteY5" fmla="*/ 71936 h 133929"/>
              <a:gd name="connsiteX6" fmla="*/ 1991532 w 7332831"/>
              <a:gd name="connsiteY6" fmla="*/ 87434 h 133929"/>
              <a:gd name="connsiteX7" fmla="*/ 2611464 w 7332831"/>
              <a:gd name="connsiteY7" fmla="*/ 110681 h 133929"/>
              <a:gd name="connsiteX8" fmla="*/ 2998922 w 7332831"/>
              <a:gd name="connsiteY8" fmla="*/ 126180 h 133929"/>
              <a:gd name="connsiteX9" fmla="*/ 3432874 w 7332831"/>
              <a:gd name="connsiteY9" fmla="*/ 133929 h 133929"/>
              <a:gd name="connsiteX10" fmla="*/ 4393769 w 7332831"/>
              <a:gd name="connsiteY10" fmla="*/ 118431 h 133929"/>
              <a:gd name="connsiteX11" fmla="*/ 4827722 w 7332831"/>
              <a:gd name="connsiteY11" fmla="*/ 110681 h 133929"/>
              <a:gd name="connsiteX12" fmla="*/ 5711125 w 7332831"/>
              <a:gd name="connsiteY12" fmla="*/ 102932 h 133929"/>
              <a:gd name="connsiteX13" fmla="*/ 5881606 w 7332831"/>
              <a:gd name="connsiteY13" fmla="*/ 87434 h 133929"/>
              <a:gd name="connsiteX14" fmla="*/ 5990094 w 7332831"/>
              <a:gd name="connsiteY14" fmla="*/ 71936 h 133929"/>
              <a:gd name="connsiteX15" fmla="*/ 6300061 w 7332831"/>
              <a:gd name="connsiteY15" fmla="*/ 56437 h 133929"/>
              <a:gd name="connsiteX16" fmla="*/ 6873498 w 7332831"/>
              <a:gd name="connsiteY16" fmla="*/ 64187 h 133929"/>
              <a:gd name="connsiteX17" fmla="*/ 7268705 w 7332831"/>
              <a:gd name="connsiteY17" fmla="*/ 48688 h 133929"/>
              <a:gd name="connsiteX18" fmla="*/ 7299701 w 7332831"/>
              <a:gd name="connsiteY18" fmla="*/ 40939 h 133929"/>
              <a:gd name="connsiteX0" fmla="*/ 0 w 7366770"/>
              <a:gd name="connsiteY0" fmla="*/ 17692 h 133929"/>
              <a:gd name="connsiteX1" fmla="*/ 681925 w 7366770"/>
              <a:gd name="connsiteY1" fmla="*/ 17692 h 133929"/>
              <a:gd name="connsiteX2" fmla="*/ 1069383 w 7366770"/>
              <a:gd name="connsiteY2" fmla="*/ 40939 h 133929"/>
              <a:gd name="connsiteX3" fmla="*/ 1286359 w 7366770"/>
              <a:gd name="connsiteY3" fmla="*/ 48688 h 133929"/>
              <a:gd name="connsiteX4" fmla="*/ 1542081 w 7366770"/>
              <a:gd name="connsiteY4" fmla="*/ 64187 h 133929"/>
              <a:gd name="connsiteX5" fmla="*/ 1759057 w 7366770"/>
              <a:gd name="connsiteY5" fmla="*/ 71936 h 133929"/>
              <a:gd name="connsiteX6" fmla="*/ 1991532 w 7366770"/>
              <a:gd name="connsiteY6" fmla="*/ 87434 h 133929"/>
              <a:gd name="connsiteX7" fmla="*/ 2611464 w 7366770"/>
              <a:gd name="connsiteY7" fmla="*/ 110681 h 133929"/>
              <a:gd name="connsiteX8" fmla="*/ 2998922 w 7366770"/>
              <a:gd name="connsiteY8" fmla="*/ 126180 h 133929"/>
              <a:gd name="connsiteX9" fmla="*/ 3432874 w 7366770"/>
              <a:gd name="connsiteY9" fmla="*/ 133929 h 133929"/>
              <a:gd name="connsiteX10" fmla="*/ 4393769 w 7366770"/>
              <a:gd name="connsiteY10" fmla="*/ 118431 h 133929"/>
              <a:gd name="connsiteX11" fmla="*/ 4827722 w 7366770"/>
              <a:gd name="connsiteY11" fmla="*/ 110681 h 133929"/>
              <a:gd name="connsiteX12" fmla="*/ 5711125 w 7366770"/>
              <a:gd name="connsiteY12" fmla="*/ 102932 h 133929"/>
              <a:gd name="connsiteX13" fmla="*/ 5881606 w 7366770"/>
              <a:gd name="connsiteY13" fmla="*/ 87434 h 133929"/>
              <a:gd name="connsiteX14" fmla="*/ 5990094 w 7366770"/>
              <a:gd name="connsiteY14" fmla="*/ 71936 h 133929"/>
              <a:gd name="connsiteX15" fmla="*/ 6300061 w 7366770"/>
              <a:gd name="connsiteY15" fmla="*/ 56437 h 133929"/>
              <a:gd name="connsiteX16" fmla="*/ 6873498 w 7366770"/>
              <a:gd name="connsiteY16" fmla="*/ 64187 h 133929"/>
              <a:gd name="connsiteX17" fmla="*/ 7268705 w 7366770"/>
              <a:gd name="connsiteY17" fmla="*/ 48688 h 133929"/>
              <a:gd name="connsiteX18" fmla="*/ 7366488 w 7366770"/>
              <a:gd name="connsiteY18" fmla="*/ 97377 h 133929"/>
              <a:gd name="connsiteX19" fmla="*/ 7299701 w 7366770"/>
              <a:gd name="connsiteY19" fmla="*/ 40939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71936 h 133929"/>
              <a:gd name="connsiteX15" fmla="*/ 6300061 w 7366990"/>
              <a:gd name="connsiteY15" fmla="*/ 56437 h 133929"/>
              <a:gd name="connsiteX16" fmla="*/ 6873498 w 7366990"/>
              <a:gd name="connsiteY16" fmla="*/ 64187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71936 h 133929"/>
              <a:gd name="connsiteX15" fmla="*/ 6323309 w 7366990"/>
              <a:gd name="connsiteY15" fmla="*/ 110681 h 133929"/>
              <a:gd name="connsiteX16" fmla="*/ 6873498 w 7366990"/>
              <a:gd name="connsiteY16" fmla="*/ 64187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110682 h 133929"/>
              <a:gd name="connsiteX15" fmla="*/ 6323309 w 7366990"/>
              <a:gd name="connsiteY15" fmla="*/ 110681 h 133929"/>
              <a:gd name="connsiteX16" fmla="*/ 6873498 w 7366990"/>
              <a:gd name="connsiteY16" fmla="*/ 64187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110682 h 133929"/>
              <a:gd name="connsiteX15" fmla="*/ 6323309 w 7366990"/>
              <a:gd name="connsiteY15" fmla="*/ 110681 h 133929"/>
              <a:gd name="connsiteX16" fmla="*/ 6873498 w 7366990"/>
              <a:gd name="connsiteY16" fmla="*/ 64187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110682 h 133929"/>
              <a:gd name="connsiteX15" fmla="*/ 6323309 w 7366990"/>
              <a:gd name="connsiteY15" fmla="*/ 110681 h 133929"/>
              <a:gd name="connsiteX16" fmla="*/ 6873498 w 7366990"/>
              <a:gd name="connsiteY16" fmla="*/ 102933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110682 h 133929"/>
              <a:gd name="connsiteX15" fmla="*/ 6323309 w 7366990"/>
              <a:gd name="connsiteY15" fmla="*/ 110681 h 133929"/>
              <a:gd name="connsiteX16" fmla="*/ 6873498 w 7366990"/>
              <a:gd name="connsiteY16" fmla="*/ 102933 h 133929"/>
              <a:gd name="connsiteX17" fmla="*/ 7260956 w 7366990"/>
              <a:gd name="connsiteY17" fmla="*/ 118431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563255"/>
              <a:gd name="connsiteY0" fmla="*/ 17692 h 133929"/>
              <a:gd name="connsiteX1" fmla="*/ 681925 w 7563255"/>
              <a:gd name="connsiteY1" fmla="*/ 17692 h 133929"/>
              <a:gd name="connsiteX2" fmla="*/ 1069383 w 7563255"/>
              <a:gd name="connsiteY2" fmla="*/ 40939 h 133929"/>
              <a:gd name="connsiteX3" fmla="*/ 1286359 w 7563255"/>
              <a:gd name="connsiteY3" fmla="*/ 48688 h 133929"/>
              <a:gd name="connsiteX4" fmla="*/ 1542081 w 7563255"/>
              <a:gd name="connsiteY4" fmla="*/ 64187 h 133929"/>
              <a:gd name="connsiteX5" fmla="*/ 1759057 w 7563255"/>
              <a:gd name="connsiteY5" fmla="*/ 71936 h 133929"/>
              <a:gd name="connsiteX6" fmla="*/ 1991532 w 7563255"/>
              <a:gd name="connsiteY6" fmla="*/ 87434 h 133929"/>
              <a:gd name="connsiteX7" fmla="*/ 2611464 w 7563255"/>
              <a:gd name="connsiteY7" fmla="*/ 110681 h 133929"/>
              <a:gd name="connsiteX8" fmla="*/ 2998922 w 7563255"/>
              <a:gd name="connsiteY8" fmla="*/ 126180 h 133929"/>
              <a:gd name="connsiteX9" fmla="*/ 3432874 w 7563255"/>
              <a:gd name="connsiteY9" fmla="*/ 133929 h 133929"/>
              <a:gd name="connsiteX10" fmla="*/ 4393769 w 7563255"/>
              <a:gd name="connsiteY10" fmla="*/ 118431 h 133929"/>
              <a:gd name="connsiteX11" fmla="*/ 4827722 w 7563255"/>
              <a:gd name="connsiteY11" fmla="*/ 110681 h 133929"/>
              <a:gd name="connsiteX12" fmla="*/ 5711125 w 7563255"/>
              <a:gd name="connsiteY12" fmla="*/ 102932 h 133929"/>
              <a:gd name="connsiteX13" fmla="*/ 5881606 w 7563255"/>
              <a:gd name="connsiteY13" fmla="*/ 87434 h 133929"/>
              <a:gd name="connsiteX14" fmla="*/ 5990094 w 7563255"/>
              <a:gd name="connsiteY14" fmla="*/ 110682 h 133929"/>
              <a:gd name="connsiteX15" fmla="*/ 6323309 w 7563255"/>
              <a:gd name="connsiteY15" fmla="*/ 110681 h 133929"/>
              <a:gd name="connsiteX16" fmla="*/ 6873498 w 7563255"/>
              <a:gd name="connsiteY16" fmla="*/ 102933 h 133929"/>
              <a:gd name="connsiteX17" fmla="*/ 7260956 w 7563255"/>
              <a:gd name="connsiteY17" fmla="*/ 118431 h 133929"/>
              <a:gd name="connsiteX18" fmla="*/ 7366488 w 7563255"/>
              <a:gd name="connsiteY18" fmla="*/ 97377 h 133929"/>
              <a:gd name="connsiteX19" fmla="*/ 7563173 w 7563255"/>
              <a:gd name="connsiteY19" fmla="*/ 133928 h 133929"/>
              <a:gd name="connsiteX0" fmla="*/ 0 w 7563255"/>
              <a:gd name="connsiteY0" fmla="*/ 24591 h 117581"/>
              <a:gd name="connsiteX1" fmla="*/ 681925 w 7563255"/>
              <a:gd name="connsiteY1" fmla="*/ 1344 h 117581"/>
              <a:gd name="connsiteX2" fmla="*/ 1069383 w 7563255"/>
              <a:gd name="connsiteY2" fmla="*/ 24591 h 117581"/>
              <a:gd name="connsiteX3" fmla="*/ 1286359 w 7563255"/>
              <a:gd name="connsiteY3" fmla="*/ 32340 h 117581"/>
              <a:gd name="connsiteX4" fmla="*/ 1542081 w 7563255"/>
              <a:gd name="connsiteY4" fmla="*/ 47839 h 117581"/>
              <a:gd name="connsiteX5" fmla="*/ 1759057 w 7563255"/>
              <a:gd name="connsiteY5" fmla="*/ 55588 h 117581"/>
              <a:gd name="connsiteX6" fmla="*/ 1991532 w 7563255"/>
              <a:gd name="connsiteY6" fmla="*/ 71086 h 117581"/>
              <a:gd name="connsiteX7" fmla="*/ 2611464 w 7563255"/>
              <a:gd name="connsiteY7" fmla="*/ 94333 h 117581"/>
              <a:gd name="connsiteX8" fmla="*/ 2998922 w 7563255"/>
              <a:gd name="connsiteY8" fmla="*/ 109832 h 117581"/>
              <a:gd name="connsiteX9" fmla="*/ 3432874 w 7563255"/>
              <a:gd name="connsiteY9" fmla="*/ 117581 h 117581"/>
              <a:gd name="connsiteX10" fmla="*/ 4393769 w 7563255"/>
              <a:gd name="connsiteY10" fmla="*/ 102083 h 117581"/>
              <a:gd name="connsiteX11" fmla="*/ 4827722 w 7563255"/>
              <a:gd name="connsiteY11" fmla="*/ 94333 h 117581"/>
              <a:gd name="connsiteX12" fmla="*/ 5711125 w 7563255"/>
              <a:gd name="connsiteY12" fmla="*/ 86584 h 117581"/>
              <a:gd name="connsiteX13" fmla="*/ 5881606 w 7563255"/>
              <a:gd name="connsiteY13" fmla="*/ 71086 h 117581"/>
              <a:gd name="connsiteX14" fmla="*/ 5990094 w 7563255"/>
              <a:gd name="connsiteY14" fmla="*/ 94334 h 117581"/>
              <a:gd name="connsiteX15" fmla="*/ 6323309 w 7563255"/>
              <a:gd name="connsiteY15" fmla="*/ 94333 h 117581"/>
              <a:gd name="connsiteX16" fmla="*/ 6873498 w 7563255"/>
              <a:gd name="connsiteY16" fmla="*/ 86585 h 117581"/>
              <a:gd name="connsiteX17" fmla="*/ 7260956 w 7563255"/>
              <a:gd name="connsiteY17" fmla="*/ 102083 h 117581"/>
              <a:gd name="connsiteX18" fmla="*/ 7366488 w 7563255"/>
              <a:gd name="connsiteY18" fmla="*/ 81029 h 117581"/>
              <a:gd name="connsiteX19" fmla="*/ 7563173 w 7563255"/>
              <a:gd name="connsiteY19" fmla="*/ 117580 h 117581"/>
              <a:gd name="connsiteX0" fmla="*/ 0 w 7563255"/>
              <a:gd name="connsiteY0" fmla="*/ 24591 h 117581"/>
              <a:gd name="connsiteX1" fmla="*/ 681925 w 7563255"/>
              <a:gd name="connsiteY1" fmla="*/ 1344 h 117581"/>
              <a:gd name="connsiteX2" fmla="*/ 1069383 w 7563255"/>
              <a:gd name="connsiteY2" fmla="*/ 24591 h 117581"/>
              <a:gd name="connsiteX3" fmla="*/ 1286359 w 7563255"/>
              <a:gd name="connsiteY3" fmla="*/ 32340 h 117581"/>
              <a:gd name="connsiteX4" fmla="*/ 1542081 w 7563255"/>
              <a:gd name="connsiteY4" fmla="*/ 47839 h 117581"/>
              <a:gd name="connsiteX5" fmla="*/ 1759057 w 7563255"/>
              <a:gd name="connsiteY5" fmla="*/ 55588 h 117581"/>
              <a:gd name="connsiteX6" fmla="*/ 1991532 w 7563255"/>
              <a:gd name="connsiteY6" fmla="*/ 71086 h 117581"/>
              <a:gd name="connsiteX7" fmla="*/ 2611464 w 7563255"/>
              <a:gd name="connsiteY7" fmla="*/ 94333 h 117581"/>
              <a:gd name="connsiteX8" fmla="*/ 2998922 w 7563255"/>
              <a:gd name="connsiteY8" fmla="*/ 109832 h 117581"/>
              <a:gd name="connsiteX9" fmla="*/ 3432874 w 7563255"/>
              <a:gd name="connsiteY9" fmla="*/ 117581 h 117581"/>
              <a:gd name="connsiteX10" fmla="*/ 4393769 w 7563255"/>
              <a:gd name="connsiteY10" fmla="*/ 102083 h 117581"/>
              <a:gd name="connsiteX11" fmla="*/ 4827722 w 7563255"/>
              <a:gd name="connsiteY11" fmla="*/ 94333 h 117581"/>
              <a:gd name="connsiteX12" fmla="*/ 5408909 w 7563255"/>
              <a:gd name="connsiteY12" fmla="*/ 102082 h 117581"/>
              <a:gd name="connsiteX13" fmla="*/ 5881606 w 7563255"/>
              <a:gd name="connsiteY13" fmla="*/ 71086 h 117581"/>
              <a:gd name="connsiteX14" fmla="*/ 5990094 w 7563255"/>
              <a:gd name="connsiteY14" fmla="*/ 94334 h 117581"/>
              <a:gd name="connsiteX15" fmla="*/ 6323309 w 7563255"/>
              <a:gd name="connsiteY15" fmla="*/ 94333 h 117581"/>
              <a:gd name="connsiteX16" fmla="*/ 6873498 w 7563255"/>
              <a:gd name="connsiteY16" fmla="*/ 86585 h 117581"/>
              <a:gd name="connsiteX17" fmla="*/ 7260956 w 7563255"/>
              <a:gd name="connsiteY17" fmla="*/ 102083 h 117581"/>
              <a:gd name="connsiteX18" fmla="*/ 7366488 w 7563255"/>
              <a:gd name="connsiteY18" fmla="*/ 81029 h 117581"/>
              <a:gd name="connsiteX19" fmla="*/ 7563173 w 7563255"/>
              <a:gd name="connsiteY19" fmla="*/ 117580 h 117581"/>
              <a:gd name="connsiteX0" fmla="*/ 0 w 7563255"/>
              <a:gd name="connsiteY0" fmla="*/ 24591 h 117581"/>
              <a:gd name="connsiteX1" fmla="*/ 681925 w 7563255"/>
              <a:gd name="connsiteY1" fmla="*/ 1344 h 117581"/>
              <a:gd name="connsiteX2" fmla="*/ 1069383 w 7563255"/>
              <a:gd name="connsiteY2" fmla="*/ 24591 h 117581"/>
              <a:gd name="connsiteX3" fmla="*/ 1286359 w 7563255"/>
              <a:gd name="connsiteY3" fmla="*/ 32340 h 117581"/>
              <a:gd name="connsiteX4" fmla="*/ 1542081 w 7563255"/>
              <a:gd name="connsiteY4" fmla="*/ 47839 h 117581"/>
              <a:gd name="connsiteX5" fmla="*/ 1759057 w 7563255"/>
              <a:gd name="connsiteY5" fmla="*/ 55588 h 117581"/>
              <a:gd name="connsiteX6" fmla="*/ 1991532 w 7563255"/>
              <a:gd name="connsiteY6" fmla="*/ 71086 h 117581"/>
              <a:gd name="connsiteX7" fmla="*/ 2611464 w 7563255"/>
              <a:gd name="connsiteY7" fmla="*/ 94333 h 117581"/>
              <a:gd name="connsiteX8" fmla="*/ 2998922 w 7563255"/>
              <a:gd name="connsiteY8" fmla="*/ 109832 h 117581"/>
              <a:gd name="connsiteX9" fmla="*/ 3432874 w 7563255"/>
              <a:gd name="connsiteY9" fmla="*/ 117581 h 117581"/>
              <a:gd name="connsiteX10" fmla="*/ 4393769 w 7563255"/>
              <a:gd name="connsiteY10" fmla="*/ 102083 h 117581"/>
              <a:gd name="connsiteX11" fmla="*/ 4827722 w 7563255"/>
              <a:gd name="connsiteY11" fmla="*/ 94333 h 117581"/>
              <a:gd name="connsiteX12" fmla="*/ 5408909 w 7563255"/>
              <a:gd name="connsiteY12" fmla="*/ 102082 h 117581"/>
              <a:gd name="connsiteX13" fmla="*/ 5780867 w 7563255"/>
              <a:gd name="connsiteY13" fmla="*/ 94334 h 117581"/>
              <a:gd name="connsiteX14" fmla="*/ 5990094 w 7563255"/>
              <a:gd name="connsiteY14" fmla="*/ 94334 h 117581"/>
              <a:gd name="connsiteX15" fmla="*/ 6323309 w 7563255"/>
              <a:gd name="connsiteY15" fmla="*/ 94333 h 117581"/>
              <a:gd name="connsiteX16" fmla="*/ 6873498 w 7563255"/>
              <a:gd name="connsiteY16" fmla="*/ 86585 h 117581"/>
              <a:gd name="connsiteX17" fmla="*/ 7260956 w 7563255"/>
              <a:gd name="connsiteY17" fmla="*/ 102083 h 117581"/>
              <a:gd name="connsiteX18" fmla="*/ 7366488 w 7563255"/>
              <a:gd name="connsiteY18" fmla="*/ 81029 h 117581"/>
              <a:gd name="connsiteX19" fmla="*/ 7563173 w 7563255"/>
              <a:gd name="connsiteY19" fmla="*/ 117580 h 117581"/>
              <a:gd name="connsiteX0" fmla="*/ 0 w 7563275"/>
              <a:gd name="connsiteY0" fmla="*/ 24591 h 117581"/>
              <a:gd name="connsiteX1" fmla="*/ 681925 w 7563275"/>
              <a:gd name="connsiteY1" fmla="*/ 1344 h 117581"/>
              <a:gd name="connsiteX2" fmla="*/ 1069383 w 7563275"/>
              <a:gd name="connsiteY2" fmla="*/ 24591 h 117581"/>
              <a:gd name="connsiteX3" fmla="*/ 1286359 w 7563275"/>
              <a:gd name="connsiteY3" fmla="*/ 32340 h 117581"/>
              <a:gd name="connsiteX4" fmla="*/ 1542081 w 7563275"/>
              <a:gd name="connsiteY4" fmla="*/ 47839 h 117581"/>
              <a:gd name="connsiteX5" fmla="*/ 1759057 w 7563275"/>
              <a:gd name="connsiteY5" fmla="*/ 55588 h 117581"/>
              <a:gd name="connsiteX6" fmla="*/ 1991532 w 7563275"/>
              <a:gd name="connsiteY6" fmla="*/ 71086 h 117581"/>
              <a:gd name="connsiteX7" fmla="*/ 2611464 w 7563275"/>
              <a:gd name="connsiteY7" fmla="*/ 94333 h 117581"/>
              <a:gd name="connsiteX8" fmla="*/ 2998922 w 7563275"/>
              <a:gd name="connsiteY8" fmla="*/ 109832 h 117581"/>
              <a:gd name="connsiteX9" fmla="*/ 3432874 w 7563275"/>
              <a:gd name="connsiteY9" fmla="*/ 117581 h 117581"/>
              <a:gd name="connsiteX10" fmla="*/ 4393769 w 7563275"/>
              <a:gd name="connsiteY10" fmla="*/ 102083 h 117581"/>
              <a:gd name="connsiteX11" fmla="*/ 4827722 w 7563275"/>
              <a:gd name="connsiteY11" fmla="*/ 94333 h 117581"/>
              <a:gd name="connsiteX12" fmla="*/ 5408909 w 7563275"/>
              <a:gd name="connsiteY12" fmla="*/ 102082 h 117581"/>
              <a:gd name="connsiteX13" fmla="*/ 5780867 w 7563275"/>
              <a:gd name="connsiteY13" fmla="*/ 94334 h 117581"/>
              <a:gd name="connsiteX14" fmla="*/ 5990094 w 7563275"/>
              <a:gd name="connsiteY14" fmla="*/ 94334 h 117581"/>
              <a:gd name="connsiteX15" fmla="*/ 6323309 w 7563275"/>
              <a:gd name="connsiteY15" fmla="*/ 94333 h 117581"/>
              <a:gd name="connsiteX16" fmla="*/ 6873498 w 7563275"/>
              <a:gd name="connsiteY16" fmla="*/ 86585 h 117581"/>
              <a:gd name="connsiteX17" fmla="*/ 7260956 w 7563275"/>
              <a:gd name="connsiteY17" fmla="*/ 102083 h 117581"/>
              <a:gd name="connsiteX18" fmla="*/ 7405234 w 7563275"/>
              <a:gd name="connsiteY18" fmla="*/ 96528 h 117581"/>
              <a:gd name="connsiteX19" fmla="*/ 7563173 w 7563275"/>
              <a:gd name="connsiteY19" fmla="*/ 117580 h 117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563275" h="117581">
                <a:moveTo>
                  <a:pt x="0" y="24591"/>
                </a:moveTo>
                <a:cubicBezTo>
                  <a:pt x="263884" y="-8398"/>
                  <a:pt x="503695" y="1344"/>
                  <a:pt x="681925" y="1344"/>
                </a:cubicBezTo>
                <a:cubicBezTo>
                  <a:pt x="860155" y="1344"/>
                  <a:pt x="887382" y="14841"/>
                  <a:pt x="1069383" y="24591"/>
                </a:cubicBezTo>
                <a:cubicBezTo>
                  <a:pt x="1141651" y="28462"/>
                  <a:pt x="1214075" y="28785"/>
                  <a:pt x="1286359" y="32340"/>
                </a:cubicBezTo>
                <a:cubicBezTo>
                  <a:pt x="1371653" y="36535"/>
                  <a:pt x="1456787" y="43644"/>
                  <a:pt x="1542081" y="47839"/>
                </a:cubicBezTo>
                <a:cubicBezTo>
                  <a:pt x="1614365" y="51394"/>
                  <a:pt x="1686782" y="51850"/>
                  <a:pt x="1759057" y="55588"/>
                </a:cubicBezTo>
                <a:cubicBezTo>
                  <a:pt x="1836617" y="59600"/>
                  <a:pt x="1913948" y="67560"/>
                  <a:pt x="1991532" y="71086"/>
                </a:cubicBezTo>
                <a:lnTo>
                  <a:pt x="2611464" y="94333"/>
                </a:lnTo>
                <a:cubicBezTo>
                  <a:pt x="2740624" y="99301"/>
                  <a:pt x="2869687" y="107524"/>
                  <a:pt x="2998922" y="109832"/>
                </a:cubicBezTo>
                <a:lnTo>
                  <a:pt x="3432874" y="117581"/>
                </a:lnTo>
                <a:lnTo>
                  <a:pt x="4393769" y="102083"/>
                </a:lnTo>
                <a:cubicBezTo>
                  <a:pt x="4538420" y="99500"/>
                  <a:pt x="4658532" y="94333"/>
                  <a:pt x="4827722" y="94333"/>
                </a:cubicBezTo>
                <a:cubicBezTo>
                  <a:pt x="4996912" y="94333"/>
                  <a:pt x="5215180" y="99499"/>
                  <a:pt x="5408909" y="102082"/>
                </a:cubicBezTo>
                <a:cubicBezTo>
                  <a:pt x="5465736" y="96916"/>
                  <a:pt x="5684003" y="95625"/>
                  <a:pt x="5780867" y="94334"/>
                </a:cubicBezTo>
                <a:cubicBezTo>
                  <a:pt x="5877731" y="93043"/>
                  <a:pt x="5899687" y="94334"/>
                  <a:pt x="5990094" y="94334"/>
                </a:cubicBezTo>
                <a:lnTo>
                  <a:pt x="6323309" y="94333"/>
                </a:lnTo>
                <a:lnTo>
                  <a:pt x="6873498" y="86585"/>
                </a:lnTo>
                <a:cubicBezTo>
                  <a:pt x="7029772" y="87877"/>
                  <a:pt x="7172333" y="100426"/>
                  <a:pt x="7260956" y="102083"/>
                </a:cubicBezTo>
                <a:cubicBezTo>
                  <a:pt x="7349579" y="103740"/>
                  <a:pt x="7400068" y="97819"/>
                  <a:pt x="7405234" y="96528"/>
                </a:cubicBezTo>
                <a:cubicBezTo>
                  <a:pt x="7410400" y="95237"/>
                  <a:pt x="7567847" y="116654"/>
                  <a:pt x="7563173" y="117580"/>
                </a:cubicBezTo>
              </a:path>
            </a:pathLst>
          </a:custGeom>
          <a:noFill/>
          <a:ln w="349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30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5673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53280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926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472608"/>
          </a:xfrm>
        </p:spPr>
        <p:txBody>
          <a:bodyPr/>
          <a:lstStyle>
            <a:lvl3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22 mai 2025</a:t>
            </a:r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chemeClr val="tx1"/>
                </a:solidFill>
              </a:rPr>
              <a:t>IPHC</a:t>
            </a:r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32302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9968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1276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112568"/>
          </a:xfrm>
        </p:spPr>
        <p:txBody>
          <a:bodyPr/>
          <a:lstStyle>
            <a:lvl3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  <p:sp>
        <p:nvSpPr>
          <p:cNvPr id="7" name="Forme libre 6"/>
          <p:cNvSpPr/>
          <p:nvPr userDrawn="1"/>
        </p:nvSpPr>
        <p:spPr>
          <a:xfrm>
            <a:off x="827583" y="887556"/>
            <a:ext cx="7563275" cy="117581"/>
          </a:xfrm>
          <a:custGeom>
            <a:avLst/>
            <a:gdLst>
              <a:gd name="connsiteX0" fmla="*/ 0 w 7332831"/>
              <a:gd name="connsiteY0" fmla="*/ 17692 h 133929"/>
              <a:gd name="connsiteX1" fmla="*/ 681925 w 7332831"/>
              <a:gd name="connsiteY1" fmla="*/ 17692 h 133929"/>
              <a:gd name="connsiteX2" fmla="*/ 1069383 w 7332831"/>
              <a:gd name="connsiteY2" fmla="*/ 40939 h 133929"/>
              <a:gd name="connsiteX3" fmla="*/ 1286359 w 7332831"/>
              <a:gd name="connsiteY3" fmla="*/ 48688 h 133929"/>
              <a:gd name="connsiteX4" fmla="*/ 1542081 w 7332831"/>
              <a:gd name="connsiteY4" fmla="*/ 64187 h 133929"/>
              <a:gd name="connsiteX5" fmla="*/ 1759057 w 7332831"/>
              <a:gd name="connsiteY5" fmla="*/ 71936 h 133929"/>
              <a:gd name="connsiteX6" fmla="*/ 1991532 w 7332831"/>
              <a:gd name="connsiteY6" fmla="*/ 87434 h 133929"/>
              <a:gd name="connsiteX7" fmla="*/ 2611464 w 7332831"/>
              <a:gd name="connsiteY7" fmla="*/ 110681 h 133929"/>
              <a:gd name="connsiteX8" fmla="*/ 2998922 w 7332831"/>
              <a:gd name="connsiteY8" fmla="*/ 126180 h 133929"/>
              <a:gd name="connsiteX9" fmla="*/ 3432874 w 7332831"/>
              <a:gd name="connsiteY9" fmla="*/ 133929 h 133929"/>
              <a:gd name="connsiteX10" fmla="*/ 4393769 w 7332831"/>
              <a:gd name="connsiteY10" fmla="*/ 118431 h 133929"/>
              <a:gd name="connsiteX11" fmla="*/ 4827722 w 7332831"/>
              <a:gd name="connsiteY11" fmla="*/ 110681 h 133929"/>
              <a:gd name="connsiteX12" fmla="*/ 5711125 w 7332831"/>
              <a:gd name="connsiteY12" fmla="*/ 102932 h 133929"/>
              <a:gd name="connsiteX13" fmla="*/ 5881606 w 7332831"/>
              <a:gd name="connsiteY13" fmla="*/ 87434 h 133929"/>
              <a:gd name="connsiteX14" fmla="*/ 5990094 w 7332831"/>
              <a:gd name="connsiteY14" fmla="*/ 71936 h 133929"/>
              <a:gd name="connsiteX15" fmla="*/ 6300061 w 7332831"/>
              <a:gd name="connsiteY15" fmla="*/ 56437 h 133929"/>
              <a:gd name="connsiteX16" fmla="*/ 6873498 w 7332831"/>
              <a:gd name="connsiteY16" fmla="*/ 64187 h 133929"/>
              <a:gd name="connsiteX17" fmla="*/ 7268705 w 7332831"/>
              <a:gd name="connsiteY17" fmla="*/ 48688 h 133929"/>
              <a:gd name="connsiteX18" fmla="*/ 7299701 w 7332831"/>
              <a:gd name="connsiteY18" fmla="*/ 40939 h 133929"/>
              <a:gd name="connsiteX0" fmla="*/ 0 w 7366770"/>
              <a:gd name="connsiteY0" fmla="*/ 17692 h 133929"/>
              <a:gd name="connsiteX1" fmla="*/ 681925 w 7366770"/>
              <a:gd name="connsiteY1" fmla="*/ 17692 h 133929"/>
              <a:gd name="connsiteX2" fmla="*/ 1069383 w 7366770"/>
              <a:gd name="connsiteY2" fmla="*/ 40939 h 133929"/>
              <a:gd name="connsiteX3" fmla="*/ 1286359 w 7366770"/>
              <a:gd name="connsiteY3" fmla="*/ 48688 h 133929"/>
              <a:gd name="connsiteX4" fmla="*/ 1542081 w 7366770"/>
              <a:gd name="connsiteY4" fmla="*/ 64187 h 133929"/>
              <a:gd name="connsiteX5" fmla="*/ 1759057 w 7366770"/>
              <a:gd name="connsiteY5" fmla="*/ 71936 h 133929"/>
              <a:gd name="connsiteX6" fmla="*/ 1991532 w 7366770"/>
              <a:gd name="connsiteY6" fmla="*/ 87434 h 133929"/>
              <a:gd name="connsiteX7" fmla="*/ 2611464 w 7366770"/>
              <a:gd name="connsiteY7" fmla="*/ 110681 h 133929"/>
              <a:gd name="connsiteX8" fmla="*/ 2998922 w 7366770"/>
              <a:gd name="connsiteY8" fmla="*/ 126180 h 133929"/>
              <a:gd name="connsiteX9" fmla="*/ 3432874 w 7366770"/>
              <a:gd name="connsiteY9" fmla="*/ 133929 h 133929"/>
              <a:gd name="connsiteX10" fmla="*/ 4393769 w 7366770"/>
              <a:gd name="connsiteY10" fmla="*/ 118431 h 133929"/>
              <a:gd name="connsiteX11" fmla="*/ 4827722 w 7366770"/>
              <a:gd name="connsiteY11" fmla="*/ 110681 h 133929"/>
              <a:gd name="connsiteX12" fmla="*/ 5711125 w 7366770"/>
              <a:gd name="connsiteY12" fmla="*/ 102932 h 133929"/>
              <a:gd name="connsiteX13" fmla="*/ 5881606 w 7366770"/>
              <a:gd name="connsiteY13" fmla="*/ 87434 h 133929"/>
              <a:gd name="connsiteX14" fmla="*/ 5990094 w 7366770"/>
              <a:gd name="connsiteY14" fmla="*/ 71936 h 133929"/>
              <a:gd name="connsiteX15" fmla="*/ 6300061 w 7366770"/>
              <a:gd name="connsiteY15" fmla="*/ 56437 h 133929"/>
              <a:gd name="connsiteX16" fmla="*/ 6873498 w 7366770"/>
              <a:gd name="connsiteY16" fmla="*/ 64187 h 133929"/>
              <a:gd name="connsiteX17" fmla="*/ 7268705 w 7366770"/>
              <a:gd name="connsiteY17" fmla="*/ 48688 h 133929"/>
              <a:gd name="connsiteX18" fmla="*/ 7366488 w 7366770"/>
              <a:gd name="connsiteY18" fmla="*/ 97377 h 133929"/>
              <a:gd name="connsiteX19" fmla="*/ 7299701 w 7366770"/>
              <a:gd name="connsiteY19" fmla="*/ 40939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71936 h 133929"/>
              <a:gd name="connsiteX15" fmla="*/ 6300061 w 7366990"/>
              <a:gd name="connsiteY15" fmla="*/ 56437 h 133929"/>
              <a:gd name="connsiteX16" fmla="*/ 6873498 w 7366990"/>
              <a:gd name="connsiteY16" fmla="*/ 64187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71936 h 133929"/>
              <a:gd name="connsiteX15" fmla="*/ 6323309 w 7366990"/>
              <a:gd name="connsiteY15" fmla="*/ 110681 h 133929"/>
              <a:gd name="connsiteX16" fmla="*/ 6873498 w 7366990"/>
              <a:gd name="connsiteY16" fmla="*/ 64187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110682 h 133929"/>
              <a:gd name="connsiteX15" fmla="*/ 6323309 w 7366990"/>
              <a:gd name="connsiteY15" fmla="*/ 110681 h 133929"/>
              <a:gd name="connsiteX16" fmla="*/ 6873498 w 7366990"/>
              <a:gd name="connsiteY16" fmla="*/ 64187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110682 h 133929"/>
              <a:gd name="connsiteX15" fmla="*/ 6323309 w 7366990"/>
              <a:gd name="connsiteY15" fmla="*/ 110681 h 133929"/>
              <a:gd name="connsiteX16" fmla="*/ 6873498 w 7366990"/>
              <a:gd name="connsiteY16" fmla="*/ 64187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110682 h 133929"/>
              <a:gd name="connsiteX15" fmla="*/ 6323309 w 7366990"/>
              <a:gd name="connsiteY15" fmla="*/ 110681 h 133929"/>
              <a:gd name="connsiteX16" fmla="*/ 6873498 w 7366990"/>
              <a:gd name="connsiteY16" fmla="*/ 102933 h 133929"/>
              <a:gd name="connsiteX17" fmla="*/ 7268705 w 7366990"/>
              <a:gd name="connsiteY17" fmla="*/ 48688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366990"/>
              <a:gd name="connsiteY0" fmla="*/ 17692 h 133929"/>
              <a:gd name="connsiteX1" fmla="*/ 681925 w 7366990"/>
              <a:gd name="connsiteY1" fmla="*/ 17692 h 133929"/>
              <a:gd name="connsiteX2" fmla="*/ 1069383 w 7366990"/>
              <a:gd name="connsiteY2" fmla="*/ 40939 h 133929"/>
              <a:gd name="connsiteX3" fmla="*/ 1286359 w 7366990"/>
              <a:gd name="connsiteY3" fmla="*/ 48688 h 133929"/>
              <a:gd name="connsiteX4" fmla="*/ 1542081 w 7366990"/>
              <a:gd name="connsiteY4" fmla="*/ 64187 h 133929"/>
              <a:gd name="connsiteX5" fmla="*/ 1759057 w 7366990"/>
              <a:gd name="connsiteY5" fmla="*/ 71936 h 133929"/>
              <a:gd name="connsiteX6" fmla="*/ 1991532 w 7366990"/>
              <a:gd name="connsiteY6" fmla="*/ 87434 h 133929"/>
              <a:gd name="connsiteX7" fmla="*/ 2611464 w 7366990"/>
              <a:gd name="connsiteY7" fmla="*/ 110681 h 133929"/>
              <a:gd name="connsiteX8" fmla="*/ 2998922 w 7366990"/>
              <a:gd name="connsiteY8" fmla="*/ 126180 h 133929"/>
              <a:gd name="connsiteX9" fmla="*/ 3432874 w 7366990"/>
              <a:gd name="connsiteY9" fmla="*/ 133929 h 133929"/>
              <a:gd name="connsiteX10" fmla="*/ 4393769 w 7366990"/>
              <a:gd name="connsiteY10" fmla="*/ 118431 h 133929"/>
              <a:gd name="connsiteX11" fmla="*/ 4827722 w 7366990"/>
              <a:gd name="connsiteY11" fmla="*/ 110681 h 133929"/>
              <a:gd name="connsiteX12" fmla="*/ 5711125 w 7366990"/>
              <a:gd name="connsiteY12" fmla="*/ 102932 h 133929"/>
              <a:gd name="connsiteX13" fmla="*/ 5881606 w 7366990"/>
              <a:gd name="connsiteY13" fmla="*/ 87434 h 133929"/>
              <a:gd name="connsiteX14" fmla="*/ 5990094 w 7366990"/>
              <a:gd name="connsiteY14" fmla="*/ 110682 h 133929"/>
              <a:gd name="connsiteX15" fmla="*/ 6323309 w 7366990"/>
              <a:gd name="connsiteY15" fmla="*/ 110681 h 133929"/>
              <a:gd name="connsiteX16" fmla="*/ 6873498 w 7366990"/>
              <a:gd name="connsiteY16" fmla="*/ 102933 h 133929"/>
              <a:gd name="connsiteX17" fmla="*/ 7260956 w 7366990"/>
              <a:gd name="connsiteY17" fmla="*/ 118431 h 133929"/>
              <a:gd name="connsiteX18" fmla="*/ 7366488 w 7366990"/>
              <a:gd name="connsiteY18" fmla="*/ 97377 h 133929"/>
              <a:gd name="connsiteX19" fmla="*/ 7330698 w 7366990"/>
              <a:gd name="connsiteY19" fmla="*/ 64186 h 133929"/>
              <a:gd name="connsiteX0" fmla="*/ 0 w 7563255"/>
              <a:gd name="connsiteY0" fmla="*/ 17692 h 133929"/>
              <a:gd name="connsiteX1" fmla="*/ 681925 w 7563255"/>
              <a:gd name="connsiteY1" fmla="*/ 17692 h 133929"/>
              <a:gd name="connsiteX2" fmla="*/ 1069383 w 7563255"/>
              <a:gd name="connsiteY2" fmla="*/ 40939 h 133929"/>
              <a:gd name="connsiteX3" fmla="*/ 1286359 w 7563255"/>
              <a:gd name="connsiteY3" fmla="*/ 48688 h 133929"/>
              <a:gd name="connsiteX4" fmla="*/ 1542081 w 7563255"/>
              <a:gd name="connsiteY4" fmla="*/ 64187 h 133929"/>
              <a:gd name="connsiteX5" fmla="*/ 1759057 w 7563255"/>
              <a:gd name="connsiteY5" fmla="*/ 71936 h 133929"/>
              <a:gd name="connsiteX6" fmla="*/ 1991532 w 7563255"/>
              <a:gd name="connsiteY6" fmla="*/ 87434 h 133929"/>
              <a:gd name="connsiteX7" fmla="*/ 2611464 w 7563255"/>
              <a:gd name="connsiteY7" fmla="*/ 110681 h 133929"/>
              <a:gd name="connsiteX8" fmla="*/ 2998922 w 7563255"/>
              <a:gd name="connsiteY8" fmla="*/ 126180 h 133929"/>
              <a:gd name="connsiteX9" fmla="*/ 3432874 w 7563255"/>
              <a:gd name="connsiteY9" fmla="*/ 133929 h 133929"/>
              <a:gd name="connsiteX10" fmla="*/ 4393769 w 7563255"/>
              <a:gd name="connsiteY10" fmla="*/ 118431 h 133929"/>
              <a:gd name="connsiteX11" fmla="*/ 4827722 w 7563255"/>
              <a:gd name="connsiteY11" fmla="*/ 110681 h 133929"/>
              <a:gd name="connsiteX12" fmla="*/ 5711125 w 7563255"/>
              <a:gd name="connsiteY12" fmla="*/ 102932 h 133929"/>
              <a:gd name="connsiteX13" fmla="*/ 5881606 w 7563255"/>
              <a:gd name="connsiteY13" fmla="*/ 87434 h 133929"/>
              <a:gd name="connsiteX14" fmla="*/ 5990094 w 7563255"/>
              <a:gd name="connsiteY14" fmla="*/ 110682 h 133929"/>
              <a:gd name="connsiteX15" fmla="*/ 6323309 w 7563255"/>
              <a:gd name="connsiteY15" fmla="*/ 110681 h 133929"/>
              <a:gd name="connsiteX16" fmla="*/ 6873498 w 7563255"/>
              <a:gd name="connsiteY16" fmla="*/ 102933 h 133929"/>
              <a:gd name="connsiteX17" fmla="*/ 7260956 w 7563255"/>
              <a:gd name="connsiteY17" fmla="*/ 118431 h 133929"/>
              <a:gd name="connsiteX18" fmla="*/ 7366488 w 7563255"/>
              <a:gd name="connsiteY18" fmla="*/ 97377 h 133929"/>
              <a:gd name="connsiteX19" fmla="*/ 7563173 w 7563255"/>
              <a:gd name="connsiteY19" fmla="*/ 133928 h 133929"/>
              <a:gd name="connsiteX0" fmla="*/ 0 w 7563255"/>
              <a:gd name="connsiteY0" fmla="*/ 24591 h 117581"/>
              <a:gd name="connsiteX1" fmla="*/ 681925 w 7563255"/>
              <a:gd name="connsiteY1" fmla="*/ 1344 h 117581"/>
              <a:gd name="connsiteX2" fmla="*/ 1069383 w 7563255"/>
              <a:gd name="connsiteY2" fmla="*/ 24591 h 117581"/>
              <a:gd name="connsiteX3" fmla="*/ 1286359 w 7563255"/>
              <a:gd name="connsiteY3" fmla="*/ 32340 h 117581"/>
              <a:gd name="connsiteX4" fmla="*/ 1542081 w 7563255"/>
              <a:gd name="connsiteY4" fmla="*/ 47839 h 117581"/>
              <a:gd name="connsiteX5" fmla="*/ 1759057 w 7563255"/>
              <a:gd name="connsiteY5" fmla="*/ 55588 h 117581"/>
              <a:gd name="connsiteX6" fmla="*/ 1991532 w 7563255"/>
              <a:gd name="connsiteY6" fmla="*/ 71086 h 117581"/>
              <a:gd name="connsiteX7" fmla="*/ 2611464 w 7563255"/>
              <a:gd name="connsiteY7" fmla="*/ 94333 h 117581"/>
              <a:gd name="connsiteX8" fmla="*/ 2998922 w 7563255"/>
              <a:gd name="connsiteY8" fmla="*/ 109832 h 117581"/>
              <a:gd name="connsiteX9" fmla="*/ 3432874 w 7563255"/>
              <a:gd name="connsiteY9" fmla="*/ 117581 h 117581"/>
              <a:gd name="connsiteX10" fmla="*/ 4393769 w 7563255"/>
              <a:gd name="connsiteY10" fmla="*/ 102083 h 117581"/>
              <a:gd name="connsiteX11" fmla="*/ 4827722 w 7563255"/>
              <a:gd name="connsiteY11" fmla="*/ 94333 h 117581"/>
              <a:gd name="connsiteX12" fmla="*/ 5711125 w 7563255"/>
              <a:gd name="connsiteY12" fmla="*/ 86584 h 117581"/>
              <a:gd name="connsiteX13" fmla="*/ 5881606 w 7563255"/>
              <a:gd name="connsiteY13" fmla="*/ 71086 h 117581"/>
              <a:gd name="connsiteX14" fmla="*/ 5990094 w 7563255"/>
              <a:gd name="connsiteY14" fmla="*/ 94334 h 117581"/>
              <a:gd name="connsiteX15" fmla="*/ 6323309 w 7563255"/>
              <a:gd name="connsiteY15" fmla="*/ 94333 h 117581"/>
              <a:gd name="connsiteX16" fmla="*/ 6873498 w 7563255"/>
              <a:gd name="connsiteY16" fmla="*/ 86585 h 117581"/>
              <a:gd name="connsiteX17" fmla="*/ 7260956 w 7563255"/>
              <a:gd name="connsiteY17" fmla="*/ 102083 h 117581"/>
              <a:gd name="connsiteX18" fmla="*/ 7366488 w 7563255"/>
              <a:gd name="connsiteY18" fmla="*/ 81029 h 117581"/>
              <a:gd name="connsiteX19" fmla="*/ 7563173 w 7563255"/>
              <a:gd name="connsiteY19" fmla="*/ 117580 h 117581"/>
              <a:gd name="connsiteX0" fmla="*/ 0 w 7563255"/>
              <a:gd name="connsiteY0" fmla="*/ 24591 h 117581"/>
              <a:gd name="connsiteX1" fmla="*/ 681925 w 7563255"/>
              <a:gd name="connsiteY1" fmla="*/ 1344 h 117581"/>
              <a:gd name="connsiteX2" fmla="*/ 1069383 w 7563255"/>
              <a:gd name="connsiteY2" fmla="*/ 24591 h 117581"/>
              <a:gd name="connsiteX3" fmla="*/ 1286359 w 7563255"/>
              <a:gd name="connsiteY3" fmla="*/ 32340 h 117581"/>
              <a:gd name="connsiteX4" fmla="*/ 1542081 w 7563255"/>
              <a:gd name="connsiteY4" fmla="*/ 47839 h 117581"/>
              <a:gd name="connsiteX5" fmla="*/ 1759057 w 7563255"/>
              <a:gd name="connsiteY5" fmla="*/ 55588 h 117581"/>
              <a:gd name="connsiteX6" fmla="*/ 1991532 w 7563255"/>
              <a:gd name="connsiteY6" fmla="*/ 71086 h 117581"/>
              <a:gd name="connsiteX7" fmla="*/ 2611464 w 7563255"/>
              <a:gd name="connsiteY7" fmla="*/ 94333 h 117581"/>
              <a:gd name="connsiteX8" fmla="*/ 2998922 w 7563255"/>
              <a:gd name="connsiteY8" fmla="*/ 109832 h 117581"/>
              <a:gd name="connsiteX9" fmla="*/ 3432874 w 7563255"/>
              <a:gd name="connsiteY9" fmla="*/ 117581 h 117581"/>
              <a:gd name="connsiteX10" fmla="*/ 4393769 w 7563255"/>
              <a:gd name="connsiteY10" fmla="*/ 102083 h 117581"/>
              <a:gd name="connsiteX11" fmla="*/ 4827722 w 7563255"/>
              <a:gd name="connsiteY11" fmla="*/ 94333 h 117581"/>
              <a:gd name="connsiteX12" fmla="*/ 5408909 w 7563255"/>
              <a:gd name="connsiteY12" fmla="*/ 102082 h 117581"/>
              <a:gd name="connsiteX13" fmla="*/ 5881606 w 7563255"/>
              <a:gd name="connsiteY13" fmla="*/ 71086 h 117581"/>
              <a:gd name="connsiteX14" fmla="*/ 5990094 w 7563255"/>
              <a:gd name="connsiteY14" fmla="*/ 94334 h 117581"/>
              <a:gd name="connsiteX15" fmla="*/ 6323309 w 7563255"/>
              <a:gd name="connsiteY15" fmla="*/ 94333 h 117581"/>
              <a:gd name="connsiteX16" fmla="*/ 6873498 w 7563255"/>
              <a:gd name="connsiteY16" fmla="*/ 86585 h 117581"/>
              <a:gd name="connsiteX17" fmla="*/ 7260956 w 7563255"/>
              <a:gd name="connsiteY17" fmla="*/ 102083 h 117581"/>
              <a:gd name="connsiteX18" fmla="*/ 7366488 w 7563255"/>
              <a:gd name="connsiteY18" fmla="*/ 81029 h 117581"/>
              <a:gd name="connsiteX19" fmla="*/ 7563173 w 7563255"/>
              <a:gd name="connsiteY19" fmla="*/ 117580 h 117581"/>
              <a:gd name="connsiteX0" fmla="*/ 0 w 7563255"/>
              <a:gd name="connsiteY0" fmla="*/ 24591 h 117581"/>
              <a:gd name="connsiteX1" fmla="*/ 681925 w 7563255"/>
              <a:gd name="connsiteY1" fmla="*/ 1344 h 117581"/>
              <a:gd name="connsiteX2" fmla="*/ 1069383 w 7563255"/>
              <a:gd name="connsiteY2" fmla="*/ 24591 h 117581"/>
              <a:gd name="connsiteX3" fmla="*/ 1286359 w 7563255"/>
              <a:gd name="connsiteY3" fmla="*/ 32340 h 117581"/>
              <a:gd name="connsiteX4" fmla="*/ 1542081 w 7563255"/>
              <a:gd name="connsiteY4" fmla="*/ 47839 h 117581"/>
              <a:gd name="connsiteX5" fmla="*/ 1759057 w 7563255"/>
              <a:gd name="connsiteY5" fmla="*/ 55588 h 117581"/>
              <a:gd name="connsiteX6" fmla="*/ 1991532 w 7563255"/>
              <a:gd name="connsiteY6" fmla="*/ 71086 h 117581"/>
              <a:gd name="connsiteX7" fmla="*/ 2611464 w 7563255"/>
              <a:gd name="connsiteY7" fmla="*/ 94333 h 117581"/>
              <a:gd name="connsiteX8" fmla="*/ 2998922 w 7563255"/>
              <a:gd name="connsiteY8" fmla="*/ 109832 h 117581"/>
              <a:gd name="connsiteX9" fmla="*/ 3432874 w 7563255"/>
              <a:gd name="connsiteY9" fmla="*/ 117581 h 117581"/>
              <a:gd name="connsiteX10" fmla="*/ 4393769 w 7563255"/>
              <a:gd name="connsiteY10" fmla="*/ 102083 h 117581"/>
              <a:gd name="connsiteX11" fmla="*/ 4827722 w 7563255"/>
              <a:gd name="connsiteY11" fmla="*/ 94333 h 117581"/>
              <a:gd name="connsiteX12" fmla="*/ 5408909 w 7563255"/>
              <a:gd name="connsiteY12" fmla="*/ 102082 h 117581"/>
              <a:gd name="connsiteX13" fmla="*/ 5780867 w 7563255"/>
              <a:gd name="connsiteY13" fmla="*/ 94334 h 117581"/>
              <a:gd name="connsiteX14" fmla="*/ 5990094 w 7563255"/>
              <a:gd name="connsiteY14" fmla="*/ 94334 h 117581"/>
              <a:gd name="connsiteX15" fmla="*/ 6323309 w 7563255"/>
              <a:gd name="connsiteY15" fmla="*/ 94333 h 117581"/>
              <a:gd name="connsiteX16" fmla="*/ 6873498 w 7563255"/>
              <a:gd name="connsiteY16" fmla="*/ 86585 h 117581"/>
              <a:gd name="connsiteX17" fmla="*/ 7260956 w 7563255"/>
              <a:gd name="connsiteY17" fmla="*/ 102083 h 117581"/>
              <a:gd name="connsiteX18" fmla="*/ 7366488 w 7563255"/>
              <a:gd name="connsiteY18" fmla="*/ 81029 h 117581"/>
              <a:gd name="connsiteX19" fmla="*/ 7563173 w 7563255"/>
              <a:gd name="connsiteY19" fmla="*/ 117580 h 117581"/>
              <a:gd name="connsiteX0" fmla="*/ 0 w 7563275"/>
              <a:gd name="connsiteY0" fmla="*/ 24591 h 117581"/>
              <a:gd name="connsiteX1" fmla="*/ 681925 w 7563275"/>
              <a:gd name="connsiteY1" fmla="*/ 1344 h 117581"/>
              <a:gd name="connsiteX2" fmla="*/ 1069383 w 7563275"/>
              <a:gd name="connsiteY2" fmla="*/ 24591 h 117581"/>
              <a:gd name="connsiteX3" fmla="*/ 1286359 w 7563275"/>
              <a:gd name="connsiteY3" fmla="*/ 32340 h 117581"/>
              <a:gd name="connsiteX4" fmla="*/ 1542081 w 7563275"/>
              <a:gd name="connsiteY4" fmla="*/ 47839 h 117581"/>
              <a:gd name="connsiteX5" fmla="*/ 1759057 w 7563275"/>
              <a:gd name="connsiteY5" fmla="*/ 55588 h 117581"/>
              <a:gd name="connsiteX6" fmla="*/ 1991532 w 7563275"/>
              <a:gd name="connsiteY6" fmla="*/ 71086 h 117581"/>
              <a:gd name="connsiteX7" fmla="*/ 2611464 w 7563275"/>
              <a:gd name="connsiteY7" fmla="*/ 94333 h 117581"/>
              <a:gd name="connsiteX8" fmla="*/ 2998922 w 7563275"/>
              <a:gd name="connsiteY8" fmla="*/ 109832 h 117581"/>
              <a:gd name="connsiteX9" fmla="*/ 3432874 w 7563275"/>
              <a:gd name="connsiteY9" fmla="*/ 117581 h 117581"/>
              <a:gd name="connsiteX10" fmla="*/ 4393769 w 7563275"/>
              <a:gd name="connsiteY10" fmla="*/ 102083 h 117581"/>
              <a:gd name="connsiteX11" fmla="*/ 4827722 w 7563275"/>
              <a:gd name="connsiteY11" fmla="*/ 94333 h 117581"/>
              <a:gd name="connsiteX12" fmla="*/ 5408909 w 7563275"/>
              <a:gd name="connsiteY12" fmla="*/ 102082 h 117581"/>
              <a:gd name="connsiteX13" fmla="*/ 5780867 w 7563275"/>
              <a:gd name="connsiteY13" fmla="*/ 94334 h 117581"/>
              <a:gd name="connsiteX14" fmla="*/ 5990094 w 7563275"/>
              <a:gd name="connsiteY14" fmla="*/ 94334 h 117581"/>
              <a:gd name="connsiteX15" fmla="*/ 6323309 w 7563275"/>
              <a:gd name="connsiteY15" fmla="*/ 94333 h 117581"/>
              <a:gd name="connsiteX16" fmla="*/ 6873498 w 7563275"/>
              <a:gd name="connsiteY16" fmla="*/ 86585 h 117581"/>
              <a:gd name="connsiteX17" fmla="*/ 7260956 w 7563275"/>
              <a:gd name="connsiteY17" fmla="*/ 102083 h 117581"/>
              <a:gd name="connsiteX18" fmla="*/ 7405234 w 7563275"/>
              <a:gd name="connsiteY18" fmla="*/ 96528 h 117581"/>
              <a:gd name="connsiteX19" fmla="*/ 7563173 w 7563275"/>
              <a:gd name="connsiteY19" fmla="*/ 117580 h 117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563275" h="117581">
                <a:moveTo>
                  <a:pt x="0" y="24591"/>
                </a:moveTo>
                <a:cubicBezTo>
                  <a:pt x="263884" y="-8398"/>
                  <a:pt x="503695" y="1344"/>
                  <a:pt x="681925" y="1344"/>
                </a:cubicBezTo>
                <a:cubicBezTo>
                  <a:pt x="860155" y="1344"/>
                  <a:pt x="887382" y="14841"/>
                  <a:pt x="1069383" y="24591"/>
                </a:cubicBezTo>
                <a:cubicBezTo>
                  <a:pt x="1141651" y="28462"/>
                  <a:pt x="1214075" y="28785"/>
                  <a:pt x="1286359" y="32340"/>
                </a:cubicBezTo>
                <a:cubicBezTo>
                  <a:pt x="1371653" y="36535"/>
                  <a:pt x="1456787" y="43644"/>
                  <a:pt x="1542081" y="47839"/>
                </a:cubicBezTo>
                <a:cubicBezTo>
                  <a:pt x="1614365" y="51394"/>
                  <a:pt x="1686782" y="51850"/>
                  <a:pt x="1759057" y="55588"/>
                </a:cubicBezTo>
                <a:cubicBezTo>
                  <a:pt x="1836617" y="59600"/>
                  <a:pt x="1913948" y="67560"/>
                  <a:pt x="1991532" y="71086"/>
                </a:cubicBezTo>
                <a:lnTo>
                  <a:pt x="2611464" y="94333"/>
                </a:lnTo>
                <a:cubicBezTo>
                  <a:pt x="2740624" y="99301"/>
                  <a:pt x="2869687" y="107524"/>
                  <a:pt x="2998922" y="109832"/>
                </a:cubicBezTo>
                <a:lnTo>
                  <a:pt x="3432874" y="117581"/>
                </a:lnTo>
                <a:lnTo>
                  <a:pt x="4393769" y="102083"/>
                </a:lnTo>
                <a:cubicBezTo>
                  <a:pt x="4538420" y="99500"/>
                  <a:pt x="4658532" y="94333"/>
                  <a:pt x="4827722" y="94333"/>
                </a:cubicBezTo>
                <a:cubicBezTo>
                  <a:pt x="4996912" y="94333"/>
                  <a:pt x="5215180" y="99499"/>
                  <a:pt x="5408909" y="102082"/>
                </a:cubicBezTo>
                <a:cubicBezTo>
                  <a:pt x="5465736" y="96916"/>
                  <a:pt x="5684003" y="95625"/>
                  <a:pt x="5780867" y="94334"/>
                </a:cubicBezTo>
                <a:cubicBezTo>
                  <a:pt x="5877731" y="93043"/>
                  <a:pt x="5899687" y="94334"/>
                  <a:pt x="5990094" y="94334"/>
                </a:cubicBezTo>
                <a:lnTo>
                  <a:pt x="6323309" y="94333"/>
                </a:lnTo>
                <a:lnTo>
                  <a:pt x="6873498" y="86585"/>
                </a:lnTo>
                <a:cubicBezTo>
                  <a:pt x="7029772" y="87877"/>
                  <a:pt x="7172333" y="100426"/>
                  <a:pt x="7260956" y="102083"/>
                </a:cubicBezTo>
                <a:cubicBezTo>
                  <a:pt x="7349579" y="103740"/>
                  <a:pt x="7400068" y="97819"/>
                  <a:pt x="7405234" y="96528"/>
                </a:cubicBezTo>
                <a:cubicBezTo>
                  <a:pt x="7410400" y="95237"/>
                  <a:pt x="7567847" y="116654"/>
                  <a:pt x="7563173" y="117580"/>
                </a:cubicBezTo>
              </a:path>
            </a:pathLst>
          </a:custGeom>
          <a:noFill/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536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7916416" cy="1362075"/>
          </a:xfrm>
        </p:spPr>
        <p:txBody>
          <a:bodyPr anchor="t">
            <a:normAutofit/>
          </a:bodyPr>
          <a:lstStyle>
            <a:lvl1pPr algn="l">
              <a:defRPr sz="3200" b="0" cap="all"/>
            </a:lvl1pPr>
          </a:lstStyle>
          <a:p>
            <a:r>
              <a:rPr lang="fr-FR" dirty="0"/>
              <a:t>Cliquez pour modifier le style du titre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11560" y="350100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F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93089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6906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9000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5248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0" y="10179"/>
            <a:ext cx="9144000" cy="7545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C’est un test difficile à lire non ?</a:t>
            </a:r>
            <a:endParaRPr lang="fr-BE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0" y="836712"/>
            <a:ext cx="9144000" cy="5544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4"/>
            <a:r>
              <a:rPr lang="fr-FR" dirty="0"/>
              <a:t>0123456789</a:t>
            </a:r>
            <a:endParaRPr lang="fr-BE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763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22 mai 2025</a:t>
            </a:r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835696" y="6483418"/>
            <a:ext cx="57606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fr-FR"/>
              <a:t>IPHC</a:t>
            </a:r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740351" y="6492875"/>
            <a:ext cx="14139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1491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7" r:id="rId3"/>
    <p:sldLayoutId id="2147483668" r:id="rId4"/>
    <p:sldLayoutId id="2147483663" r:id="rId5"/>
    <p:sldLayoutId id="2147483664" r:id="rId6"/>
    <p:sldLayoutId id="2147483665" r:id="rId7"/>
    <p:sldLayoutId id="2147483666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FF0000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ü"/>
        <a:defRPr sz="2000" kern="1200">
          <a:solidFill>
            <a:srgbClr val="0000FF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800" kern="1200">
          <a:solidFill>
            <a:schemeClr val="tx2">
              <a:lumMod val="60000"/>
              <a:lumOff val="40000"/>
            </a:schemeClr>
          </a:solidFill>
          <a:effectLst/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Freestyle Script" panose="030804020302050B0404" pitchFamily="66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jerome.pansanel@iphc.cnrs.fr" TargetMode="External"/><Relationship Id="rId3" Type="http://schemas.openxmlformats.org/officeDocument/2006/relationships/hyperlink" Target="mailto:ccarapito@unistra.fr" TargetMode="External"/><Relationship Id="rId7" Type="http://schemas.openxmlformats.org/officeDocument/2006/relationships/hyperlink" Target="mailto:giulio.dujany@iphc.cnrs.fr" TargetMode="External"/><Relationship Id="rId2" Type="http://schemas.openxmlformats.org/officeDocument/2006/relationships/hyperlink" Target="mailto:claire.saraux@iphc.cnrs.fr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lennart.martens@unistra.fr" TargetMode="External"/><Relationship Id="rId11" Type="http://schemas.openxmlformats.org/officeDocument/2006/relationships/image" Target="../media/image3.png"/><Relationship Id="rId5" Type="http://schemas.openxmlformats.org/officeDocument/2006/relationships/hyperlink" Target="mailto:eric.marchioni@unistra.fr" TargetMode="External"/><Relationship Id="rId10" Type="http://schemas.openxmlformats.org/officeDocument/2006/relationships/image" Target="../media/image2.png"/><Relationship Id="rId4" Type="http://schemas.openxmlformats.org/officeDocument/2006/relationships/hyperlink" Target="mailto:eric.chabert@iphc.cnrs.fr" TargetMode="External"/><Relationship Id="rId9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ebcast.in2p3.fr/video/table-ronde-2-intelligence-humaine-collective-et-artificielle-de-concert-pour-developper-nos-expertises" TargetMode="External"/><Relationship Id="rId2" Type="http://schemas.openxmlformats.org/officeDocument/2006/relationships/hyperlink" Target="https://webcast.in2p3.fr/container/journee-prospectives-in2p3-202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Groupe de travail « AI » à l’IPHC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hlinkClick r:id="rId2"/>
              </a:rPr>
              <a:t>claire.saraux@iphc.cnrs.fr</a:t>
            </a:r>
            <a:br>
              <a:rPr lang="en-US" dirty="0"/>
            </a:br>
            <a:r>
              <a:rPr lang="en-US" dirty="0">
                <a:hlinkClick r:id="rId3"/>
              </a:rPr>
              <a:t>ccarapito@unistra.fr</a:t>
            </a:r>
            <a:br>
              <a:rPr lang="en-US" dirty="0"/>
            </a:br>
            <a:r>
              <a:rPr lang="en-US" dirty="0">
                <a:hlinkClick r:id="rId4"/>
              </a:rPr>
              <a:t>eric.chabert@iphc.cnrs.fr</a:t>
            </a:r>
            <a:br>
              <a:rPr lang="en-US" dirty="0"/>
            </a:br>
            <a:r>
              <a:rPr lang="en-US" dirty="0">
                <a:hlinkClick r:id="rId5"/>
              </a:rPr>
              <a:t>eric.marchioni@unistra.fr</a:t>
            </a:r>
            <a:br>
              <a:rPr lang="en-US" dirty="0"/>
            </a:br>
            <a:r>
              <a:rPr lang="en-US" dirty="0">
                <a:hlinkClick r:id="rId6"/>
              </a:rPr>
              <a:t>lennart.martens@unistra.fr</a:t>
            </a:r>
            <a:br>
              <a:rPr lang="en-US" dirty="0"/>
            </a:br>
            <a:r>
              <a:rPr lang="en-US" dirty="0">
                <a:hlinkClick r:id="rId7"/>
              </a:rPr>
              <a:t>giulio.dujany@iphc.cnrs.fr</a:t>
            </a:r>
            <a:br>
              <a:rPr lang="en-US" dirty="0"/>
            </a:br>
            <a:r>
              <a:rPr lang="en-US" dirty="0">
                <a:hlinkClick r:id="rId8"/>
              </a:rPr>
              <a:t>jerome.pansanel@iphc.cnrs.fr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22 </a:t>
            </a:r>
            <a:r>
              <a:rPr lang="en-US" dirty="0" err="1"/>
              <a:t>mai</a:t>
            </a:r>
            <a:r>
              <a:rPr lang="en-US" dirty="0"/>
              <a:t> 2025</a:t>
            </a:r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IPHC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1</a:t>
            </a:fld>
            <a:endParaRPr lang="fr-BE"/>
          </a:p>
        </p:txBody>
      </p:sp>
      <p:pic>
        <p:nvPicPr>
          <p:cNvPr id="7" name="Image 9">
            <a:extLst>
              <a:ext uri="{FF2B5EF4-FFF2-40B4-BE49-F238E27FC236}">
                <a16:creationId xmlns:a16="http://schemas.microsoft.com/office/drawing/2014/main" id="{9CA0A539-E0B6-489F-B8BE-0D92F7F07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96" t="13289" r="38739" b="6978"/>
          <a:stretch>
            <a:fillRect/>
          </a:stretch>
        </p:blipFill>
        <p:spPr bwMode="auto">
          <a:xfrm>
            <a:off x="8458652" y="72351"/>
            <a:ext cx="627062" cy="593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10">
            <a:extLst>
              <a:ext uri="{FF2B5EF4-FFF2-40B4-BE49-F238E27FC236}">
                <a16:creationId xmlns:a16="http://schemas.microsoft.com/office/drawing/2014/main" id="{C732F3D2-0906-4BDB-82EE-DFBF660C7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6376"/>
            <a:ext cx="762161" cy="619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11">
            <a:extLst>
              <a:ext uri="{FF2B5EF4-FFF2-40B4-BE49-F238E27FC236}">
                <a16:creationId xmlns:a16="http://schemas.microsoft.com/office/drawing/2014/main" id="{6042ECF4-714D-4020-98AB-50F705C5BD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219" y="74857"/>
            <a:ext cx="1343025" cy="61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0004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Liste de questions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Quelle peut être la stratégie globale de l'IPHC quant à l'IA ?</a:t>
            </a:r>
          </a:p>
          <a:p>
            <a:r>
              <a:rPr lang="fr-FR" dirty="0"/>
              <a:t>Comment garantir une veille suffisante sur l'évolution des techniques, des outils et des </a:t>
            </a:r>
            <a:r>
              <a:rPr lang="fr-FR" dirty="0" err="1"/>
              <a:t>savoirs-faire</a:t>
            </a:r>
            <a:r>
              <a:rPr lang="fr-FR" dirty="0"/>
              <a:t> ?</a:t>
            </a:r>
          </a:p>
          <a:p>
            <a:r>
              <a:rPr lang="fr-FR" dirty="0"/>
              <a:t>Quelles actions à mener pour développer des compétences autour de l'IA ? Comment partager les expériences ?(e.g. faut-il des séminaires ou ateliers réguliers, plus de formations, Mise en place d'outils communs, etc.) Comment aider les équipes à initier des projets utilisant l'IA ou développant des algorithmes de type Machine Learning ? Les expertises sur l'IA peuvent-elles être un moyen de développer les interactions entre les départements ?</a:t>
            </a:r>
          </a:p>
          <a:p>
            <a:r>
              <a:rPr lang="fr-FR" dirty="0"/>
              <a:t>Quelle politique RH faut-il mener ? (Faut-il encourager des thèses contenant des algorithmes utilisant l'IA? Faut-il un support technique commun ? Faut-il viser un recrutement d'experts pouvant intervenir en soutien des équipes ?)</a:t>
            </a:r>
          </a:p>
          <a:p>
            <a:r>
              <a:rPr lang="fr-FR" dirty="0"/>
              <a:t>Le conseil scientifique de l'IPHC devrait-il se saisir plus largement de cette question ?</a:t>
            </a:r>
          </a:p>
          <a:p>
            <a:r>
              <a:rPr lang="fr-FR" dirty="0"/>
              <a:t>Comment articuler la stratégie de l'IPHC vis-à-vis des politiques nationales des instituts ? de l'université ? des grands projets scientifiques ? </a:t>
            </a:r>
          </a:p>
          <a:p>
            <a:r>
              <a:rPr lang="fr-FR" dirty="0"/>
              <a:t>Quel est le retour sur les outils CNRS ? (Emmy) via portail Magellan. emmy.cnrs.fr</a:t>
            </a:r>
          </a:p>
          <a:p>
            <a:r>
              <a:rPr lang="fr-FR" dirty="0"/>
              <a:t>Quels sont les aspects éthiques à prendre en compte ?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chemeClr val="tx1"/>
                </a:solidFill>
              </a:rPr>
              <a:t>IPHC</a:t>
            </a:r>
            <a:endParaRPr lang="fr-BE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44073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961E3-49F8-49B7-A099-33DF0DAA8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Logistique</a:t>
            </a:r>
            <a:r>
              <a:rPr lang="en-US" dirty="0"/>
              <a:t> et </a:t>
            </a:r>
            <a:r>
              <a:rPr lang="en-US" dirty="0" err="1"/>
              <a:t>méthode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A0635-B188-43D1-8F77-1700E6924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Le but serait d'établir des propositions à l'échéance de quelques mois (idéalement, un premier retour à prévoir avant les DOR de l'IPHC en juin 2026).</a:t>
            </a:r>
          </a:p>
          <a:p>
            <a:endParaRPr lang="en-US" dirty="0"/>
          </a:p>
          <a:p>
            <a:r>
              <a:rPr lang="en-US" dirty="0" err="1"/>
              <a:t>Organisation</a:t>
            </a:r>
            <a:r>
              <a:rPr lang="en-US" dirty="0"/>
              <a:t> libre</a:t>
            </a:r>
          </a:p>
          <a:p>
            <a:pPr lvl="1"/>
            <a:r>
              <a:rPr lang="en-US" dirty="0"/>
              <a:t>Un G.O. ?</a:t>
            </a:r>
          </a:p>
          <a:p>
            <a:r>
              <a:rPr lang="en-US" dirty="0" err="1"/>
              <a:t>Réunions</a:t>
            </a:r>
            <a:r>
              <a:rPr lang="en-US" dirty="0"/>
              <a:t> </a:t>
            </a:r>
            <a:r>
              <a:rPr lang="en-US" dirty="0" err="1"/>
              <a:t>régulières</a:t>
            </a:r>
            <a:r>
              <a:rPr lang="en-US" dirty="0"/>
              <a:t> ?</a:t>
            </a:r>
          </a:p>
          <a:p>
            <a:r>
              <a:rPr lang="en-US" dirty="0"/>
              <a:t>Documents </a:t>
            </a:r>
            <a:r>
              <a:rPr lang="en-US" dirty="0" err="1"/>
              <a:t>partagés</a:t>
            </a:r>
            <a:r>
              <a:rPr lang="en-US" dirty="0"/>
              <a:t> ? Site indico ?</a:t>
            </a:r>
          </a:p>
          <a:p>
            <a:pPr lvl="1"/>
            <a:r>
              <a:rPr lang="en-US" dirty="0"/>
              <a:t>https://indico.in2p3.fr/event/38883/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95A83-ACF6-4E94-B78A-6E2A7BF16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8327D-AA32-4169-861B-3914B17E5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chemeClr val="tx1"/>
                </a:solidFill>
              </a:rPr>
              <a:t>IPHC</a:t>
            </a:r>
            <a:endParaRPr lang="fr-B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A9E82-6843-4FF3-ABDA-95284394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76148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35790-36E2-4FB7-A793-2345FEFCA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Quelques</a:t>
            </a:r>
            <a:r>
              <a:rPr lang="en-US" dirty="0"/>
              <a:t> </a:t>
            </a:r>
            <a:r>
              <a:rPr lang="en-US" dirty="0" err="1"/>
              <a:t>ressources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4F5BB-4EBF-4F71-AEE1-83A6ABEE79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Journées</a:t>
            </a:r>
            <a:r>
              <a:rPr lang="en-US" dirty="0"/>
              <a:t> </a:t>
            </a:r>
            <a:r>
              <a:rPr lang="en-US" dirty="0" err="1"/>
              <a:t>prospectives</a:t>
            </a:r>
            <a:r>
              <a:rPr lang="en-US" dirty="0"/>
              <a:t> techniques IN2P3</a:t>
            </a:r>
          </a:p>
          <a:p>
            <a:pPr lvl="1"/>
            <a:r>
              <a:rPr lang="en-US" dirty="0"/>
              <a:t>Table ronde IA</a:t>
            </a:r>
          </a:p>
          <a:p>
            <a:pPr lvl="1"/>
            <a:r>
              <a:rPr lang="en-US" dirty="0">
                <a:hlinkClick r:id="rId2"/>
              </a:rPr>
              <a:t>https://webcast.in2p3.fr/container/journee-prospectives-in2p3-2026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https://webcast.in2p3.fr/video/table-ronde-2-intelligence-humaine-collective-et-artificielle-de-concert-pour-developper-nos-expertises</a:t>
            </a:r>
            <a:endParaRPr lang="en-US" dirty="0"/>
          </a:p>
          <a:p>
            <a:r>
              <a:rPr lang="en-US" dirty="0" err="1"/>
              <a:t>Enquête</a:t>
            </a:r>
            <a:r>
              <a:rPr lang="en-US" dirty="0"/>
              <a:t> au CPPM</a:t>
            </a:r>
          </a:p>
          <a:p>
            <a:r>
              <a:rPr lang="en-US" dirty="0"/>
              <a:t>Contacts IN2P3</a:t>
            </a:r>
          </a:p>
          <a:p>
            <a:pPr lvl="1"/>
            <a:r>
              <a:rPr lang="en-US" dirty="0"/>
              <a:t>Julien </a:t>
            </a:r>
            <a:r>
              <a:rPr lang="en-US" dirty="0" err="1"/>
              <a:t>Donini</a:t>
            </a:r>
            <a:r>
              <a:rPr lang="en-US" dirty="0"/>
              <a:t>:  https://www.in2p3.cnrs.fr/fr/personne/julien-donini</a:t>
            </a:r>
          </a:p>
          <a:p>
            <a:r>
              <a:rPr lang="en-US" dirty="0" err="1"/>
              <a:t>Portail</a:t>
            </a:r>
            <a:r>
              <a:rPr lang="en-US" dirty="0"/>
              <a:t> Magellan CNRS</a:t>
            </a:r>
          </a:p>
          <a:p>
            <a:pPr lvl="1"/>
            <a:r>
              <a:rPr lang="en-US" dirty="0"/>
              <a:t>Magellan: emmy.cnrs.fr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42CE4-F505-40C5-9674-83A396C9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22 mai 2025</a:t>
            </a:r>
            <a:endParaRPr lang="fr-B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69FED-3709-4B3D-B39F-E4E261D20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>
                <a:solidFill>
                  <a:schemeClr val="tx1"/>
                </a:solidFill>
              </a:rPr>
              <a:t>IPHC</a:t>
            </a:r>
            <a:endParaRPr lang="fr-B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6FB3E-2640-40C3-8716-BFA6C51F4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096904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21190</TotalTime>
  <Words>421</Words>
  <Application>Microsoft Office PowerPoint</Application>
  <PresentationFormat>On-screen Show (4:3)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Courier New</vt:lpstr>
      <vt:lpstr>Freestyle Script</vt:lpstr>
      <vt:lpstr>Wingdings</vt:lpstr>
      <vt:lpstr>1_Thème Office</vt:lpstr>
      <vt:lpstr>Groupe de travail « AI » à l’IPHC</vt:lpstr>
      <vt:lpstr>Liste de questions</vt:lpstr>
      <vt:lpstr>Logistique et méthode</vt:lpstr>
      <vt:lpstr>Quelques ressources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BESSON Auguste</dc:creator>
  <cp:lastModifiedBy>BESSON Auguste</cp:lastModifiedBy>
  <cp:revision>300</cp:revision>
  <dcterms:created xsi:type="dcterms:W3CDTF">2019-05-21T13:23:25Z</dcterms:created>
  <dcterms:modified xsi:type="dcterms:W3CDTF">2026-02-10T09:38:55Z</dcterms:modified>
</cp:coreProperties>
</file>