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5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diagrams/data7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diagrams/data2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ata4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ata6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ata8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4"/>
  </p:sldMasterIdLst>
  <p:notesMasterIdLst>
    <p:notesMasterId r:id="rId10"/>
  </p:notes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8F9"/>
    <a:srgbClr val="F7FBFC"/>
    <a:srgbClr val="F7FC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46E191-530F-41A4-8D51-96A7DED14129}" v="71" dt="2026-07-16T20:25:26.6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a Benesperi" userId="e31c7989-ddf6-4f04-a111-384de7891e24" providerId="ADAL" clId="{525D92E1-0F6A-46C5-B5AE-C795D1D400BF}"/>
    <pc:docChg chg="undo custSel addSld delSld modSld addMainMaster delMainMaster">
      <pc:chgData name="Alessia Benesperi" userId="e31c7989-ddf6-4f04-a111-384de7891e24" providerId="ADAL" clId="{525D92E1-0F6A-46C5-B5AE-C795D1D400BF}" dt="2026-07-16T20:25:26.636" v="2822" actId="113"/>
      <pc:docMkLst>
        <pc:docMk/>
      </pc:docMkLst>
      <pc:sldChg chg="addSp delSp modSp mod setBg modClrScheme chgLayout">
        <pc:chgData name="Alessia Benesperi" userId="e31c7989-ddf6-4f04-a111-384de7891e24" providerId="ADAL" clId="{525D92E1-0F6A-46C5-B5AE-C795D1D400BF}" dt="2026-07-16T20:14:33.604" v="2724" actId="20577"/>
        <pc:sldMkLst>
          <pc:docMk/>
          <pc:sldMk cId="3216191903" sldId="256"/>
        </pc:sldMkLst>
        <pc:spChg chg="mod">
          <ac:chgData name="Alessia Benesperi" userId="e31c7989-ddf6-4f04-a111-384de7891e24" providerId="ADAL" clId="{525D92E1-0F6A-46C5-B5AE-C795D1D400BF}" dt="2026-07-11T17:50:44.425" v="478" actId="1076"/>
          <ac:spMkLst>
            <pc:docMk/>
            <pc:sldMk cId="3216191903" sldId="256"/>
            <ac:spMk id="2" creationId="{4B2E5B80-A254-5FEA-5394-E13BFD884F2F}"/>
          </ac:spMkLst>
        </pc:spChg>
        <pc:spChg chg="mod">
          <ac:chgData name="Alessia Benesperi" userId="e31c7989-ddf6-4f04-a111-384de7891e24" providerId="ADAL" clId="{525D92E1-0F6A-46C5-B5AE-C795D1D400BF}" dt="2026-07-16T20:14:33.604" v="2724" actId="20577"/>
          <ac:spMkLst>
            <pc:docMk/>
            <pc:sldMk cId="3216191903" sldId="256"/>
            <ac:spMk id="3" creationId="{CB8DE73D-7A29-F750-7AA9-A99E91F8CC30}"/>
          </ac:spMkLst>
        </pc:spChg>
        <pc:spChg chg="add mod">
          <ac:chgData name="Alessia Benesperi" userId="e31c7989-ddf6-4f04-a111-384de7891e24" providerId="ADAL" clId="{525D92E1-0F6A-46C5-B5AE-C795D1D400BF}" dt="2026-07-12T16:59:47.602" v="909" actId="1076"/>
          <ac:spMkLst>
            <pc:docMk/>
            <pc:sldMk cId="3216191903" sldId="256"/>
            <ac:spMk id="5" creationId="{44A3F377-3B17-5B61-014D-416554DB56AB}"/>
          </ac:spMkLst>
        </pc:spChg>
        <pc:spChg chg="add del">
          <ac:chgData name="Alessia Benesperi" userId="e31c7989-ddf6-4f04-a111-384de7891e24" providerId="ADAL" clId="{525D92E1-0F6A-46C5-B5AE-C795D1D400BF}" dt="2026-07-10T15:23:12.833" v="130" actId="26606"/>
          <ac:spMkLst>
            <pc:docMk/>
            <pc:sldMk cId="3216191903" sldId="256"/>
            <ac:spMk id="9" creationId="{E20BB609-EF92-42DB-836C-0699A590B5CF}"/>
          </ac:spMkLst>
        </pc:spChg>
        <pc:spChg chg="add del">
          <ac:chgData name="Alessia Benesperi" userId="e31c7989-ddf6-4f04-a111-384de7891e24" providerId="ADAL" clId="{525D92E1-0F6A-46C5-B5AE-C795D1D400BF}" dt="2026-07-10T15:23:12.833" v="130" actId="26606"/>
          <ac:spMkLst>
            <pc:docMk/>
            <pc:sldMk cId="3216191903" sldId="256"/>
            <ac:spMk id="11" creationId="{40FA88D0-E295-4CF3-934C-6423EACEB025}"/>
          </ac:spMkLst>
        </pc:spChg>
        <pc:picChg chg="add mod ord">
          <ac:chgData name="Alessia Benesperi" userId="e31c7989-ddf6-4f04-a111-384de7891e24" providerId="ADAL" clId="{525D92E1-0F6A-46C5-B5AE-C795D1D400BF}" dt="2026-07-11T17:46:51.183" v="453" actId="14100"/>
          <ac:picMkLst>
            <pc:docMk/>
            <pc:sldMk cId="3216191903" sldId="256"/>
            <ac:picMk id="6" creationId="{FE6207CB-C329-6429-E1C9-21CD1129EE5F}"/>
          </ac:picMkLst>
        </pc:picChg>
        <pc:picChg chg="add mod">
          <ac:chgData name="Alessia Benesperi" userId="e31c7989-ddf6-4f04-a111-384de7891e24" providerId="ADAL" clId="{525D92E1-0F6A-46C5-B5AE-C795D1D400BF}" dt="2026-07-16T20:11:50.710" v="2660" actId="1076"/>
          <ac:picMkLst>
            <pc:docMk/>
            <pc:sldMk cId="3216191903" sldId="256"/>
            <ac:picMk id="7" creationId="{D934BF65-FB49-1B6E-83E4-93DF8196B863}"/>
          </ac:picMkLst>
        </pc:picChg>
        <pc:cxnChg chg="add">
          <ac:chgData name="Alessia Benesperi" userId="e31c7989-ddf6-4f04-a111-384de7891e24" providerId="ADAL" clId="{525D92E1-0F6A-46C5-B5AE-C795D1D400BF}" dt="2026-07-10T15:22:52.523" v="128" actId="26606"/>
          <ac:cxnSpMkLst>
            <pc:docMk/>
            <pc:sldMk cId="3216191903" sldId="256"/>
            <ac:cxnSpMk id="13" creationId="{8F4E56A8-93D5-4BE3-AE61-84677331AD07}"/>
          </ac:cxnSpMkLst>
        </pc:cxnChg>
        <pc:cxnChg chg="add">
          <ac:chgData name="Alessia Benesperi" userId="e31c7989-ddf6-4f04-a111-384de7891e24" providerId="ADAL" clId="{525D92E1-0F6A-46C5-B5AE-C795D1D400BF}" dt="2026-07-10T15:22:52.523" v="128" actId="26606"/>
          <ac:cxnSpMkLst>
            <pc:docMk/>
            <pc:sldMk cId="3216191903" sldId="256"/>
            <ac:cxnSpMk id="15" creationId="{BD492A0C-1773-477B-83B5-C707CB057709}"/>
          </ac:cxnSpMkLst>
        </pc:cxnChg>
      </pc:sldChg>
      <pc:sldChg chg="addSp delSp modSp new mod modClrScheme chgLayout">
        <pc:chgData name="Alessia Benesperi" userId="e31c7989-ddf6-4f04-a111-384de7891e24" providerId="ADAL" clId="{525D92E1-0F6A-46C5-B5AE-C795D1D400BF}" dt="2026-07-16T20:16:36.338" v="2750" actId="20577"/>
        <pc:sldMkLst>
          <pc:docMk/>
          <pc:sldMk cId="1324268330" sldId="257"/>
        </pc:sldMkLst>
        <pc:spChg chg="add mod">
          <ac:chgData name="Alessia Benesperi" userId="e31c7989-ddf6-4f04-a111-384de7891e24" providerId="ADAL" clId="{525D92E1-0F6A-46C5-B5AE-C795D1D400BF}" dt="2026-07-16T20:13:47.839" v="2716" actId="1076"/>
          <ac:spMkLst>
            <pc:docMk/>
            <pc:sldMk cId="1324268330" sldId="257"/>
            <ac:spMk id="4" creationId="{6FDFF665-A9F2-A5C3-1794-849AB5A2AE59}"/>
          </ac:spMkLst>
        </pc:spChg>
        <pc:spChg chg="add mod ord">
          <ac:chgData name="Alessia Benesperi" userId="e31c7989-ddf6-4f04-a111-384de7891e24" providerId="ADAL" clId="{525D92E1-0F6A-46C5-B5AE-C795D1D400BF}" dt="2026-07-16T20:16:36.338" v="2750" actId="20577"/>
          <ac:spMkLst>
            <pc:docMk/>
            <pc:sldMk cId="1324268330" sldId="257"/>
            <ac:spMk id="7" creationId="{9D9B28C2-CC47-C7DE-448D-07DD1679A795}"/>
          </ac:spMkLst>
        </pc:spChg>
        <pc:spChg chg="add mod ord">
          <ac:chgData name="Alessia Benesperi" userId="e31c7989-ddf6-4f04-a111-384de7891e24" providerId="ADAL" clId="{525D92E1-0F6A-46C5-B5AE-C795D1D400BF}" dt="2026-07-11T18:14:03.357" v="867" actId="20577"/>
          <ac:spMkLst>
            <pc:docMk/>
            <pc:sldMk cId="1324268330" sldId="257"/>
            <ac:spMk id="8" creationId="{895D991B-F191-F350-87D5-2DAAE300AE5C}"/>
          </ac:spMkLst>
        </pc:spChg>
        <pc:spChg chg="add mod ord">
          <ac:chgData name="Alessia Benesperi" userId="e31c7989-ddf6-4f04-a111-384de7891e24" providerId="ADAL" clId="{525D92E1-0F6A-46C5-B5AE-C795D1D400BF}" dt="2026-07-11T18:03:05.309" v="812" actId="208"/>
          <ac:spMkLst>
            <pc:docMk/>
            <pc:sldMk cId="1324268330" sldId="257"/>
            <ac:spMk id="10" creationId="{EB8DBFCA-6C7F-0234-5147-956C080005DF}"/>
          </ac:spMkLst>
        </pc:spChg>
        <pc:spChg chg="add mod ord">
          <ac:chgData name="Alessia Benesperi" userId="e31c7989-ddf6-4f04-a111-384de7891e24" providerId="ADAL" clId="{525D92E1-0F6A-46C5-B5AE-C795D1D400BF}" dt="2026-07-11T18:04:18.223" v="821" actId="208"/>
          <ac:spMkLst>
            <pc:docMk/>
            <pc:sldMk cId="1324268330" sldId="257"/>
            <ac:spMk id="12" creationId="{1E09A561-6632-808E-B771-73D0320D2004}"/>
          </ac:spMkLst>
        </pc:spChg>
        <pc:spChg chg="add mod">
          <ac:chgData name="Alessia Benesperi" userId="e31c7989-ddf6-4f04-a111-384de7891e24" providerId="ADAL" clId="{525D92E1-0F6A-46C5-B5AE-C795D1D400BF}" dt="2026-07-12T16:59:39.785" v="908" actId="1076"/>
          <ac:spMkLst>
            <pc:docMk/>
            <pc:sldMk cId="1324268330" sldId="257"/>
            <ac:spMk id="16" creationId="{1C005702-A423-7837-EBDE-18BAEAC93169}"/>
          </ac:spMkLst>
        </pc:spChg>
        <pc:graphicFrameChg chg="add mod modGraphic">
          <ac:chgData name="Alessia Benesperi" userId="e31c7989-ddf6-4f04-a111-384de7891e24" providerId="ADAL" clId="{525D92E1-0F6A-46C5-B5AE-C795D1D400BF}" dt="2026-07-12T17:32:44.040" v="1121" actId="113"/>
          <ac:graphicFrameMkLst>
            <pc:docMk/>
            <pc:sldMk cId="1324268330" sldId="257"/>
            <ac:graphicFrameMk id="18" creationId="{513E7283-85E0-397C-834E-45BE7D29EF8D}"/>
          </ac:graphicFrameMkLst>
        </pc:graphicFrameChg>
        <pc:picChg chg="add">
          <ac:chgData name="Alessia Benesperi" userId="e31c7989-ddf6-4f04-a111-384de7891e24" providerId="ADAL" clId="{525D92E1-0F6A-46C5-B5AE-C795D1D400BF}" dt="2026-07-16T20:12:01.347" v="2661" actId="22"/>
          <ac:picMkLst>
            <pc:docMk/>
            <pc:sldMk cId="1324268330" sldId="257"/>
            <ac:picMk id="3" creationId="{00526D5A-05B3-AD46-C397-C6ADE69842D3}"/>
          </ac:picMkLst>
        </pc:picChg>
        <pc:picChg chg="mod">
          <ac:chgData name="Alessia Benesperi" userId="e31c7989-ddf6-4f04-a111-384de7891e24" providerId="ADAL" clId="{525D92E1-0F6A-46C5-B5AE-C795D1D400BF}" dt="2026-07-11T18:13:14.115" v="830" actId="1076"/>
          <ac:picMkLst>
            <pc:docMk/>
            <pc:sldMk cId="1324268330" sldId="257"/>
            <ac:picMk id="14" creationId="{C94F6C06-CEE7-BFA3-C416-FA499A3370CA}"/>
          </ac:picMkLst>
        </pc:picChg>
      </pc:sldChg>
      <pc:sldChg chg="addSp delSp modSp new mod modClrScheme chgLayout">
        <pc:chgData name="Alessia Benesperi" userId="e31c7989-ddf6-4f04-a111-384de7891e24" providerId="ADAL" clId="{525D92E1-0F6A-46C5-B5AE-C795D1D400BF}" dt="2026-07-16T20:14:20.889" v="2719" actId="22"/>
        <pc:sldMkLst>
          <pc:docMk/>
          <pc:sldMk cId="2104992094" sldId="258"/>
        </pc:sldMkLst>
        <pc:spChg chg="add">
          <ac:chgData name="Alessia Benesperi" userId="e31c7989-ddf6-4f04-a111-384de7891e24" providerId="ADAL" clId="{525D92E1-0F6A-46C5-B5AE-C795D1D400BF}" dt="2026-07-16T20:14:20.889" v="2719" actId="22"/>
          <ac:spMkLst>
            <pc:docMk/>
            <pc:sldMk cId="2104992094" sldId="258"/>
            <ac:spMk id="7" creationId="{B2734271-3BFB-7E82-EEF7-C6721AFE9373}"/>
          </ac:spMkLst>
        </pc:spChg>
        <pc:spChg chg="add mod">
          <ac:chgData name="Alessia Benesperi" userId="e31c7989-ddf6-4f04-a111-384de7891e24" providerId="ADAL" clId="{525D92E1-0F6A-46C5-B5AE-C795D1D400BF}" dt="2026-07-12T17:39:35.211" v="1148" actId="1076"/>
          <ac:spMkLst>
            <pc:docMk/>
            <pc:sldMk cId="2104992094" sldId="258"/>
            <ac:spMk id="14" creationId="{DCA95ED5-7A06-6AF0-A4FF-FB4F66D1FAB8}"/>
          </ac:spMkLst>
        </pc:spChg>
        <pc:spChg chg="add mod">
          <ac:chgData name="Alessia Benesperi" userId="e31c7989-ddf6-4f04-a111-384de7891e24" providerId="ADAL" clId="{525D92E1-0F6A-46C5-B5AE-C795D1D400BF}" dt="2026-07-12T17:40:30.623" v="1159" actId="1076"/>
          <ac:spMkLst>
            <pc:docMk/>
            <pc:sldMk cId="2104992094" sldId="258"/>
            <ac:spMk id="23" creationId="{77590C69-5061-486A-0AF7-8A8C894B105E}"/>
          </ac:spMkLst>
        </pc:spChg>
        <pc:spChg chg="add mod">
          <ac:chgData name="Alessia Benesperi" userId="e31c7989-ddf6-4f04-a111-384de7891e24" providerId="ADAL" clId="{525D92E1-0F6A-46C5-B5AE-C795D1D400BF}" dt="2026-07-12T17:45:43.620" v="1245" actId="1076"/>
          <ac:spMkLst>
            <pc:docMk/>
            <pc:sldMk cId="2104992094" sldId="258"/>
            <ac:spMk id="24" creationId="{2803B1A7-6417-BF47-526A-37D75A0D7C6A}"/>
          </ac:spMkLst>
        </pc:spChg>
        <pc:spChg chg="add mod">
          <ac:chgData name="Alessia Benesperi" userId="e31c7989-ddf6-4f04-a111-384de7891e24" providerId="ADAL" clId="{525D92E1-0F6A-46C5-B5AE-C795D1D400BF}" dt="2026-07-12T17:46:06.073" v="1250" actId="14100"/>
          <ac:spMkLst>
            <pc:docMk/>
            <pc:sldMk cId="2104992094" sldId="258"/>
            <ac:spMk id="28" creationId="{D9C126F9-05D3-C63A-98CF-95544631AF0E}"/>
          </ac:spMkLst>
        </pc:spChg>
        <pc:spChg chg="add mod">
          <ac:chgData name="Alessia Benesperi" userId="e31c7989-ddf6-4f04-a111-384de7891e24" providerId="ADAL" clId="{525D92E1-0F6A-46C5-B5AE-C795D1D400BF}" dt="2026-07-12T17:46:55.341" v="1257" actId="1076"/>
          <ac:spMkLst>
            <pc:docMk/>
            <pc:sldMk cId="2104992094" sldId="258"/>
            <ac:spMk id="30" creationId="{374D8B20-4661-9173-CBB8-F5F721B1EB7A}"/>
          </ac:spMkLst>
        </pc:spChg>
        <pc:spChg chg="add mod ord">
          <ac:chgData name="Alessia Benesperi" userId="e31c7989-ddf6-4f04-a111-384de7891e24" providerId="ADAL" clId="{525D92E1-0F6A-46C5-B5AE-C795D1D400BF}" dt="2026-07-12T17:44:35.378" v="1233" actId="208"/>
          <ac:spMkLst>
            <pc:docMk/>
            <pc:sldMk cId="2104992094" sldId="258"/>
            <ac:spMk id="31" creationId="{D561032B-EE93-0371-5B8E-3D27871E181A}"/>
          </ac:spMkLst>
        </pc:spChg>
        <pc:spChg chg="add mod ord">
          <ac:chgData name="Alessia Benesperi" userId="e31c7989-ddf6-4f04-a111-384de7891e24" providerId="ADAL" clId="{525D92E1-0F6A-46C5-B5AE-C795D1D400BF}" dt="2026-07-12T17:45:56.447" v="1249" actId="14100"/>
          <ac:spMkLst>
            <pc:docMk/>
            <pc:sldMk cId="2104992094" sldId="258"/>
            <ac:spMk id="38" creationId="{26733348-1DCD-82A0-8D57-3EE742BE2373}"/>
          </ac:spMkLst>
        </pc:spChg>
        <pc:spChg chg="add mod ord">
          <ac:chgData name="Alessia Benesperi" userId="e31c7989-ddf6-4f04-a111-384de7891e24" providerId="ADAL" clId="{525D92E1-0F6A-46C5-B5AE-C795D1D400BF}" dt="2026-07-12T17:46:46.063" v="1256" actId="14100"/>
          <ac:spMkLst>
            <pc:docMk/>
            <pc:sldMk cId="2104992094" sldId="258"/>
            <ac:spMk id="40" creationId="{C0FF45BA-18B0-6204-2266-31F5CC464529}"/>
          </ac:spMkLst>
        </pc:spChg>
        <pc:spChg chg="add mod">
          <ac:chgData name="Alessia Benesperi" userId="e31c7989-ddf6-4f04-a111-384de7891e24" providerId="ADAL" clId="{525D92E1-0F6A-46C5-B5AE-C795D1D400BF}" dt="2026-07-12T17:57:12.929" v="1494" actId="948"/>
          <ac:spMkLst>
            <pc:docMk/>
            <pc:sldMk cId="2104992094" sldId="258"/>
            <ac:spMk id="41" creationId="{82846767-CE1A-7809-338D-3138526C2F5B}"/>
          </ac:spMkLst>
        </pc:spChg>
        <pc:spChg chg="add mod">
          <ac:chgData name="Alessia Benesperi" userId="e31c7989-ddf6-4f04-a111-384de7891e24" providerId="ADAL" clId="{525D92E1-0F6A-46C5-B5AE-C795D1D400BF}" dt="2026-07-12T17:57:29.692" v="1495" actId="948"/>
          <ac:spMkLst>
            <pc:docMk/>
            <pc:sldMk cId="2104992094" sldId="258"/>
            <ac:spMk id="45" creationId="{C83C7F3C-1EE7-725F-1C62-24BEE7968919}"/>
          </ac:spMkLst>
        </pc:spChg>
        <pc:spChg chg="add mod">
          <ac:chgData name="Alessia Benesperi" userId="e31c7989-ddf6-4f04-a111-384de7891e24" providerId="ADAL" clId="{525D92E1-0F6A-46C5-B5AE-C795D1D400BF}" dt="2026-07-12T17:59:15.057" v="1565" actId="948"/>
          <ac:spMkLst>
            <pc:docMk/>
            <pc:sldMk cId="2104992094" sldId="258"/>
            <ac:spMk id="47" creationId="{5290DA49-9337-9B0E-22D7-C60B075C2362}"/>
          </ac:spMkLst>
        </pc:spChg>
        <pc:spChg chg="add mod ord">
          <ac:chgData name="Alessia Benesperi" userId="e31c7989-ddf6-4f04-a111-384de7891e24" providerId="ADAL" clId="{525D92E1-0F6A-46C5-B5AE-C795D1D400BF}" dt="2026-07-12T18:03:07.085" v="1590" actId="207"/>
          <ac:spMkLst>
            <pc:docMk/>
            <pc:sldMk cId="2104992094" sldId="258"/>
            <ac:spMk id="48" creationId="{EC8AAE21-35F1-75B7-FB73-68942D89D054}"/>
          </ac:spMkLst>
        </pc:spChg>
        <pc:graphicFrameChg chg="add mod">
          <ac:chgData name="Alessia Benesperi" userId="e31c7989-ddf6-4f04-a111-384de7891e24" providerId="ADAL" clId="{525D92E1-0F6A-46C5-B5AE-C795D1D400BF}" dt="2026-07-12T17:32:33.072" v="1120" actId="113"/>
          <ac:graphicFrameMkLst>
            <pc:docMk/>
            <pc:sldMk cId="2104992094" sldId="258"/>
            <ac:graphicFrameMk id="17" creationId="{52206AAF-E954-5A84-506E-69B92E4993E7}"/>
          </ac:graphicFrameMkLst>
        </pc:graphicFrameChg>
        <pc:picChg chg="add">
          <ac:chgData name="Alessia Benesperi" userId="e31c7989-ddf6-4f04-a111-384de7891e24" providerId="ADAL" clId="{525D92E1-0F6A-46C5-B5AE-C795D1D400BF}" dt="2026-07-16T20:12:16.638" v="2664" actId="22"/>
          <ac:picMkLst>
            <pc:docMk/>
            <pc:sldMk cId="2104992094" sldId="258"/>
            <ac:picMk id="3" creationId="{FFAF8A6E-747A-51A8-DB33-73170D9D942C}"/>
          </ac:picMkLst>
        </pc:picChg>
        <pc:picChg chg="add del">
          <ac:chgData name="Alessia Benesperi" userId="e31c7989-ddf6-4f04-a111-384de7891e24" providerId="ADAL" clId="{525D92E1-0F6A-46C5-B5AE-C795D1D400BF}" dt="2026-07-16T20:14:13.274" v="2718" actId="22"/>
          <ac:picMkLst>
            <pc:docMk/>
            <pc:sldMk cId="2104992094" sldId="258"/>
            <ac:picMk id="5" creationId="{1250D22F-B7DC-F240-0B44-17344D0A0DC7}"/>
          </ac:picMkLst>
        </pc:picChg>
        <pc:picChg chg="add mod">
          <ac:chgData name="Alessia Benesperi" userId="e31c7989-ddf6-4f04-a111-384de7891e24" providerId="ADAL" clId="{525D92E1-0F6A-46C5-B5AE-C795D1D400BF}" dt="2026-07-12T17:38:11.838" v="1137" actId="1076"/>
          <ac:picMkLst>
            <pc:docMk/>
            <pc:sldMk cId="2104992094" sldId="258"/>
            <ac:picMk id="8" creationId="{7B1FE447-DA56-A6C4-E39A-058EFFE1D37A}"/>
          </ac:picMkLst>
        </pc:picChg>
        <pc:picChg chg="add mod">
          <ac:chgData name="Alessia Benesperi" userId="e31c7989-ddf6-4f04-a111-384de7891e24" providerId="ADAL" clId="{525D92E1-0F6A-46C5-B5AE-C795D1D400BF}" dt="2026-07-12T17:39:19.695" v="1147" actId="1076"/>
          <ac:picMkLst>
            <pc:docMk/>
            <pc:sldMk cId="2104992094" sldId="258"/>
            <ac:picMk id="10" creationId="{40AC200A-F1AD-2E81-473B-9D60A46987A7}"/>
          </ac:picMkLst>
        </pc:picChg>
        <pc:picChg chg="add mod">
          <ac:chgData name="Alessia Benesperi" userId="e31c7989-ddf6-4f04-a111-384de7891e24" providerId="ADAL" clId="{525D92E1-0F6A-46C5-B5AE-C795D1D400BF}" dt="2026-07-12T17:39:03.197" v="1145" actId="1076"/>
          <ac:picMkLst>
            <pc:docMk/>
            <pc:sldMk cId="2104992094" sldId="258"/>
            <ac:picMk id="19" creationId="{81FEF68D-DCFD-D3C8-3A9A-90E3C7404BA9}"/>
          </ac:picMkLst>
        </pc:picChg>
      </pc:sldChg>
      <pc:sldChg chg="addSp delSp modSp new mod">
        <pc:chgData name="Alessia Benesperi" userId="e31c7989-ddf6-4f04-a111-384de7891e24" providerId="ADAL" clId="{525D92E1-0F6A-46C5-B5AE-C795D1D400BF}" dt="2026-07-16T20:22:25.549" v="2776" actId="14100"/>
        <pc:sldMkLst>
          <pc:docMk/>
          <pc:sldMk cId="4186443631" sldId="259"/>
        </pc:sldMkLst>
        <pc:spChg chg="add">
          <ac:chgData name="Alessia Benesperi" userId="e31c7989-ddf6-4f04-a111-384de7891e24" providerId="ADAL" clId="{525D92E1-0F6A-46C5-B5AE-C795D1D400BF}" dt="2026-07-16T20:14:23.263" v="2720" actId="22"/>
          <ac:spMkLst>
            <pc:docMk/>
            <pc:sldMk cId="4186443631" sldId="259"/>
            <ac:spMk id="7" creationId="{564B9A81-255F-70CF-CA65-EAA21490A89C}"/>
          </ac:spMkLst>
        </pc:spChg>
        <pc:spChg chg="add mod">
          <ac:chgData name="Alessia Benesperi" userId="e31c7989-ddf6-4f04-a111-384de7891e24" providerId="ADAL" clId="{525D92E1-0F6A-46C5-B5AE-C795D1D400BF}" dt="2026-07-16T20:22:12.790" v="2775" actId="113"/>
          <ac:spMkLst>
            <pc:docMk/>
            <pc:sldMk cId="4186443631" sldId="259"/>
            <ac:spMk id="18" creationId="{3A629C70-7FD4-0F2B-450E-0C434868C7CB}"/>
          </ac:spMkLst>
        </pc:spChg>
        <pc:spChg chg="add mod ord">
          <ac:chgData name="Alessia Benesperi" userId="e31c7989-ddf6-4f04-a111-384de7891e24" providerId="ADAL" clId="{525D92E1-0F6A-46C5-B5AE-C795D1D400BF}" dt="2026-07-16T20:22:25.549" v="2776" actId="14100"/>
          <ac:spMkLst>
            <pc:docMk/>
            <pc:sldMk cId="4186443631" sldId="259"/>
            <ac:spMk id="19" creationId="{D33D440E-24CD-AF1F-F903-71D5780E4A9D}"/>
          </ac:spMkLst>
        </pc:spChg>
        <pc:spChg chg="add mod">
          <ac:chgData name="Alessia Benesperi" userId="e31c7989-ddf6-4f04-a111-384de7891e24" providerId="ADAL" clId="{525D92E1-0F6A-46C5-B5AE-C795D1D400BF}" dt="2026-07-12T18:59:00.653" v="1667" actId="2085"/>
          <ac:spMkLst>
            <pc:docMk/>
            <pc:sldMk cId="4186443631" sldId="259"/>
            <ac:spMk id="20" creationId="{4664BB4F-A655-EBA4-98CA-F507FD6A0A0E}"/>
          </ac:spMkLst>
        </pc:spChg>
        <pc:spChg chg="add mod">
          <ac:chgData name="Alessia Benesperi" userId="e31c7989-ddf6-4f04-a111-384de7891e24" providerId="ADAL" clId="{525D92E1-0F6A-46C5-B5AE-C795D1D400BF}" dt="2026-07-12T20:28:16.750" v="2564" actId="113"/>
          <ac:spMkLst>
            <pc:docMk/>
            <pc:sldMk cId="4186443631" sldId="259"/>
            <ac:spMk id="21" creationId="{E4C18FF4-06A8-67D6-9E53-5EF9A9F41799}"/>
          </ac:spMkLst>
        </pc:spChg>
        <pc:spChg chg="add mod">
          <ac:chgData name="Alessia Benesperi" userId="e31c7989-ddf6-4f04-a111-384de7891e24" providerId="ADAL" clId="{525D92E1-0F6A-46C5-B5AE-C795D1D400BF}" dt="2026-07-12T20:14:29.106" v="2523" actId="1076"/>
          <ac:spMkLst>
            <pc:docMk/>
            <pc:sldMk cId="4186443631" sldId="259"/>
            <ac:spMk id="24" creationId="{A5A914E1-6550-77A4-8E4B-82A6955D6159}"/>
          </ac:spMkLst>
        </pc:spChg>
        <pc:spChg chg="add mod">
          <ac:chgData name="Alessia Benesperi" userId="e31c7989-ddf6-4f04-a111-384de7891e24" providerId="ADAL" clId="{525D92E1-0F6A-46C5-B5AE-C795D1D400BF}" dt="2026-07-12T20:14:34.410" v="2524" actId="1076"/>
          <ac:spMkLst>
            <pc:docMk/>
            <pc:sldMk cId="4186443631" sldId="259"/>
            <ac:spMk id="25" creationId="{C6BD187C-767B-DFF1-4C45-78404A0EC0CD}"/>
          </ac:spMkLst>
        </pc:spChg>
        <pc:graphicFrameChg chg="add mod">
          <ac:chgData name="Alessia Benesperi" userId="e31c7989-ddf6-4f04-a111-384de7891e24" providerId="ADAL" clId="{525D92E1-0F6A-46C5-B5AE-C795D1D400BF}" dt="2026-07-12T17:33:32.532" v="1125" actId="113"/>
          <ac:graphicFrameMkLst>
            <pc:docMk/>
            <pc:sldMk cId="4186443631" sldId="259"/>
            <ac:graphicFrameMk id="4" creationId="{A918617C-2345-BBD8-6CFE-DCAEB4D53DAE}"/>
          </ac:graphicFrameMkLst>
        </pc:graphicFrameChg>
        <pc:picChg chg="add">
          <ac:chgData name="Alessia Benesperi" userId="e31c7989-ddf6-4f04-a111-384de7891e24" providerId="ADAL" clId="{525D92E1-0F6A-46C5-B5AE-C795D1D400BF}" dt="2026-07-16T20:12:19.336" v="2665" actId="22"/>
          <ac:picMkLst>
            <pc:docMk/>
            <pc:sldMk cId="4186443631" sldId="259"/>
            <ac:picMk id="5" creationId="{04A8D848-2073-BAF2-99C7-D76E9B72A28D}"/>
          </ac:picMkLst>
        </pc:picChg>
        <pc:picChg chg="add mod modCrop">
          <ac:chgData name="Alessia Benesperi" userId="e31c7989-ddf6-4f04-a111-384de7891e24" providerId="ADAL" clId="{525D92E1-0F6A-46C5-B5AE-C795D1D400BF}" dt="2026-07-12T18:55:06.817" v="1652" actId="1076"/>
          <ac:picMkLst>
            <pc:docMk/>
            <pc:sldMk cId="4186443631" sldId="259"/>
            <ac:picMk id="17" creationId="{FE21AA22-34A9-3E5A-FB6D-2AF78945E4C0}"/>
          </ac:picMkLst>
        </pc:picChg>
        <pc:inkChg chg="add mod">
          <ac:chgData name="Alessia Benesperi" userId="e31c7989-ddf6-4f04-a111-384de7891e24" providerId="ADAL" clId="{525D92E1-0F6A-46C5-B5AE-C795D1D400BF}" dt="2026-07-12T18:49:05.847" v="1608"/>
          <ac:inkMkLst>
            <pc:docMk/>
            <pc:sldMk cId="4186443631" sldId="259"/>
            <ac:inkMk id="8" creationId="{EEB2B9D6-30BA-AF71-8D32-12602021EAC4}"/>
          </ac:inkMkLst>
        </pc:inkChg>
        <pc:inkChg chg="add">
          <ac:chgData name="Alessia Benesperi" userId="e31c7989-ddf6-4f04-a111-384de7891e24" providerId="ADAL" clId="{525D92E1-0F6A-46C5-B5AE-C795D1D400BF}" dt="2026-07-12T18:50:33.540" v="1613" actId="9405"/>
          <ac:inkMkLst>
            <pc:docMk/>
            <pc:sldMk cId="4186443631" sldId="259"/>
            <ac:inkMk id="14" creationId="{AD6E0EEE-B9D0-766A-BACA-00F95E9AC66C}"/>
          </ac:inkMkLst>
        </pc:inkChg>
        <pc:inkChg chg="add">
          <ac:chgData name="Alessia Benesperi" userId="e31c7989-ddf6-4f04-a111-384de7891e24" providerId="ADAL" clId="{525D92E1-0F6A-46C5-B5AE-C795D1D400BF}" dt="2026-07-12T20:11:18.021" v="2496" actId="9405"/>
          <ac:inkMkLst>
            <pc:docMk/>
            <pc:sldMk cId="4186443631" sldId="259"/>
            <ac:inkMk id="22" creationId="{1E1B1CB3-83A4-A792-A50A-0BBB973B289B}"/>
          </ac:inkMkLst>
        </pc:inkChg>
        <pc:inkChg chg="add">
          <ac:chgData name="Alessia Benesperi" userId="e31c7989-ddf6-4f04-a111-384de7891e24" providerId="ADAL" clId="{525D92E1-0F6A-46C5-B5AE-C795D1D400BF}" dt="2026-07-12T20:11:38.348" v="2497" actId="9405"/>
          <ac:inkMkLst>
            <pc:docMk/>
            <pc:sldMk cId="4186443631" sldId="259"/>
            <ac:inkMk id="23" creationId="{DC65C2A9-F519-F914-EFA8-5F88CB4C1F76}"/>
          </ac:inkMkLst>
        </pc:inkChg>
        <pc:inkChg chg="add">
          <ac:chgData name="Alessia Benesperi" userId="e31c7989-ddf6-4f04-a111-384de7891e24" providerId="ADAL" clId="{525D92E1-0F6A-46C5-B5AE-C795D1D400BF}" dt="2026-07-12T20:14:13.487" v="2521" actId="9405"/>
          <ac:inkMkLst>
            <pc:docMk/>
            <pc:sldMk cId="4186443631" sldId="259"/>
            <ac:inkMk id="26" creationId="{FE8B78A3-93A6-FC15-232B-45326E8A523F}"/>
          </ac:inkMkLst>
        </pc:inkChg>
        <pc:inkChg chg="add">
          <ac:chgData name="Alessia Benesperi" userId="e31c7989-ddf6-4f04-a111-384de7891e24" providerId="ADAL" clId="{525D92E1-0F6A-46C5-B5AE-C795D1D400BF}" dt="2026-07-12T20:14:17.744" v="2522" actId="9405"/>
          <ac:inkMkLst>
            <pc:docMk/>
            <pc:sldMk cId="4186443631" sldId="259"/>
            <ac:inkMk id="27" creationId="{2EC3DFB7-2DD4-A5C8-B422-5BFBD0EA1B48}"/>
          </ac:inkMkLst>
        </pc:inkChg>
      </pc:sldChg>
      <pc:sldChg chg="addSp delSp modSp new mod">
        <pc:chgData name="Alessia Benesperi" userId="e31c7989-ddf6-4f04-a111-384de7891e24" providerId="ADAL" clId="{525D92E1-0F6A-46C5-B5AE-C795D1D400BF}" dt="2026-07-16T20:25:26.636" v="2822" actId="113"/>
        <pc:sldMkLst>
          <pc:docMk/>
          <pc:sldMk cId="3955557674" sldId="260"/>
        </pc:sldMkLst>
        <pc:spChg chg="add">
          <ac:chgData name="Alessia Benesperi" userId="e31c7989-ddf6-4f04-a111-384de7891e24" providerId="ADAL" clId="{525D92E1-0F6A-46C5-B5AE-C795D1D400BF}" dt="2026-07-12T20:01:51.130" v="2154" actId="22"/>
          <ac:spMkLst>
            <pc:docMk/>
            <pc:sldMk cId="3955557674" sldId="260"/>
            <ac:spMk id="6" creationId="{9FEB24B4-C2CB-4A35-4BB2-4DD2CDF560CD}"/>
          </ac:spMkLst>
        </pc:spChg>
        <pc:spChg chg="add mod">
          <ac:chgData name="Alessia Benesperi" userId="e31c7989-ddf6-4f04-a111-384de7891e24" providerId="ADAL" clId="{525D92E1-0F6A-46C5-B5AE-C795D1D400BF}" dt="2026-07-12T20:03:02.975" v="2181" actId="1076"/>
          <ac:spMkLst>
            <pc:docMk/>
            <pc:sldMk cId="3955557674" sldId="260"/>
            <ac:spMk id="8" creationId="{8B3FD1FE-629D-B8C7-3776-12F34D043F4A}"/>
          </ac:spMkLst>
        </pc:spChg>
        <pc:spChg chg="add">
          <ac:chgData name="Alessia Benesperi" userId="e31c7989-ddf6-4f04-a111-384de7891e24" providerId="ADAL" clId="{525D92E1-0F6A-46C5-B5AE-C795D1D400BF}" dt="2026-07-16T20:14:25.608" v="2721" actId="22"/>
          <ac:spMkLst>
            <pc:docMk/>
            <pc:sldMk cId="3955557674" sldId="260"/>
            <ac:spMk id="9" creationId="{84DA25B8-715A-C639-F6E2-A15D3EE1FC5C}"/>
          </ac:spMkLst>
        </pc:spChg>
        <pc:spChg chg="add mod">
          <ac:chgData name="Alessia Benesperi" userId="e31c7989-ddf6-4f04-a111-384de7891e24" providerId="ADAL" clId="{525D92E1-0F6A-46C5-B5AE-C795D1D400BF}" dt="2026-07-16T20:25:26.636" v="2822" actId="113"/>
          <ac:spMkLst>
            <pc:docMk/>
            <pc:sldMk cId="3955557674" sldId="260"/>
            <ac:spMk id="11" creationId="{929A246C-17B2-BB3E-88B0-BC1861C1FFF6}"/>
          </ac:spMkLst>
        </pc:spChg>
        <pc:graphicFrameChg chg="add mod">
          <ac:chgData name="Alessia Benesperi" userId="e31c7989-ddf6-4f04-a111-384de7891e24" providerId="ADAL" clId="{525D92E1-0F6A-46C5-B5AE-C795D1D400BF}" dt="2026-07-12T17:33:48.572" v="1128" actId="113"/>
          <ac:graphicFrameMkLst>
            <pc:docMk/>
            <pc:sldMk cId="3955557674" sldId="260"/>
            <ac:graphicFrameMk id="4" creationId="{102E68B0-1866-7A4D-107D-2DDA1A4393DF}"/>
          </ac:graphicFrameMkLst>
        </pc:graphicFrameChg>
        <pc:picChg chg="add">
          <ac:chgData name="Alessia Benesperi" userId="e31c7989-ddf6-4f04-a111-384de7891e24" providerId="ADAL" clId="{525D92E1-0F6A-46C5-B5AE-C795D1D400BF}" dt="2026-07-16T20:12:21.717" v="2666" actId="22"/>
          <ac:picMkLst>
            <pc:docMk/>
            <pc:sldMk cId="3955557674" sldId="260"/>
            <ac:picMk id="5" creationId="{CAC1C395-1126-5867-BDBD-15CA82DE525C}"/>
          </ac:picMkLst>
        </pc:picChg>
        <pc:picChg chg="add mod">
          <ac:chgData name="Alessia Benesperi" userId="e31c7989-ddf6-4f04-a111-384de7891e24" providerId="ADAL" clId="{525D92E1-0F6A-46C5-B5AE-C795D1D400BF}" dt="2026-07-12T20:03:47.375" v="2183" actId="1076"/>
          <ac:picMkLst>
            <pc:docMk/>
            <pc:sldMk cId="3955557674" sldId="260"/>
            <ac:picMk id="10" creationId="{6FF69146-1897-BFA9-9181-7C37ABFE5031}"/>
          </ac:picMkLst>
        </pc:picChg>
      </pc:sldChg>
      <pc:sldChg chg="add del">
        <pc:chgData name="Alessia Benesperi" userId="e31c7989-ddf6-4f04-a111-384de7891e24" providerId="ADAL" clId="{525D92E1-0F6A-46C5-B5AE-C795D1D400BF}" dt="2026-07-16T20:12:09.331" v="2663"/>
        <pc:sldMkLst>
          <pc:docMk/>
          <pc:sldMk cId="3378410964" sldId="261"/>
        </pc:sldMkLst>
      </pc:sldChg>
      <pc:sldMasterChg chg="add del addSldLayout delSldLayout">
        <pc:chgData name="Alessia Benesperi" userId="e31c7989-ddf6-4f04-a111-384de7891e24" providerId="ADAL" clId="{525D92E1-0F6A-46C5-B5AE-C795D1D400BF}" dt="2026-07-10T15:23:12.833" v="130" actId="26606"/>
        <pc:sldMasterMkLst>
          <pc:docMk/>
          <pc:sldMasterMk cId="1912820447" sldId="2147483725"/>
        </pc:sldMasterMkLst>
        <pc:sldLayoutChg chg="add del">
          <pc:chgData name="Alessia Benesperi" userId="e31c7989-ddf6-4f04-a111-384de7891e24" providerId="ADAL" clId="{525D92E1-0F6A-46C5-B5AE-C795D1D400BF}" dt="2026-07-10T15:23:12.833" v="130" actId="26606"/>
          <pc:sldLayoutMkLst>
            <pc:docMk/>
            <pc:sldMasterMk cId="1912820447" sldId="2147483725"/>
            <pc:sldLayoutMk cId="3116234754" sldId="2147483714"/>
          </pc:sldLayoutMkLst>
        </pc:sldLayoutChg>
        <pc:sldLayoutChg chg="add del">
          <pc:chgData name="Alessia Benesperi" userId="e31c7989-ddf6-4f04-a111-384de7891e24" providerId="ADAL" clId="{525D92E1-0F6A-46C5-B5AE-C795D1D400BF}" dt="2026-07-10T15:23:12.833" v="130" actId="26606"/>
          <pc:sldLayoutMkLst>
            <pc:docMk/>
            <pc:sldMasterMk cId="1912820447" sldId="2147483725"/>
            <pc:sldLayoutMk cId="4230337010" sldId="2147483715"/>
          </pc:sldLayoutMkLst>
        </pc:sldLayoutChg>
        <pc:sldLayoutChg chg="add del">
          <pc:chgData name="Alessia Benesperi" userId="e31c7989-ddf6-4f04-a111-384de7891e24" providerId="ADAL" clId="{525D92E1-0F6A-46C5-B5AE-C795D1D400BF}" dt="2026-07-10T15:23:12.833" v="130" actId="26606"/>
          <pc:sldLayoutMkLst>
            <pc:docMk/>
            <pc:sldMasterMk cId="1912820447" sldId="2147483725"/>
            <pc:sldLayoutMk cId="3891005697" sldId="2147483716"/>
          </pc:sldLayoutMkLst>
        </pc:sldLayoutChg>
        <pc:sldLayoutChg chg="add del">
          <pc:chgData name="Alessia Benesperi" userId="e31c7989-ddf6-4f04-a111-384de7891e24" providerId="ADAL" clId="{525D92E1-0F6A-46C5-B5AE-C795D1D400BF}" dt="2026-07-10T15:23:12.833" v="130" actId="26606"/>
          <pc:sldLayoutMkLst>
            <pc:docMk/>
            <pc:sldMasterMk cId="1912820447" sldId="2147483725"/>
            <pc:sldLayoutMk cId="3864703817" sldId="2147483717"/>
          </pc:sldLayoutMkLst>
        </pc:sldLayoutChg>
        <pc:sldLayoutChg chg="add del">
          <pc:chgData name="Alessia Benesperi" userId="e31c7989-ddf6-4f04-a111-384de7891e24" providerId="ADAL" clId="{525D92E1-0F6A-46C5-B5AE-C795D1D400BF}" dt="2026-07-10T15:23:12.833" v="130" actId="26606"/>
          <pc:sldLayoutMkLst>
            <pc:docMk/>
            <pc:sldMasterMk cId="1912820447" sldId="2147483725"/>
            <pc:sldLayoutMk cId="492982847" sldId="2147483718"/>
          </pc:sldLayoutMkLst>
        </pc:sldLayoutChg>
        <pc:sldLayoutChg chg="add del">
          <pc:chgData name="Alessia Benesperi" userId="e31c7989-ddf6-4f04-a111-384de7891e24" providerId="ADAL" clId="{525D92E1-0F6A-46C5-B5AE-C795D1D400BF}" dt="2026-07-10T15:23:12.833" v="130" actId="26606"/>
          <pc:sldLayoutMkLst>
            <pc:docMk/>
            <pc:sldMasterMk cId="1912820447" sldId="2147483725"/>
            <pc:sldLayoutMk cId="3878599759" sldId="2147483719"/>
          </pc:sldLayoutMkLst>
        </pc:sldLayoutChg>
        <pc:sldLayoutChg chg="add del">
          <pc:chgData name="Alessia Benesperi" userId="e31c7989-ddf6-4f04-a111-384de7891e24" providerId="ADAL" clId="{525D92E1-0F6A-46C5-B5AE-C795D1D400BF}" dt="2026-07-10T15:23:12.833" v="130" actId="26606"/>
          <pc:sldLayoutMkLst>
            <pc:docMk/>
            <pc:sldMasterMk cId="1912820447" sldId="2147483725"/>
            <pc:sldLayoutMk cId="3309300865" sldId="2147483720"/>
          </pc:sldLayoutMkLst>
        </pc:sldLayoutChg>
        <pc:sldLayoutChg chg="add del">
          <pc:chgData name="Alessia Benesperi" userId="e31c7989-ddf6-4f04-a111-384de7891e24" providerId="ADAL" clId="{525D92E1-0F6A-46C5-B5AE-C795D1D400BF}" dt="2026-07-10T15:23:12.833" v="130" actId="26606"/>
          <pc:sldLayoutMkLst>
            <pc:docMk/>
            <pc:sldMasterMk cId="1912820447" sldId="2147483725"/>
            <pc:sldLayoutMk cId="4165248838" sldId="2147483721"/>
          </pc:sldLayoutMkLst>
        </pc:sldLayoutChg>
        <pc:sldLayoutChg chg="add del">
          <pc:chgData name="Alessia Benesperi" userId="e31c7989-ddf6-4f04-a111-384de7891e24" providerId="ADAL" clId="{525D92E1-0F6A-46C5-B5AE-C795D1D400BF}" dt="2026-07-10T15:23:12.833" v="130" actId="26606"/>
          <pc:sldLayoutMkLst>
            <pc:docMk/>
            <pc:sldMasterMk cId="1912820447" sldId="2147483725"/>
            <pc:sldLayoutMk cId="3228457489" sldId="2147483722"/>
          </pc:sldLayoutMkLst>
        </pc:sldLayoutChg>
        <pc:sldLayoutChg chg="add del">
          <pc:chgData name="Alessia Benesperi" userId="e31c7989-ddf6-4f04-a111-384de7891e24" providerId="ADAL" clId="{525D92E1-0F6A-46C5-B5AE-C795D1D400BF}" dt="2026-07-10T15:23:12.833" v="130" actId="26606"/>
          <pc:sldLayoutMkLst>
            <pc:docMk/>
            <pc:sldMasterMk cId="1912820447" sldId="2147483725"/>
            <pc:sldLayoutMk cId="961041746" sldId="2147483723"/>
          </pc:sldLayoutMkLst>
        </pc:sldLayoutChg>
        <pc:sldLayoutChg chg="add del">
          <pc:chgData name="Alessia Benesperi" userId="e31c7989-ddf6-4f04-a111-384de7891e24" providerId="ADAL" clId="{525D92E1-0F6A-46C5-B5AE-C795D1D400BF}" dt="2026-07-10T15:23:12.833" v="130" actId="26606"/>
          <pc:sldLayoutMkLst>
            <pc:docMk/>
            <pc:sldMasterMk cId="1912820447" sldId="2147483725"/>
            <pc:sldLayoutMk cId="2427965610" sldId="2147483724"/>
          </pc:sldLayoutMkLst>
        </pc:sldLayoutChg>
      </pc:sldMasterChg>
    </pc:docChg>
  </pc:docChgLst>
</pc:chgInfo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787162-F1EC-4C42-BAFF-6921C493EFA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45A7E9CF-4B72-4C37-8C4D-64F65C445C03}">
      <dgm:prSet phldrT="[Testo]" phldr="0"/>
      <dgm:spPr/>
      <dgm:t>
        <a:bodyPr/>
        <a:lstStyle/>
        <a:p>
          <a:r>
            <a:rPr lang="it-IT" b="1" dirty="0" err="1"/>
            <a:t>Cerenkov</a:t>
          </a:r>
          <a:r>
            <a:rPr lang="it-IT" b="1" dirty="0"/>
            <a:t> </a:t>
          </a:r>
          <a:r>
            <a:rPr lang="it-IT" b="1" dirty="0" err="1"/>
            <a:t>Effect</a:t>
          </a:r>
          <a:endParaRPr lang="it-IT" b="1" dirty="0"/>
        </a:p>
      </dgm:t>
    </dgm:pt>
    <dgm:pt modelId="{EB75EBDC-AB69-4BD9-B512-1F4EF08EB0C8}" type="parTrans" cxnId="{81252514-DC7D-41C0-AF74-F86D563BC4AC}">
      <dgm:prSet/>
      <dgm:spPr/>
      <dgm:t>
        <a:bodyPr/>
        <a:lstStyle/>
        <a:p>
          <a:endParaRPr lang="it-IT"/>
        </a:p>
      </dgm:t>
    </dgm:pt>
    <dgm:pt modelId="{86FBC01A-8452-4E6E-ACA9-3DE74B836FF6}" type="sibTrans" cxnId="{81252514-DC7D-41C0-AF74-F86D563BC4AC}">
      <dgm:prSet/>
      <dgm:spPr/>
      <dgm:t>
        <a:bodyPr/>
        <a:lstStyle/>
        <a:p>
          <a:endParaRPr lang="it-IT"/>
        </a:p>
      </dgm:t>
    </dgm:pt>
    <dgm:pt modelId="{857DDE87-EF2C-4108-B8CE-FDE38ADC1FF7}">
      <dgm:prSet phldrT="[Testo]" phldr="0"/>
      <dgm:spPr/>
      <dgm:t>
        <a:bodyPr/>
        <a:lstStyle/>
        <a:p>
          <a:r>
            <a:rPr lang="it-IT" dirty="0" err="1"/>
            <a:t>Types</a:t>
          </a:r>
          <a:r>
            <a:rPr lang="it-IT" dirty="0"/>
            <a:t> of </a:t>
          </a:r>
          <a:r>
            <a:rPr lang="it-IT" dirty="0" err="1"/>
            <a:t>Cerenkov</a:t>
          </a:r>
          <a:r>
            <a:rPr lang="it-IT" dirty="0"/>
            <a:t> Detectors</a:t>
          </a:r>
        </a:p>
      </dgm:t>
    </dgm:pt>
    <dgm:pt modelId="{17E7E8B5-6265-4599-ACB5-06366411D07E}" type="parTrans" cxnId="{32B0B0C5-885D-432C-ABDC-91A7C15B2841}">
      <dgm:prSet/>
      <dgm:spPr/>
      <dgm:t>
        <a:bodyPr/>
        <a:lstStyle/>
        <a:p>
          <a:endParaRPr lang="it-IT"/>
        </a:p>
      </dgm:t>
    </dgm:pt>
    <dgm:pt modelId="{6DD1263D-FA4D-40CD-8E9C-08F50282FADB}" type="sibTrans" cxnId="{32B0B0C5-885D-432C-ABDC-91A7C15B2841}">
      <dgm:prSet/>
      <dgm:spPr/>
      <dgm:t>
        <a:bodyPr/>
        <a:lstStyle/>
        <a:p>
          <a:endParaRPr lang="it-IT"/>
        </a:p>
      </dgm:t>
    </dgm:pt>
    <mc:AlternateContent xmlns:mc="http://schemas.openxmlformats.org/markup-compatibility/2006" xmlns:a14="http://schemas.microsoft.com/office/drawing/2010/main">
      <mc:Choice Requires="a14">
        <dgm:pt modelId="{931F6007-3046-40FA-835F-2572FF2618D1}">
          <dgm:prSet phldrT="[Testo]" phldr="0"/>
          <dgm:spPr/>
          <dgm:t>
            <a:bodyPr/>
            <a:lstStyle/>
            <a:p>
              <a14:m>
                <m:oMath xmlns:m="http://schemas.openxmlformats.org/officeDocument/2006/math">
                  <m:sSup>
                    <m:sSupPr>
                      <m:ctrlPr>
                        <a:rPr lang="it-IT" i="1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e>
                    <m:sup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</m:sup>
                  </m:sSup>
                  <m:r>
                    <a:rPr lang="it-IT" b="0" i="1" smtClean="0">
                      <a:latin typeface="Cambria Math" panose="02040503050406030204" pitchFamily="18" charset="0"/>
                    </a:rPr>
                    <m:t>/</m:t>
                  </m:r>
                  <m:sSup>
                    <m:sSupPr>
                      <m:ctrlPr>
                        <a:rPr lang="it-IT" b="0" i="1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𝐾</m:t>
                      </m:r>
                    </m:e>
                    <m:sup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</m:sup>
                  </m:sSup>
                </m:oMath>
              </a14:m>
              <a:r>
                <a:rPr lang="it-IT" dirty="0"/>
                <a:t> </a:t>
              </a:r>
              <a:r>
                <a:rPr lang="it-IT" dirty="0" err="1"/>
                <a:t>separation</a:t>
              </a:r>
              <a:r>
                <a:rPr lang="it-IT" dirty="0"/>
                <a:t> in a </a:t>
              </a:r>
              <a:r>
                <a:rPr lang="it-IT" dirty="0" err="1"/>
                <a:t>beam</a:t>
              </a:r>
              <a:endParaRPr lang="it-IT" dirty="0"/>
            </a:p>
          </dgm:t>
        </dgm:pt>
      </mc:Choice>
      <mc:Fallback xmlns="">
        <dgm:pt modelId="{931F6007-3046-40FA-835F-2572FF2618D1}">
          <dgm:prSet phldrT="[Testo]" phldr="0"/>
          <dgm:spPr/>
          <dgm:t>
            <a:bodyPr/>
            <a:lstStyle/>
            <a:p>
              <a:r>
                <a:rPr lang="it-IT" i="0">
                  <a:latin typeface="Cambria Math" panose="02040503050406030204" pitchFamily="18" charset="0"/>
                  <a:ea typeface="Cambria Math" panose="02040503050406030204" pitchFamily="18" charset="0"/>
                </a:rPr>
                <a:t>𝜋^</a:t>
              </a:r>
              <a:r>
                <a:rPr lang="it-IT" b="0" i="0">
                  <a:latin typeface="Cambria Math" panose="02040503050406030204" pitchFamily="18" charset="0"/>
                </a:rPr>
                <a:t>+/𝐾^+</a:t>
              </a:r>
              <a:r>
                <a:rPr lang="it-IT" dirty="0"/>
                <a:t> </a:t>
              </a:r>
              <a:r>
                <a:rPr lang="it-IT" dirty="0" err="1"/>
                <a:t>separation</a:t>
              </a:r>
              <a:r>
                <a:rPr lang="it-IT" dirty="0"/>
                <a:t> in a </a:t>
              </a:r>
              <a:r>
                <a:rPr lang="it-IT" dirty="0" err="1"/>
                <a:t>beam</a:t>
              </a:r>
              <a:endParaRPr lang="it-IT" dirty="0"/>
            </a:p>
          </dgm:t>
        </dgm:pt>
      </mc:Fallback>
    </mc:AlternateContent>
    <dgm:pt modelId="{EAB18337-1289-4D3C-898F-5B3ECAD17C9C}" type="parTrans" cxnId="{6422BFC0-599E-4FB7-B874-F5608BC36B6A}">
      <dgm:prSet/>
      <dgm:spPr/>
      <dgm:t>
        <a:bodyPr/>
        <a:lstStyle/>
        <a:p>
          <a:endParaRPr lang="it-IT"/>
        </a:p>
      </dgm:t>
    </dgm:pt>
    <dgm:pt modelId="{79ABC8E9-C4B6-413B-9D43-F3BC09908A19}" type="sibTrans" cxnId="{6422BFC0-599E-4FB7-B874-F5608BC36B6A}">
      <dgm:prSet/>
      <dgm:spPr/>
      <dgm:t>
        <a:bodyPr/>
        <a:lstStyle/>
        <a:p>
          <a:endParaRPr lang="it-IT"/>
        </a:p>
      </dgm:t>
    </dgm:pt>
    <dgm:pt modelId="{C79EBD43-2F79-4214-B6DD-64F618C10B65}">
      <dgm:prSet phldrT="[Testo]" phldr="0"/>
      <dgm:spPr/>
      <dgm:t>
        <a:bodyPr/>
        <a:lstStyle/>
        <a:p>
          <a:r>
            <a:rPr lang="it-IT"/>
            <a:t>Conclusions</a:t>
          </a:r>
          <a:endParaRPr lang="it-IT" dirty="0"/>
        </a:p>
      </dgm:t>
    </dgm:pt>
    <dgm:pt modelId="{B904FBC7-9BCC-4315-8782-C3C6440399C9}" type="parTrans" cxnId="{410540B5-EE60-4C31-A717-95A242A227D6}">
      <dgm:prSet/>
      <dgm:spPr/>
      <dgm:t>
        <a:bodyPr/>
        <a:lstStyle/>
        <a:p>
          <a:endParaRPr lang="it-IT"/>
        </a:p>
      </dgm:t>
    </dgm:pt>
    <dgm:pt modelId="{D95A0BA5-45FE-479F-97F6-352C977856A9}" type="sibTrans" cxnId="{410540B5-EE60-4C31-A717-95A242A227D6}">
      <dgm:prSet/>
      <dgm:spPr/>
      <dgm:t>
        <a:bodyPr/>
        <a:lstStyle/>
        <a:p>
          <a:endParaRPr lang="it-IT"/>
        </a:p>
      </dgm:t>
    </dgm:pt>
    <dgm:pt modelId="{C68B0370-EA44-40B4-9A10-1148747C01D9}" type="pres">
      <dgm:prSet presAssocID="{C8787162-F1EC-4C42-BAFF-6921C493EFAA}" presName="Name0" presStyleCnt="0">
        <dgm:presLayoutVars>
          <dgm:dir/>
          <dgm:resizeHandles val="exact"/>
        </dgm:presLayoutVars>
      </dgm:prSet>
      <dgm:spPr/>
    </dgm:pt>
    <dgm:pt modelId="{00918632-826A-471E-9AC4-AE3241661529}" type="pres">
      <dgm:prSet presAssocID="{45A7E9CF-4B72-4C37-8C4D-64F65C445C03}" presName="node" presStyleLbl="node1" presStyleIdx="0" presStyleCnt="4">
        <dgm:presLayoutVars>
          <dgm:bulletEnabled val="1"/>
        </dgm:presLayoutVars>
      </dgm:prSet>
      <dgm:spPr/>
    </dgm:pt>
    <dgm:pt modelId="{7A8CA909-70B5-4515-AA78-C94F76CB1AC5}" type="pres">
      <dgm:prSet presAssocID="{86FBC01A-8452-4E6E-ACA9-3DE74B836FF6}" presName="sibTrans" presStyleLbl="sibTrans2D1" presStyleIdx="0" presStyleCnt="3"/>
      <dgm:spPr/>
    </dgm:pt>
    <dgm:pt modelId="{39CCED4A-AC81-429A-B312-0C935CF0CA46}" type="pres">
      <dgm:prSet presAssocID="{86FBC01A-8452-4E6E-ACA9-3DE74B836FF6}" presName="connectorText" presStyleLbl="sibTrans2D1" presStyleIdx="0" presStyleCnt="3"/>
      <dgm:spPr/>
    </dgm:pt>
    <dgm:pt modelId="{8E8AB444-31EE-416B-9C51-4810B6336CBA}" type="pres">
      <dgm:prSet presAssocID="{857DDE87-EF2C-4108-B8CE-FDE38ADC1FF7}" presName="node" presStyleLbl="node1" presStyleIdx="1" presStyleCnt="4">
        <dgm:presLayoutVars>
          <dgm:bulletEnabled val="1"/>
        </dgm:presLayoutVars>
      </dgm:prSet>
      <dgm:spPr/>
    </dgm:pt>
    <dgm:pt modelId="{FA3C7390-8647-4D36-ACC1-4364FD5161F1}" type="pres">
      <dgm:prSet presAssocID="{6DD1263D-FA4D-40CD-8E9C-08F50282FADB}" presName="sibTrans" presStyleLbl="sibTrans2D1" presStyleIdx="1" presStyleCnt="3"/>
      <dgm:spPr/>
    </dgm:pt>
    <dgm:pt modelId="{1F9C27F5-AF65-4312-A4DD-B70BD483DB38}" type="pres">
      <dgm:prSet presAssocID="{6DD1263D-FA4D-40CD-8E9C-08F50282FADB}" presName="connectorText" presStyleLbl="sibTrans2D1" presStyleIdx="1" presStyleCnt="3"/>
      <dgm:spPr/>
    </dgm:pt>
    <dgm:pt modelId="{D99F021D-5FD8-4733-9C90-8BB52D52C2CD}" type="pres">
      <dgm:prSet presAssocID="{931F6007-3046-40FA-835F-2572FF2618D1}" presName="node" presStyleLbl="node1" presStyleIdx="2" presStyleCnt="4">
        <dgm:presLayoutVars>
          <dgm:bulletEnabled val="1"/>
        </dgm:presLayoutVars>
      </dgm:prSet>
      <dgm:spPr/>
    </dgm:pt>
    <dgm:pt modelId="{104F517E-47D8-44F4-93F0-5D1DC8078B35}" type="pres">
      <dgm:prSet presAssocID="{79ABC8E9-C4B6-413B-9D43-F3BC09908A19}" presName="sibTrans" presStyleLbl="sibTrans2D1" presStyleIdx="2" presStyleCnt="3"/>
      <dgm:spPr/>
    </dgm:pt>
    <dgm:pt modelId="{0C638369-9EE4-4176-9FAC-F9553DEDC4B4}" type="pres">
      <dgm:prSet presAssocID="{79ABC8E9-C4B6-413B-9D43-F3BC09908A19}" presName="connectorText" presStyleLbl="sibTrans2D1" presStyleIdx="2" presStyleCnt="3"/>
      <dgm:spPr/>
    </dgm:pt>
    <dgm:pt modelId="{C9CF41A4-ED22-4085-BA95-1A51D9256A85}" type="pres">
      <dgm:prSet presAssocID="{C79EBD43-2F79-4214-B6DD-64F618C10B65}" presName="node" presStyleLbl="node1" presStyleIdx="3" presStyleCnt="4">
        <dgm:presLayoutVars>
          <dgm:bulletEnabled val="1"/>
        </dgm:presLayoutVars>
      </dgm:prSet>
      <dgm:spPr/>
    </dgm:pt>
  </dgm:ptLst>
  <dgm:cxnLst>
    <dgm:cxn modelId="{D0098705-0DE9-4802-BD06-41D1A7215223}" type="presOf" srcId="{86FBC01A-8452-4E6E-ACA9-3DE74B836FF6}" destId="{7A8CA909-70B5-4515-AA78-C94F76CB1AC5}" srcOrd="0" destOrd="0" presId="urn:microsoft.com/office/officeart/2005/8/layout/process1"/>
    <dgm:cxn modelId="{41771D0B-E636-46AC-A727-CE98876519C4}" type="presOf" srcId="{931F6007-3046-40FA-835F-2572FF2618D1}" destId="{D99F021D-5FD8-4733-9C90-8BB52D52C2CD}" srcOrd="0" destOrd="0" presId="urn:microsoft.com/office/officeart/2005/8/layout/process1"/>
    <dgm:cxn modelId="{B933340E-1858-494A-AA9B-BB276AF62AF6}" type="presOf" srcId="{C8787162-F1EC-4C42-BAFF-6921C493EFAA}" destId="{C68B0370-EA44-40B4-9A10-1148747C01D9}" srcOrd="0" destOrd="0" presId="urn:microsoft.com/office/officeart/2005/8/layout/process1"/>
    <dgm:cxn modelId="{81252514-DC7D-41C0-AF74-F86D563BC4AC}" srcId="{C8787162-F1EC-4C42-BAFF-6921C493EFAA}" destId="{45A7E9CF-4B72-4C37-8C4D-64F65C445C03}" srcOrd="0" destOrd="0" parTransId="{EB75EBDC-AB69-4BD9-B512-1F4EF08EB0C8}" sibTransId="{86FBC01A-8452-4E6E-ACA9-3DE74B836FF6}"/>
    <dgm:cxn modelId="{1062C22F-D89D-411D-82D3-9D5E55139468}" type="presOf" srcId="{45A7E9CF-4B72-4C37-8C4D-64F65C445C03}" destId="{00918632-826A-471E-9AC4-AE3241661529}" srcOrd="0" destOrd="0" presId="urn:microsoft.com/office/officeart/2005/8/layout/process1"/>
    <dgm:cxn modelId="{E4450466-1884-43E7-915A-4BE84BE08EDA}" type="presOf" srcId="{857DDE87-EF2C-4108-B8CE-FDE38ADC1FF7}" destId="{8E8AB444-31EE-416B-9C51-4810B6336CBA}" srcOrd="0" destOrd="0" presId="urn:microsoft.com/office/officeart/2005/8/layout/process1"/>
    <dgm:cxn modelId="{C6550296-23E8-42AF-A36D-CA10BD97BB8D}" type="presOf" srcId="{79ABC8E9-C4B6-413B-9D43-F3BC09908A19}" destId="{0C638369-9EE4-4176-9FAC-F9553DEDC4B4}" srcOrd="1" destOrd="0" presId="urn:microsoft.com/office/officeart/2005/8/layout/process1"/>
    <dgm:cxn modelId="{FDFBBFA7-8CC5-48B9-B6AA-37B0B53D8BA3}" type="presOf" srcId="{6DD1263D-FA4D-40CD-8E9C-08F50282FADB}" destId="{1F9C27F5-AF65-4312-A4DD-B70BD483DB38}" srcOrd="1" destOrd="0" presId="urn:microsoft.com/office/officeart/2005/8/layout/process1"/>
    <dgm:cxn modelId="{410540B5-EE60-4C31-A717-95A242A227D6}" srcId="{C8787162-F1EC-4C42-BAFF-6921C493EFAA}" destId="{C79EBD43-2F79-4214-B6DD-64F618C10B65}" srcOrd="3" destOrd="0" parTransId="{B904FBC7-9BCC-4315-8782-C3C6440399C9}" sibTransId="{D95A0BA5-45FE-479F-97F6-352C977856A9}"/>
    <dgm:cxn modelId="{074612BB-81D1-4284-9A2C-C3E216D2B873}" type="presOf" srcId="{C79EBD43-2F79-4214-B6DD-64F618C10B65}" destId="{C9CF41A4-ED22-4085-BA95-1A51D9256A85}" srcOrd="0" destOrd="0" presId="urn:microsoft.com/office/officeart/2005/8/layout/process1"/>
    <dgm:cxn modelId="{6422BFC0-599E-4FB7-B874-F5608BC36B6A}" srcId="{C8787162-F1EC-4C42-BAFF-6921C493EFAA}" destId="{931F6007-3046-40FA-835F-2572FF2618D1}" srcOrd="2" destOrd="0" parTransId="{EAB18337-1289-4D3C-898F-5B3ECAD17C9C}" sibTransId="{79ABC8E9-C4B6-413B-9D43-F3BC09908A19}"/>
    <dgm:cxn modelId="{32B0B0C5-885D-432C-ABDC-91A7C15B2841}" srcId="{C8787162-F1EC-4C42-BAFF-6921C493EFAA}" destId="{857DDE87-EF2C-4108-B8CE-FDE38ADC1FF7}" srcOrd="1" destOrd="0" parTransId="{17E7E8B5-6265-4599-ACB5-06366411D07E}" sibTransId="{6DD1263D-FA4D-40CD-8E9C-08F50282FADB}"/>
    <dgm:cxn modelId="{BC1478C6-8EFA-481D-9066-6005D8E222F7}" type="presOf" srcId="{79ABC8E9-C4B6-413B-9D43-F3BC09908A19}" destId="{104F517E-47D8-44F4-93F0-5D1DC8078B35}" srcOrd="0" destOrd="0" presId="urn:microsoft.com/office/officeart/2005/8/layout/process1"/>
    <dgm:cxn modelId="{4FA18BD4-C509-4BAB-8DB1-16418DF3E1A7}" type="presOf" srcId="{6DD1263D-FA4D-40CD-8E9C-08F50282FADB}" destId="{FA3C7390-8647-4D36-ACC1-4364FD5161F1}" srcOrd="0" destOrd="0" presId="urn:microsoft.com/office/officeart/2005/8/layout/process1"/>
    <dgm:cxn modelId="{C59C8DE4-20D3-482E-9518-18B9FDB2A87F}" type="presOf" srcId="{86FBC01A-8452-4E6E-ACA9-3DE74B836FF6}" destId="{39CCED4A-AC81-429A-B312-0C935CF0CA46}" srcOrd="1" destOrd="0" presId="urn:microsoft.com/office/officeart/2005/8/layout/process1"/>
    <dgm:cxn modelId="{06F33CFC-8049-436F-ACF8-B1073208EED0}" type="presParOf" srcId="{C68B0370-EA44-40B4-9A10-1148747C01D9}" destId="{00918632-826A-471E-9AC4-AE3241661529}" srcOrd="0" destOrd="0" presId="urn:microsoft.com/office/officeart/2005/8/layout/process1"/>
    <dgm:cxn modelId="{8251259B-A4B9-48EF-823B-C15DC74152AC}" type="presParOf" srcId="{C68B0370-EA44-40B4-9A10-1148747C01D9}" destId="{7A8CA909-70B5-4515-AA78-C94F76CB1AC5}" srcOrd="1" destOrd="0" presId="urn:microsoft.com/office/officeart/2005/8/layout/process1"/>
    <dgm:cxn modelId="{1703BB8C-A879-4234-BFA6-A736F0ABEF57}" type="presParOf" srcId="{7A8CA909-70B5-4515-AA78-C94F76CB1AC5}" destId="{39CCED4A-AC81-429A-B312-0C935CF0CA46}" srcOrd="0" destOrd="0" presId="urn:microsoft.com/office/officeart/2005/8/layout/process1"/>
    <dgm:cxn modelId="{10C364BF-3B93-49A2-BC30-B3049A01FF24}" type="presParOf" srcId="{C68B0370-EA44-40B4-9A10-1148747C01D9}" destId="{8E8AB444-31EE-416B-9C51-4810B6336CBA}" srcOrd="2" destOrd="0" presId="urn:microsoft.com/office/officeart/2005/8/layout/process1"/>
    <dgm:cxn modelId="{1319BF05-AC12-4889-914A-CE98CB758CB4}" type="presParOf" srcId="{C68B0370-EA44-40B4-9A10-1148747C01D9}" destId="{FA3C7390-8647-4D36-ACC1-4364FD5161F1}" srcOrd="3" destOrd="0" presId="urn:microsoft.com/office/officeart/2005/8/layout/process1"/>
    <dgm:cxn modelId="{8CE3C619-956C-48AE-95D8-F776C7F0409B}" type="presParOf" srcId="{FA3C7390-8647-4D36-ACC1-4364FD5161F1}" destId="{1F9C27F5-AF65-4312-A4DD-B70BD483DB38}" srcOrd="0" destOrd="0" presId="urn:microsoft.com/office/officeart/2005/8/layout/process1"/>
    <dgm:cxn modelId="{1E61872F-9EC2-45CE-B4DD-B33AF83BAE36}" type="presParOf" srcId="{C68B0370-EA44-40B4-9A10-1148747C01D9}" destId="{D99F021D-5FD8-4733-9C90-8BB52D52C2CD}" srcOrd="4" destOrd="0" presId="urn:microsoft.com/office/officeart/2005/8/layout/process1"/>
    <dgm:cxn modelId="{A954475A-0B4F-491C-B276-10D9DBB4791A}" type="presParOf" srcId="{C68B0370-EA44-40B4-9A10-1148747C01D9}" destId="{104F517E-47D8-44F4-93F0-5D1DC8078B35}" srcOrd="5" destOrd="0" presId="urn:microsoft.com/office/officeart/2005/8/layout/process1"/>
    <dgm:cxn modelId="{E83D1CEE-985E-4AC8-80AE-3097908B471D}" type="presParOf" srcId="{104F517E-47D8-44F4-93F0-5D1DC8078B35}" destId="{0C638369-9EE4-4176-9FAC-F9553DEDC4B4}" srcOrd="0" destOrd="0" presId="urn:microsoft.com/office/officeart/2005/8/layout/process1"/>
    <dgm:cxn modelId="{F83D64AD-F2CD-4586-9C85-D9A05EB42B92}" type="presParOf" srcId="{C68B0370-EA44-40B4-9A10-1148747C01D9}" destId="{C9CF41A4-ED22-4085-BA95-1A51D9256A8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787162-F1EC-4C42-BAFF-6921C493EFA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45A7E9CF-4B72-4C37-8C4D-64F65C445C03}">
      <dgm:prSet phldrT="[Testo]" phldr="0"/>
      <dgm:spPr/>
      <dgm:t>
        <a:bodyPr/>
        <a:lstStyle/>
        <a:p>
          <a:r>
            <a:rPr lang="it-IT" b="1" dirty="0" err="1"/>
            <a:t>Cerenkov</a:t>
          </a:r>
          <a:r>
            <a:rPr lang="it-IT" b="1" dirty="0"/>
            <a:t> </a:t>
          </a:r>
          <a:r>
            <a:rPr lang="it-IT" b="1" dirty="0" err="1"/>
            <a:t>Effect</a:t>
          </a:r>
          <a:endParaRPr lang="it-IT" b="1" dirty="0"/>
        </a:p>
      </dgm:t>
    </dgm:pt>
    <dgm:pt modelId="{EB75EBDC-AB69-4BD9-B512-1F4EF08EB0C8}" type="parTrans" cxnId="{81252514-DC7D-41C0-AF74-F86D563BC4AC}">
      <dgm:prSet/>
      <dgm:spPr/>
      <dgm:t>
        <a:bodyPr/>
        <a:lstStyle/>
        <a:p>
          <a:endParaRPr lang="it-IT"/>
        </a:p>
      </dgm:t>
    </dgm:pt>
    <dgm:pt modelId="{86FBC01A-8452-4E6E-ACA9-3DE74B836FF6}" type="sibTrans" cxnId="{81252514-DC7D-41C0-AF74-F86D563BC4AC}">
      <dgm:prSet/>
      <dgm:spPr/>
      <dgm:t>
        <a:bodyPr/>
        <a:lstStyle/>
        <a:p>
          <a:endParaRPr lang="it-IT"/>
        </a:p>
      </dgm:t>
    </dgm:pt>
    <dgm:pt modelId="{857DDE87-EF2C-4108-B8CE-FDE38ADC1FF7}">
      <dgm:prSet phldrT="[Testo]" phldr="0"/>
      <dgm:spPr/>
      <dgm:t>
        <a:bodyPr/>
        <a:lstStyle/>
        <a:p>
          <a:r>
            <a:rPr lang="it-IT" dirty="0" err="1"/>
            <a:t>Types</a:t>
          </a:r>
          <a:r>
            <a:rPr lang="it-IT" dirty="0"/>
            <a:t> of </a:t>
          </a:r>
          <a:r>
            <a:rPr lang="it-IT" dirty="0" err="1"/>
            <a:t>Cerenkov</a:t>
          </a:r>
          <a:r>
            <a:rPr lang="it-IT" dirty="0"/>
            <a:t> Detectors</a:t>
          </a:r>
        </a:p>
      </dgm:t>
    </dgm:pt>
    <dgm:pt modelId="{17E7E8B5-6265-4599-ACB5-06366411D07E}" type="parTrans" cxnId="{32B0B0C5-885D-432C-ABDC-91A7C15B2841}">
      <dgm:prSet/>
      <dgm:spPr/>
      <dgm:t>
        <a:bodyPr/>
        <a:lstStyle/>
        <a:p>
          <a:endParaRPr lang="it-IT"/>
        </a:p>
      </dgm:t>
    </dgm:pt>
    <dgm:pt modelId="{6DD1263D-FA4D-40CD-8E9C-08F50282FADB}" type="sibTrans" cxnId="{32B0B0C5-885D-432C-ABDC-91A7C15B2841}">
      <dgm:prSet/>
      <dgm:spPr/>
      <dgm:t>
        <a:bodyPr/>
        <a:lstStyle/>
        <a:p>
          <a:endParaRPr lang="it-IT"/>
        </a:p>
      </dgm:t>
    </dgm:pt>
    <dgm:pt modelId="{931F6007-3046-40FA-835F-2572FF2618D1}">
      <dgm:prSet phldrT="[Testo]" phldr="0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it-IT">
              <a:noFill/>
            </a:rPr>
            <a:t> </a:t>
          </a:r>
        </a:p>
      </dgm:t>
    </dgm:pt>
    <dgm:pt modelId="{EAB18337-1289-4D3C-898F-5B3ECAD17C9C}" type="parTrans" cxnId="{6422BFC0-599E-4FB7-B874-F5608BC36B6A}">
      <dgm:prSet/>
      <dgm:spPr/>
      <dgm:t>
        <a:bodyPr/>
        <a:lstStyle/>
        <a:p>
          <a:endParaRPr lang="it-IT"/>
        </a:p>
      </dgm:t>
    </dgm:pt>
    <dgm:pt modelId="{79ABC8E9-C4B6-413B-9D43-F3BC09908A19}" type="sibTrans" cxnId="{6422BFC0-599E-4FB7-B874-F5608BC36B6A}">
      <dgm:prSet/>
      <dgm:spPr/>
      <dgm:t>
        <a:bodyPr/>
        <a:lstStyle/>
        <a:p>
          <a:endParaRPr lang="it-IT"/>
        </a:p>
      </dgm:t>
    </dgm:pt>
    <dgm:pt modelId="{C79EBD43-2F79-4214-B6DD-64F618C10B65}">
      <dgm:prSet phldrT="[Testo]" phldr="0"/>
      <dgm:spPr/>
      <dgm:t>
        <a:bodyPr/>
        <a:lstStyle/>
        <a:p>
          <a:r>
            <a:rPr lang="it-IT"/>
            <a:t>Conclusions</a:t>
          </a:r>
          <a:endParaRPr lang="it-IT" dirty="0"/>
        </a:p>
      </dgm:t>
    </dgm:pt>
    <dgm:pt modelId="{B904FBC7-9BCC-4315-8782-C3C6440399C9}" type="parTrans" cxnId="{410540B5-EE60-4C31-A717-95A242A227D6}">
      <dgm:prSet/>
      <dgm:spPr/>
      <dgm:t>
        <a:bodyPr/>
        <a:lstStyle/>
        <a:p>
          <a:endParaRPr lang="it-IT"/>
        </a:p>
      </dgm:t>
    </dgm:pt>
    <dgm:pt modelId="{D95A0BA5-45FE-479F-97F6-352C977856A9}" type="sibTrans" cxnId="{410540B5-EE60-4C31-A717-95A242A227D6}">
      <dgm:prSet/>
      <dgm:spPr/>
      <dgm:t>
        <a:bodyPr/>
        <a:lstStyle/>
        <a:p>
          <a:endParaRPr lang="it-IT"/>
        </a:p>
      </dgm:t>
    </dgm:pt>
    <dgm:pt modelId="{C68B0370-EA44-40B4-9A10-1148747C01D9}" type="pres">
      <dgm:prSet presAssocID="{C8787162-F1EC-4C42-BAFF-6921C493EFAA}" presName="Name0" presStyleCnt="0">
        <dgm:presLayoutVars>
          <dgm:dir/>
          <dgm:resizeHandles val="exact"/>
        </dgm:presLayoutVars>
      </dgm:prSet>
      <dgm:spPr/>
    </dgm:pt>
    <dgm:pt modelId="{00918632-826A-471E-9AC4-AE3241661529}" type="pres">
      <dgm:prSet presAssocID="{45A7E9CF-4B72-4C37-8C4D-64F65C445C03}" presName="node" presStyleLbl="node1" presStyleIdx="0" presStyleCnt="4">
        <dgm:presLayoutVars>
          <dgm:bulletEnabled val="1"/>
        </dgm:presLayoutVars>
      </dgm:prSet>
      <dgm:spPr/>
    </dgm:pt>
    <dgm:pt modelId="{7A8CA909-70B5-4515-AA78-C94F76CB1AC5}" type="pres">
      <dgm:prSet presAssocID="{86FBC01A-8452-4E6E-ACA9-3DE74B836FF6}" presName="sibTrans" presStyleLbl="sibTrans2D1" presStyleIdx="0" presStyleCnt="3"/>
      <dgm:spPr/>
    </dgm:pt>
    <dgm:pt modelId="{39CCED4A-AC81-429A-B312-0C935CF0CA46}" type="pres">
      <dgm:prSet presAssocID="{86FBC01A-8452-4E6E-ACA9-3DE74B836FF6}" presName="connectorText" presStyleLbl="sibTrans2D1" presStyleIdx="0" presStyleCnt="3"/>
      <dgm:spPr/>
    </dgm:pt>
    <dgm:pt modelId="{8E8AB444-31EE-416B-9C51-4810B6336CBA}" type="pres">
      <dgm:prSet presAssocID="{857DDE87-EF2C-4108-B8CE-FDE38ADC1FF7}" presName="node" presStyleLbl="node1" presStyleIdx="1" presStyleCnt="4">
        <dgm:presLayoutVars>
          <dgm:bulletEnabled val="1"/>
        </dgm:presLayoutVars>
      </dgm:prSet>
      <dgm:spPr/>
    </dgm:pt>
    <dgm:pt modelId="{FA3C7390-8647-4D36-ACC1-4364FD5161F1}" type="pres">
      <dgm:prSet presAssocID="{6DD1263D-FA4D-40CD-8E9C-08F50282FADB}" presName="sibTrans" presStyleLbl="sibTrans2D1" presStyleIdx="1" presStyleCnt="3"/>
      <dgm:spPr/>
    </dgm:pt>
    <dgm:pt modelId="{1F9C27F5-AF65-4312-A4DD-B70BD483DB38}" type="pres">
      <dgm:prSet presAssocID="{6DD1263D-FA4D-40CD-8E9C-08F50282FADB}" presName="connectorText" presStyleLbl="sibTrans2D1" presStyleIdx="1" presStyleCnt="3"/>
      <dgm:spPr/>
    </dgm:pt>
    <dgm:pt modelId="{D99F021D-5FD8-4733-9C90-8BB52D52C2CD}" type="pres">
      <dgm:prSet presAssocID="{931F6007-3046-40FA-835F-2572FF2618D1}" presName="node" presStyleLbl="node1" presStyleIdx="2" presStyleCnt="4">
        <dgm:presLayoutVars>
          <dgm:bulletEnabled val="1"/>
        </dgm:presLayoutVars>
      </dgm:prSet>
      <dgm:spPr/>
    </dgm:pt>
    <dgm:pt modelId="{104F517E-47D8-44F4-93F0-5D1DC8078B35}" type="pres">
      <dgm:prSet presAssocID="{79ABC8E9-C4B6-413B-9D43-F3BC09908A19}" presName="sibTrans" presStyleLbl="sibTrans2D1" presStyleIdx="2" presStyleCnt="3"/>
      <dgm:spPr/>
    </dgm:pt>
    <dgm:pt modelId="{0C638369-9EE4-4176-9FAC-F9553DEDC4B4}" type="pres">
      <dgm:prSet presAssocID="{79ABC8E9-C4B6-413B-9D43-F3BC09908A19}" presName="connectorText" presStyleLbl="sibTrans2D1" presStyleIdx="2" presStyleCnt="3"/>
      <dgm:spPr/>
    </dgm:pt>
    <dgm:pt modelId="{C9CF41A4-ED22-4085-BA95-1A51D9256A85}" type="pres">
      <dgm:prSet presAssocID="{C79EBD43-2F79-4214-B6DD-64F618C10B65}" presName="node" presStyleLbl="node1" presStyleIdx="3" presStyleCnt="4">
        <dgm:presLayoutVars>
          <dgm:bulletEnabled val="1"/>
        </dgm:presLayoutVars>
      </dgm:prSet>
      <dgm:spPr/>
    </dgm:pt>
  </dgm:ptLst>
  <dgm:cxnLst>
    <dgm:cxn modelId="{D0098705-0DE9-4802-BD06-41D1A7215223}" type="presOf" srcId="{86FBC01A-8452-4E6E-ACA9-3DE74B836FF6}" destId="{7A8CA909-70B5-4515-AA78-C94F76CB1AC5}" srcOrd="0" destOrd="0" presId="urn:microsoft.com/office/officeart/2005/8/layout/process1"/>
    <dgm:cxn modelId="{41771D0B-E636-46AC-A727-CE98876519C4}" type="presOf" srcId="{931F6007-3046-40FA-835F-2572FF2618D1}" destId="{D99F021D-5FD8-4733-9C90-8BB52D52C2CD}" srcOrd="0" destOrd="0" presId="urn:microsoft.com/office/officeart/2005/8/layout/process1"/>
    <dgm:cxn modelId="{B933340E-1858-494A-AA9B-BB276AF62AF6}" type="presOf" srcId="{C8787162-F1EC-4C42-BAFF-6921C493EFAA}" destId="{C68B0370-EA44-40B4-9A10-1148747C01D9}" srcOrd="0" destOrd="0" presId="urn:microsoft.com/office/officeart/2005/8/layout/process1"/>
    <dgm:cxn modelId="{81252514-DC7D-41C0-AF74-F86D563BC4AC}" srcId="{C8787162-F1EC-4C42-BAFF-6921C493EFAA}" destId="{45A7E9CF-4B72-4C37-8C4D-64F65C445C03}" srcOrd="0" destOrd="0" parTransId="{EB75EBDC-AB69-4BD9-B512-1F4EF08EB0C8}" sibTransId="{86FBC01A-8452-4E6E-ACA9-3DE74B836FF6}"/>
    <dgm:cxn modelId="{1062C22F-D89D-411D-82D3-9D5E55139468}" type="presOf" srcId="{45A7E9CF-4B72-4C37-8C4D-64F65C445C03}" destId="{00918632-826A-471E-9AC4-AE3241661529}" srcOrd="0" destOrd="0" presId="urn:microsoft.com/office/officeart/2005/8/layout/process1"/>
    <dgm:cxn modelId="{E4450466-1884-43E7-915A-4BE84BE08EDA}" type="presOf" srcId="{857DDE87-EF2C-4108-B8CE-FDE38ADC1FF7}" destId="{8E8AB444-31EE-416B-9C51-4810B6336CBA}" srcOrd="0" destOrd="0" presId="urn:microsoft.com/office/officeart/2005/8/layout/process1"/>
    <dgm:cxn modelId="{C6550296-23E8-42AF-A36D-CA10BD97BB8D}" type="presOf" srcId="{79ABC8E9-C4B6-413B-9D43-F3BC09908A19}" destId="{0C638369-9EE4-4176-9FAC-F9553DEDC4B4}" srcOrd="1" destOrd="0" presId="urn:microsoft.com/office/officeart/2005/8/layout/process1"/>
    <dgm:cxn modelId="{FDFBBFA7-8CC5-48B9-B6AA-37B0B53D8BA3}" type="presOf" srcId="{6DD1263D-FA4D-40CD-8E9C-08F50282FADB}" destId="{1F9C27F5-AF65-4312-A4DD-B70BD483DB38}" srcOrd="1" destOrd="0" presId="urn:microsoft.com/office/officeart/2005/8/layout/process1"/>
    <dgm:cxn modelId="{410540B5-EE60-4C31-A717-95A242A227D6}" srcId="{C8787162-F1EC-4C42-BAFF-6921C493EFAA}" destId="{C79EBD43-2F79-4214-B6DD-64F618C10B65}" srcOrd="3" destOrd="0" parTransId="{B904FBC7-9BCC-4315-8782-C3C6440399C9}" sibTransId="{D95A0BA5-45FE-479F-97F6-352C977856A9}"/>
    <dgm:cxn modelId="{074612BB-81D1-4284-9A2C-C3E216D2B873}" type="presOf" srcId="{C79EBD43-2F79-4214-B6DD-64F618C10B65}" destId="{C9CF41A4-ED22-4085-BA95-1A51D9256A85}" srcOrd="0" destOrd="0" presId="urn:microsoft.com/office/officeart/2005/8/layout/process1"/>
    <dgm:cxn modelId="{6422BFC0-599E-4FB7-B874-F5608BC36B6A}" srcId="{C8787162-F1EC-4C42-BAFF-6921C493EFAA}" destId="{931F6007-3046-40FA-835F-2572FF2618D1}" srcOrd="2" destOrd="0" parTransId="{EAB18337-1289-4D3C-898F-5B3ECAD17C9C}" sibTransId="{79ABC8E9-C4B6-413B-9D43-F3BC09908A19}"/>
    <dgm:cxn modelId="{32B0B0C5-885D-432C-ABDC-91A7C15B2841}" srcId="{C8787162-F1EC-4C42-BAFF-6921C493EFAA}" destId="{857DDE87-EF2C-4108-B8CE-FDE38ADC1FF7}" srcOrd="1" destOrd="0" parTransId="{17E7E8B5-6265-4599-ACB5-06366411D07E}" sibTransId="{6DD1263D-FA4D-40CD-8E9C-08F50282FADB}"/>
    <dgm:cxn modelId="{BC1478C6-8EFA-481D-9066-6005D8E222F7}" type="presOf" srcId="{79ABC8E9-C4B6-413B-9D43-F3BC09908A19}" destId="{104F517E-47D8-44F4-93F0-5D1DC8078B35}" srcOrd="0" destOrd="0" presId="urn:microsoft.com/office/officeart/2005/8/layout/process1"/>
    <dgm:cxn modelId="{4FA18BD4-C509-4BAB-8DB1-16418DF3E1A7}" type="presOf" srcId="{6DD1263D-FA4D-40CD-8E9C-08F50282FADB}" destId="{FA3C7390-8647-4D36-ACC1-4364FD5161F1}" srcOrd="0" destOrd="0" presId="urn:microsoft.com/office/officeart/2005/8/layout/process1"/>
    <dgm:cxn modelId="{C59C8DE4-20D3-482E-9518-18B9FDB2A87F}" type="presOf" srcId="{86FBC01A-8452-4E6E-ACA9-3DE74B836FF6}" destId="{39CCED4A-AC81-429A-B312-0C935CF0CA46}" srcOrd="1" destOrd="0" presId="urn:microsoft.com/office/officeart/2005/8/layout/process1"/>
    <dgm:cxn modelId="{06F33CFC-8049-436F-ACF8-B1073208EED0}" type="presParOf" srcId="{C68B0370-EA44-40B4-9A10-1148747C01D9}" destId="{00918632-826A-471E-9AC4-AE3241661529}" srcOrd="0" destOrd="0" presId="urn:microsoft.com/office/officeart/2005/8/layout/process1"/>
    <dgm:cxn modelId="{8251259B-A4B9-48EF-823B-C15DC74152AC}" type="presParOf" srcId="{C68B0370-EA44-40B4-9A10-1148747C01D9}" destId="{7A8CA909-70B5-4515-AA78-C94F76CB1AC5}" srcOrd="1" destOrd="0" presId="urn:microsoft.com/office/officeart/2005/8/layout/process1"/>
    <dgm:cxn modelId="{1703BB8C-A879-4234-BFA6-A736F0ABEF57}" type="presParOf" srcId="{7A8CA909-70B5-4515-AA78-C94F76CB1AC5}" destId="{39CCED4A-AC81-429A-B312-0C935CF0CA46}" srcOrd="0" destOrd="0" presId="urn:microsoft.com/office/officeart/2005/8/layout/process1"/>
    <dgm:cxn modelId="{10C364BF-3B93-49A2-BC30-B3049A01FF24}" type="presParOf" srcId="{C68B0370-EA44-40B4-9A10-1148747C01D9}" destId="{8E8AB444-31EE-416B-9C51-4810B6336CBA}" srcOrd="2" destOrd="0" presId="urn:microsoft.com/office/officeart/2005/8/layout/process1"/>
    <dgm:cxn modelId="{1319BF05-AC12-4889-914A-CE98CB758CB4}" type="presParOf" srcId="{C68B0370-EA44-40B4-9A10-1148747C01D9}" destId="{FA3C7390-8647-4D36-ACC1-4364FD5161F1}" srcOrd="3" destOrd="0" presId="urn:microsoft.com/office/officeart/2005/8/layout/process1"/>
    <dgm:cxn modelId="{8CE3C619-956C-48AE-95D8-F776C7F0409B}" type="presParOf" srcId="{FA3C7390-8647-4D36-ACC1-4364FD5161F1}" destId="{1F9C27F5-AF65-4312-A4DD-B70BD483DB38}" srcOrd="0" destOrd="0" presId="urn:microsoft.com/office/officeart/2005/8/layout/process1"/>
    <dgm:cxn modelId="{1E61872F-9EC2-45CE-B4DD-B33AF83BAE36}" type="presParOf" srcId="{C68B0370-EA44-40B4-9A10-1148747C01D9}" destId="{D99F021D-5FD8-4733-9C90-8BB52D52C2CD}" srcOrd="4" destOrd="0" presId="urn:microsoft.com/office/officeart/2005/8/layout/process1"/>
    <dgm:cxn modelId="{A954475A-0B4F-491C-B276-10D9DBB4791A}" type="presParOf" srcId="{C68B0370-EA44-40B4-9A10-1148747C01D9}" destId="{104F517E-47D8-44F4-93F0-5D1DC8078B35}" srcOrd="5" destOrd="0" presId="urn:microsoft.com/office/officeart/2005/8/layout/process1"/>
    <dgm:cxn modelId="{E83D1CEE-985E-4AC8-80AE-3097908B471D}" type="presParOf" srcId="{104F517E-47D8-44F4-93F0-5D1DC8078B35}" destId="{0C638369-9EE4-4176-9FAC-F9553DEDC4B4}" srcOrd="0" destOrd="0" presId="urn:microsoft.com/office/officeart/2005/8/layout/process1"/>
    <dgm:cxn modelId="{F83D64AD-F2CD-4586-9C85-D9A05EB42B92}" type="presParOf" srcId="{C68B0370-EA44-40B4-9A10-1148747C01D9}" destId="{C9CF41A4-ED22-4085-BA95-1A51D9256A8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787162-F1EC-4C42-BAFF-6921C493EFA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45A7E9CF-4B72-4C37-8C4D-64F65C445C03}">
      <dgm:prSet phldrT="[Testo]" phldr="0"/>
      <dgm:spPr/>
      <dgm:t>
        <a:bodyPr/>
        <a:lstStyle/>
        <a:p>
          <a:r>
            <a:rPr lang="it-IT" b="0" dirty="0" err="1"/>
            <a:t>Cerenkov</a:t>
          </a:r>
          <a:r>
            <a:rPr lang="it-IT" b="0" dirty="0"/>
            <a:t> </a:t>
          </a:r>
          <a:r>
            <a:rPr lang="it-IT" b="0" dirty="0" err="1"/>
            <a:t>Effect</a:t>
          </a:r>
          <a:endParaRPr lang="it-IT" b="0" dirty="0"/>
        </a:p>
      </dgm:t>
    </dgm:pt>
    <dgm:pt modelId="{EB75EBDC-AB69-4BD9-B512-1F4EF08EB0C8}" type="parTrans" cxnId="{81252514-DC7D-41C0-AF74-F86D563BC4AC}">
      <dgm:prSet/>
      <dgm:spPr/>
      <dgm:t>
        <a:bodyPr/>
        <a:lstStyle/>
        <a:p>
          <a:endParaRPr lang="it-IT"/>
        </a:p>
      </dgm:t>
    </dgm:pt>
    <dgm:pt modelId="{86FBC01A-8452-4E6E-ACA9-3DE74B836FF6}" type="sibTrans" cxnId="{81252514-DC7D-41C0-AF74-F86D563BC4AC}">
      <dgm:prSet/>
      <dgm:spPr/>
      <dgm:t>
        <a:bodyPr/>
        <a:lstStyle/>
        <a:p>
          <a:endParaRPr lang="it-IT"/>
        </a:p>
      </dgm:t>
    </dgm:pt>
    <dgm:pt modelId="{857DDE87-EF2C-4108-B8CE-FDE38ADC1FF7}">
      <dgm:prSet phldrT="[Testo]" phldr="0"/>
      <dgm:spPr/>
      <dgm:t>
        <a:bodyPr/>
        <a:lstStyle/>
        <a:p>
          <a:r>
            <a:rPr lang="it-IT" b="1" dirty="0" err="1"/>
            <a:t>Types</a:t>
          </a:r>
          <a:r>
            <a:rPr lang="it-IT" b="1" dirty="0"/>
            <a:t> of </a:t>
          </a:r>
          <a:r>
            <a:rPr lang="it-IT" b="1" dirty="0" err="1"/>
            <a:t>Cerenkov</a:t>
          </a:r>
          <a:r>
            <a:rPr lang="it-IT" b="1" dirty="0"/>
            <a:t> Detectors</a:t>
          </a:r>
        </a:p>
      </dgm:t>
    </dgm:pt>
    <dgm:pt modelId="{17E7E8B5-6265-4599-ACB5-06366411D07E}" type="parTrans" cxnId="{32B0B0C5-885D-432C-ABDC-91A7C15B2841}">
      <dgm:prSet/>
      <dgm:spPr/>
      <dgm:t>
        <a:bodyPr/>
        <a:lstStyle/>
        <a:p>
          <a:endParaRPr lang="it-IT"/>
        </a:p>
      </dgm:t>
    </dgm:pt>
    <dgm:pt modelId="{6DD1263D-FA4D-40CD-8E9C-08F50282FADB}" type="sibTrans" cxnId="{32B0B0C5-885D-432C-ABDC-91A7C15B2841}">
      <dgm:prSet/>
      <dgm:spPr/>
      <dgm:t>
        <a:bodyPr/>
        <a:lstStyle/>
        <a:p>
          <a:endParaRPr lang="it-IT"/>
        </a:p>
      </dgm:t>
    </dgm:pt>
    <mc:AlternateContent xmlns:mc="http://schemas.openxmlformats.org/markup-compatibility/2006" xmlns:a14="http://schemas.microsoft.com/office/drawing/2010/main">
      <mc:Choice Requires="a14">
        <dgm:pt modelId="{931F6007-3046-40FA-835F-2572FF2618D1}">
          <dgm:prSet phldrT="[Testo]" phldr="0"/>
          <dgm:spPr/>
          <dgm:t>
            <a:bodyPr/>
            <a:lstStyle/>
            <a:p>
              <a14:m>
                <m:oMath xmlns:m="http://schemas.openxmlformats.org/officeDocument/2006/math">
                  <m:sSup>
                    <m:sSupPr>
                      <m:ctrlPr>
                        <a:rPr lang="it-IT" i="1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e>
                    <m:sup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</m:sup>
                  </m:sSup>
                  <m:r>
                    <a:rPr lang="it-IT" b="0" i="1" smtClean="0">
                      <a:latin typeface="Cambria Math" panose="02040503050406030204" pitchFamily="18" charset="0"/>
                    </a:rPr>
                    <m:t>/</m:t>
                  </m:r>
                  <m:sSup>
                    <m:sSupPr>
                      <m:ctrlPr>
                        <a:rPr lang="it-IT" b="0" i="1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𝐾</m:t>
                      </m:r>
                    </m:e>
                    <m:sup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</m:sup>
                  </m:sSup>
                </m:oMath>
              </a14:m>
              <a:r>
                <a:rPr lang="it-IT" dirty="0"/>
                <a:t> </a:t>
              </a:r>
              <a:r>
                <a:rPr lang="it-IT" dirty="0" err="1"/>
                <a:t>separation</a:t>
              </a:r>
              <a:r>
                <a:rPr lang="it-IT" dirty="0"/>
                <a:t> in a </a:t>
              </a:r>
              <a:r>
                <a:rPr lang="it-IT" dirty="0" err="1"/>
                <a:t>beam</a:t>
              </a:r>
              <a:endParaRPr lang="it-IT" dirty="0"/>
            </a:p>
          </dgm:t>
        </dgm:pt>
      </mc:Choice>
      <mc:Fallback xmlns="">
        <dgm:pt modelId="{931F6007-3046-40FA-835F-2572FF2618D1}">
          <dgm:prSet phldrT="[Testo]" phldr="0"/>
          <dgm:spPr/>
          <dgm:t>
            <a:bodyPr/>
            <a:lstStyle/>
            <a:p>
              <a:r>
                <a:rPr lang="it-IT" i="0">
                  <a:latin typeface="Cambria Math" panose="02040503050406030204" pitchFamily="18" charset="0"/>
                  <a:ea typeface="Cambria Math" panose="02040503050406030204" pitchFamily="18" charset="0"/>
                </a:rPr>
                <a:t>𝜋^</a:t>
              </a:r>
              <a:r>
                <a:rPr lang="it-IT" b="0" i="0">
                  <a:latin typeface="Cambria Math" panose="02040503050406030204" pitchFamily="18" charset="0"/>
                </a:rPr>
                <a:t>+/𝐾^+</a:t>
              </a:r>
              <a:r>
                <a:rPr lang="it-IT" dirty="0"/>
                <a:t> </a:t>
              </a:r>
              <a:r>
                <a:rPr lang="it-IT" dirty="0" err="1"/>
                <a:t>separation</a:t>
              </a:r>
              <a:r>
                <a:rPr lang="it-IT" dirty="0"/>
                <a:t> in a </a:t>
              </a:r>
              <a:r>
                <a:rPr lang="it-IT" dirty="0" err="1"/>
                <a:t>beam</a:t>
              </a:r>
              <a:endParaRPr lang="it-IT" dirty="0"/>
            </a:p>
          </dgm:t>
        </dgm:pt>
      </mc:Fallback>
    </mc:AlternateContent>
    <dgm:pt modelId="{EAB18337-1289-4D3C-898F-5B3ECAD17C9C}" type="parTrans" cxnId="{6422BFC0-599E-4FB7-B874-F5608BC36B6A}">
      <dgm:prSet/>
      <dgm:spPr/>
      <dgm:t>
        <a:bodyPr/>
        <a:lstStyle/>
        <a:p>
          <a:endParaRPr lang="it-IT"/>
        </a:p>
      </dgm:t>
    </dgm:pt>
    <dgm:pt modelId="{79ABC8E9-C4B6-413B-9D43-F3BC09908A19}" type="sibTrans" cxnId="{6422BFC0-599E-4FB7-B874-F5608BC36B6A}">
      <dgm:prSet/>
      <dgm:spPr/>
      <dgm:t>
        <a:bodyPr/>
        <a:lstStyle/>
        <a:p>
          <a:endParaRPr lang="it-IT"/>
        </a:p>
      </dgm:t>
    </dgm:pt>
    <dgm:pt modelId="{C79EBD43-2F79-4214-B6DD-64F618C10B65}">
      <dgm:prSet phldrT="[Testo]" phldr="0"/>
      <dgm:spPr/>
      <dgm:t>
        <a:bodyPr/>
        <a:lstStyle/>
        <a:p>
          <a:r>
            <a:rPr lang="it-IT"/>
            <a:t>Conclusions</a:t>
          </a:r>
          <a:endParaRPr lang="it-IT" dirty="0"/>
        </a:p>
      </dgm:t>
    </dgm:pt>
    <dgm:pt modelId="{B904FBC7-9BCC-4315-8782-C3C6440399C9}" type="parTrans" cxnId="{410540B5-EE60-4C31-A717-95A242A227D6}">
      <dgm:prSet/>
      <dgm:spPr/>
      <dgm:t>
        <a:bodyPr/>
        <a:lstStyle/>
        <a:p>
          <a:endParaRPr lang="it-IT"/>
        </a:p>
      </dgm:t>
    </dgm:pt>
    <dgm:pt modelId="{D95A0BA5-45FE-479F-97F6-352C977856A9}" type="sibTrans" cxnId="{410540B5-EE60-4C31-A717-95A242A227D6}">
      <dgm:prSet/>
      <dgm:spPr/>
      <dgm:t>
        <a:bodyPr/>
        <a:lstStyle/>
        <a:p>
          <a:endParaRPr lang="it-IT"/>
        </a:p>
      </dgm:t>
    </dgm:pt>
    <dgm:pt modelId="{C68B0370-EA44-40B4-9A10-1148747C01D9}" type="pres">
      <dgm:prSet presAssocID="{C8787162-F1EC-4C42-BAFF-6921C493EFAA}" presName="Name0" presStyleCnt="0">
        <dgm:presLayoutVars>
          <dgm:dir/>
          <dgm:resizeHandles val="exact"/>
        </dgm:presLayoutVars>
      </dgm:prSet>
      <dgm:spPr/>
    </dgm:pt>
    <dgm:pt modelId="{00918632-826A-471E-9AC4-AE3241661529}" type="pres">
      <dgm:prSet presAssocID="{45A7E9CF-4B72-4C37-8C4D-64F65C445C03}" presName="node" presStyleLbl="node1" presStyleIdx="0" presStyleCnt="4">
        <dgm:presLayoutVars>
          <dgm:bulletEnabled val="1"/>
        </dgm:presLayoutVars>
      </dgm:prSet>
      <dgm:spPr/>
    </dgm:pt>
    <dgm:pt modelId="{7A8CA909-70B5-4515-AA78-C94F76CB1AC5}" type="pres">
      <dgm:prSet presAssocID="{86FBC01A-8452-4E6E-ACA9-3DE74B836FF6}" presName="sibTrans" presStyleLbl="sibTrans2D1" presStyleIdx="0" presStyleCnt="3"/>
      <dgm:spPr/>
    </dgm:pt>
    <dgm:pt modelId="{39CCED4A-AC81-429A-B312-0C935CF0CA46}" type="pres">
      <dgm:prSet presAssocID="{86FBC01A-8452-4E6E-ACA9-3DE74B836FF6}" presName="connectorText" presStyleLbl="sibTrans2D1" presStyleIdx="0" presStyleCnt="3"/>
      <dgm:spPr/>
    </dgm:pt>
    <dgm:pt modelId="{8E8AB444-31EE-416B-9C51-4810B6336CBA}" type="pres">
      <dgm:prSet presAssocID="{857DDE87-EF2C-4108-B8CE-FDE38ADC1FF7}" presName="node" presStyleLbl="node1" presStyleIdx="1" presStyleCnt="4">
        <dgm:presLayoutVars>
          <dgm:bulletEnabled val="1"/>
        </dgm:presLayoutVars>
      </dgm:prSet>
      <dgm:spPr/>
    </dgm:pt>
    <dgm:pt modelId="{FA3C7390-8647-4D36-ACC1-4364FD5161F1}" type="pres">
      <dgm:prSet presAssocID="{6DD1263D-FA4D-40CD-8E9C-08F50282FADB}" presName="sibTrans" presStyleLbl="sibTrans2D1" presStyleIdx="1" presStyleCnt="3"/>
      <dgm:spPr/>
    </dgm:pt>
    <dgm:pt modelId="{1F9C27F5-AF65-4312-A4DD-B70BD483DB38}" type="pres">
      <dgm:prSet presAssocID="{6DD1263D-FA4D-40CD-8E9C-08F50282FADB}" presName="connectorText" presStyleLbl="sibTrans2D1" presStyleIdx="1" presStyleCnt="3"/>
      <dgm:spPr/>
    </dgm:pt>
    <dgm:pt modelId="{D99F021D-5FD8-4733-9C90-8BB52D52C2CD}" type="pres">
      <dgm:prSet presAssocID="{931F6007-3046-40FA-835F-2572FF2618D1}" presName="node" presStyleLbl="node1" presStyleIdx="2" presStyleCnt="4">
        <dgm:presLayoutVars>
          <dgm:bulletEnabled val="1"/>
        </dgm:presLayoutVars>
      </dgm:prSet>
      <dgm:spPr/>
    </dgm:pt>
    <dgm:pt modelId="{104F517E-47D8-44F4-93F0-5D1DC8078B35}" type="pres">
      <dgm:prSet presAssocID="{79ABC8E9-C4B6-413B-9D43-F3BC09908A19}" presName="sibTrans" presStyleLbl="sibTrans2D1" presStyleIdx="2" presStyleCnt="3"/>
      <dgm:spPr/>
    </dgm:pt>
    <dgm:pt modelId="{0C638369-9EE4-4176-9FAC-F9553DEDC4B4}" type="pres">
      <dgm:prSet presAssocID="{79ABC8E9-C4B6-413B-9D43-F3BC09908A19}" presName="connectorText" presStyleLbl="sibTrans2D1" presStyleIdx="2" presStyleCnt="3"/>
      <dgm:spPr/>
    </dgm:pt>
    <dgm:pt modelId="{C9CF41A4-ED22-4085-BA95-1A51D9256A85}" type="pres">
      <dgm:prSet presAssocID="{C79EBD43-2F79-4214-B6DD-64F618C10B65}" presName="node" presStyleLbl="node1" presStyleIdx="3" presStyleCnt="4">
        <dgm:presLayoutVars>
          <dgm:bulletEnabled val="1"/>
        </dgm:presLayoutVars>
      </dgm:prSet>
      <dgm:spPr/>
    </dgm:pt>
  </dgm:ptLst>
  <dgm:cxnLst>
    <dgm:cxn modelId="{D0098705-0DE9-4802-BD06-41D1A7215223}" type="presOf" srcId="{86FBC01A-8452-4E6E-ACA9-3DE74B836FF6}" destId="{7A8CA909-70B5-4515-AA78-C94F76CB1AC5}" srcOrd="0" destOrd="0" presId="urn:microsoft.com/office/officeart/2005/8/layout/process1"/>
    <dgm:cxn modelId="{41771D0B-E636-46AC-A727-CE98876519C4}" type="presOf" srcId="{931F6007-3046-40FA-835F-2572FF2618D1}" destId="{D99F021D-5FD8-4733-9C90-8BB52D52C2CD}" srcOrd="0" destOrd="0" presId="urn:microsoft.com/office/officeart/2005/8/layout/process1"/>
    <dgm:cxn modelId="{B933340E-1858-494A-AA9B-BB276AF62AF6}" type="presOf" srcId="{C8787162-F1EC-4C42-BAFF-6921C493EFAA}" destId="{C68B0370-EA44-40B4-9A10-1148747C01D9}" srcOrd="0" destOrd="0" presId="urn:microsoft.com/office/officeart/2005/8/layout/process1"/>
    <dgm:cxn modelId="{81252514-DC7D-41C0-AF74-F86D563BC4AC}" srcId="{C8787162-F1EC-4C42-BAFF-6921C493EFAA}" destId="{45A7E9CF-4B72-4C37-8C4D-64F65C445C03}" srcOrd="0" destOrd="0" parTransId="{EB75EBDC-AB69-4BD9-B512-1F4EF08EB0C8}" sibTransId="{86FBC01A-8452-4E6E-ACA9-3DE74B836FF6}"/>
    <dgm:cxn modelId="{1062C22F-D89D-411D-82D3-9D5E55139468}" type="presOf" srcId="{45A7E9CF-4B72-4C37-8C4D-64F65C445C03}" destId="{00918632-826A-471E-9AC4-AE3241661529}" srcOrd="0" destOrd="0" presId="urn:microsoft.com/office/officeart/2005/8/layout/process1"/>
    <dgm:cxn modelId="{E4450466-1884-43E7-915A-4BE84BE08EDA}" type="presOf" srcId="{857DDE87-EF2C-4108-B8CE-FDE38ADC1FF7}" destId="{8E8AB444-31EE-416B-9C51-4810B6336CBA}" srcOrd="0" destOrd="0" presId="urn:microsoft.com/office/officeart/2005/8/layout/process1"/>
    <dgm:cxn modelId="{C6550296-23E8-42AF-A36D-CA10BD97BB8D}" type="presOf" srcId="{79ABC8E9-C4B6-413B-9D43-F3BC09908A19}" destId="{0C638369-9EE4-4176-9FAC-F9553DEDC4B4}" srcOrd="1" destOrd="0" presId="urn:microsoft.com/office/officeart/2005/8/layout/process1"/>
    <dgm:cxn modelId="{FDFBBFA7-8CC5-48B9-B6AA-37B0B53D8BA3}" type="presOf" srcId="{6DD1263D-FA4D-40CD-8E9C-08F50282FADB}" destId="{1F9C27F5-AF65-4312-A4DD-B70BD483DB38}" srcOrd="1" destOrd="0" presId="urn:microsoft.com/office/officeart/2005/8/layout/process1"/>
    <dgm:cxn modelId="{410540B5-EE60-4C31-A717-95A242A227D6}" srcId="{C8787162-F1EC-4C42-BAFF-6921C493EFAA}" destId="{C79EBD43-2F79-4214-B6DD-64F618C10B65}" srcOrd="3" destOrd="0" parTransId="{B904FBC7-9BCC-4315-8782-C3C6440399C9}" sibTransId="{D95A0BA5-45FE-479F-97F6-352C977856A9}"/>
    <dgm:cxn modelId="{074612BB-81D1-4284-9A2C-C3E216D2B873}" type="presOf" srcId="{C79EBD43-2F79-4214-B6DD-64F618C10B65}" destId="{C9CF41A4-ED22-4085-BA95-1A51D9256A85}" srcOrd="0" destOrd="0" presId="urn:microsoft.com/office/officeart/2005/8/layout/process1"/>
    <dgm:cxn modelId="{6422BFC0-599E-4FB7-B874-F5608BC36B6A}" srcId="{C8787162-F1EC-4C42-BAFF-6921C493EFAA}" destId="{931F6007-3046-40FA-835F-2572FF2618D1}" srcOrd="2" destOrd="0" parTransId="{EAB18337-1289-4D3C-898F-5B3ECAD17C9C}" sibTransId="{79ABC8E9-C4B6-413B-9D43-F3BC09908A19}"/>
    <dgm:cxn modelId="{32B0B0C5-885D-432C-ABDC-91A7C15B2841}" srcId="{C8787162-F1EC-4C42-BAFF-6921C493EFAA}" destId="{857DDE87-EF2C-4108-B8CE-FDE38ADC1FF7}" srcOrd="1" destOrd="0" parTransId="{17E7E8B5-6265-4599-ACB5-06366411D07E}" sibTransId="{6DD1263D-FA4D-40CD-8E9C-08F50282FADB}"/>
    <dgm:cxn modelId="{BC1478C6-8EFA-481D-9066-6005D8E222F7}" type="presOf" srcId="{79ABC8E9-C4B6-413B-9D43-F3BC09908A19}" destId="{104F517E-47D8-44F4-93F0-5D1DC8078B35}" srcOrd="0" destOrd="0" presId="urn:microsoft.com/office/officeart/2005/8/layout/process1"/>
    <dgm:cxn modelId="{4FA18BD4-C509-4BAB-8DB1-16418DF3E1A7}" type="presOf" srcId="{6DD1263D-FA4D-40CD-8E9C-08F50282FADB}" destId="{FA3C7390-8647-4D36-ACC1-4364FD5161F1}" srcOrd="0" destOrd="0" presId="urn:microsoft.com/office/officeart/2005/8/layout/process1"/>
    <dgm:cxn modelId="{C59C8DE4-20D3-482E-9518-18B9FDB2A87F}" type="presOf" srcId="{86FBC01A-8452-4E6E-ACA9-3DE74B836FF6}" destId="{39CCED4A-AC81-429A-B312-0C935CF0CA46}" srcOrd="1" destOrd="0" presId="urn:microsoft.com/office/officeart/2005/8/layout/process1"/>
    <dgm:cxn modelId="{06F33CFC-8049-436F-ACF8-B1073208EED0}" type="presParOf" srcId="{C68B0370-EA44-40B4-9A10-1148747C01D9}" destId="{00918632-826A-471E-9AC4-AE3241661529}" srcOrd="0" destOrd="0" presId="urn:microsoft.com/office/officeart/2005/8/layout/process1"/>
    <dgm:cxn modelId="{8251259B-A4B9-48EF-823B-C15DC74152AC}" type="presParOf" srcId="{C68B0370-EA44-40B4-9A10-1148747C01D9}" destId="{7A8CA909-70B5-4515-AA78-C94F76CB1AC5}" srcOrd="1" destOrd="0" presId="urn:microsoft.com/office/officeart/2005/8/layout/process1"/>
    <dgm:cxn modelId="{1703BB8C-A879-4234-BFA6-A736F0ABEF57}" type="presParOf" srcId="{7A8CA909-70B5-4515-AA78-C94F76CB1AC5}" destId="{39CCED4A-AC81-429A-B312-0C935CF0CA46}" srcOrd="0" destOrd="0" presId="urn:microsoft.com/office/officeart/2005/8/layout/process1"/>
    <dgm:cxn modelId="{10C364BF-3B93-49A2-BC30-B3049A01FF24}" type="presParOf" srcId="{C68B0370-EA44-40B4-9A10-1148747C01D9}" destId="{8E8AB444-31EE-416B-9C51-4810B6336CBA}" srcOrd="2" destOrd="0" presId="urn:microsoft.com/office/officeart/2005/8/layout/process1"/>
    <dgm:cxn modelId="{1319BF05-AC12-4889-914A-CE98CB758CB4}" type="presParOf" srcId="{C68B0370-EA44-40B4-9A10-1148747C01D9}" destId="{FA3C7390-8647-4D36-ACC1-4364FD5161F1}" srcOrd="3" destOrd="0" presId="urn:microsoft.com/office/officeart/2005/8/layout/process1"/>
    <dgm:cxn modelId="{8CE3C619-956C-48AE-95D8-F776C7F0409B}" type="presParOf" srcId="{FA3C7390-8647-4D36-ACC1-4364FD5161F1}" destId="{1F9C27F5-AF65-4312-A4DD-B70BD483DB38}" srcOrd="0" destOrd="0" presId="urn:microsoft.com/office/officeart/2005/8/layout/process1"/>
    <dgm:cxn modelId="{1E61872F-9EC2-45CE-B4DD-B33AF83BAE36}" type="presParOf" srcId="{C68B0370-EA44-40B4-9A10-1148747C01D9}" destId="{D99F021D-5FD8-4733-9C90-8BB52D52C2CD}" srcOrd="4" destOrd="0" presId="urn:microsoft.com/office/officeart/2005/8/layout/process1"/>
    <dgm:cxn modelId="{A954475A-0B4F-491C-B276-10D9DBB4791A}" type="presParOf" srcId="{C68B0370-EA44-40B4-9A10-1148747C01D9}" destId="{104F517E-47D8-44F4-93F0-5D1DC8078B35}" srcOrd="5" destOrd="0" presId="urn:microsoft.com/office/officeart/2005/8/layout/process1"/>
    <dgm:cxn modelId="{E83D1CEE-985E-4AC8-80AE-3097908B471D}" type="presParOf" srcId="{104F517E-47D8-44F4-93F0-5D1DC8078B35}" destId="{0C638369-9EE4-4176-9FAC-F9553DEDC4B4}" srcOrd="0" destOrd="0" presId="urn:microsoft.com/office/officeart/2005/8/layout/process1"/>
    <dgm:cxn modelId="{F83D64AD-F2CD-4586-9C85-D9A05EB42B92}" type="presParOf" srcId="{C68B0370-EA44-40B4-9A10-1148747C01D9}" destId="{C9CF41A4-ED22-4085-BA95-1A51D9256A8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787162-F1EC-4C42-BAFF-6921C493EFA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45A7E9CF-4B72-4C37-8C4D-64F65C445C03}">
      <dgm:prSet phldrT="[Testo]" phldr="0"/>
      <dgm:spPr/>
      <dgm:t>
        <a:bodyPr/>
        <a:lstStyle/>
        <a:p>
          <a:r>
            <a:rPr lang="it-IT" b="0" dirty="0" err="1"/>
            <a:t>Cerenkov</a:t>
          </a:r>
          <a:r>
            <a:rPr lang="it-IT" b="0" dirty="0"/>
            <a:t> </a:t>
          </a:r>
          <a:r>
            <a:rPr lang="it-IT" b="0" dirty="0" err="1"/>
            <a:t>Effect</a:t>
          </a:r>
          <a:endParaRPr lang="it-IT" b="0" dirty="0"/>
        </a:p>
      </dgm:t>
    </dgm:pt>
    <dgm:pt modelId="{EB75EBDC-AB69-4BD9-B512-1F4EF08EB0C8}" type="parTrans" cxnId="{81252514-DC7D-41C0-AF74-F86D563BC4AC}">
      <dgm:prSet/>
      <dgm:spPr/>
      <dgm:t>
        <a:bodyPr/>
        <a:lstStyle/>
        <a:p>
          <a:endParaRPr lang="it-IT"/>
        </a:p>
      </dgm:t>
    </dgm:pt>
    <dgm:pt modelId="{86FBC01A-8452-4E6E-ACA9-3DE74B836FF6}" type="sibTrans" cxnId="{81252514-DC7D-41C0-AF74-F86D563BC4AC}">
      <dgm:prSet/>
      <dgm:spPr/>
      <dgm:t>
        <a:bodyPr/>
        <a:lstStyle/>
        <a:p>
          <a:endParaRPr lang="it-IT"/>
        </a:p>
      </dgm:t>
    </dgm:pt>
    <dgm:pt modelId="{857DDE87-EF2C-4108-B8CE-FDE38ADC1FF7}">
      <dgm:prSet phldrT="[Testo]" phldr="0"/>
      <dgm:spPr/>
      <dgm:t>
        <a:bodyPr/>
        <a:lstStyle/>
        <a:p>
          <a:r>
            <a:rPr lang="it-IT" b="1" dirty="0" err="1"/>
            <a:t>Types</a:t>
          </a:r>
          <a:r>
            <a:rPr lang="it-IT" b="1" dirty="0"/>
            <a:t> of </a:t>
          </a:r>
          <a:r>
            <a:rPr lang="it-IT" b="1" dirty="0" err="1"/>
            <a:t>Cerenkov</a:t>
          </a:r>
          <a:r>
            <a:rPr lang="it-IT" b="1" dirty="0"/>
            <a:t> Detectors</a:t>
          </a:r>
        </a:p>
      </dgm:t>
    </dgm:pt>
    <dgm:pt modelId="{17E7E8B5-6265-4599-ACB5-06366411D07E}" type="parTrans" cxnId="{32B0B0C5-885D-432C-ABDC-91A7C15B2841}">
      <dgm:prSet/>
      <dgm:spPr/>
      <dgm:t>
        <a:bodyPr/>
        <a:lstStyle/>
        <a:p>
          <a:endParaRPr lang="it-IT"/>
        </a:p>
      </dgm:t>
    </dgm:pt>
    <dgm:pt modelId="{6DD1263D-FA4D-40CD-8E9C-08F50282FADB}" type="sibTrans" cxnId="{32B0B0C5-885D-432C-ABDC-91A7C15B2841}">
      <dgm:prSet/>
      <dgm:spPr/>
      <dgm:t>
        <a:bodyPr/>
        <a:lstStyle/>
        <a:p>
          <a:endParaRPr lang="it-IT"/>
        </a:p>
      </dgm:t>
    </dgm:pt>
    <dgm:pt modelId="{931F6007-3046-40FA-835F-2572FF2618D1}">
      <dgm:prSet phldrT="[Testo]" phldr="0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it-IT">
              <a:noFill/>
            </a:rPr>
            <a:t> </a:t>
          </a:r>
        </a:p>
      </dgm:t>
    </dgm:pt>
    <dgm:pt modelId="{EAB18337-1289-4D3C-898F-5B3ECAD17C9C}" type="parTrans" cxnId="{6422BFC0-599E-4FB7-B874-F5608BC36B6A}">
      <dgm:prSet/>
      <dgm:spPr/>
      <dgm:t>
        <a:bodyPr/>
        <a:lstStyle/>
        <a:p>
          <a:endParaRPr lang="it-IT"/>
        </a:p>
      </dgm:t>
    </dgm:pt>
    <dgm:pt modelId="{79ABC8E9-C4B6-413B-9D43-F3BC09908A19}" type="sibTrans" cxnId="{6422BFC0-599E-4FB7-B874-F5608BC36B6A}">
      <dgm:prSet/>
      <dgm:spPr/>
      <dgm:t>
        <a:bodyPr/>
        <a:lstStyle/>
        <a:p>
          <a:endParaRPr lang="it-IT"/>
        </a:p>
      </dgm:t>
    </dgm:pt>
    <dgm:pt modelId="{C79EBD43-2F79-4214-B6DD-64F618C10B65}">
      <dgm:prSet phldrT="[Testo]" phldr="0"/>
      <dgm:spPr/>
      <dgm:t>
        <a:bodyPr/>
        <a:lstStyle/>
        <a:p>
          <a:r>
            <a:rPr lang="it-IT"/>
            <a:t>Conclusions</a:t>
          </a:r>
          <a:endParaRPr lang="it-IT" dirty="0"/>
        </a:p>
      </dgm:t>
    </dgm:pt>
    <dgm:pt modelId="{B904FBC7-9BCC-4315-8782-C3C6440399C9}" type="parTrans" cxnId="{410540B5-EE60-4C31-A717-95A242A227D6}">
      <dgm:prSet/>
      <dgm:spPr/>
      <dgm:t>
        <a:bodyPr/>
        <a:lstStyle/>
        <a:p>
          <a:endParaRPr lang="it-IT"/>
        </a:p>
      </dgm:t>
    </dgm:pt>
    <dgm:pt modelId="{D95A0BA5-45FE-479F-97F6-352C977856A9}" type="sibTrans" cxnId="{410540B5-EE60-4C31-A717-95A242A227D6}">
      <dgm:prSet/>
      <dgm:spPr/>
      <dgm:t>
        <a:bodyPr/>
        <a:lstStyle/>
        <a:p>
          <a:endParaRPr lang="it-IT"/>
        </a:p>
      </dgm:t>
    </dgm:pt>
    <dgm:pt modelId="{C68B0370-EA44-40B4-9A10-1148747C01D9}" type="pres">
      <dgm:prSet presAssocID="{C8787162-F1EC-4C42-BAFF-6921C493EFAA}" presName="Name0" presStyleCnt="0">
        <dgm:presLayoutVars>
          <dgm:dir/>
          <dgm:resizeHandles val="exact"/>
        </dgm:presLayoutVars>
      </dgm:prSet>
      <dgm:spPr/>
    </dgm:pt>
    <dgm:pt modelId="{00918632-826A-471E-9AC4-AE3241661529}" type="pres">
      <dgm:prSet presAssocID="{45A7E9CF-4B72-4C37-8C4D-64F65C445C03}" presName="node" presStyleLbl="node1" presStyleIdx="0" presStyleCnt="4">
        <dgm:presLayoutVars>
          <dgm:bulletEnabled val="1"/>
        </dgm:presLayoutVars>
      </dgm:prSet>
      <dgm:spPr/>
    </dgm:pt>
    <dgm:pt modelId="{7A8CA909-70B5-4515-AA78-C94F76CB1AC5}" type="pres">
      <dgm:prSet presAssocID="{86FBC01A-8452-4E6E-ACA9-3DE74B836FF6}" presName="sibTrans" presStyleLbl="sibTrans2D1" presStyleIdx="0" presStyleCnt="3"/>
      <dgm:spPr/>
    </dgm:pt>
    <dgm:pt modelId="{39CCED4A-AC81-429A-B312-0C935CF0CA46}" type="pres">
      <dgm:prSet presAssocID="{86FBC01A-8452-4E6E-ACA9-3DE74B836FF6}" presName="connectorText" presStyleLbl="sibTrans2D1" presStyleIdx="0" presStyleCnt="3"/>
      <dgm:spPr/>
    </dgm:pt>
    <dgm:pt modelId="{8E8AB444-31EE-416B-9C51-4810B6336CBA}" type="pres">
      <dgm:prSet presAssocID="{857DDE87-EF2C-4108-B8CE-FDE38ADC1FF7}" presName="node" presStyleLbl="node1" presStyleIdx="1" presStyleCnt="4">
        <dgm:presLayoutVars>
          <dgm:bulletEnabled val="1"/>
        </dgm:presLayoutVars>
      </dgm:prSet>
      <dgm:spPr/>
    </dgm:pt>
    <dgm:pt modelId="{FA3C7390-8647-4D36-ACC1-4364FD5161F1}" type="pres">
      <dgm:prSet presAssocID="{6DD1263D-FA4D-40CD-8E9C-08F50282FADB}" presName="sibTrans" presStyleLbl="sibTrans2D1" presStyleIdx="1" presStyleCnt="3"/>
      <dgm:spPr/>
    </dgm:pt>
    <dgm:pt modelId="{1F9C27F5-AF65-4312-A4DD-B70BD483DB38}" type="pres">
      <dgm:prSet presAssocID="{6DD1263D-FA4D-40CD-8E9C-08F50282FADB}" presName="connectorText" presStyleLbl="sibTrans2D1" presStyleIdx="1" presStyleCnt="3"/>
      <dgm:spPr/>
    </dgm:pt>
    <dgm:pt modelId="{D99F021D-5FD8-4733-9C90-8BB52D52C2CD}" type="pres">
      <dgm:prSet presAssocID="{931F6007-3046-40FA-835F-2572FF2618D1}" presName="node" presStyleLbl="node1" presStyleIdx="2" presStyleCnt="4">
        <dgm:presLayoutVars>
          <dgm:bulletEnabled val="1"/>
        </dgm:presLayoutVars>
      </dgm:prSet>
      <dgm:spPr/>
    </dgm:pt>
    <dgm:pt modelId="{104F517E-47D8-44F4-93F0-5D1DC8078B35}" type="pres">
      <dgm:prSet presAssocID="{79ABC8E9-C4B6-413B-9D43-F3BC09908A19}" presName="sibTrans" presStyleLbl="sibTrans2D1" presStyleIdx="2" presStyleCnt="3"/>
      <dgm:spPr/>
    </dgm:pt>
    <dgm:pt modelId="{0C638369-9EE4-4176-9FAC-F9553DEDC4B4}" type="pres">
      <dgm:prSet presAssocID="{79ABC8E9-C4B6-413B-9D43-F3BC09908A19}" presName="connectorText" presStyleLbl="sibTrans2D1" presStyleIdx="2" presStyleCnt="3"/>
      <dgm:spPr/>
    </dgm:pt>
    <dgm:pt modelId="{C9CF41A4-ED22-4085-BA95-1A51D9256A85}" type="pres">
      <dgm:prSet presAssocID="{C79EBD43-2F79-4214-B6DD-64F618C10B65}" presName="node" presStyleLbl="node1" presStyleIdx="3" presStyleCnt="4">
        <dgm:presLayoutVars>
          <dgm:bulletEnabled val="1"/>
        </dgm:presLayoutVars>
      </dgm:prSet>
      <dgm:spPr/>
    </dgm:pt>
  </dgm:ptLst>
  <dgm:cxnLst>
    <dgm:cxn modelId="{D0098705-0DE9-4802-BD06-41D1A7215223}" type="presOf" srcId="{86FBC01A-8452-4E6E-ACA9-3DE74B836FF6}" destId="{7A8CA909-70B5-4515-AA78-C94F76CB1AC5}" srcOrd="0" destOrd="0" presId="urn:microsoft.com/office/officeart/2005/8/layout/process1"/>
    <dgm:cxn modelId="{41771D0B-E636-46AC-A727-CE98876519C4}" type="presOf" srcId="{931F6007-3046-40FA-835F-2572FF2618D1}" destId="{D99F021D-5FD8-4733-9C90-8BB52D52C2CD}" srcOrd="0" destOrd="0" presId="urn:microsoft.com/office/officeart/2005/8/layout/process1"/>
    <dgm:cxn modelId="{B933340E-1858-494A-AA9B-BB276AF62AF6}" type="presOf" srcId="{C8787162-F1EC-4C42-BAFF-6921C493EFAA}" destId="{C68B0370-EA44-40B4-9A10-1148747C01D9}" srcOrd="0" destOrd="0" presId="urn:microsoft.com/office/officeart/2005/8/layout/process1"/>
    <dgm:cxn modelId="{81252514-DC7D-41C0-AF74-F86D563BC4AC}" srcId="{C8787162-F1EC-4C42-BAFF-6921C493EFAA}" destId="{45A7E9CF-4B72-4C37-8C4D-64F65C445C03}" srcOrd="0" destOrd="0" parTransId="{EB75EBDC-AB69-4BD9-B512-1F4EF08EB0C8}" sibTransId="{86FBC01A-8452-4E6E-ACA9-3DE74B836FF6}"/>
    <dgm:cxn modelId="{1062C22F-D89D-411D-82D3-9D5E55139468}" type="presOf" srcId="{45A7E9CF-4B72-4C37-8C4D-64F65C445C03}" destId="{00918632-826A-471E-9AC4-AE3241661529}" srcOrd="0" destOrd="0" presId="urn:microsoft.com/office/officeart/2005/8/layout/process1"/>
    <dgm:cxn modelId="{E4450466-1884-43E7-915A-4BE84BE08EDA}" type="presOf" srcId="{857DDE87-EF2C-4108-B8CE-FDE38ADC1FF7}" destId="{8E8AB444-31EE-416B-9C51-4810B6336CBA}" srcOrd="0" destOrd="0" presId="urn:microsoft.com/office/officeart/2005/8/layout/process1"/>
    <dgm:cxn modelId="{C6550296-23E8-42AF-A36D-CA10BD97BB8D}" type="presOf" srcId="{79ABC8E9-C4B6-413B-9D43-F3BC09908A19}" destId="{0C638369-9EE4-4176-9FAC-F9553DEDC4B4}" srcOrd="1" destOrd="0" presId="urn:microsoft.com/office/officeart/2005/8/layout/process1"/>
    <dgm:cxn modelId="{FDFBBFA7-8CC5-48B9-B6AA-37B0B53D8BA3}" type="presOf" srcId="{6DD1263D-FA4D-40CD-8E9C-08F50282FADB}" destId="{1F9C27F5-AF65-4312-A4DD-B70BD483DB38}" srcOrd="1" destOrd="0" presId="urn:microsoft.com/office/officeart/2005/8/layout/process1"/>
    <dgm:cxn modelId="{410540B5-EE60-4C31-A717-95A242A227D6}" srcId="{C8787162-F1EC-4C42-BAFF-6921C493EFAA}" destId="{C79EBD43-2F79-4214-B6DD-64F618C10B65}" srcOrd="3" destOrd="0" parTransId="{B904FBC7-9BCC-4315-8782-C3C6440399C9}" sibTransId="{D95A0BA5-45FE-479F-97F6-352C977856A9}"/>
    <dgm:cxn modelId="{074612BB-81D1-4284-9A2C-C3E216D2B873}" type="presOf" srcId="{C79EBD43-2F79-4214-B6DD-64F618C10B65}" destId="{C9CF41A4-ED22-4085-BA95-1A51D9256A85}" srcOrd="0" destOrd="0" presId="urn:microsoft.com/office/officeart/2005/8/layout/process1"/>
    <dgm:cxn modelId="{6422BFC0-599E-4FB7-B874-F5608BC36B6A}" srcId="{C8787162-F1EC-4C42-BAFF-6921C493EFAA}" destId="{931F6007-3046-40FA-835F-2572FF2618D1}" srcOrd="2" destOrd="0" parTransId="{EAB18337-1289-4D3C-898F-5B3ECAD17C9C}" sibTransId="{79ABC8E9-C4B6-413B-9D43-F3BC09908A19}"/>
    <dgm:cxn modelId="{32B0B0C5-885D-432C-ABDC-91A7C15B2841}" srcId="{C8787162-F1EC-4C42-BAFF-6921C493EFAA}" destId="{857DDE87-EF2C-4108-B8CE-FDE38ADC1FF7}" srcOrd="1" destOrd="0" parTransId="{17E7E8B5-6265-4599-ACB5-06366411D07E}" sibTransId="{6DD1263D-FA4D-40CD-8E9C-08F50282FADB}"/>
    <dgm:cxn modelId="{BC1478C6-8EFA-481D-9066-6005D8E222F7}" type="presOf" srcId="{79ABC8E9-C4B6-413B-9D43-F3BC09908A19}" destId="{104F517E-47D8-44F4-93F0-5D1DC8078B35}" srcOrd="0" destOrd="0" presId="urn:microsoft.com/office/officeart/2005/8/layout/process1"/>
    <dgm:cxn modelId="{4FA18BD4-C509-4BAB-8DB1-16418DF3E1A7}" type="presOf" srcId="{6DD1263D-FA4D-40CD-8E9C-08F50282FADB}" destId="{FA3C7390-8647-4D36-ACC1-4364FD5161F1}" srcOrd="0" destOrd="0" presId="urn:microsoft.com/office/officeart/2005/8/layout/process1"/>
    <dgm:cxn modelId="{C59C8DE4-20D3-482E-9518-18B9FDB2A87F}" type="presOf" srcId="{86FBC01A-8452-4E6E-ACA9-3DE74B836FF6}" destId="{39CCED4A-AC81-429A-B312-0C935CF0CA46}" srcOrd="1" destOrd="0" presId="urn:microsoft.com/office/officeart/2005/8/layout/process1"/>
    <dgm:cxn modelId="{06F33CFC-8049-436F-ACF8-B1073208EED0}" type="presParOf" srcId="{C68B0370-EA44-40B4-9A10-1148747C01D9}" destId="{00918632-826A-471E-9AC4-AE3241661529}" srcOrd="0" destOrd="0" presId="urn:microsoft.com/office/officeart/2005/8/layout/process1"/>
    <dgm:cxn modelId="{8251259B-A4B9-48EF-823B-C15DC74152AC}" type="presParOf" srcId="{C68B0370-EA44-40B4-9A10-1148747C01D9}" destId="{7A8CA909-70B5-4515-AA78-C94F76CB1AC5}" srcOrd="1" destOrd="0" presId="urn:microsoft.com/office/officeart/2005/8/layout/process1"/>
    <dgm:cxn modelId="{1703BB8C-A879-4234-BFA6-A736F0ABEF57}" type="presParOf" srcId="{7A8CA909-70B5-4515-AA78-C94F76CB1AC5}" destId="{39CCED4A-AC81-429A-B312-0C935CF0CA46}" srcOrd="0" destOrd="0" presId="urn:microsoft.com/office/officeart/2005/8/layout/process1"/>
    <dgm:cxn modelId="{10C364BF-3B93-49A2-BC30-B3049A01FF24}" type="presParOf" srcId="{C68B0370-EA44-40B4-9A10-1148747C01D9}" destId="{8E8AB444-31EE-416B-9C51-4810B6336CBA}" srcOrd="2" destOrd="0" presId="urn:microsoft.com/office/officeart/2005/8/layout/process1"/>
    <dgm:cxn modelId="{1319BF05-AC12-4889-914A-CE98CB758CB4}" type="presParOf" srcId="{C68B0370-EA44-40B4-9A10-1148747C01D9}" destId="{FA3C7390-8647-4D36-ACC1-4364FD5161F1}" srcOrd="3" destOrd="0" presId="urn:microsoft.com/office/officeart/2005/8/layout/process1"/>
    <dgm:cxn modelId="{8CE3C619-956C-48AE-95D8-F776C7F0409B}" type="presParOf" srcId="{FA3C7390-8647-4D36-ACC1-4364FD5161F1}" destId="{1F9C27F5-AF65-4312-A4DD-B70BD483DB38}" srcOrd="0" destOrd="0" presId="urn:microsoft.com/office/officeart/2005/8/layout/process1"/>
    <dgm:cxn modelId="{1E61872F-9EC2-45CE-B4DD-B33AF83BAE36}" type="presParOf" srcId="{C68B0370-EA44-40B4-9A10-1148747C01D9}" destId="{D99F021D-5FD8-4733-9C90-8BB52D52C2CD}" srcOrd="4" destOrd="0" presId="urn:microsoft.com/office/officeart/2005/8/layout/process1"/>
    <dgm:cxn modelId="{A954475A-0B4F-491C-B276-10D9DBB4791A}" type="presParOf" srcId="{C68B0370-EA44-40B4-9A10-1148747C01D9}" destId="{104F517E-47D8-44F4-93F0-5D1DC8078B35}" srcOrd="5" destOrd="0" presId="urn:microsoft.com/office/officeart/2005/8/layout/process1"/>
    <dgm:cxn modelId="{E83D1CEE-985E-4AC8-80AE-3097908B471D}" type="presParOf" srcId="{104F517E-47D8-44F4-93F0-5D1DC8078B35}" destId="{0C638369-9EE4-4176-9FAC-F9553DEDC4B4}" srcOrd="0" destOrd="0" presId="urn:microsoft.com/office/officeart/2005/8/layout/process1"/>
    <dgm:cxn modelId="{F83D64AD-F2CD-4586-9C85-D9A05EB42B92}" type="presParOf" srcId="{C68B0370-EA44-40B4-9A10-1148747C01D9}" destId="{C9CF41A4-ED22-4085-BA95-1A51D9256A8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8787162-F1EC-4C42-BAFF-6921C493EFA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45A7E9CF-4B72-4C37-8C4D-64F65C445C03}">
      <dgm:prSet phldrT="[Testo]" phldr="0"/>
      <dgm:spPr/>
      <dgm:t>
        <a:bodyPr/>
        <a:lstStyle/>
        <a:p>
          <a:r>
            <a:rPr lang="it-IT" b="0" dirty="0" err="1"/>
            <a:t>Cerenkov</a:t>
          </a:r>
          <a:r>
            <a:rPr lang="it-IT" b="0" dirty="0"/>
            <a:t> </a:t>
          </a:r>
          <a:r>
            <a:rPr lang="it-IT" b="0" dirty="0" err="1"/>
            <a:t>Effect</a:t>
          </a:r>
          <a:endParaRPr lang="it-IT" b="0" dirty="0"/>
        </a:p>
      </dgm:t>
    </dgm:pt>
    <dgm:pt modelId="{EB75EBDC-AB69-4BD9-B512-1F4EF08EB0C8}" type="parTrans" cxnId="{81252514-DC7D-41C0-AF74-F86D563BC4AC}">
      <dgm:prSet/>
      <dgm:spPr/>
      <dgm:t>
        <a:bodyPr/>
        <a:lstStyle/>
        <a:p>
          <a:endParaRPr lang="it-IT"/>
        </a:p>
      </dgm:t>
    </dgm:pt>
    <dgm:pt modelId="{86FBC01A-8452-4E6E-ACA9-3DE74B836FF6}" type="sibTrans" cxnId="{81252514-DC7D-41C0-AF74-F86D563BC4AC}">
      <dgm:prSet/>
      <dgm:spPr/>
      <dgm:t>
        <a:bodyPr/>
        <a:lstStyle/>
        <a:p>
          <a:endParaRPr lang="it-IT"/>
        </a:p>
      </dgm:t>
    </dgm:pt>
    <dgm:pt modelId="{857DDE87-EF2C-4108-B8CE-FDE38ADC1FF7}">
      <dgm:prSet phldrT="[Testo]" phldr="0"/>
      <dgm:spPr/>
      <dgm:t>
        <a:bodyPr/>
        <a:lstStyle/>
        <a:p>
          <a:r>
            <a:rPr lang="it-IT" dirty="0" err="1"/>
            <a:t>Types</a:t>
          </a:r>
          <a:r>
            <a:rPr lang="it-IT" dirty="0"/>
            <a:t> of </a:t>
          </a:r>
          <a:r>
            <a:rPr lang="it-IT" dirty="0" err="1"/>
            <a:t>Cerenkov</a:t>
          </a:r>
          <a:r>
            <a:rPr lang="it-IT" dirty="0"/>
            <a:t> Detectors</a:t>
          </a:r>
        </a:p>
      </dgm:t>
    </dgm:pt>
    <dgm:pt modelId="{17E7E8B5-6265-4599-ACB5-06366411D07E}" type="parTrans" cxnId="{32B0B0C5-885D-432C-ABDC-91A7C15B2841}">
      <dgm:prSet/>
      <dgm:spPr/>
      <dgm:t>
        <a:bodyPr/>
        <a:lstStyle/>
        <a:p>
          <a:endParaRPr lang="it-IT"/>
        </a:p>
      </dgm:t>
    </dgm:pt>
    <dgm:pt modelId="{6DD1263D-FA4D-40CD-8E9C-08F50282FADB}" type="sibTrans" cxnId="{32B0B0C5-885D-432C-ABDC-91A7C15B2841}">
      <dgm:prSet/>
      <dgm:spPr/>
      <dgm:t>
        <a:bodyPr/>
        <a:lstStyle/>
        <a:p>
          <a:endParaRPr lang="it-IT"/>
        </a:p>
      </dgm:t>
    </dgm:pt>
    <mc:AlternateContent xmlns:mc="http://schemas.openxmlformats.org/markup-compatibility/2006" xmlns:a14="http://schemas.microsoft.com/office/drawing/2010/main">
      <mc:Choice Requires="a14">
        <dgm:pt modelId="{931F6007-3046-40FA-835F-2572FF2618D1}">
          <dgm:prSet phldrT="[Testo]" phldr="0"/>
          <dgm:spPr/>
          <dgm:t>
            <a:bodyPr/>
            <a:lstStyle/>
            <a:p>
              <a14:m>
                <m:oMath xmlns:m="http://schemas.openxmlformats.org/officeDocument/2006/math">
                  <m:sSup>
                    <m:sSupPr>
                      <m:ctrlPr>
                        <a:rPr lang="it-IT" b="1" i="1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e>
                    <m:sup>
                      <m:r>
                        <a:rPr lang="it-IT" b="1" i="1" smtClean="0">
                          <a:latin typeface="Cambria Math" panose="02040503050406030204" pitchFamily="18" charset="0"/>
                        </a:rPr>
                        <m:t>+</m:t>
                      </m:r>
                    </m:sup>
                  </m:sSup>
                  <m:r>
                    <a:rPr lang="it-IT" b="1" i="1" smtClean="0">
                      <a:latin typeface="Cambria Math" panose="02040503050406030204" pitchFamily="18" charset="0"/>
                    </a:rPr>
                    <m:t>/</m:t>
                  </m:r>
                  <m:sSup>
                    <m:sSupPr>
                      <m:ctrlPr>
                        <a:rPr lang="it-IT" b="1" i="1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it-IT" b="1" i="1" smtClean="0">
                          <a:latin typeface="Cambria Math" panose="02040503050406030204" pitchFamily="18" charset="0"/>
                        </a:rPr>
                        <m:t>𝑲</m:t>
                      </m:r>
                    </m:e>
                    <m:sup>
                      <m:r>
                        <a:rPr lang="it-IT" b="1" i="1" smtClean="0">
                          <a:latin typeface="Cambria Math" panose="02040503050406030204" pitchFamily="18" charset="0"/>
                        </a:rPr>
                        <m:t>+</m:t>
                      </m:r>
                    </m:sup>
                  </m:sSup>
                </m:oMath>
              </a14:m>
              <a:r>
                <a:rPr lang="it-IT" b="1" dirty="0"/>
                <a:t> </a:t>
              </a:r>
              <a:r>
                <a:rPr lang="it-IT" b="1" dirty="0" err="1"/>
                <a:t>separation</a:t>
              </a:r>
              <a:r>
                <a:rPr lang="it-IT" b="1" dirty="0"/>
                <a:t> in a </a:t>
              </a:r>
              <a:r>
                <a:rPr lang="it-IT" b="1" dirty="0" err="1"/>
                <a:t>beam</a:t>
              </a:r>
              <a:endParaRPr lang="it-IT" b="1" dirty="0"/>
            </a:p>
          </dgm:t>
        </dgm:pt>
      </mc:Choice>
      <mc:Fallback xmlns="">
        <dgm:pt modelId="{931F6007-3046-40FA-835F-2572FF2618D1}">
          <dgm:prSet phldrT="[Testo]" phldr="0"/>
          <dgm:spPr/>
          <dgm:t>
            <a:bodyPr/>
            <a:lstStyle/>
            <a:p>
              <a:r>
                <a:rPr lang="it-IT" b="1" i="0">
                  <a:latin typeface="Cambria Math" panose="02040503050406030204" pitchFamily="18" charset="0"/>
                  <a:ea typeface="Cambria Math" panose="02040503050406030204" pitchFamily="18" charset="0"/>
                </a:rPr>
                <a:t>𝝅^</a:t>
              </a:r>
              <a:r>
                <a:rPr lang="it-IT" b="1" i="0">
                  <a:latin typeface="Cambria Math" panose="02040503050406030204" pitchFamily="18" charset="0"/>
                </a:rPr>
                <a:t>+/𝑲^+</a:t>
              </a:r>
              <a:r>
                <a:rPr lang="it-IT" b="1" dirty="0"/>
                <a:t> </a:t>
              </a:r>
              <a:r>
                <a:rPr lang="it-IT" b="1" dirty="0" err="1"/>
                <a:t>separation</a:t>
              </a:r>
              <a:r>
                <a:rPr lang="it-IT" b="1" dirty="0"/>
                <a:t> in a </a:t>
              </a:r>
              <a:r>
                <a:rPr lang="it-IT" b="1" dirty="0" err="1"/>
                <a:t>beam</a:t>
              </a:r>
              <a:endParaRPr lang="it-IT" b="1" dirty="0"/>
            </a:p>
          </dgm:t>
        </dgm:pt>
      </mc:Fallback>
    </mc:AlternateContent>
    <dgm:pt modelId="{EAB18337-1289-4D3C-898F-5B3ECAD17C9C}" type="parTrans" cxnId="{6422BFC0-599E-4FB7-B874-F5608BC36B6A}">
      <dgm:prSet/>
      <dgm:spPr/>
      <dgm:t>
        <a:bodyPr/>
        <a:lstStyle/>
        <a:p>
          <a:endParaRPr lang="it-IT"/>
        </a:p>
      </dgm:t>
    </dgm:pt>
    <dgm:pt modelId="{79ABC8E9-C4B6-413B-9D43-F3BC09908A19}" type="sibTrans" cxnId="{6422BFC0-599E-4FB7-B874-F5608BC36B6A}">
      <dgm:prSet/>
      <dgm:spPr/>
      <dgm:t>
        <a:bodyPr/>
        <a:lstStyle/>
        <a:p>
          <a:endParaRPr lang="it-IT"/>
        </a:p>
      </dgm:t>
    </dgm:pt>
    <dgm:pt modelId="{C79EBD43-2F79-4214-B6DD-64F618C10B65}">
      <dgm:prSet phldrT="[Testo]" phldr="0"/>
      <dgm:spPr/>
      <dgm:t>
        <a:bodyPr/>
        <a:lstStyle/>
        <a:p>
          <a:r>
            <a:rPr lang="it-IT"/>
            <a:t>Conclusions</a:t>
          </a:r>
          <a:endParaRPr lang="it-IT" dirty="0"/>
        </a:p>
      </dgm:t>
    </dgm:pt>
    <dgm:pt modelId="{B904FBC7-9BCC-4315-8782-C3C6440399C9}" type="parTrans" cxnId="{410540B5-EE60-4C31-A717-95A242A227D6}">
      <dgm:prSet/>
      <dgm:spPr/>
      <dgm:t>
        <a:bodyPr/>
        <a:lstStyle/>
        <a:p>
          <a:endParaRPr lang="it-IT"/>
        </a:p>
      </dgm:t>
    </dgm:pt>
    <dgm:pt modelId="{D95A0BA5-45FE-479F-97F6-352C977856A9}" type="sibTrans" cxnId="{410540B5-EE60-4C31-A717-95A242A227D6}">
      <dgm:prSet/>
      <dgm:spPr/>
      <dgm:t>
        <a:bodyPr/>
        <a:lstStyle/>
        <a:p>
          <a:endParaRPr lang="it-IT"/>
        </a:p>
      </dgm:t>
    </dgm:pt>
    <dgm:pt modelId="{C68B0370-EA44-40B4-9A10-1148747C01D9}" type="pres">
      <dgm:prSet presAssocID="{C8787162-F1EC-4C42-BAFF-6921C493EFAA}" presName="Name0" presStyleCnt="0">
        <dgm:presLayoutVars>
          <dgm:dir/>
          <dgm:resizeHandles val="exact"/>
        </dgm:presLayoutVars>
      </dgm:prSet>
      <dgm:spPr/>
    </dgm:pt>
    <dgm:pt modelId="{00918632-826A-471E-9AC4-AE3241661529}" type="pres">
      <dgm:prSet presAssocID="{45A7E9CF-4B72-4C37-8C4D-64F65C445C03}" presName="node" presStyleLbl="node1" presStyleIdx="0" presStyleCnt="4">
        <dgm:presLayoutVars>
          <dgm:bulletEnabled val="1"/>
        </dgm:presLayoutVars>
      </dgm:prSet>
      <dgm:spPr/>
    </dgm:pt>
    <dgm:pt modelId="{7A8CA909-70B5-4515-AA78-C94F76CB1AC5}" type="pres">
      <dgm:prSet presAssocID="{86FBC01A-8452-4E6E-ACA9-3DE74B836FF6}" presName="sibTrans" presStyleLbl="sibTrans2D1" presStyleIdx="0" presStyleCnt="3"/>
      <dgm:spPr/>
    </dgm:pt>
    <dgm:pt modelId="{39CCED4A-AC81-429A-B312-0C935CF0CA46}" type="pres">
      <dgm:prSet presAssocID="{86FBC01A-8452-4E6E-ACA9-3DE74B836FF6}" presName="connectorText" presStyleLbl="sibTrans2D1" presStyleIdx="0" presStyleCnt="3"/>
      <dgm:spPr/>
    </dgm:pt>
    <dgm:pt modelId="{8E8AB444-31EE-416B-9C51-4810B6336CBA}" type="pres">
      <dgm:prSet presAssocID="{857DDE87-EF2C-4108-B8CE-FDE38ADC1FF7}" presName="node" presStyleLbl="node1" presStyleIdx="1" presStyleCnt="4">
        <dgm:presLayoutVars>
          <dgm:bulletEnabled val="1"/>
        </dgm:presLayoutVars>
      </dgm:prSet>
      <dgm:spPr/>
    </dgm:pt>
    <dgm:pt modelId="{FA3C7390-8647-4D36-ACC1-4364FD5161F1}" type="pres">
      <dgm:prSet presAssocID="{6DD1263D-FA4D-40CD-8E9C-08F50282FADB}" presName="sibTrans" presStyleLbl="sibTrans2D1" presStyleIdx="1" presStyleCnt="3"/>
      <dgm:spPr/>
    </dgm:pt>
    <dgm:pt modelId="{1F9C27F5-AF65-4312-A4DD-B70BD483DB38}" type="pres">
      <dgm:prSet presAssocID="{6DD1263D-FA4D-40CD-8E9C-08F50282FADB}" presName="connectorText" presStyleLbl="sibTrans2D1" presStyleIdx="1" presStyleCnt="3"/>
      <dgm:spPr/>
    </dgm:pt>
    <dgm:pt modelId="{D99F021D-5FD8-4733-9C90-8BB52D52C2CD}" type="pres">
      <dgm:prSet presAssocID="{931F6007-3046-40FA-835F-2572FF2618D1}" presName="node" presStyleLbl="node1" presStyleIdx="2" presStyleCnt="4">
        <dgm:presLayoutVars>
          <dgm:bulletEnabled val="1"/>
        </dgm:presLayoutVars>
      </dgm:prSet>
      <dgm:spPr/>
    </dgm:pt>
    <dgm:pt modelId="{104F517E-47D8-44F4-93F0-5D1DC8078B35}" type="pres">
      <dgm:prSet presAssocID="{79ABC8E9-C4B6-413B-9D43-F3BC09908A19}" presName="sibTrans" presStyleLbl="sibTrans2D1" presStyleIdx="2" presStyleCnt="3"/>
      <dgm:spPr/>
    </dgm:pt>
    <dgm:pt modelId="{0C638369-9EE4-4176-9FAC-F9553DEDC4B4}" type="pres">
      <dgm:prSet presAssocID="{79ABC8E9-C4B6-413B-9D43-F3BC09908A19}" presName="connectorText" presStyleLbl="sibTrans2D1" presStyleIdx="2" presStyleCnt="3"/>
      <dgm:spPr/>
    </dgm:pt>
    <dgm:pt modelId="{C9CF41A4-ED22-4085-BA95-1A51D9256A85}" type="pres">
      <dgm:prSet presAssocID="{C79EBD43-2F79-4214-B6DD-64F618C10B65}" presName="node" presStyleLbl="node1" presStyleIdx="3" presStyleCnt="4">
        <dgm:presLayoutVars>
          <dgm:bulletEnabled val="1"/>
        </dgm:presLayoutVars>
      </dgm:prSet>
      <dgm:spPr/>
    </dgm:pt>
  </dgm:ptLst>
  <dgm:cxnLst>
    <dgm:cxn modelId="{D0098705-0DE9-4802-BD06-41D1A7215223}" type="presOf" srcId="{86FBC01A-8452-4E6E-ACA9-3DE74B836FF6}" destId="{7A8CA909-70B5-4515-AA78-C94F76CB1AC5}" srcOrd="0" destOrd="0" presId="urn:microsoft.com/office/officeart/2005/8/layout/process1"/>
    <dgm:cxn modelId="{41771D0B-E636-46AC-A727-CE98876519C4}" type="presOf" srcId="{931F6007-3046-40FA-835F-2572FF2618D1}" destId="{D99F021D-5FD8-4733-9C90-8BB52D52C2CD}" srcOrd="0" destOrd="0" presId="urn:microsoft.com/office/officeart/2005/8/layout/process1"/>
    <dgm:cxn modelId="{B933340E-1858-494A-AA9B-BB276AF62AF6}" type="presOf" srcId="{C8787162-F1EC-4C42-BAFF-6921C493EFAA}" destId="{C68B0370-EA44-40B4-9A10-1148747C01D9}" srcOrd="0" destOrd="0" presId="urn:microsoft.com/office/officeart/2005/8/layout/process1"/>
    <dgm:cxn modelId="{81252514-DC7D-41C0-AF74-F86D563BC4AC}" srcId="{C8787162-F1EC-4C42-BAFF-6921C493EFAA}" destId="{45A7E9CF-4B72-4C37-8C4D-64F65C445C03}" srcOrd="0" destOrd="0" parTransId="{EB75EBDC-AB69-4BD9-B512-1F4EF08EB0C8}" sibTransId="{86FBC01A-8452-4E6E-ACA9-3DE74B836FF6}"/>
    <dgm:cxn modelId="{1062C22F-D89D-411D-82D3-9D5E55139468}" type="presOf" srcId="{45A7E9CF-4B72-4C37-8C4D-64F65C445C03}" destId="{00918632-826A-471E-9AC4-AE3241661529}" srcOrd="0" destOrd="0" presId="urn:microsoft.com/office/officeart/2005/8/layout/process1"/>
    <dgm:cxn modelId="{E4450466-1884-43E7-915A-4BE84BE08EDA}" type="presOf" srcId="{857DDE87-EF2C-4108-B8CE-FDE38ADC1FF7}" destId="{8E8AB444-31EE-416B-9C51-4810B6336CBA}" srcOrd="0" destOrd="0" presId="urn:microsoft.com/office/officeart/2005/8/layout/process1"/>
    <dgm:cxn modelId="{C6550296-23E8-42AF-A36D-CA10BD97BB8D}" type="presOf" srcId="{79ABC8E9-C4B6-413B-9D43-F3BC09908A19}" destId="{0C638369-9EE4-4176-9FAC-F9553DEDC4B4}" srcOrd="1" destOrd="0" presId="urn:microsoft.com/office/officeart/2005/8/layout/process1"/>
    <dgm:cxn modelId="{FDFBBFA7-8CC5-48B9-B6AA-37B0B53D8BA3}" type="presOf" srcId="{6DD1263D-FA4D-40CD-8E9C-08F50282FADB}" destId="{1F9C27F5-AF65-4312-A4DD-B70BD483DB38}" srcOrd="1" destOrd="0" presId="urn:microsoft.com/office/officeart/2005/8/layout/process1"/>
    <dgm:cxn modelId="{410540B5-EE60-4C31-A717-95A242A227D6}" srcId="{C8787162-F1EC-4C42-BAFF-6921C493EFAA}" destId="{C79EBD43-2F79-4214-B6DD-64F618C10B65}" srcOrd="3" destOrd="0" parTransId="{B904FBC7-9BCC-4315-8782-C3C6440399C9}" sibTransId="{D95A0BA5-45FE-479F-97F6-352C977856A9}"/>
    <dgm:cxn modelId="{074612BB-81D1-4284-9A2C-C3E216D2B873}" type="presOf" srcId="{C79EBD43-2F79-4214-B6DD-64F618C10B65}" destId="{C9CF41A4-ED22-4085-BA95-1A51D9256A85}" srcOrd="0" destOrd="0" presId="urn:microsoft.com/office/officeart/2005/8/layout/process1"/>
    <dgm:cxn modelId="{6422BFC0-599E-4FB7-B874-F5608BC36B6A}" srcId="{C8787162-F1EC-4C42-BAFF-6921C493EFAA}" destId="{931F6007-3046-40FA-835F-2572FF2618D1}" srcOrd="2" destOrd="0" parTransId="{EAB18337-1289-4D3C-898F-5B3ECAD17C9C}" sibTransId="{79ABC8E9-C4B6-413B-9D43-F3BC09908A19}"/>
    <dgm:cxn modelId="{32B0B0C5-885D-432C-ABDC-91A7C15B2841}" srcId="{C8787162-F1EC-4C42-BAFF-6921C493EFAA}" destId="{857DDE87-EF2C-4108-B8CE-FDE38ADC1FF7}" srcOrd="1" destOrd="0" parTransId="{17E7E8B5-6265-4599-ACB5-06366411D07E}" sibTransId="{6DD1263D-FA4D-40CD-8E9C-08F50282FADB}"/>
    <dgm:cxn modelId="{BC1478C6-8EFA-481D-9066-6005D8E222F7}" type="presOf" srcId="{79ABC8E9-C4B6-413B-9D43-F3BC09908A19}" destId="{104F517E-47D8-44F4-93F0-5D1DC8078B35}" srcOrd="0" destOrd="0" presId="urn:microsoft.com/office/officeart/2005/8/layout/process1"/>
    <dgm:cxn modelId="{4FA18BD4-C509-4BAB-8DB1-16418DF3E1A7}" type="presOf" srcId="{6DD1263D-FA4D-40CD-8E9C-08F50282FADB}" destId="{FA3C7390-8647-4D36-ACC1-4364FD5161F1}" srcOrd="0" destOrd="0" presId="urn:microsoft.com/office/officeart/2005/8/layout/process1"/>
    <dgm:cxn modelId="{C59C8DE4-20D3-482E-9518-18B9FDB2A87F}" type="presOf" srcId="{86FBC01A-8452-4E6E-ACA9-3DE74B836FF6}" destId="{39CCED4A-AC81-429A-B312-0C935CF0CA46}" srcOrd="1" destOrd="0" presId="urn:microsoft.com/office/officeart/2005/8/layout/process1"/>
    <dgm:cxn modelId="{06F33CFC-8049-436F-ACF8-B1073208EED0}" type="presParOf" srcId="{C68B0370-EA44-40B4-9A10-1148747C01D9}" destId="{00918632-826A-471E-9AC4-AE3241661529}" srcOrd="0" destOrd="0" presId="urn:microsoft.com/office/officeart/2005/8/layout/process1"/>
    <dgm:cxn modelId="{8251259B-A4B9-48EF-823B-C15DC74152AC}" type="presParOf" srcId="{C68B0370-EA44-40B4-9A10-1148747C01D9}" destId="{7A8CA909-70B5-4515-AA78-C94F76CB1AC5}" srcOrd="1" destOrd="0" presId="urn:microsoft.com/office/officeart/2005/8/layout/process1"/>
    <dgm:cxn modelId="{1703BB8C-A879-4234-BFA6-A736F0ABEF57}" type="presParOf" srcId="{7A8CA909-70B5-4515-AA78-C94F76CB1AC5}" destId="{39CCED4A-AC81-429A-B312-0C935CF0CA46}" srcOrd="0" destOrd="0" presId="urn:microsoft.com/office/officeart/2005/8/layout/process1"/>
    <dgm:cxn modelId="{10C364BF-3B93-49A2-BC30-B3049A01FF24}" type="presParOf" srcId="{C68B0370-EA44-40B4-9A10-1148747C01D9}" destId="{8E8AB444-31EE-416B-9C51-4810B6336CBA}" srcOrd="2" destOrd="0" presId="urn:microsoft.com/office/officeart/2005/8/layout/process1"/>
    <dgm:cxn modelId="{1319BF05-AC12-4889-914A-CE98CB758CB4}" type="presParOf" srcId="{C68B0370-EA44-40B4-9A10-1148747C01D9}" destId="{FA3C7390-8647-4D36-ACC1-4364FD5161F1}" srcOrd="3" destOrd="0" presId="urn:microsoft.com/office/officeart/2005/8/layout/process1"/>
    <dgm:cxn modelId="{8CE3C619-956C-48AE-95D8-F776C7F0409B}" type="presParOf" srcId="{FA3C7390-8647-4D36-ACC1-4364FD5161F1}" destId="{1F9C27F5-AF65-4312-A4DD-B70BD483DB38}" srcOrd="0" destOrd="0" presId="urn:microsoft.com/office/officeart/2005/8/layout/process1"/>
    <dgm:cxn modelId="{1E61872F-9EC2-45CE-B4DD-B33AF83BAE36}" type="presParOf" srcId="{C68B0370-EA44-40B4-9A10-1148747C01D9}" destId="{D99F021D-5FD8-4733-9C90-8BB52D52C2CD}" srcOrd="4" destOrd="0" presId="urn:microsoft.com/office/officeart/2005/8/layout/process1"/>
    <dgm:cxn modelId="{A954475A-0B4F-491C-B276-10D9DBB4791A}" type="presParOf" srcId="{C68B0370-EA44-40B4-9A10-1148747C01D9}" destId="{104F517E-47D8-44F4-93F0-5D1DC8078B35}" srcOrd="5" destOrd="0" presId="urn:microsoft.com/office/officeart/2005/8/layout/process1"/>
    <dgm:cxn modelId="{E83D1CEE-985E-4AC8-80AE-3097908B471D}" type="presParOf" srcId="{104F517E-47D8-44F4-93F0-5D1DC8078B35}" destId="{0C638369-9EE4-4176-9FAC-F9553DEDC4B4}" srcOrd="0" destOrd="0" presId="urn:microsoft.com/office/officeart/2005/8/layout/process1"/>
    <dgm:cxn modelId="{F83D64AD-F2CD-4586-9C85-D9A05EB42B92}" type="presParOf" srcId="{C68B0370-EA44-40B4-9A10-1148747C01D9}" destId="{C9CF41A4-ED22-4085-BA95-1A51D9256A8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8787162-F1EC-4C42-BAFF-6921C493EFA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45A7E9CF-4B72-4C37-8C4D-64F65C445C03}">
      <dgm:prSet phldrT="[Testo]" phldr="0"/>
      <dgm:spPr/>
      <dgm:t>
        <a:bodyPr/>
        <a:lstStyle/>
        <a:p>
          <a:r>
            <a:rPr lang="it-IT" b="0" dirty="0" err="1"/>
            <a:t>Cerenkov</a:t>
          </a:r>
          <a:r>
            <a:rPr lang="it-IT" b="0" dirty="0"/>
            <a:t> </a:t>
          </a:r>
          <a:r>
            <a:rPr lang="it-IT" b="0" dirty="0" err="1"/>
            <a:t>Effect</a:t>
          </a:r>
          <a:endParaRPr lang="it-IT" b="0" dirty="0"/>
        </a:p>
      </dgm:t>
    </dgm:pt>
    <dgm:pt modelId="{EB75EBDC-AB69-4BD9-B512-1F4EF08EB0C8}" type="parTrans" cxnId="{81252514-DC7D-41C0-AF74-F86D563BC4AC}">
      <dgm:prSet/>
      <dgm:spPr/>
      <dgm:t>
        <a:bodyPr/>
        <a:lstStyle/>
        <a:p>
          <a:endParaRPr lang="it-IT"/>
        </a:p>
      </dgm:t>
    </dgm:pt>
    <dgm:pt modelId="{86FBC01A-8452-4E6E-ACA9-3DE74B836FF6}" type="sibTrans" cxnId="{81252514-DC7D-41C0-AF74-F86D563BC4AC}">
      <dgm:prSet/>
      <dgm:spPr/>
      <dgm:t>
        <a:bodyPr/>
        <a:lstStyle/>
        <a:p>
          <a:endParaRPr lang="it-IT"/>
        </a:p>
      </dgm:t>
    </dgm:pt>
    <dgm:pt modelId="{857DDE87-EF2C-4108-B8CE-FDE38ADC1FF7}">
      <dgm:prSet phldrT="[Testo]" phldr="0"/>
      <dgm:spPr/>
      <dgm:t>
        <a:bodyPr/>
        <a:lstStyle/>
        <a:p>
          <a:r>
            <a:rPr lang="it-IT" dirty="0" err="1"/>
            <a:t>Types</a:t>
          </a:r>
          <a:r>
            <a:rPr lang="it-IT" dirty="0"/>
            <a:t> of </a:t>
          </a:r>
          <a:r>
            <a:rPr lang="it-IT" dirty="0" err="1"/>
            <a:t>Cerenkov</a:t>
          </a:r>
          <a:r>
            <a:rPr lang="it-IT" dirty="0"/>
            <a:t> Detectors</a:t>
          </a:r>
        </a:p>
      </dgm:t>
    </dgm:pt>
    <dgm:pt modelId="{17E7E8B5-6265-4599-ACB5-06366411D07E}" type="parTrans" cxnId="{32B0B0C5-885D-432C-ABDC-91A7C15B2841}">
      <dgm:prSet/>
      <dgm:spPr/>
      <dgm:t>
        <a:bodyPr/>
        <a:lstStyle/>
        <a:p>
          <a:endParaRPr lang="it-IT"/>
        </a:p>
      </dgm:t>
    </dgm:pt>
    <dgm:pt modelId="{6DD1263D-FA4D-40CD-8E9C-08F50282FADB}" type="sibTrans" cxnId="{32B0B0C5-885D-432C-ABDC-91A7C15B2841}">
      <dgm:prSet/>
      <dgm:spPr/>
      <dgm:t>
        <a:bodyPr/>
        <a:lstStyle/>
        <a:p>
          <a:endParaRPr lang="it-IT"/>
        </a:p>
      </dgm:t>
    </dgm:pt>
    <dgm:pt modelId="{931F6007-3046-40FA-835F-2572FF2618D1}">
      <dgm:prSet phldrT="[Testo]" phldr="0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it-IT">
              <a:noFill/>
            </a:rPr>
            <a:t> </a:t>
          </a:r>
        </a:p>
      </dgm:t>
    </dgm:pt>
    <dgm:pt modelId="{EAB18337-1289-4D3C-898F-5B3ECAD17C9C}" type="parTrans" cxnId="{6422BFC0-599E-4FB7-B874-F5608BC36B6A}">
      <dgm:prSet/>
      <dgm:spPr/>
      <dgm:t>
        <a:bodyPr/>
        <a:lstStyle/>
        <a:p>
          <a:endParaRPr lang="it-IT"/>
        </a:p>
      </dgm:t>
    </dgm:pt>
    <dgm:pt modelId="{79ABC8E9-C4B6-413B-9D43-F3BC09908A19}" type="sibTrans" cxnId="{6422BFC0-599E-4FB7-B874-F5608BC36B6A}">
      <dgm:prSet/>
      <dgm:spPr/>
      <dgm:t>
        <a:bodyPr/>
        <a:lstStyle/>
        <a:p>
          <a:endParaRPr lang="it-IT"/>
        </a:p>
      </dgm:t>
    </dgm:pt>
    <dgm:pt modelId="{C79EBD43-2F79-4214-B6DD-64F618C10B65}">
      <dgm:prSet phldrT="[Testo]" phldr="0"/>
      <dgm:spPr/>
      <dgm:t>
        <a:bodyPr/>
        <a:lstStyle/>
        <a:p>
          <a:r>
            <a:rPr lang="it-IT"/>
            <a:t>Conclusions</a:t>
          </a:r>
          <a:endParaRPr lang="it-IT" dirty="0"/>
        </a:p>
      </dgm:t>
    </dgm:pt>
    <dgm:pt modelId="{B904FBC7-9BCC-4315-8782-C3C6440399C9}" type="parTrans" cxnId="{410540B5-EE60-4C31-A717-95A242A227D6}">
      <dgm:prSet/>
      <dgm:spPr/>
      <dgm:t>
        <a:bodyPr/>
        <a:lstStyle/>
        <a:p>
          <a:endParaRPr lang="it-IT"/>
        </a:p>
      </dgm:t>
    </dgm:pt>
    <dgm:pt modelId="{D95A0BA5-45FE-479F-97F6-352C977856A9}" type="sibTrans" cxnId="{410540B5-EE60-4C31-A717-95A242A227D6}">
      <dgm:prSet/>
      <dgm:spPr/>
      <dgm:t>
        <a:bodyPr/>
        <a:lstStyle/>
        <a:p>
          <a:endParaRPr lang="it-IT"/>
        </a:p>
      </dgm:t>
    </dgm:pt>
    <dgm:pt modelId="{C68B0370-EA44-40B4-9A10-1148747C01D9}" type="pres">
      <dgm:prSet presAssocID="{C8787162-F1EC-4C42-BAFF-6921C493EFAA}" presName="Name0" presStyleCnt="0">
        <dgm:presLayoutVars>
          <dgm:dir/>
          <dgm:resizeHandles val="exact"/>
        </dgm:presLayoutVars>
      </dgm:prSet>
      <dgm:spPr/>
    </dgm:pt>
    <dgm:pt modelId="{00918632-826A-471E-9AC4-AE3241661529}" type="pres">
      <dgm:prSet presAssocID="{45A7E9CF-4B72-4C37-8C4D-64F65C445C03}" presName="node" presStyleLbl="node1" presStyleIdx="0" presStyleCnt="4">
        <dgm:presLayoutVars>
          <dgm:bulletEnabled val="1"/>
        </dgm:presLayoutVars>
      </dgm:prSet>
      <dgm:spPr/>
    </dgm:pt>
    <dgm:pt modelId="{7A8CA909-70B5-4515-AA78-C94F76CB1AC5}" type="pres">
      <dgm:prSet presAssocID="{86FBC01A-8452-4E6E-ACA9-3DE74B836FF6}" presName="sibTrans" presStyleLbl="sibTrans2D1" presStyleIdx="0" presStyleCnt="3"/>
      <dgm:spPr/>
    </dgm:pt>
    <dgm:pt modelId="{39CCED4A-AC81-429A-B312-0C935CF0CA46}" type="pres">
      <dgm:prSet presAssocID="{86FBC01A-8452-4E6E-ACA9-3DE74B836FF6}" presName="connectorText" presStyleLbl="sibTrans2D1" presStyleIdx="0" presStyleCnt="3"/>
      <dgm:spPr/>
    </dgm:pt>
    <dgm:pt modelId="{8E8AB444-31EE-416B-9C51-4810B6336CBA}" type="pres">
      <dgm:prSet presAssocID="{857DDE87-EF2C-4108-B8CE-FDE38ADC1FF7}" presName="node" presStyleLbl="node1" presStyleIdx="1" presStyleCnt="4">
        <dgm:presLayoutVars>
          <dgm:bulletEnabled val="1"/>
        </dgm:presLayoutVars>
      </dgm:prSet>
      <dgm:spPr/>
    </dgm:pt>
    <dgm:pt modelId="{FA3C7390-8647-4D36-ACC1-4364FD5161F1}" type="pres">
      <dgm:prSet presAssocID="{6DD1263D-FA4D-40CD-8E9C-08F50282FADB}" presName="sibTrans" presStyleLbl="sibTrans2D1" presStyleIdx="1" presStyleCnt="3"/>
      <dgm:spPr/>
    </dgm:pt>
    <dgm:pt modelId="{1F9C27F5-AF65-4312-A4DD-B70BD483DB38}" type="pres">
      <dgm:prSet presAssocID="{6DD1263D-FA4D-40CD-8E9C-08F50282FADB}" presName="connectorText" presStyleLbl="sibTrans2D1" presStyleIdx="1" presStyleCnt="3"/>
      <dgm:spPr/>
    </dgm:pt>
    <dgm:pt modelId="{D99F021D-5FD8-4733-9C90-8BB52D52C2CD}" type="pres">
      <dgm:prSet presAssocID="{931F6007-3046-40FA-835F-2572FF2618D1}" presName="node" presStyleLbl="node1" presStyleIdx="2" presStyleCnt="4">
        <dgm:presLayoutVars>
          <dgm:bulletEnabled val="1"/>
        </dgm:presLayoutVars>
      </dgm:prSet>
      <dgm:spPr/>
    </dgm:pt>
    <dgm:pt modelId="{104F517E-47D8-44F4-93F0-5D1DC8078B35}" type="pres">
      <dgm:prSet presAssocID="{79ABC8E9-C4B6-413B-9D43-F3BC09908A19}" presName="sibTrans" presStyleLbl="sibTrans2D1" presStyleIdx="2" presStyleCnt="3"/>
      <dgm:spPr/>
    </dgm:pt>
    <dgm:pt modelId="{0C638369-9EE4-4176-9FAC-F9553DEDC4B4}" type="pres">
      <dgm:prSet presAssocID="{79ABC8E9-C4B6-413B-9D43-F3BC09908A19}" presName="connectorText" presStyleLbl="sibTrans2D1" presStyleIdx="2" presStyleCnt="3"/>
      <dgm:spPr/>
    </dgm:pt>
    <dgm:pt modelId="{C9CF41A4-ED22-4085-BA95-1A51D9256A85}" type="pres">
      <dgm:prSet presAssocID="{C79EBD43-2F79-4214-B6DD-64F618C10B65}" presName="node" presStyleLbl="node1" presStyleIdx="3" presStyleCnt="4">
        <dgm:presLayoutVars>
          <dgm:bulletEnabled val="1"/>
        </dgm:presLayoutVars>
      </dgm:prSet>
      <dgm:spPr/>
    </dgm:pt>
  </dgm:ptLst>
  <dgm:cxnLst>
    <dgm:cxn modelId="{D0098705-0DE9-4802-BD06-41D1A7215223}" type="presOf" srcId="{86FBC01A-8452-4E6E-ACA9-3DE74B836FF6}" destId="{7A8CA909-70B5-4515-AA78-C94F76CB1AC5}" srcOrd="0" destOrd="0" presId="urn:microsoft.com/office/officeart/2005/8/layout/process1"/>
    <dgm:cxn modelId="{41771D0B-E636-46AC-A727-CE98876519C4}" type="presOf" srcId="{931F6007-3046-40FA-835F-2572FF2618D1}" destId="{D99F021D-5FD8-4733-9C90-8BB52D52C2CD}" srcOrd="0" destOrd="0" presId="urn:microsoft.com/office/officeart/2005/8/layout/process1"/>
    <dgm:cxn modelId="{B933340E-1858-494A-AA9B-BB276AF62AF6}" type="presOf" srcId="{C8787162-F1EC-4C42-BAFF-6921C493EFAA}" destId="{C68B0370-EA44-40B4-9A10-1148747C01D9}" srcOrd="0" destOrd="0" presId="urn:microsoft.com/office/officeart/2005/8/layout/process1"/>
    <dgm:cxn modelId="{81252514-DC7D-41C0-AF74-F86D563BC4AC}" srcId="{C8787162-F1EC-4C42-BAFF-6921C493EFAA}" destId="{45A7E9CF-4B72-4C37-8C4D-64F65C445C03}" srcOrd="0" destOrd="0" parTransId="{EB75EBDC-AB69-4BD9-B512-1F4EF08EB0C8}" sibTransId="{86FBC01A-8452-4E6E-ACA9-3DE74B836FF6}"/>
    <dgm:cxn modelId="{1062C22F-D89D-411D-82D3-9D5E55139468}" type="presOf" srcId="{45A7E9CF-4B72-4C37-8C4D-64F65C445C03}" destId="{00918632-826A-471E-9AC4-AE3241661529}" srcOrd="0" destOrd="0" presId="urn:microsoft.com/office/officeart/2005/8/layout/process1"/>
    <dgm:cxn modelId="{E4450466-1884-43E7-915A-4BE84BE08EDA}" type="presOf" srcId="{857DDE87-EF2C-4108-B8CE-FDE38ADC1FF7}" destId="{8E8AB444-31EE-416B-9C51-4810B6336CBA}" srcOrd="0" destOrd="0" presId="urn:microsoft.com/office/officeart/2005/8/layout/process1"/>
    <dgm:cxn modelId="{C6550296-23E8-42AF-A36D-CA10BD97BB8D}" type="presOf" srcId="{79ABC8E9-C4B6-413B-9D43-F3BC09908A19}" destId="{0C638369-9EE4-4176-9FAC-F9553DEDC4B4}" srcOrd="1" destOrd="0" presId="urn:microsoft.com/office/officeart/2005/8/layout/process1"/>
    <dgm:cxn modelId="{FDFBBFA7-8CC5-48B9-B6AA-37B0B53D8BA3}" type="presOf" srcId="{6DD1263D-FA4D-40CD-8E9C-08F50282FADB}" destId="{1F9C27F5-AF65-4312-A4DD-B70BD483DB38}" srcOrd="1" destOrd="0" presId="urn:microsoft.com/office/officeart/2005/8/layout/process1"/>
    <dgm:cxn modelId="{410540B5-EE60-4C31-A717-95A242A227D6}" srcId="{C8787162-F1EC-4C42-BAFF-6921C493EFAA}" destId="{C79EBD43-2F79-4214-B6DD-64F618C10B65}" srcOrd="3" destOrd="0" parTransId="{B904FBC7-9BCC-4315-8782-C3C6440399C9}" sibTransId="{D95A0BA5-45FE-479F-97F6-352C977856A9}"/>
    <dgm:cxn modelId="{074612BB-81D1-4284-9A2C-C3E216D2B873}" type="presOf" srcId="{C79EBD43-2F79-4214-B6DD-64F618C10B65}" destId="{C9CF41A4-ED22-4085-BA95-1A51D9256A85}" srcOrd="0" destOrd="0" presId="urn:microsoft.com/office/officeart/2005/8/layout/process1"/>
    <dgm:cxn modelId="{6422BFC0-599E-4FB7-B874-F5608BC36B6A}" srcId="{C8787162-F1EC-4C42-BAFF-6921C493EFAA}" destId="{931F6007-3046-40FA-835F-2572FF2618D1}" srcOrd="2" destOrd="0" parTransId="{EAB18337-1289-4D3C-898F-5B3ECAD17C9C}" sibTransId="{79ABC8E9-C4B6-413B-9D43-F3BC09908A19}"/>
    <dgm:cxn modelId="{32B0B0C5-885D-432C-ABDC-91A7C15B2841}" srcId="{C8787162-F1EC-4C42-BAFF-6921C493EFAA}" destId="{857DDE87-EF2C-4108-B8CE-FDE38ADC1FF7}" srcOrd="1" destOrd="0" parTransId="{17E7E8B5-6265-4599-ACB5-06366411D07E}" sibTransId="{6DD1263D-FA4D-40CD-8E9C-08F50282FADB}"/>
    <dgm:cxn modelId="{BC1478C6-8EFA-481D-9066-6005D8E222F7}" type="presOf" srcId="{79ABC8E9-C4B6-413B-9D43-F3BC09908A19}" destId="{104F517E-47D8-44F4-93F0-5D1DC8078B35}" srcOrd="0" destOrd="0" presId="urn:microsoft.com/office/officeart/2005/8/layout/process1"/>
    <dgm:cxn modelId="{4FA18BD4-C509-4BAB-8DB1-16418DF3E1A7}" type="presOf" srcId="{6DD1263D-FA4D-40CD-8E9C-08F50282FADB}" destId="{FA3C7390-8647-4D36-ACC1-4364FD5161F1}" srcOrd="0" destOrd="0" presId="urn:microsoft.com/office/officeart/2005/8/layout/process1"/>
    <dgm:cxn modelId="{C59C8DE4-20D3-482E-9518-18B9FDB2A87F}" type="presOf" srcId="{86FBC01A-8452-4E6E-ACA9-3DE74B836FF6}" destId="{39CCED4A-AC81-429A-B312-0C935CF0CA46}" srcOrd="1" destOrd="0" presId="urn:microsoft.com/office/officeart/2005/8/layout/process1"/>
    <dgm:cxn modelId="{06F33CFC-8049-436F-ACF8-B1073208EED0}" type="presParOf" srcId="{C68B0370-EA44-40B4-9A10-1148747C01D9}" destId="{00918632-826A-471E-9AC4-AE3241661529}" srcOrd="0" destOrd="0" presId="urn:microsoft.com/office/officeart/2005/8/layout/process1"/>
    <dgm:cxn modelId="{8251259B-A4B9-48EF-823B-C15DC74152AC}" type="presParOf" srcId="{C68B0370-EA44-40B4-9A10-1148747C01D9}" destId="{7A8CA909-70B5-4515-AA78-C94F76CB1AC5}" srcOrd="1" destOrd="0" presId="urn:microsoft.com/office/officeart/2005/8/layout/process1"/>
    <dgm:cxn modelId="{1703BB8C-A879-4234-BFA6-A736F0ABEF57}" type="presParOf" srcId="{7A8CA909-70B5-4515-AA78-C94F76CB1AC5}" destId="{39CCED4A-AC81-429A-B312-0C935CF0CA46}" srcOrd="0" destOrd="0" presId="urn:microsoft.com/office/officeart/2005/8/layout/process1"/>
    <dgm:cxn modelId="{10C364BF-3B93-49A2-BC30-B3049A01FF24}" type="presParOf" srcId="{C68B0370-EA44-40B4-9A10-1148747C01D9}" destId="{8E8AB444-31EE-416B-9C51-4810B6336CBA}" srcOrd="2" destOrd="0" presId="urn:microsoft.com/office/officeart/2005/8/layout/process1"/>
    <dgm:cxn modelId="{1319BF05-AC12-4889-914A-CE98CB758CB4}" type="presParOf" srcId="{C68B0370-EA44-40B4-9A10-1148747C01D9}" destId="{FA3C7390-8647-4D36-ACC1-4364FD5161F1}" srcOrd="3" destOrd="0" presId="urn:microsoft.com/office/officeart/2005/8/layout/process1"/>
    <dgm:cxn modelId="{8CE3C619-956C-48AE-95D8-F776C7F0409B}" type="presParOf" srcId="{FA3C7390-8647-4D36-ACC1-4364FD5161F1}" destId="{1F9C27F5-AF65-4312-A4DD-B70BD483DB38}" srcOrd="0" destOrd="0" presId="urn:microsoft.com/office/officeart/2005/8/layout/process1"/>
    <dgm:cxn modelId="{1E61872F-9EC2-45CE-B4DD-B33AF83BAE36}" type="presParOf" srcId="{C68B0370-EA44-40B4-9A10-1148747C01D9}" destId="{D99F021D-5FD8-4733-9C90-8BB52D52C2CD}" srcOrd="4" destOrd="0" presId="urn:microsoft.com/office/officeart/2005/8/layout/process1"/>
    <dgm:cxn modelId="{A954475A-0B4F-491C-B276-10D9DBB4791A}" type="presParOf" srcId="{C68B0370-EA44-40B4-9A10-1148747C01D9}" destId="{104F517E-47D8-44F4-93F0-5D1DC8078B35}" srcOrd="5" destOrd="0" presId="urn:microsoft.com/office/officeart/2005/8/layout/process1"/>
    <dgm:cxn modelId="{E83D1CEE-985E-4AC8-80AE-3097908B471D}" type="presParOf" srcId="{104F517E-47D8-44F4-93F0-5D1DC8078B35}" destId="{0C638369-9EE4-4176-9FAC-F9553DEDC4B4}" srcOrd="0" destOrd="0" presId="urn:microsoft.com/office/officeart/2005/8/layout/process1"/>
    <dgm:cxn modelId="{F83D64AD-F2CD-4586-9C85-D9A05EB42B92}" type="presParOf" srcId="{C68B0370-EA44-40B4-9A10-1148747C01D9}" destId="{C9CF41A4-ED22-4085-BA95-1A51D9256A8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8787162-F1EC-4C42-BAFF-6921C493EFA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45A7E9CF-4B72-4C37-8C4D-64F65C445C03}">
      <dgm:prSet phldrT="[Testo]" phldr="0"/>
      <dgm:spPr/>
      <dgm:t>
        <a:bodyPr/>
        <a:lstStyle/>
        <a:p>
          <a:r>
            <a:rPr lang="it-IT" b="0" dirty="0" err="1"/>
            <a:t>Cerenkov</a:t>
          </a:r>
          <a:r>
            <a:rPr lang="it-IT" b="0" dirty="0"/>
            <a:t> </a:t>
          </a:r>
          <a:r>
            <a:rPr lang="it-IT" b="0" dirty="0" err="1"/>
            <a:t>Effect</a:t>
          </a:r>
          <a:endParaRPr lang="it-IT" b="0" dirty="0"/>
        </a:p>
      </dgm:t>
    </dgm:pt>
    <dgm:pt modelId="{EB75EBDC-AB69-4BD9-B512-1F4EF08EB0C8}" type="parTrans" cxnId="{81252514-DC7D-41C0-AF74-F86D563BC4AC}">
      <dgm:prSet/>
      <dgm:spPr/>
      <dgm:t>
        <a:bodyPr/>
        <a:lstStyle/>
        <a:p>
          <a:endParaRPr lang="it-IT"/>
        </a:p>
      </dgm:t>
    </dgm:pt>
    <dgm:pt modelId="{86FBC01A-8452-4E6E-ACA9-3DE74B836FF6}" type="sibTrans" cxnId="{81252514-DC7D-41C0-AF74-F86D563BC4AC}">
      <dgm:prSet/>
      <dgm:spPr/>
      <dgm:t>
        <a:bodyPr/>
        <a:lstStyle/>
        <a:p>
          <a:endParaRPr lang="it-IT"/>
        </a:p>
      </dgm:t>
    </dgm:pt>
    <dgm:pt modelId="{857DDE87-EF2C-4108-B8CE-FDE38ADC1FF7}">
      <dgm:prSet phldrT="[Testo]" phldr="0"/>
      <dgm:spPr/>
      <dgm:t>
        <a:bodyPr/>
        <a:lstStyle/>
        <a:p>
          <a:r>
            <a:rPr lang="it-IT" dirty="0" err="1"/>
            <a:t>Types</a:t>
          </a:r>
          <a:r>
            <a:rPr lang="it-IT" dirty="0"/>
            <a:t> of </a:t>
          </a:r>
          <a:r>
            <a:rPr lang="it-IT" dirty="0" err="1"/>
            <a:t>Cerenkov</a:t>
          </a:r>
          <a:r>
            <a:rPr lang="it-IT" dirty="0"/>
            <a:t> Detectors</a:t>
          </a:r>
        </a:p>
      </dgm:t>
    </dgm:pt>
    <dgm:pt modelId="{17E7E8B5-6265-4599-ACB5-06366411D07E}" type="parTrans" cxnId="{32B0B0C5-885D-432C-ABDC-91A7C15B2841}">
      <dgm:prSet/>
      <dgm:spPr/>
      <dgm:t>
        <a:bodyPr/>
        <a:lstStyle/>
        <a:p>
          <a:endParaRPr lang="it-IT"/>
        </a:p>
      </dgm:t>
    </dgm:pt>
    <dgm:pt modelId="{6DD1263D-FA4D-40CD-8E9C-08F50282FADB}" type="sibTrans" cxnId="{32B0B0C5-885D-432C-ABDC-91A7C15B2841}">
      <dgm:prSet/>
      <dgm:spPr/>
      <dgm:t>
        <a:bodyPr/>
        <a:lstStyle/>
        <a:p>
          <a:endParaRPr lang="it-IT"/>
        </a:p>
      </dgm:t>
    </dgm:pt>
    <mc:AlternateContent xmlns:mc="http://schemas.openxmlformats.org/markup-compatibility/2006" xmlns:a14="http://schemas.microsoft.com/office/drawing/2010/main">
      <mc:Choice Requires="a14">
        <dgm:pt modelId="{931F6007-3046-40FA-835F-2572FF2618D1}">
          <dgm:prSet phldrT="[Testo]" phldr="0"/>
          <dgm:spPr/>
          <dgm:t>
            <a:bodyPr/>
            <a:lstStyle/>
            <a:p>
              <a14:m>
                <m:oMath xmlns:m="http://schemas.openxmlformats.org/officeDocument/2006/math">
                  <m:sSup>
                    <m:sSupPr>
                      <m:ctrlPr>
                        <a:rPr lang="it-IT" i="1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e>
                    <m:sup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</m:sup>
                  </m:sSup>
                  <m:r>
                    <a:rPr lang="it-IT" b="0" i="1" smtClean="0">
                      <a:latin typeface="Cambria Math" panose="02040503050406030204" pitchFamily="18" charset="0"/>
                    </a:rPr>
                    <m:t>/</m:t>
                  </m:r>
                  <m:sSup>
                    <m:sSupPr>
                      <m:ctrlPr>
                        <a:rPr lang="it-IT" b="0" i="1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𝐾</m:t>
                      </m:r>
                    </m:e>
                    <m:sup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</m:sup>
                  </m:sSup>
                </m:oMath>
              </a14:m>
              <a:r>
                <a:rPr lang="it-IT" dirty="0"/>
                <a:t> </a:t>
              </a:r>
              <a:r>
                <a:rPr lang="it-IT" dirty="0" err="1"/>
                <a:t>separation</a:t>
              </a:r>
              <a:r>
                <a:rPr lang="it-IT" dirty="0"/>
                <a:t> in a </a:t>
              </a:r>
              <a:r>
                <a:rPr lang="it-IT" dirty="0" err="1"/>
                <a:t>beam</a:t>
              </a:r>
              <a:endParaRPr lang="it-IT" dirty="0"/>
            </a:p>
          </dgm:t>
        </dgm:pt>
      </mc:Choice>
      <mc:Fallback xmlns="">
        <dgm:pt modelId="{931F6007-3046-40FA-835F-2572FF2618D1}">
          <dgm:prSet phldrT="[Testo]" phldr="0"/>
          <dgm:spPr/>
          <dgm:t>
            <a:bodyPr/>
            <a:lstStyle/>
            <a:p>
              <a:r>
                <a:rPr lang="it-IT" i="0">
                  <a:latin typeface="Cambria Math" panose="02040503050406030204" pitchFamily="18" charset="0"/>
                  <a:ea typeface="Cambria Math" panose="02040503050406030204" pitchFamily="18" charset="0"/>
                </a:rPr>
                <a:t>𝜋^</a:t>
              </a:r>
              <a:r>
                <a:rPr lang="it-IT" b="0" i="0">
                  <a:latin typeface="Cambria Math" panose="02040503050406030204" pitchFamily="18" charset="0"/>
                </a:rPr>
                <a:t>+/𝐾^+</a:t>
              </a:r>
              <a:r>
                <a:rPr lang="it-IT" dirty="0"/>
                <a:t> </a:t>
              </a:r>
              <a:r>
                <a:rPr lang="it-IT" dirty="0" err="1"/>
                <a:t>separation</a:t>
              </a:r>
              <a:r>
                <a:rPr lang="it-IT" dirty="0"/>
                <a:t> in a </a:t>
              </a:r>
              <a:r>
                <a:rPr lang="it-IT" dirty="0" err="1"/>
                <a:t>beam</a:t>
              </a:r>
              <a:endParaRPr lang="it-IT" dirty="0"/>
            </a:p>
          </dgm:t>
        </dgm:pt>
      </mc:Fallback>
    </mc:AlternateContent>
    <dgm:pt modelId="{EAB18337-1289-4D3C-898F-5B3ECAD17C9C}" type="parTrans" cxnId="{6422BFC0-599E-4FB7-B874-F5608BC36B6A}">
      <dgm:prSet/>
      <dgm:spPr/>
      <dgm:t>
        <a:bodyPr/>
        <a:lstStyle/>
        <a:p>
          <a:endParaRPr lang="it-IT"/>
        </a:p>
      </dgm:t>
    </dgm:pt>
    <dgm:pt modelId="{79ABC8E9-C4B6-413B-9D43-F3BC09908A19}" type="sibTrans" cxnId="{6422BFC0-599E-4FB7-B874-F5608BC36B6A}">
      <dgm:prSet/>
      <dgm:spPr/>
      <dgm:t>
        <a:bodyPr/>
        <a:lstStyle/>
        <a:p>
          <a:endParaRPr lang="it-IT"/>
        </a:p>
      </dgm:t>
    </dgm:pt>
    <dgm:pt modelId="{C79EBD43-2F79-4214-B6DD-64F618C10B65}">
      <dgm:prSet phldrT="[Testo]" phldr="0"/>
      <dgm:spPr/>
      <dgm:t>
        <a:bodyPr/>
        <a:lstStyle/>
        <a:p>
          <a:r>
            <a:rPr lang="it-IT" b="1" dirty="0" err="1"/>
            <a:t>Conclusions</a:t>
          </a:r>
          <a:endParaRPr lang="it-IT" b="1" dirty="0"/>
        </a:p>
      </dgm:t>
    </dgm:pt>
    <dgm:pt modelId="{B904FBC7-9BCC-4315-8782-C3C6440399C9}" type="parTrans" cxnId="{410540B5-EE60-4C31-A717-95A242A227D6}">
      <dgm:prSet/>
      <dgm:spPr/>
      <dgm:t>
        <a:bodyPr/>
        <a:lstStyle/>
        <a:p>
          <a:endParaRPr lang="it-IT"/>
        </a:p>
      </dgm:t>
    </dgm:pt>
    <dgm:pt modelId="{D95A0BA5-45FE-479F-97F6-352C977856A9}" type="sibTrans" cxnId="{410540B5-EE60-4C31-A717-95A242A227D6}">
      <dgm:prSet/>
      <dgm:spPr/>
      <dgm:t>
        <a:bodyPr/>
        <a:lstStyle/>
        <a:p>
          <a:endParaRPr lang="it-IT"/>
        </a:p>
      </dgm:t>
    </dgm:pt>
    <dgm:pt modelId="{C68B0370-EA44-40B4-9A10-1148747C01D9}" type="pres">
      <dgm:prSet presAssocID="{C8787162-F1EC-4C42-BAFF-6921C493EFAA}" presName="Name0" presStyleCnt="0">
        <dgm:presLayoutVars>
          <dgm:dir/>
          <dgm:resizeHandles val="exact"/>
        </dgm:presLayoutVars>
      </dgm:prSet>
      <dgm:spPr/>
    </dgm:pt>
    <dgm:pt modelId="{00918632-826A-471E-9AC4-AE3241661529}" type="pres">
      <dgm:prSet presAssocID="{45A7E9CF-4B72-4C37-8C4D-64F65C445C03}" presName="node" presStyleLbl="node1" presStyleIdx="0" presStyleCnt="4">
        <dgm:presLayoutVars>
          <dgm:bulletEnabled val="1"/>
        </dgm:presLayoutVars>
      </dgm:prSet>
      <dgm:spPr/>
    </dgm:pt>
    <dgm:pt modelId="{7A8CA909-70B5-4515-AA78-C94F76CB1AC5}" type="pres">
      <dgm:prSet presAssocID="{86FBC01A-8452-4E6E-ACA9-3DE74B836FF6}" presName="sibTrans" presStyleLbl="sibTrans2D1" presStyleIdx="0" presStyleCnt="3"/>
      <dgm:spPr/>
    </dgm:pt>
    <dgm:pt modelId="{39CCED4A-AC81-429A-B312-0C935CF0CA46}" type="pres">
      <dgm:prSet presAssocID="{86FBC01A-8452-4E6E-ACA9-3DE74B836FF6}" presName="connectorText" presStyleLbl="sibTrans2D1" presStyleIdx="0" presStyleCnt="3"/>
      <dgm:spPr/>
    </dgm:pt>
    <dgm:pt modelId="{8E8AB444-31EE-416B-9C51-4810B6336CBA}" type="pres">
      <dgm:prSet presAssocID="{857DDE87-EF2C-4108-B8CE-FDE38ADC1FF7}" presName="node" presStyleLbl="node1" presStyleIdx="1" presStyleCnt="4">
        <dgm:presLayoutVars>
          <dgm:bulletEnabled val="1"/>
        </dgm:presLayoutVars>
      </dgm:prSet>
      <dgm:spPr/>
    </dgm:pt>
    <dgm:pt modelId="{FA3C7390-8647-4D36-ACC1-4364FD5161F1}" type="pres">
      <dgm:prSet presAssocID="{6DD1263D-FA4D-40CD-8E9C-08F50282FADB}" presName="sibTrans" presStyleLbl="sibTrans2D1" presStyleIdx="1" presStyleCnt="3"/>
      <dgm:spPr/>
    </dgm:pt>
    <dgm:pt modelId="{1F9C27F5-AF65-4312-A4DD-B70BD483DB38}" type="pres">
      <dgm:prSet presAssocID="{6DD1263D-FA4D-40CD-8E9C-08F50282FADB}" presName="connectorText" presStyleLbl="sibTrans2D1" presStyleIdx="1" presStyleCnt="3"/>
      <dgm:spPr/>
    </dgm:pt>
    <dgm:pt modelId="{D99F021D-5FD8-4733-9C90-8BB52D52C2CD}" type="pres">
      <dgm:prSet presAssocID="{931F6007-3046-40FA-835F-2572FF2618D1}" presName="node" presStyleLbl="node1" presStyleIdx="2" presStyleCnt="4">
        <dgm:presLayoutVars>
          <dgm:bulletEnabled val="1"/>
        </dgm:presLayoutVars>
      </dgm:prSet>
      <dgm:spPr/>
    </dgm:pt>
    <dgm:pt modelId="{104F517E-47D8-44F4-93F0-5D1DC8078B35}" type="pres">
      <dgm:prSet presAssocID="{79ABC8E9-C4B6-413B-9D43-F3BC09908A19}" presName="sibTrans" presStyleLbl="sibTrans2D1" presStyleIdx="2" presStyleCnt="3"/>
      <dgm:spPr/>
    </dgm:pt>
    <dgm:pt modelId="{0C638369-9EE4-4176-9FAC-F9553DEDC4B4}" type="pres">
      <dgm:prSet presAssocID="{79ABC8E9-C4B6-413B-9D43-F3BC09908A19}" presName="connectorText" presStyleLbl="sibTrans2D1" presStyleIdx="2" presStyleCnt="3"/>
      <dgm:spPr/>
    </dgm:pt>
    <dgm:pt modelId="{C9CF41A4-ED22-4085-BA95-1A51D9256A85}" type="pres">
      <dgm:prSet presAssocID="{C79EBD43-2F79-4214-B6DD-64F618C10B65}" presName="node" presStyleLbl="node1" presStyleIdx="3" presStyleCnt="4">
        <dgm:presLayoutVars>
          <dgm:bulletEnabled val="1"/>
        </dgm:presLayoutVars>
      </dgm:prSet>
      <dgm:spPr/>
    </dgm:pt>
  </dgm:ptLst>
  <dgm:cxnLst>
    <dgm:cxn modelId="{D0098705-0DE9-4802-BD06-41D1A7215223}" type="presOf" srcId="{86FBC01A-8452-4E6E-ACA9-3DE74B836FF6}" destId="{7A8CA909-70B5-4515-AA78-C94F76CB1AC5}" srcOrd="0" destOrd="0" presId="urn:microsoft.com/office/officeart/2005/8/layout/process1"/>
    <dgm:cxn modelId="{41771D0B-E636-46AC-A727-CE98876519C4}" type="presOf" srcId="{931F6007-3046-40FA-835F-2572FF2618D1}" destId="{D99F021D-5FD8-4733-9C90-8BB52D52C2CD}" srcOrd="0" destOrd="0" presId="urn:microsoft.com/office/officeart/2005/8/layout/process1"/>
    <dgm:cxn modelId="{B933340E-1858-494A-AA9B-BB276AF62AF6}" type="presOf" srcId="{C8787162-F1EC-4C42-BAFF-6921C493EFAA}" destId="{C68B0370-EA44-40B4-9A10-1148747C01D9}" srcOrd="0" destOrd="0" presId="urn:microsoft.com/office/officeart/2005/8/layout/process1"/>
    <dgm:cxn modelId="{81252514-DC7D-41C0-AF74-F86D563BC4AC}" srcId="{C8787162-F1EC-4C42-BAFF-6921C493EFAA}" destId="{45A7E9CF-4B72-4C37-8C4D-64F65C445C03}" srcOrd="0" destOrd="0" parTransId="{EB75EBDC-AB69-4BD9-B512-1F4EF08EB0C8}" sibTransId="{86FBC01A-8452-4E6E-ACA9-3DE74B836FF6}"/>
    <dgm:cxn modelId="{1062C22F-D89D-411D-82D3-9D5E55139468}" type="presOf" srcId="{45A7E9CF-4B72-4C37-8C4D-64F65C445C03}" destId="{00918632-826A-471E-9AC4-AE3241661529}" srcOrd="0" destOrd="0" presId="urn:microsoft.com/office/officeart/2005/8/layout/process1"/>
    <dgm:cxn modelId="{E4450466-1884-43E7-915A-4BE84BE08EDA}" type="presOf" srcId="{857DDE87-EF2C-4108-B8CE-FDE38ADC1FF7}" destId="{8E8AB444-31EE-416B-9C51-4810B6336CBA}" srcOrd="0" destOrd="0" presId="urn:microsoft.com/office/officeart/2005/8/layout/process1"/>
    <dgm:cxn modelId="{C6550296-23E8-42AF-A36D-CA10BD97BB8D}" type="presOf" srcId="{79ABC8E9-C4B6-413B-9D43-F3BC09908A19}" destId="{0C638369-9EE4-4176-9FAC-F9553DEDC4B4}" srcOrd="1" destOrd="0" presId="urn:microsoft.com/office/officeart/2005/8/layout/process1"/>
    <dgm:cxn modelId="{FDFBBFA7-8CC5-48B9-B6AA-37B0B53D8BA3}" type="presOf" srcId="{6DD1263D-FA4D-40CD-8E9C-08F50282FADB}" destId="{1F9C27F5-AF65-4312-A4DD-B70BD483DB38}" srcOrd="1" destOrd="0" presId="urn:microsoft.com/office/officeart/2005/8/layout/process1"/>
    <dgm:cxn modelId="{410540B5-EE60-4C31-A717-95A242A227D6}" srcId="{C8787162-F1EC-4C42-BAFF-6921C493EFAA}" destId="{C79EBD43-2F79-4214-B6DD-64F618C10B65}" srcOrd="3" destOrd="0" parTransId="{B904FBC7-9BCC-4315-8782-C3C6440399C9}" sibTransId="{D95A0BA5-45FE-479F-97F6-352C977856A9}"/>
    <dgm:cxn modelId="{074612BB-81D1-4284-9A2C-C3E216D2B873}" type="presOf" srcId="{C79EBD43-2F79-4214-B6DD-64F618C10B65}" destId="{C9CF41A4-ED22-4085-BA95-1A51D9256A85}" srcOrd="0" destOrd="0" presId="urn:microsoft.com/office/officeart/2005/8/layout/process1"/>
    <dgm:cxn modelId="{6422BFC0-599E-4FB7-B874-F5608BC36B6A}" srcId="{C8787162-F1EC-4C42-BAFF-6921C493EFAA}" destId="{931F6007-3046-40FA-835F-2572FF2618D1}" srcOrd="2" destOrd="0" parTransId="{EAB18337-1289-4D3C-898F-5B3ECAD17C9C}" sibTransId="{79ABC8E9-C4B6-413B-9D43-F3BC09908A19}"/>
    <dgm:cxn modelId="{32B0B0C5-885D-432C-ABDC-91A7C15B2841}" srcId="{C8787162-F1EC-4C42-BAFF-6921C493EFAA}" destId="{857DDE87-EF2C-4108-B8CE-FDE38ADC1FF7}" srcOrd="1" destOrd="0" parTransId="{17E7E8B5-6265-4599-ACB5-06366411D07E}" sibTransId="{6DD1263D-FA4D-40CD-8E9C-08F50282FADB}"/>
    <dgm:cxn modelId="{BC1478C6-8EFA-481D-9066-6005D8E222F7}" type="presOf" srcId="{79ABC8E9-C4B6-413B-9D43-F3BC09908A19}" destId="{104F517E-47D8-44F4-93F0-5D1DC8078B35}" srcOrd="0" destOrd="0" presId="urn:microsoft.com/office/officeart/2005/8/layout/process1"/>
    <dgm:cxn modelId="{4FA18BD4-C509-4BAB-8DB1-16418DF3E1A7}" type="presOf" srcId="{6DD1263D-FA4D-40CD-8E9C-08F50282FADB}" destId="{FA3C7390-8647-4D36-ACC1-4364FD5161F1}" srcOrd="0" destOrd="0" presId="urn:microsoft.com/office/officeart/2005/8/layout/process1"/>
    <dgm:cxn modelId="{C59C8DE4-20D3-482E-9518-18B9FDB2A87F}" type="presOf" srcId="{86FBC01A-8452-4E6E-ACA9-3DE74B836FF6}" destId="{39CCED4A-AC81-429A-B312-0C935CF0CA46}" srcOrd="1" destOrd="0" presId="urn:microsoft.com/office/officeart/2005/8/layout/process1"/>
    <dgm:cxn modelId="{06F33CFC-8049-436F-ACF8-B1073208EED0}" type="presParOf" srcId="{C68B0370-EA44-40B4-9A10-1148747C01D9}" destId="{00918632-826A-471E-9AC4-AE3241661529}" srcOrd="0" destOrd="0" presId="urn:microsoft.com/office/officeart/2005/8/layout/process1"/>
    <dgm:cxn modelId="{8251259B-A4B9-48EF-823B-C15DC74152AC}" type="presParOf" srcId="{C68B0370-EA44-40B4-9A10-1148747C01D9}" destId="{7A8CA909-70B5-4515-AA78-C94F76CB1AC5}" srcOrd="1" destOrd="0" presId="urn:microsoft.com/office/officeart/2005/8/layout/process1"/>
    <dgm:cxn modelId="{1703BB8C-A879-4234-BFA6-A736F0ABEF57}" type="presParOf" srcId="{7A8CA909-70B5-4515-AA78-C94F76CB1AC5}" destId="{39CCED4A-AC81-429A-B312-0C935CF0CA46}" srcOrd="0" destOrd="0" presId="urn:microsoft.com/office/officeart/2005/8/layout/process1"/>
    <dgm:cxn modelId="{10C364BF-3B93-49A2-BC30-B3049A01FF24}" type="presParOf" srcId="{C68B0370-EA44-40B4-9A10-1148747C01D9}" destId="{8E8AB444-31EE-416B-9C51-4810B6336CBA}" srcOrd="2" destOrd="0" presId="urn:microsoft.com/office/officeart/2005/8/layout/process1"/>
    <dgm:cxn modelId="{1319BF05-AC12-4889-914A-CE98CB758CB4}" type="presParOf" srcId="{C68B0370-EA44-40B4-9A10-1148747C01D9}" destId="{FA3C7390-8647-4D36-ACC1-4364FD5161F1}" srcOrd="3" destOrd="0" presId="urn:microsoft.com/office/officeart/2005/8/layout/process1"/>
    <dgm:cxn modelId="{8CE3C619-956C-48AE-95D8-F776C7F0409B}" type="presParOf" srcId="{FA3C7390-8647-4D36-ACC1-4364FD5161F1}" destId="{1F9C27F5-AF65-4312-A4DD-B70BD483DB38}" srcOrd="0" destOrd="0" presId="urn:microsoft.com/office/officeart/2005/8/layout/process1"/>
    <dgm:cxn modelId="{1E61872F-9EC2-45CE-B4DD-B33AF83BAE36}" type="presParOf" srcId="{C68B0370-EA44-40B4-9A10-1148747C01D9}" destId="{D99F021D-5FD8-4733-9C90-8BB52D52C2CD}" srcOrd="4" destOrd="0" presId="urn:microsoft.com/office/officeart/2005/8/layout/process1"/>
    <dgm:cxn modelId="{A954475A-0B4F-491C-B276-10D9DBB4791A}" type="presParOf" srcId="{C68B0370-EA44-40B4-9A10-1148747C01D9}" destId="{104F517E-47D8-44F4-93F0-5D1DC8078B35}" srcOrd="5" destOrd="0" presId="urn:microsoft.com/office/officeart/2005/8/layout/process1"/>
    <dgm:cxn modelId="{E83D1CEE-985E-4AC8-80AE-3097908B471D}" type="presParOf" srcId="{104F517E-47D8-44F4-93F0-5D1DC8078B35}" destId="{0C638369-9EE4-4176-9FAC-F9553DEDC4B4}" srcOrd="0" destOrd="0" presId="urn:microsoft.com/office/officeart/2005/8/layout/process1"/>
    <dgm:cxn modelId="{F83D64AD-F2CD-4586-9C85-D9A05EB42B92}" type="presParOf" srcId="{C68B0370-EA44-40B4-9A10-1148747C01D9}" destId="{C9CF41A4-ED22-4085-BA95-1A51D9256A8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8787162-F1EC-4C42-BAFF-6921C493EFA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45A7E9CF-4B72-4C37-8C4D-64F65C445C03}">
      <dgm:prSet phldrT="[Testo]" phldr="0"/>
      <dgm:spPr/>
      <dgm:t>
        <a:bodyPr/>
        <a:lstStyle/>
        <a:p>
          <a:r>
            <a:rPr lang="it-IT" b="0" dirty="0" err="1"/>
            <a:t>Cerenkov</a:t>
          </a:r>
          <a:r>
            <a:rPr lang="it-IT" b="0" dirty="0"/>
            <a:t> </a:t>
          </a:r>
          <a:r>
            <a:rPr lang="it-IT" b="0" dirty="0" err="1"/>
            <a:t>Effect</a:t>
          </a:r>
          <a:endParaRPr lang="it-IT" b="0" dirty="0"/>
        </a:p>
      </dgm:t>
    </dgm:pt>
    <dgm:pt modelId="{EB75EBDC-AB69-4BD9-B512-1F4EF08EB0C8}" type="parTrans" cxnId="{81252514-DC7D-41C0-AF74-F86D563BC4AC}">
      <dgm:prSet/>
      <dgm:spPr/>
      <dgm:t>
        <a:bodyPr/>
        <a:lstStyle/>
        <a:p>
          <a:endParaRPr lang="it-IT"/>
        </a:p>
      </dgm:t>
    </dgm:pt>
    <dgm:pt modelId="{86FBC01A-8452-4E6E-ACA9-3DE74B836FF6}" type="sibTrans" cxnId="{81252514-DC7D-41C0-AF74-F86D563BC4AC}">
      <dgm:prSet/>
      <dgm:spPr/>
      <dgm:t>
        <a:bodyPr/>
        <a:lstStyle/>
        <a:p>
          <a:endParaRPr lang="it-IT"/>
        </a:p>
      </dgm:t>
    </dgm:pt>
    <dgm:pt modelId="{857DDE87-EF2C-4108-B8CE-FDE38ADC1FF7}">
      <dgm:prSet phldrT="[Testo]" phldr="0"/>
      <dgm:spPr/>
      <dgm:t>
        <a:bodyPr/>
        <a:lstStyle/>
        <a:p>
          <a:r>
            <a:rPr lang="it-IT" dirty="0" err="1"/>
            <a:t>Types</a:t>
          </a:r>
          <a:r>
            <a:rPr lang="it-IT" dirty="0"/>
            <a:t> of </a:t>
          </a:r>
          <a:r>
            <a:rPr lang="it-IT" dirty="0" err="1"/>
            <a:t>Cerenkov</a:t>
          </a:r>
          <a:r>
            <a:rPr lang="it-IT" dirty="0"/>
            <a:t> Detectors</a:t>
          </a:r>
        </a:p>
      </dgm:t>
    </dgm:pt>
    <dgm:pt modelId="{17E7E8B5-6265-4599-ACB5-06366411D07E}" type="parTrans" cxnId="{32B0B0C5-885D-432C-ABDC-91A7C15B2841}">
      <dgm:prSet/>
      <dgm:spPr/>
      <dgm:t>
        <a:bodyPr/>
        <a:lstStyle/>
        <a:p>
          <a:endParaRPr lang="it-IT"/>
        </a:p>
      </dgm:t>
    </dgm:pt>
    <dgm:pt modelId="{6DD1263D-FA4D-40CD-8E9C-08F50282FADB}" type="sibTrans" cxnId="{32B0B0C5-885D-432C-ABDC-91A7C15B2841}">
      <dgm:prSet/>
      <dgm:spPr/>
      <dgm:t>
        <a:bodyPr/>
        <a:lstStyle/>
        <a:p>
          <a:endParaRPr lang="it-IT"/>
        </a:p>
      </dgm:t>
    </dgm:pt>
    <dgm:pt modelId="{931F6007-3046-40FA-835F-2572FF2618D1}">
      <dgm:prSet phldrT="[Testo]" phldr="0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it-IT">
              <a:noFill/>
            </a:rPr>
            <a:t> </a:t>
          </a:r>
        </a:p>
      </dgm:t>
    </dgm:pt>
    <dgm:pt modelId="{EAB18337-1289-4D3C-898F-5B3ECAD17C9C}" type="parTrans" cxnId="{6422BFC0-599E-4FB7-B874-F5608BC36B6A}">
      <dgm:prSet/>
      <dgm:spPr/>
      <dgm:t>
        <a:bodyPr/>
        <a:lstStyle/>
        <a:p>
          <a:endParaRPr lang="it-IT"/>
        </a:p>
      </dgm:t>
    </dgm:pt>
    <dgm:pt modelId="{79ABC8E9-C4B6-413B-9D43-F3BC09908A19}" type="sibTrans" cxnId="{6422BFC0-599E-4FB7-B874-F5608BC36B6A}">
      <dgm:prSet/>
      <dgm:spPr/>
      <dgm:t>
        <a:bodyPr/>
        <a:lstStyle/>
        <a:p>
          <a:endParaRPr lang="it-IT"/>
        </a:p>
      </dgm:t>
    </dgm:pt>
    <dgm:pt modelId="{C79EBD43-2F79-4214-B6DD-64F618C10B65}">
      <dgm:prSet phldrT="[Testo]" phldr="0"/>
      <dgm:spPr/>
      <dgm:t>
        <a:bodyPr/>
        <a:lstStyle/>
        <a:p>
          <a:r>
            <a:rPr lang="it-IT" b="1" dirty="0" err="1"/>
            <a:t>Conclusions</a:t>
          </a:r>
          <a:endParaRPr lang="it-IT" b="1" dirty="0"/>
        </a:p>
      </dgm:t>
    </dgm:pt>
    <dgm:pt modelId="{B904FBC7-9BCC-4315-8782-C3C6440399C9}" type="parTrans" cxnId="{410540B5-EE60-4C31-A717-95A242A227D6}">
      <dgm:prSet/>
      <dgm:spPr/>
      <dgm:t>
        <a:bodyPr/>
        <a:lstStyle/>
        <a:p>
          <a:endParaRPr lang="it-IT"/>
        </a:p>
      </dgm:t>
    </dgm:pt>
    <dgm:pt modelId="{D95A0BA5-45FE-479F-97F6-352C977856A9}" type="sibTrans" cxnId="{410540B5-EE60-4C31-A717-95A242A227D6}">
      <dgm:prSet/>
      <dgm:spPr/>
      <dgm:t>
        <a:bodyPr/>
        <a:lstStyle/>
        <a:p>
          <a:endParaRPr lang="it-IT"/>
        </a:p>
      </dgm:t>
    </dgm:pt>
    <dgm:pt modelId="{C68B0370-EA44-40B4-9A10-1148747C01D9}" type="pres">
      <dgm:prSet presAssocID="{C8787162-F1EC-4C42-BAFF-6921C493EFAA}" presName="Name0" presStyleCnt="0">
        <dgm:presLayoutVars>
          <dgm:dir/>
          <dgm:resizeHandles val="exact"/>
        </dgm:presLayoutVars>
      </dgm:prSet>
      <dgm:spPr/>
    </dgm:pt>
    <dgm:pt modelId="{00918632-826A-471E-9AC4-AE3241661529}" type="pres">
      <dgm:prSet presAssocID="{45A7E9CF-4B72-4C37-8C4D-64F65C445C03}" presName="node" presStyleLbl="node1" presStyleIdx="0" presStyleCnt="4">
        <dgm:presLayoutVars>
          <dgm:bulletEnabled val="1"/>
        </dgm:presLayoutVars>
      </dgm:prSet>
      <dgm:spPr/>
    </dgm:pt>
    <dgm:pt modelId="{7A8CA909-70B5-4515-AA78-C94F76CB1AC5}" type="pres">
      <dgm:prSet presAssocID="{86FBC01A-8452-4E6E-ACA9-3DE74B836FF6}" presName="sibTrans" presStyleLbl="sibTrans2D1" presStyleIdx="0" presStyleCnt="3"/>
      <dgm:spPr/>
    </dgm:pt>
    <dgm:pt modelId="{39CCED4A-AC81-429A-B312-0C935CF0CA46}" type="pres">
      <dgm:prSet presAssocID="{86FBC01A-8452-4E6E-ACA9-3DE74B836FF6}" presName="connectorText" presStyleLbl="sibTrans2D1" presStyleIdx="0" presStyleCnt="3"/>
      <dgm:spPr/>
    </dgm:pt>
    <dgm:pt modelId="{8E8AB444-31EE-416B-9C51-4810B6336CBA}" type="pres">
      <dgm:prSet presAssocID="{857DDE87-EF2C-4108-B8CE-FDE38ADC1FF7}" presName="node" presStyleLbl="node1" presStyleIdx="1" presStyleCnt="4">
        <dgm:presLayoutVars>
          <dgm:bulletEnabled val="1"/>
        </dgm:presLayoutVars>
      </dgm:prSet>
      <dgm:spPr/>
    </dgm:pt>
    <dgm:pt modelId="{FA3C7390-8647-4D36-ACC1-4364FD5161F1}" type="pres">
      <dgm:prSet presAssocID="{6DD1263D-FA4D-40CD-8E9C-08F50282FADB}" presName="sibTrans" presStyleLbl="sibTrans2D1" presStyleIdx="1" presStyleCnt="3"/>
      <dgm:spPr/>
    </dgm:pt>
    <dgm:pt modelId="{1F9C27F5-AF65-4312-A4DD-B70BD483DB38}" type="pres">
      <dgm:prSet presAssocID="{6DD1263D-FA4D-40CD-8E9C-08F50282FADB}" presName="connectorText" presStyleLbl="sibTrans2D1" presStyleIdx="1" presStyleCnt="3"/>
      <dgm:spPr/>
    </dgm:pt>
    <dgm:pt modelId="{D99F021D-5FD8-4733-9C90-8BB52D52C2CD}" type="pres">
      <dgm:prSet presAssocID="{931F6007-3046-40FA-835F-2572FF2618D1}" presName="node" presStyleLbl="node1" presStyleIdx="2" presStyleCnt="4">
        <dgm:presLayoutVars>
          <dgm:bulletEnabled val="1"/>
        </dgm:presLayoutVars>
      </dgm:prSet>
      <dgm:spPr/>
    </dgm:pt>
    <dgm:pt modelId="{104F517E-47D8-44F4-93F0-5D1DC8078B35}" type="pres">
      <dgm:prSet presAssocID="{79ABC8E9-C4B6-413B-9D43-F3BC09908A19}" presName="sibTrans" presStyleLbl="sibTrans2D1" presStyleIdx="2" presStyleCnt="3"/>
      <dgm:spPr/>
    </dgm:pt>
    <dgm:pt modelId="{0C638369-9EE4-4176-9FAC-F9553DEDC4B4}" type="pres">
      <dgm:prSet presAssocID="{79ABC8E9-C4B6-413B-9D43-F3BC09908A19}" presName="connectorText" presStyleLbl="sibTrans2D1" presStyleIdx="2" presStyleCnt="3"/>
      <dgm:spPr/>
    </dgm:pt>
    <dgm:pt modelId="{C9CF41A4-ED22-4085-BA95-1A51D9256A85}" type="pres">
      <dgm:prSet presAssocID="{C79EBD43-2F79-4214-B6DD-64F618C10B65}" presName="node" presStyleLbl="node1" presStyleIdx="3" presStyleCnt="4">
        <dgm:presLayoutVars>
          <dgm:bulletEnabled val="1"/>
        </dgm:presLayoutVars>
      </dgm:prSet>
      <dgm:spPr/>
    </dgm:pt>
  </dgm:ptLst>
  <dgm:cxnLst>
    <dgm:cxn modelId="{D0098705-0DE9-4802-BD06-41D1A7215223}" type="presOf" srcId="{86FBC01A-8452-4E6E-ACA9-3DE74B836FF6}" destId="{7A8CA909-70B5-4515-AA78-C94F76CB1AC5}" srcOrd="0" destOrd="0" presId="urn:microsoft.com/office/officeart/2005/8/layout/process1"/>
    <dgm:cxn modelId="{41771D0B-E636-46AC-A727-CE98876519C4}" type="presOf" srcId="{931F6007-3046-40FA-835F-2572FF2618D1}" destId="{D99F021D-5FD8-4733-9C90-8BB52D52C2CD}" srcOrd="0" destOrd="0" presId="urn:microsoft.com/office/officeart/2005/8/layout/process1"/>
    <dgm:cxn modelId="{B933340E-1858-494A-AA9B-BB276AF62AF6}" type="presOf" srcId="{C8787162-F1EC-4C42-BAFF-6921C493EFAA}" destId="{C68B0370-EA44-40B4-9A10-1148747C01D9}" srcOrd="0" destOrd="0" presId="urn:microsoft.com/office/officeart/2005/8/layout/process1"/>
    <dgm:cxn modelId="{81252514-DC7D-41C0-AF74-F86D563BC4AC}" srcId="{C8787162-F1EC-4C42-BAFF-6921C493EFAA}" destId="{45A7E9CF-4B72-4C37-8C4D-64F65C445C03}" srcOrd="0" destOrd="0" parTransId="{EB75EBDC-AB69-4BD9-B512-1F4EF08EB0C8}" sibTransId="{86FBC01A-8452-4E6E-ACA9-3DE74B836FF6}"/>
    <dgm:cxn modelId="{1062C22F-D89D-411D-82D3-9D5E55139468}" type="presOf" srcId="{45A7E9CF-4B72-4C37-8C4D-64F65C445C03}" destId="{00918632-826A-471E-9AC4-AE3241661529}" srcOrd="0" destOrd="0" presId="urn:microsoft.com/office/officeart/2005/8/layout/process1"/>
    <dgm:cxn modelId="{E4450466-1884-43E7-915A-4BE84BE08EDA}" type="presOf" srcId="{857DDE87-EF2C-4108-B8CE-FDE38ADC1FF7}" destId="{8E8AB444-31EE-416B-9C51-4810B6336CBA}" srcOrd="0" destOrd="0" presId="urn:microsoft.com/office/officeart/2005/8/layout/process1"/>
    <dgm:cxn modelId="{C6550296-23E8-42AF-A36D-CA10BD97BB8D}" type="presOf" srcId="{79ABC8E9-C4B6-413B-9D43-F3BC09908A19}" destId="{0C638369-9EE4-4176-9FAC-F9553DEDC4B4}" srcOrd="1" destOrd="0" presId="urn:microsoft.com/office/officeart/2005/8/layout/process1"/>
    <dgm:cxn modelId="{FDFBBFA7-8CC5-48B9-B6AA-37B0B53D8BA3}" type="presOf" srcId="{6DD1263D-FA4D-40CD-8E9C-08F50282FADB}" destId="{1F9C27F5-AF65-4312-A4DD-B70BD483DB38}" srcOrd="1" destOrd="0" presId="urn:microsoft.com/office/officeart/2005/8/layout/process1"/>
    <dgm:cxn modelId="{410540B5-EE60-4C31-A717-95A242A227D6}" srcId="{C8787162-F1EC-4C42-BAFF-6921C493EFAA}" destId="{C79EBD43-2F79-4214-B6DD-64F618C10B65}" srcOrd="3" destOrd="0" parTransId="{B904FBC7-9BCC-4315-8782-C3C6440399C9}" sibTransId="{D95A0BA5-45FE-479F-97F6-352C977856A9}"/>
    <dgm:cxn modelId="{074612BB-81D1-4284-9A2C-C3E216D2B873}" type="presOf" srcId="{C79EBD43-2F79-4214-B6DD-64F618C10B65}" destId="{C9CF41A4-ED22-4085-BA95-1A51D9256A85}" srcOrd="0" destOrd="0" presId="urn:microsoft.com/office/officeart/2005/8/layout/process1"/>
    <dgm:cxn modelId="{6422BFC0-599E-4FB7-B874-F5608BC36B6A}" srcId="{C8787162-F1EC-4C42-BAFF-6921C493EFAA}" destId="{931F6007-3046-40FA-835F-2572FF2618D1}" srcOrd="2" destOrd="0" parTransId="{EAB18337-1289-4D3C-898F-5B3ECAD17C9C}" sibTransId="{79ABC8E9-C4B6-413B-9D43-F3BC09908A19}"/>
    <dgm:cxn modelId="{32B0B0C5-885D-432C-ABDC-91A7C15B2841}" srcId="{C8787162-F1EC-4C42-BAFF-6921C493EFAA}" destId="{857DDE87-EF2C-4108-B8CE-FDE38ADC1FF7}" srcOrd="1" destOrd="0" parTransId="{17E7E8B5-6265-4599-ACB5-06366411D07E}" sibTransId="{6DD1263D-FA4D-40CD-8E9C-08F50282FADB}"/>
    <dgm:cxn modelId="{BC1478C6-8EFA-481D-9066-6005D8E222F7}" type="presOf" srcId="{79ABC8E9-C4B6-413B-9D43-F3BC09908A19}" destId="{104F517E-47D8-44F4-93F0-5D1DC8078B35}" srcOrd="0" destOrd="0" presId="urn:microsoft.com/office/officeart/2005/8/layout/process1"/>
    <dgm:cxn modelId="{4FA18BD4-C509-4BAB-8DB1-16418DF3E1A7}" type="presOf" srcId="{6DD1263D-FA4D-40CD-8E9C-08F50282FADB}" destId="{FA3C7390-8647-4D36-ACC1-4364FD5161F1}" srcOrd="0" destOrd="0" presId="urn:microsoft.com/office/officeart/2005/8/layout/process1"/>
    <dgm:cxn modelId="{C59C8DE4-20D3-482E-9518-18B9FDB2A87F}" type="presOf" srcId="{86FBC01A-8452-4E6E-ACA9-3DE74B836FF6}" destId="{39CCED4A-AC81-429A-B312-0C935CF0CA46}" srcOrd="1" destOrd="0" presId="urn:microsoft.com/office/officeart/2005/8/layout/process1"/>
    <dgm:cxn modelId="{06F33CFC-8049-436F-ACF8-B1073208EED0}" type="presParOf" srcId="{C68B0370-EA44-40B4-9A10-1148747C01D9}" destId="{00918632-826A-471E-9AC4-AE3241661529}" srcOrd="0" destOrd="0" presId="urn:microsoft.com/office/officeart/2005/8/layout/process1"/>
    <dgm:cxn modelId="{8251259B-A4B9-48EF-823B-C15DC74152AC}" type="presParOf" srcId="{C68B0370-EA44-40B4-9A10-1148747C01D9}" destId="{7A8CA909-70B5-4515-AA78-C94F76CB1AC5}" srcOrd="1" destOrd="0" presId="urn:microsoft.com/office/officeart/2005/8/layout/process1"/>
    <dgm:cxn modelId="{1703BB8C-A879-4234-BFA6-A736F0ABEF57}" type="presParOf" srcId="{7A8CA909-70B5-4515-AA78-C94F76CB1AC5}" destId="{39CCED4A-AC81-429A-B312-0C935CF0CA46}" srcOrd="0" destOrd="0" presId="urn:microsoft.com/office/officeart/2005/8/layout/process1"/>
    <dgm:cxn modelId="{10C364BF-3B93-49A2-BC30-B3049A01FF24}" type="presParOf" srcId="{C68B0370-EA44-40B4-9A10-1148747C01D9}" destId="{8E8AB444-31EE-416B-9C51-4810B6336CBA}" srcOrd="2" destOrd="0" presId="urn:microsoft.com/office/officeart/2005/8/layout/process1"/>
    <dgm:cxn modelId="{1319BF05-AC12-4889-914A-CE98CB758CB4}" type="presParOf" srcId="{C68B0370-EA44-40B4-9A10-1148747C01D9}" destId="{FA3C7390-8647-4D36-ACC1-4364FD5161F1}" srcOrd="3" destOrd="0" presId="urn:microsoft.com/office/officeart/2005/8/layout/process1"/>
    <dgm:cxn modelId="{8CE3C619-956C-48AE-95D8-F776C7F0409B}" type="presParOf" srcId="{FA3C7390-8647-4D36-ACC1-4364FD5161F1}" destId="{1F9C27F5-AF65-4312-A4DD-B70BD483DB38}" srcOrd="0" destOrd="0" presId="urn:microsoft.com/office/officeart/2005/8/layout/process1"/>
    <dgm:cxn modelId="{1E61872F-9EC2-45CE-B4DD-B33AF83BAE36}" type="presParOf" srcId="{C68B0370-EA44-40B4-9A10-1148747C01D9}" destId="{D99F021D-5FD8-4733-9C90-8BB52D52C2CD}" srcOrd="4" destOrd="0" presId="urn:microsoft.com/office/officeart/2005/8/layout/process1"/>
    <dgm:cxn modelId="{A954475A-0B4F-491C-B276-10D9DBB4791A}" type="presParOf" srcId="{C68B0370-EA44-40B4-9A10-1148747C01D9}" destId="{104F517E-47D8-44F4-93F0-5D1DC8078B35}" srcOrd="5" destOrd="0" presId="urn:microsoft.com/office/officeart/2005/8/layout/process1"/>
    <dgm:cxn modelId="{E83D1CEE-985E-4AC8-80AE-3097908B471D}" type="presParOf" srcId="{104F517E-47D8-44F4-93F0-5D1DC8078B35}" destId="{0C638369-9EE4-4176-9FAC-F9553DEDC4B4}" srcOrd="0" destOrd="0" presId="urn:microsoft.com/office/officeart/2005/8/layout/process1"/>
    <dgm:cxn modelId="{F83D64AD-F2CD-4586-9C85-D9A05EB42B92}" type="presParOf" srcId="{C68B0370-EA44-40B4-9A10-1148747C01D9}" destId="{C9CF41A4-ED22-4085-BA95-1A51D9256A8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18632-826A-471E-9AC4-AE3241661529}">
      <dsp:nvSpPr>
        <dsp:cNvPr id="0" name=""/>
        <dsp:cNvSpPr/>
      </dsp:nvSpPr>
      <dsp:spPr>
        <a:xfrm>
          <a:off x="4296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 err="1"/>
            <a:t>Cerenkov</a:t>
          </a:r>
          <a:r>
            <a:rPr lang="it-IT" sz="1000" b="1" kern="1200" dirty="0"/>
            <a:t> </a:t>
          </a:r>
          <a:r>
            <a:rPr lang="it-IT" sz="1000" b="1" kern="1200" dirty="0" err="1"/>
            <a:t>Effect</a:t>
          </a:r>
          <a:endParaRPr lang="it-IT" sz="1000" b="1" kern="1200" dirty="0"/>
        </a:p>
      </dsp:txBody>
      <dsp:txXfrm>
        <a:off x="15183" y="10887"/>
        <a:ext cx="1856677" cy="349941"/>
      </dsp:txXfrm>
    </dsp:sp>
    <dsp:sp modelId="{7A8CA909-70B5-4515-AA78-C94F76CB1AC5}">
      <dsp:nvSpPr>
        <dsp:cNvPr id="0" name=""/>
        <dsp:cNvSpPr/>
      </dsp:nvSpPr>
      <dsp:spPr>
        <a:xfrm>
          <a:off x="2070593" y="0"/>
          <a:ext cx="398231" cy="37171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/>
        </a:p>
      </dsp:txBody>
      <dsp:txXfrm>
        <a:off x="2070593" y="74343"/>
        <a:ext cx="286717" cy="223029"/>
      </dsp:txXfrm>
    </dsp:sp>
    <dsp:sp modelId="{8E8AB444-31EE-416B-9C51-4810B6336CBA}">
      <dsp:nvSpPr>
        <dsp:cNvPr id="0" name=""/>
        <dsp:cNvSpPr/>
      </dsp:nvSpPr>
      <dsp:spPr>
        <a:xfrm>
          <a:off x="2634128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 err="1"/>
            <a:t>Types</a:t>
          </a:r>
          <a:r>
            <a:rPr lang="it-IT" sz="1000" kern="1200" dirty="0"/>
            <a:t> of </a:t>
          </a:r>
          <a:r>
            <a:rPr lang="it-IT" sz="1000" kern="1200" dirty="0" err="1"/>
            <a:t>Cerenkov</a:t>
          </a:r>
          <a:r>
            <a:rPr lang="it-IT" sz="1000" kern="1200" dirty="0"/>
            <a:t> Detectors</a:t>
          </a:r>
        </a:p>
      </dsp:txBody>
      <dsp:txXfrm>
        <a:off x="2645015" y="10887"/>
        <a:ext cx="1856677" cy="349941"/>
      </dsp:txXfrm>
    </dsp:sp>
    <dsp:sp modelId="{FA3C7390-8647-4D36-ACC1-4364FD5161F1}">
      <dsp:nvSpPr>
        <dsp:cNvPr id="0" name=""/>
        <dsp:cNvSpPr/>
      </dsp:nvSpPr>
      <dsp:spPr>
        <a:xfrm>
          <a:off x="4700425" y="0"/>
          <a:ext cx="398231" cy="37171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/>
        </a:p>
      </dsp:txBody>
      <dsp:txXfrm>
        <a:off x="4700425" y="74343"/>
        <a:ext cx="286717" cy="223029"/>
      </dsp:txXfrm>
    </dsp:sp>
    <dsp:sp modelId="{D99F021D-5FD8-4733-9C90-8BB52D52C2CD}">
      <dsp:nvSpPr>
        <dsp:cNvPr id="0" name=""/>
        <dsp:cNvSpPr/>
      </dsp:nvSpPr>
      <dsp:spPr>
        <a:xfrm>
          <a:off x="5263961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p>
                <m:sSupPr>
                  <m:ctrlPr>
                    <a:rPr lang="it-IT" sz="1000" i="1" kern="1200" smtClean="0"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it-IT" sz="100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𝜋</m:t>
                  </m:r>
                </m:e>
                <m:sup>
                  <m:r>
                    <a:rPr lang="it-IT" sz="1000" b="0" i="1" kern="1200" smtClean="0">
                      <a:latin typeface="Cambria Math" panose="02040503050406030204" pitchFamily="18" charset="0"/>
                    </a:rPr>
                    <m:t>+</m:t>
                  </m:r>
                </m:sup>
              </m:sSup>
              <m:r>
                <a:rPr lang="it-IT" sz="1000" b="0" i="1" kern="1200" smtClean="0">
                  <a:latin typeface="Cambria Math" panose="02040503050406030204" pitchFamily="18" charset="0"/>
                </a:rPr>
                <m:t>/</m:t>
              </m:r>
              <m:sSup>
                <m:sSupPr>
                  <m:ctrlPr>
                    <a:rPr lang="it-IT" sz="1000" b="0" i="1" kern="1200" smtClean="0"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it-IT" sz="1000" b="0" i="1" kern="1200" smtClean="0">
                      <a:latin typeface="Cambria Math" panose="02040503050406030204" pitchFamily="18" charset="0"/>
                    </a:rPr>
                    <m:t>𝐾</m:t>
                  </m:r>
                </m:e>
                <m:sup>
                  <m:r>
                    <a:rPr lang="it-IT" sz="1000" b="0" i="1" kern="1200" smtClean="0">
                      <a:latin typeface="Cambria Math" panose="02040503050406030204" pitchFamily="18" charset="0"/>
                    </a:rPr>
                    <m:t>+</m:t>
                  </m:r>
                </m:sup>
              </m:sSup>
            </m:oMath>
          </a14:m>
          <a:r>
            <a:rPr lang="it-IT" sz="1000" kern="1200" dirty="0"/>
            <a:t> </a:t>
          </a:r>
          <a:r>
            <a:rPr lang="it-IT" sz="1000" kern="1200" dirty="0" err="1"/>
            <a:t>separation</a:t>
          </a:r>
          <a:r>
            <a:rPr lang="it-IT" sz="1000" kern="1200" dirty="0"/>
            <a:t> in a </a:t>
          </a:r>
          <a:r>
            <a:rPr lang="it-IT" sz="1000" kern="1200" dirty="0" err="1"/>
            <a:t>beam</a:t>
          </a:r>
          <a:endParaRPr lang="it-IT" sz="1000" kern="1200" dirty="0"/>
        </a:p>
      </dsp:txBody>
      <dsp:txXfrm>
        <a:off x="5274848" y="10887"/>
        <a:ext cx="1856677" cy="349941"/>
      </dsp:txXfrm>
    </dsp:sp>
    <dsp:sp modelId="{104F517E-47D8-44F4-93F0-5D1DC8078B35}">
      <dsp:nvSpPr>
        <dsp:cNvPr id="0" name=""/>
        <dsp:cNvSpPr/>
      </dsp:nvSpPr>
      <dsp:spPr>
        <a:xfrm>
          <a:off x="7330258" y="0"/>
          <a:ext cx="398231" cy="37171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/>
        </a:p>
      </dsp:txBody>
      <dsp:txXfrm>
        <a:off x="7330258" y="74343"/>
        <a:ext cx="286717" cy="223029"/>
      </dsp:txXfrm>
    </dsp:sp>
    <dsp:sp modelId="{C9CF41A4-ED22-4085-BA95-1A51D9256A85}">
      <dsp:nvSpPr>
        <dsp:cNvPr id="0" name=""/>
        <dsp:cNvSpPr/>
      </dsp:nvSpPr>
      <dsp:spPr>
        <a:xfrm>
          <a:off x="7893793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/>
            <a:t>Conclusions</a:t>
          </a:r>
          <a:endParaRPr lang="it-IT" sz="1000" kern="1200" dirty="0"/>
        </a:p>
      </dsp:txBody>
      <dsp:txXfrm>
        <a:off x="7904680" y="10887"/>
        <a:ext cx="1856677" cy="3499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18632-826A-471E-9AC4-AE3241661529}">
      <dsp:nvSpPr>
        <dsp:cNvPr id="0" name=""/>
        <dsp:cNvSpPr/>
      </dsp:nvSpPr>
      <dsp:spPr>
        <a:xfrm>
          <a:off x="4296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0" kern="1200" dirty="0" err="1"/>
            <a:t>Cerenkov</a:t>
          </a:r>
          <a:r>
            <a:rPr lang="it-IT" sz="1000" b="0" kern="1200" dirty="0"/>
            <a:t> </a:t>
          </a:r>
          <a:r>
            <a:rPr lang="it-IT" sz="1000" b="0" kern="1200" dirty="0" err="1"/>
            <a:t>Effect</a:t>
          </a:r>
          <a:endParaRPr lang="it-IT" sz="1000" b="0" kern="1200" dirty="0"/>
        </a:p>
      </dsp:txBody>
      <dsp:txXfrm>
        <a:off x="15183" y="10887"/>
        <a:ext cx="1856677" cy="349941"/>
      </dsp:txXfrm>
    </dsp:sp>
    <dsp:sp modelId="{7A8CA909-70B5-4515-AA78-C94F76CB1AC5}">
      <dsp:nvSpPr>
        <dsp:cNvPr id="0" name=""/>
        <dsp:cNvSpPr/>
      </dsp:nvSpPr>
      <dsp:spPr>
        <a:xfrm>
          <a:off x="2070593" y="0"/>
          <a:ext cx="398231" cy="37171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/>
        </a:p>
      </dsp:txBody>
      <dsp:txXfrm>
        <a:off x="2070593" y="74343"/>
        <a:ext cx="286717" cy="223029"/>
      </dsp:txXfrm>
    </dsp:sp>
    <dsp:sp modelId="{8E8AB444-31EE-416B-9C51-4810B6336CBA}">
      <dsp:nvSpPr>
        <dsp:cNvPr id="0" name=""/>
        <dsp:cNvSpPr/>
      </dsp:nvSpPr>
      <dsp:spPr>
        <a:xfrm>
          <a:off x="2634128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 err="1"/>
            <a:t>Types</a:t>
          </a:r>
          <a:r>
            <a:rPr lang="it-IT" sz="1000" b="1" kern="1200" dirty="0"/>
            <a:t> of </a:t>
          </a:r>
          <a:r>
            <a:rPr lang="it-IT" sz="1000" b="1" kern="1200" dirty="0" err="1"/>
            <a:t>Cerenkov</a:t>
          </a:r>
          <a:r>
            <a:rPr lang="it-IT" sz="1000" b="1" kern="1200" dirty="0"/>
            <a:t> Detectors</a:t>
          </a:r>
        </a:p>
      </dsp:txBody>
      <dsp:txXfrm>
        <a:off x="2645015" y="10887"/>
        <a:ext cx="1856677" cy="349941"/>
      </dsp:txXfrm>
    </dsp:sp>
    <dsp:sp modelId="{FA3C7390-8647-4D36-ACC1-4364FD5161F1}">
      <dsp:nvSpPr>
        <dsp:cNvPr id="0" name=""/>
        <dsp:cNvSpPr/>
      </dsp:nvSpPr>
      <dsp:spPr>
        <a:xfrm>
          <a:off x="4700425" y="0"/>
          <a:ext cx="398231" cy="37171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/>
        </a:p>
      </dsp:txBody>
      <dsp:txXfrm>
        <a:off x="4700425" y="74343"/>
        <a:ext cx="286717" cy="223029"/>
      </dsp:txXfrm>
    </dsp:sp>
    <dsp:sp modelId="{D99F021D-5FD8-4733-9C90-8BB52D52C2CD}">
      <dsp:nvSpPr>
        <dsp:cNvPr id="0" name=""/>
        <dsp:cNvSpPr/>
      </dsp:nvSpPr>
      <dsp:spPr>
        <a:xfrm>
          <a:off x="5263961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p>
                <m:sSupPr>
                  <m:ctrlPr>
                    <a:rPr lang="it-IT" sz="1000" i="1" kern="1200" smtClean="0"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it-IT" sz="100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𝜋</m:t>
                  </m:r>
                </m:e>
                <m:sup>
                  <m:r>
                    <a:rPr lang="it-IT" sz="1000" b="0" i="1" kern="1200" smtClean="0">
                      <a:latin typeface="Cambria Math" panose="02040503050406030204" pitchFamily="18" charset="0"/>
                    </a:rPr>
                    <m:t>+</m:t>
                  </m:r>
                </m:sup>
              </m:sSup>
              <m:r>
                <a:rPr lang="it-IT" sz="1000" b="0" i="1" kern="1200" smtClean="0">
                  <a:latin typeface="Cambria Math" panose="02040503050406030204" pitchFamily="18" charset="0"/>
                </a:rPr>
                <m:t>/</m:t>
              </m:r>
              <m:sSup>
                <m:sSupPr>
                  <m:ctrlPr>
                    <a:rPr lang="it-IT" sz="1000" b="0" i="1" kern="1200" smtClean="0"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it-IT" sz="1000" b="0" i="1" kern="1200" smtClean="0">
                      <a:latin typeface="Cambria Math" panose="02040503050406030204" pitchFamily="18" charset="0"/>
                    </a:rPr>
                    <m:t>𝐾</m:t>
                  </m:r>
                </m:e>
                <m:sup>
                  <m:r>
                    <a:rPr lang="it-IT" sz="1000" b="0" i="1" kern="1200" smtClean="0">
                      <a:latin typeface="Cambria Math" panose="02040503050406030204" pitchFamily="18" charset="0"/>
                    </a:rPr>
                    <m:t>+</m:t>
                  </m:r>
                </m:sup>
              </m:sSup>
            </m:oMath>
          </a14:m>
          <a:r>
            <a:rPr lang="it-IT" sz="1000" kern="1200" dirty="0"/>
            <a:t> </a:t>
          </a:r>
          <a:r>
            <a:rPr lang="it-IT" sz="1000" kern="1200" dirty="0" err="1"/>
            <a:t>separation</a:t>
          </a:r>
          <a:r>
            <a:rPr lang="it-IT" sz="1000" kern="1200" dirty="0"/>
            <a:t> in a </a:t>
          </a:r>
          <a:r>
            <a:rPr lang="it-IT" sz="1000" kern="1200" dirty="0" err="1"/>
            <a:t>beam</a:t>
          </a:r>
          <a:endParaRPr lang="it-IT" sz="1000" kern="1200" dirty="0"/>
        </a:p>
      </dsp:txBody>
      <dsp:txXfrm>
        <a:off x="5274848" y="10887"/>
        <a:ext cx="1856677" cy="349941"/>
      </dsp:txXfrm>
    </dsp:sp>
    <dsp:sp modelId="{104F517E-47D8-44F4-93F0-5D1DC8078B35}">
      <dsp:nvSpPr>
        <dsp:cNvPr id="0" name=""/>
        <dsp:cNvSpPr/>
      </dsp:nvSpPr>
      <dsp:spPr>
        <a:xfrm>
          <a:off x="7330258" y="0"/>
          <a:ext cx="398231" cy="37171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/>
        </a:p>
      </dsp:txBody>
      <dsp:txXfrm>
        <a:off x="7330258" y="74343"/>
        <a:ext cx="286717" cy="223029"/>
      </dsp:txXfrm>
    </dsp:sp>
    <dsp:sp modelId="{C9CF41A4-ED22-4085-BA95-1A51D9256A85}">
      <dsp:nvSpPr>
        <dsp:cNvPr id="0" name=""/>
        <dsp:cNvSpPr/>
      </dsp:nvSpPr>
      <dsp:spPr>
        <a:xfrm>
          <a:off x="7893793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/>
            <a:t>Conclusions</a:t>
          </a:r>
          <a:endParaRPr lang="it-IT" sz="1000" kern="1200" dirty="0"/>
        </a:p>
      </dsp:txBody>
      <dsp:txXfrm>
        <a:off x="7904680" y="10887"/>
        <a:ext cx="1856677" cy="3499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18632-826A-471E-9AC4-AE3241661529}">
      <dsp:nvSpPr>
        <dsp:cNvPr id="0" name=""/>
        <dsp:cNvSpPr/>
      </dsp:nvSpPr>
      <dsp:spPr>
        <a:xfrm>
          <a:off x="4296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0" kern="1200" dirty="0" err="1"/>
            <a:t>Cerenkov</a:t>
          </a:r>
          <a:r>
            <a:rPr lang="it-IT" sz="1000" b="0" kern="1200" dirty="0"/>
            <a:t> </a:t>
          </a:r>
          <a:r>
            <a:rPr lang="it-IT" sz="1000" b="0" kern="1200" dirty="0" err="1"/>
            <a:t>Effect</a:t>
          </a:r>
          <a:endParaRPr lang="it-IT" sz="1000" b="0" kern="1200" dirty="0"/>
        </a:p>
      </dsp:txBody>
      <dsp:txXfrm>
        <a:off x="15183" y="10887"/>
        <a:ext cx="1856677" cy="349941"/>
      </dsp:txXfrm>
    </dsp:sp>
    <dsp:sp modelId="{7A8CA909-70B5-4515-AA78-C94F76CB1AC5}">
      <dsp:nvSpPr>
        <dsp:cNvPr id="0" name=""/>
        <dsp:cNvSpPr/>
      </dsp:nvSpPr>
      <dsp:spPr>
        <a:xfrm>
          <a:off x="2070593" y="0"/>
          <a:ext cx="398231" cy="37171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/>
        </a:p>
      </dsp:txBody>
      <dsp:txXfrm>
        <a:off x="2070593" y="74343"/>
        <a:ext cx="286717" cy="223029"/>
      </dsp:txXfrm>
    </dsp:sp>
    <dsp:sp modelId="{8E8AB444-31EE-416B-9C51-4810B6336CBA}">
      <dsp:nvSpPr>
        <dsp:cNvPr id="0" name=""/>
        <dsp:cNvSpPr/>
      </dsp:nvSpPr>
      <dsp:spPr>
        <a:xfrm>
          <a:off x="2634128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 err="1"/>
            <a:t>Types</a:t>
          </a:r>
          <a:r>
            <a:rPr lang="it-IT" sz="1000" kern="1200" dirty="0"/>
            <a:t> of </a:t>
          </a:r>
          <a:r>
            <a:rPr lang="it-IT" sz="1000" kern="1200" dirty="0" err="1"/>
            <a:t>Cerenkov</a:t>
          </a:r>
          <a:r>
            <a:rPr lang="it-IT" sz="1000" kern="1200" dirty="0"/>
            <a:t> Detectors</a:t>
          </a:r>
        </a:p>
      </dsp:txBody>
      <dsp:txXfrm>
        <a:off x="2645015" y="10887"/>
        <a:ext cx="1856677" cy="349941"/>
      </dsp:txXfrm>
    </dsp:sp>
    <dsp:sp modelId="{FA3C7390-8647-4D36-ACC1-4364FD5161F1}">
      <dsp:nvSpPr>
        <dsp:cNvPr id="0" name=""/>
        <dsp:cNvSpPr/>
      </dsp:nvSpPr>
      <dsp:spPr>
        <a:xfrm>
          <a:off x="4700425" y="0"/>
          <a:ext cx="398231" cy="37171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/>
        </a:p>
      </dsp:txBody>
      <dsp:txXfrm>
        <a:off x="4700425" y="74343"/>
        <a:ext cx="286717" cy="223029"/>
      </dsp:txXfrm>
    </dsp:sp>
    <dsp:sp modelId="{D99F021D-5FD8-4733-9C90-8BB52D52C2CD}">
      <dsp:nvSpPr>
        <dsp:cNvPr id="0" name=""/>
        <dsp:cNvSpPr/>
      </dsp:nvSpPr>
      <dsp:spPr>
        <a:xfrm>
          <a:off x="5263961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p>
                <m:sSupPr>
                  <m:ctrlPr>
                    <a:rPr lang="it-IT" sz="1000" b="1" i="1" kern="1200" smtClean="0"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it-IT" sz="10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𝝅</m:t>
                  </m:r>
                </m:e>
                <m:sup>
                  <m:r>
                    <a:rPr lang="it-IT" sz="1000" b="1" i="1" kern="1200" smtClean="0">
                      <a:latin typeface="Cambria Math" panose="02040503050406030204" pitchFamily="18" charset="0"/>
                    </a:rPr>
                    <m:t>+</m:t>
                  </m:r>
                </m:sup>
              </m:sSup>
              <m:r>
                <a:rPr lang="it-IT" sz="1000" b="1" i="1" kern="1200" smtClean="0">
                  <a:latin typeface="Cambria Math" panose="02040503050406030204" pitchFamily="18" charset="0"/>
                </a:rPr>
                <m:t>/</m:t>
              </m:r>
              <m:sSup>
                <m:sSupPr>
                  <m:ctrlPr>
                    <a:rPr lang="it-IT" sz="1000" b="1" i="1" kern="1200" smtClean="0"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it-IT" sz="1000" b="1" i="1" kern="1200" smtClean="0">
                      <a:latin typeface="Cambria Math" panose="02040503050406030204" pitchFamily="18" charset="0"/>
                    </a:rPr>
                    <m:t>𝑲</m:t>
                  </m:r>
                </m:e>
                <m:sup>
                  <m:r>
                    <a:rPr lang="it-IT" sz="1000" b="1" i="1" kern="1200" smtClean="0">
                      <a:latin typeface="Cambria Math" panose="02040503050406030204" pitchFamily="18" charset="0"/>
                    </a:rPr>
                    <m:t>+</m:t>
                  </m:r>
                </m:sup>
              </m:sSup>
            </m:oMath>
          </a14:m>
          <a:r>
            <a:rPr lang="it-IT" sz="1000" b="1" kern="1200" dirty="0"/>
            <a:t> </a:t>
          </a:r>
          <a:r>
            <a:rPr lang="it-IT" sz="1000" b="1" kern="1200" dirty="0" err="1"/>
            <a:t>separation</a:t>
          </a:r>
          <a:r>
            <a:rPr lang="it-IT" sz="1000" b="1" kern="1200" dirty="0"/>
            <a:t> in a </a:t>
          </a:r>
          <a:r>
            <a:rPr lang="it-IT" sz="1000" b="1" kern="1200" dirty="0" err="1"/>
            <a:t>beam</a:t>
          </a:r>
          <a:endParaRPr lang="it-IT" sz="1000" b="1" kern="1200" dirty="0"/>
        </a:p>
      </dsp:txBody>
      <dsp:txXfrm>
        <a:off x="5274848" y="10887"/>
        <a:ext cx="1856677" cy="349941"/>
      </dsp:txXfrm>
    </dsp:sp>
    <dsp:sp modelId="{104F517E-47D8-44F4-93F0-5D1DC8078B35}">
      <dsp:nvSpPr>
        <dsp:cNvPr id="0" name=""/>
        <dsp:cNvSpPr/>
      </dsp:nvSpPr>
      <dsp:spPr>
        <a:xfrm>
          <a:off x="7330258" y="0"/>
          <a:ext cx="398231" cy="37171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/>
        </a:p>
      </dsp:txBody>
      <dsp:txXfrm>
        <a:off x="7330258" y="74343"/>
        <a:ext cx="286717" cy="223029"/>
      </dsp:txXfrm>
    </dsp:sp>
    <dsp:sp modelId="{C9CF41A4-ED22-4085-BA95-1A51D9256A85}">
      <dsp:nvSpPr>
        <dsp:cNvPr id="0" name=""/>
        <dsp:cNvSpPr/>
      </dsp:nvSpPr>
      <dsp:spPr>
        <a:xfrm>
          <a:off x="7893793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/>
            <a:t>Conclusions</a:t>
          </a:r>
          <a:endParaRPr lang="it-IT" sz="1000" kern="1200" dirty="0"/>
        </a:p>
      </dsp:txBody>
      <dsp:txXfrm>
        <a:off x="7904680" y="10887"/>
        <a:ext cx="1856677" cy="3499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18632-826A-471E-9AC4-AE3241661529}">
      <dsp:nvSpPr>
        <dsp:cNvPr id="0" name=""/>
        <dsp:cNvSpPr/>
      </dsp:nvSpPr>
      <dsp:spPr>
        <a:xfrm>
          <a:off x="4296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0" kern="1200" dirty="0" err="1"/>
            <a:t>Cerenkov</a:t>
          </a:r>
          <a:r>
            <a:rPr lang="it-IT" sz="1000" b="0" kern="1200" dirty="0"/>
            <a:t> </a:t>
          </a:r>
          <a:r>
            <a:rPr lang="it-IT" sz="1000" b="0" kern="1200" dirty="0" err="1"/>
            <a:t>Effect</a:t>
          </a:r>
          <a:endParaRPr lang="it-IT" sz="1000" b="0" kern="1200" dirty="0"/>
        </a:p>
      </dsp:txBody>
      <dsp:txXfrm>
        <a:off x="15183" y="10887"/>
        <a:ext cx="1856677" cy="349941"/>
      </dsp:txXfrm>
    </dsp:sp>
    <dsp:sp modelId="{7A8CA909-70B5-4515-AA78-C94F76CB1AC5}">
      <dsp:nvSpPr>
        <dsp:cNvPr id="0" name=""/>
        <dsp:cNvSpPr/>
      </dsp:nvSpPr>
      <dsp:spPr>
        <a:xfrm>
          <a:off x="2070593" y="0"/>
          <a:ext cx="398231" cy="37171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/>
        </a:p>
      </dsp:txBody>
      <dsp:txXfrm>
        <a:off x="2070593" y="74343"/>
        <a:ext cx="286717" cy="223029"/>
      </dsp:txXfrm>
    </dsp:sp>
    <dsp:sp modelId="{8E8AB444-31EE-416B-9C51-4810B6336CBA}">
      <dsp:nvSpPr>
        <dsp:cNvPr id="0" name=""/>
        <dsp:cNvSpPr/>
      </dsp:nvSpPr>
      <dsp:spPr>
        <a:xfrm>
          <a:off x="2634128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 err="1"/>
            <a:t>Types</a:t>
          </a:r>
          <a:r>
            <a:rPr lang="it-IT" sz="1000" kern="1200" dirty="0"/>
            <a:t> of </a:t>
          </a:r>
          <a:r>
            <a:rPr lang="it-IT" sz="1000" kern="1200" dirty="0" err="1"/>
            <a:t>Cerenkov</a:t>
          </a:r>
          <a:r>
            <a:rPr lang="it-IT" sz="1000" kern="1200" dirty="0"/>
            <a:t> Detectors</a:t>
          </a:r>
        </a:p>
      </dsp:txBody>
      <dsp:txXfrm>
        <a:off x="2645015" y="10887"/>
        <a:ext cx="1856677" cy="349941"/>
      </dsp:txXfrm>
    </dsp:sp>
    <dsp:sp modelId="{FA3C7390-8647-4D36-ACC1-4364FD5161F1}">
      <dsp:nvSpPr>
        <dsp:cNvPr id="0" name=""/>
        <dsp:cNvSpPr/>
      </dsp:nvSpPr>
      <dsp:spPr>
        <a:xfrm>
          <a:off x="4700425" y="0"/>
          <a:ext cx="398231" cy="37171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/>
        </a:p>
      </dsp:txBody>
      <dsp:txXfrm>
        <a:off x="4700425" y="74343"/>
        <a:ext cx="286717" cy="223029"/>
      </dsp:txXfrm>
    </dsp:sp>
    <dsp:sp modelId="{D99F021D-5FD8-4733-9C90-8BB52D52C2CD}">
      <dsp:nvSpPr>
        <dsp:cNvPr id="0" name=""/>
        <dsp:cNvSpPr/>
      </dsp:nvSpPr>
      <dsp:spPr>
        <a:xfrm>
          <a:off x="5263961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p>
                <m:sSupPr>
                  <m:ctrlPr>
                    <a:rPr lang="it-IT" sz="1000" i="1" kern="1200" smtClean="0"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it-IT" sz="100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𝜋</m:t>
                  </m:r>
                </m:e>
                <m:sup>
                  <m:r>
                    <a:rPr lang="it-IT" sz="1000" b="0" i="1" kern="1200" smtClean="0">
                      <a:latin typeface="Cambria Math" panose="02040503050406030204" pitchFamily="18" charset="0"/>
                    </a:rPr>
                    <m:t>+</m:t>
                  </m:r>
                </m:sup>
              </m:sSup>
              <m:r>
                <a:rPr lang="it-IT" sz="1000" b="0" i="1" kern="1200" smtClean="0">
                  <a:latin typeface="Cambria Math" panose="02040503050406030204" pitchFamily="18" charset="0"/>
                </a:rPr>
                <m:t>/</m:t>
              </m:r>
              <m:sSup>
                <m:sSupPr>
                  <m:ctrlPr>
                    <a:rPr lang="it-IT" sz="1000" b="0" i="1" kern="1200" smtClean="0"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it-IT" sz="1000" b="0" i="1" kern="1200" smtClean="0">
                      <a:latin typeface="Cambria Math" panose="02040503050406030204" pitchFamily="18" charset="0"/>
                    </a:rPr>
                    <m:t>𝐾</m:t>
                  </m:r>
                </m:e>
                <m:sup>
                  <m:r>
                    <a:rPr lang="it-IT" sz="1000" b="0" i="1" kern="1200" smtClean="0">
                      <a:latin typeface="Cambria Math" panose="02040503050406030204" pitchFamily="18" charset="0"/>
                    </a:rPr>
                    <m:t>+</m:t>
                  </m:r>
                </m:sup>
              </m:sSup>
            </m:oMath>
          </a14:m>
          <a:r>
            <a:rPr lang="it-IT" sz="1000" kern="1200" dirty="0"/>
            <a:t> </a:t>
          </a:r>
          <a:r>
            <a:rPr lang="it-IT" sz="1000" kern="1200" dirty="0" err="1"/>
            <a:t>separation</a:t>
          </a:r>
          <a:r>
            <a:rPr lang="it-IT" sz="1000" kern="1200" dirty="0"/>
            <a:t> in a </a:t>
          </a:r>
          <a:r>
            <a:rPr lang="it-IT" sz="1000" kern="1200" dirty="0" err="1"/>
            <a:t>beam</a:t>
          </a:r>
          <a:endParaRPr lang="it-IT" sz="1000" kern="1200" dirty="0"/>
        </a:p>
      </dsp:txBody>
      <dsp:txXfrm>
        <a:off x="5274848" y="10887"/>
        <a:ext cx="1856677" cy="349941"/>
      </dsp:txXfrm>
    </dsp:sp>
    <dsp:sp modelId="{104F517E-47D8-44F4-93F0-5D1DC8078B35}">
      <dsp:nvSpPr>
        <dsp:cNvPr id="0" name=""/>
        <dsp:cNvSpPr/>
      </dsp:nvSpPr>
      <dsp:spPr>
        <a:xfrm>
          <a:off x="7330258" y="0"/>
          <a:ext cx="398231" cy="37171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800" kern="1200"/>
        </a:p>
      </dsp:txBody>
      <dsp:txXfrm>
        <a:off x="7330258" y="74343"/>
        <a:ext cx="286717" cy="223029"/>
      </dsp:txXfrm>
    </dsp:sp>
    <dsp:sp modelId="{C9CF41A4-ED22-4085-BA95-1A51D9256A85}">
      <dsp:nvSpPr>
        <dsp:cNvPr id="0" name=""/>
        <dsp:cNvSpPr/>
      </dsp:nvSpPr>
      <dsp:spPr>
        <a:xfrm>
          <a:off x="7893793" y="0"/>
          <a:ext cx="1878451" cy="3717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 err="1"/>
            <a:t>Conclusions</a:t>
          </a:r>
          <a:endParaRPr lang="it-IT" sz="1000" b="1" kern="1200" dirty="0"/>
        </a:p>
      </dsp:txBody>
      <dsp:txXfrm>
        <a:off x="7904680" y="10887"/>
        <a:ext cx="1856677" cy="349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2T18:49:00.90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0 777 24575,'9'0'0,"0"-1"0,0 0 0,0-1 0,12-4 0,5 0 0,188-38 0,299-24 0,-395 62 0,0 4 0,1 5 0,-1 6 0,145 29 0,-168-17 0,0 4 0,91 39 0,-125-39 0,-1 3 0,-1 3 0,103 72 0,-112-67 0,-1 2 0,-2 3 0,83 91 0,-127-129 0,0 1 0,-1-1 0,1 1 0,-1 0 0,0-1 0,0 1 0,2 7 0,-4-11 0,1 1 0,-1-1 0,0 0 0,0 1 0,0-1 0,0 1 0,0-1 0,0 1 0,0-1 0,0 1 0,-1-1 0,1 0 0,0 1 0,0-1 0,0 1 0,0-1 0,-1 0 0,1 1 0,0-1 0,0 1 0,-1-1 0,1 0 0,0 1 0,-1-1 0,1 0 0,0 1 0,-1-1 0,1 0 0,0 0 0,-1 1 0,-1-1 0,-1 1 0,1-1 0,0 1 0,0-1 0,0 0 0,0 0 0,-1 0 0,1 0 0,0 0 0,-4-1 0,-32-8 0,1-1 0,0-2 0,-55-27 0,90 38 0,-407-205-661,15-36-421,-342-291-3,676 487 1112,-102-103-1,161 147 11,-1 1 0,1-1 0,-1 1-1,1-1 1,0 0 0,0 1 0,-1-1-1,1 0 1,0 0 0,1 0 0,-1 0-1,0 0 1,0 0 0,1 0 0,-1-3-1,1 5-25,0-1 1,0 1-1,0 0 0,1 0 0,-1-1 0,0 1 0,0 0 0,0 0 1,0 0-1,1-1 0,-1 1 0,0 0 0,0 0 0,0 0 0,1 0 0,-1-1 1,0 1-1,0 0 0,1 0 0,-1 0 0,0 0 0,0 0 0,1 0 1,-1 0-1,0 0 0,1 0 0,-1 0 0,0 0 0,0 0 0,1 0 0,-1 0 1,0 0-1,0 0 0,1 0 0,-1 0 0,22 10 543,4 8-351,-1 1 1,-1 0 0,41 44 0,60 81 212,-120-137-415,110 136-1,-7 6 0,-6 4 0,150 305 0,-245-442 0,3 2 0,-2 1 0,-1 0 0,0 1 0,5 24 0,-12-41 0,1-1 0,-1 1 0,0-1 0,0 1 0,0 0 0,0-1 0,0 1 0,-1-1 0,1 1 0,-1-1 0,0 1 0,0-1 0,0 1 0,0-1 0,0 1 0,0-1 0,0 0 0,-1 0 0,1 0 0,-1 0 0,0 0 0,0 0 0,0 0 0,0 0 0,0-1 0,0 1 0,0-1 0,0 1 0,-3 0 0,-4 2 0,-1 0 0,0-1 0,0 0 0,0-1 0,0 0 0,-14 1 0,-9-1 0,-1-1 0,1-2 0,0-1 0,-33-6 0,-133-35 0,78 11 0,-119-49 0,165 50 0,1-3 0,-114-71 0,163 89-455,1-2 0,-36-32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2T18:50:33.53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2T20:11:18.02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743 220 24575,'2'-15'0,"1"0"0,0 0 0,0 1 0,2-1 0,-1 1 0,10-18 0,-9 21 0,-2 2 0,0 2 0,1-1 0,0 0 0,1 1 0,-1-1 0,2 1 0,10-12 0,-14 17 0,0 1 0,0-1 0,0 1 0,0 0 0,0-1 0,0 1 0,1 0 0,-1 0 0,0 1 0,1-1 0,-1 0 0,0 1 0,1-1 0,-1 1 0,1 0 0,-1 0 0,1 0 0,-1 0 0,0 0 0,1 1 0,-1-1 0,1 1 0,-1-1 0,0 1 0,1 0 0,-1 0 0,0 0 0,0 0 0,0 0 0,0 1 0,0-1 0,3 3 0,6 5 0,0 1 0,-1 0 0,0 1 0,-1 0 0,0 0 0,0 1 0,-1 0 0,-1 0 0,9 20 0,-4-3 0,0 1 0,-2 0 0,7 38 0,-14-56 0,-1 0 0,0 0 0,-1 1 0,0-1 0,-1 1 0,0-1 0,-3 16 0,2-25 0,1 1 0,-1 0 0,-1 0 0,1-1 0,-1 1 0,1-1 0,-1 1 0,0-1 0,0 0 0,0 1 0,-1-1 0,1 0 0,-1 0 0,0-1 0,0 1 0,0-1 0,0 1 0,0-1 0,0 0 0,0 0 0,-1 0 0,1-1 0,-1 1 0,0-1 0,1 0 0,-8 2 0,0-2 0,1 1 0,-1-1 0,0-1 0,1 0 0,-1 0 0,0-1 0,1 0 0,-1-1 0,1 0 0,0-1 0,0 0 0,0-1 0,0 0 0,0 0 0,1-1 0,-1 0 0,-14-12 0,9 5 0,1 0 0,1-1 0,0 0 0,1-1 0,1-1 0,0 0 0,1 0 0,0-1 0,-10-25 0,8 14 0,-13-43 0,22 62 0,1-1 0,0 0 0,1 0 0,0 0 0,0 0 0,1-1 0,0 1 0,1 0 0,2-10 0,1 8 0,0 16 0,-4-3 0,0 0 0,0 0 0,0-1 0,1 1 0,-2 0 0,1 0 0,0-1 0,0 1 0,-1 0 0,1 0 0,0-1 0,-2 4 0,-3 1 0,1 0 0,-1 0 0,-1 0 0,1 0 0,-1-1 0,0 0 0,0 0 0,-1 0 0,1-1 0,-1 0 0,0-1 0,-12 6 0,-9 1 0,-55 13 0,45-14 0,-1-3 0,0-1 0,-44 0 0,63-4 0,0-2 0,0-1 0,1 0 0,-1-1 0,1-1 0,0-1 0,0-1 0,-20-9 0,37 15 0,1-1 0,-1 1 0,1-1 0,-1 0 0,1 1 0,0-1 0,-1 0 0,1 0 0,0 0 0,0 0 0,0 0 0,0 0 0,0 0 0,0 0 0,0-1 0,0 1 0,0 0 0,0 0 0,1-1 0,-1 1 0,0-1 0,1 1 0,-1-1 0,1 1 0,0 0 0,-1-4 0,2 4 0,-1 0 0,1-1 0,0 1 0,0 0 0,0 0 0,0-1 0,0 1 0,0 0 0,0 0 0,0 0 0,0 0 0,0 0 0,0 1 0,1-1 0,-1 0 0,0 0 0,1 1 0,-1-1 0,1 1 0,-1-1 0,0 1 0,1 0 0,-1 0 0,1-1 0,-1 1 0,1 0 0,1 0 0,172-29 0,-57 14 0,1 6 0,0 4 0,0 6 0,0 5 0,134 25 0,-168-22 0,14 3 0,-89-10 0,0 0 0,0 1 0,0 0 0,0 0 0,-1 2 0,0-1 0,10 7 0,-17-9 0,-1-1 0,0 1 0,-1 0 0,1 0 0,0 0 0,0 1 0,-1-1 0,1 0 0,-1 0 0,0 0 0,0 0 0,0 0 0,0 1 0,0-1 0,0 0 0,0 0 0,-1 0 0,1 0 0,-2 3 0,1 19 0,4-6 0,1 0 0,9 25 0,-7-25 0,0 0 0,3 25 0,-8-41 0,-1 0 0,1 0 0,-1 0 0,1 0 0,0 0 0,0 0 0,0 0 0,0-1 0,0 1 0,0 0 0,1-1 0,-1 1 0,0-1 0,1 1 0,-1-1 0,1 0 0,1 2 0,37 18 0,-34-19 0,1 1 0,-1 1 0,0-1 0,9 7 0,-13-7 0,0-1 0,-1 0 0,1 1 0,0-1 0,-1 1 0,1 0 0,-1-1 0,0 1 0,0 0 0,0 0 0,0 0 0,0 0 0,-1 0 0,0 0 0,1 0 0,-1 0 0,0 0 0,0 0 0,-1 0 0,1 0 0,0 0 0,-1 0 0,0 0 0,0 0 0,0-1 0,0 1 0,0 0 0,-3 3 0,1 0 0,1-1 0,-2 0 0,1 0 0,-1 0 0,0 0 0,0 0 0,0-1 0,0 0 0,-1 0 0,0 0 0,1 0 0,-2-1 0,-9 5 0,8-7-9,-1 0 0,1 0 0,-1-1 0,0 0 0,1-1 0,-1 0 0,1 0 0,-1-1 0,-13-4 0,-2 1-1266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2T20:11:38.34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1484 1190 24575,'-381'0'0,"367"-1"0,1 0 0,-1-2 0,1 0 0,0 0 0,-26-11 0,23 8 0,0 1 0,0 0 0,-22-3 0,15 4 0,0 0 0,1-2 0,0-1 0,0 0 0,-22-12 0,-4-1 0,-2 1 0,-89-20 0,52 29 0,68 10 0,-1-2 0,1 0 0,0-2 0,0 0 0,-32-12 0,29 7 0,11 6 0,-1-2 0,1 0 0,0 0 0,0-1 0,1 0 0,-1-1 0,2 0 0,-1 0 0,1-1 0,0-1 0,-10-11 0,16 16 0,0 1 0,-1 0 0,1 0 0,-1 0 0,0 0 0,1 0 0,-1 1 0,0 0 0,0 0 0,-1 0 0,-3-1 0,4 2 0,0 0 0,1-1 0,-1 1 0,1-1 0,0 0 0,-1 0 0,1 0 0,0 0 0,0 0 0,0-1 0,1 1 0,-1-1 0,1 0 0,-1 0 0,1 0 0,-3-5 0,-7-11 0,10 17 0,1 0 0,-1 0 0,1 0 0,0 0 0,0 0 0,0 0 0,0 0 0,0 0 0,0 0 0,0-3 0,1 4 0,0 0 0,0-1 0,1 1 0,-1 0 0,0 0 0,1 0 0,-1 0 0,1 0 0,-1 0 0,1 0 0,0 0 0,-1 0 0,1 0 0,0 1 0,0-1 0,-1 0 0,1 0 0,0 1 0,0-1 0,0 0 0,0 1 0,0-1 0,0 1 0,0-1 0,0 1 0,2-1 0,208-111 0,-191 102 0,1 1 0,1 0 0,0 1 0,0 2 0,0 0 0,1 1 0,0 2 0,0 0 0,37 1 0,12 1 0,47 2 0,-116 0 0,0 0 0,0 0 0,0 0 0,0 1 0,-1-1 0,1 1 0,0-1 0,-1 1 0,1 0 0,-1 0 0,1 0 0,-1 1 0,0-1 0,0 0 0,0 1 0,0 0 0,-1-1 0,1 1 0,-1 0 0,1 0 0,-1-1 0,1 5 0,3 7 0,0 0 0,-1-1 0,3 22 0,-3-17 0,2-1 0,0 0 0,1-1 0,0 1 0,12 18 0,-14-27 0,-1-1 0,1 0 0,0 0 0,0-1 0,0 1 0,1-1 0,0 0 0,0-1 0,0 0 0,1 0 0,0 0 0,12 6 0,-18-11 0,-1 1 0,0-1 0,1 0 0,-1 1 0,0-1 0,1 0 0,-1 0 0,1 0 0,-1 0 0,0 1 0,1-1 0,-1 0 0,1 0 0,-1 0 0,1 0 0,-1 0 0,1 0 0,-1 0 0,0 0 0,1 0 0,-1 0 0,1 0 0,-1 0 0,1-1 0,-1 1 0,0 0 0,1 0 0,-1 0 0,1-1 0,-1 1 0,0 0 0,1 0 0,-1-1 0,0 1 0,1-1 0,-4-15 0,-18-17 0,8 15 0,0 1 0,1-2 0,1 0 0,1 0 0,1-1 0,0 0 0,-10-39 0,15 44 0,1 1 0,1-1 0,0 0 0,1 0 0,0 0 0,2 0 0,-1 0 0,2 1 0,0-1 0,1 0 0,0 1 0,8-21 0,-10 33 0,0 1 0,0-1 0,1 1 0,-1-1 0,0 1 0,1 0 0,0-1 0,-1 1 0,1 0 0,0 0 0,-1 0 0,1 0 0,0 0 0,0 1 0,0-1 0,0 0 0,-1 1 0,1 0 0,0-1 0,0 1 0,0 0 0,0 0 0,0 0 0,0 0 0,0 0 0,0 1 0,0-1 0,4 1 0,-2 0 0,0 0 0,0 0 0,1 0 0,-1 0 0,0 1 0,0 0 0,0 0 0,-1 0 0,1 0 0,0 0 0,-1 1 0,6 4 0,-5 0 0,0-1 0,0 1 0,-1 0 0,0 0 0,-1 0 0,4 12 0,-4-10 0,1 0 0,1 0 0,7 16 0,53 93 0,-37-65 0,49 70 0,-66-109 0,1-1 0,0 0 0,1-1 0,0 0 0,1-1 0,18 12 0,-25-19 0,0 0 0,0 0 0,1-1 0,-1 0 0,1 0 0,0-1 0,0 0 0,0 0 0,0 0 0,1-1 0,-1 0 0,0 0 0,1-1 0,-1 0 0,0 0 0,14-3 0,-14 2 0,0-1 0,0 1 0,0-1 0,0-1 0,0 1 0,-1-1 0,1 0 0,-1-1 0,0 1 0,0-1 0,0 0 0,0-1 0,-1 0 0,1 0 0,-1 0 0,-1 0 0,6-8 0,4-6 0,-8 11 0,0 0 0,0-1 0,-1 0 0,6-13 0,-10 20 0,0-1 0,0 0 0,0 0 0,-1 1 0,1-1 0,-1 0 0,0 0 0,0 0 0,0 1 0,0-1 0,0 0 0,-1 0 0,1 0 0,-1 1 0,0-1 0,1 0 0,-2 1 0,1-1 0,0 0 0,-3-3 0,-3-5 0,-1 1 0,-1 1 0,1-1 0,-2 1 0,1 1 0,-1 0 0,0 0 0,-13-6 0,-13-7 0,-44-16 0,70 32 0,17 4 0,0 0 0,0 0 0,1-1 0,11-4 0,-10 3 0,50-17 0,62-31 0,-30 11 0,-13 6 0,-37 15 0,77-24 0,-117 42 0,-1 1 0,1 0 0,0-1 0,0 1 0,0 0 0,0 0 0,0 0 0,0 0 0,0 0 0,0 0 0,0 0 0,0 0 0,0 0 0,0 0 0,-1 0 0,1 1 0,0-1 0,0 0 0,0 1 0,0-1 0,0 0 0,-1 1 0,1-1 0,0 1 0,0 0 0,-1-1 0,1 1 0,0 0 0,-1-1 0,1 1 0,0 0 0,-1 0 0,1-1 0,-1 1 0,0 0 0,1 0 0,-1 0 0,1 0 0,-1 0 0,0 0 0,0-1 0,0 1 0,0 0 0,1 0 0,-1 0 0,0 0 0,-1 2 0,1 7 0,-1 0 0,0 0 0,-4 18 0,1-9 0,1 8 0,1 1 0,2-1 0,1 0 0,0 0 0,3 0 0,0 0 0,1 0 0,2-1 0,1 0 0,12 29 0,-20-53 0,1-1 0,0 1 0,-1-1 0,1 1 0,0-1 0,0 0 0,0 1 0,0-1 0,0 0 0,0 1 0,0-1 0,0 0 0,0 0 0,1 0 0,-1 0 0,0 0 0,1 0 0,-1 0 0,1-1 0,-1 1 0,1 0 0,0-1 0,-1 1 0,1-1 0,1 1 0,0-2 0,-1 1 0,0-1 0,1 1 0,-1-1 0,1 0 0,-1 0 0,0 0 0,0 0 0,1 0 0,-1-1 0,0 1 0,0-1 0,0 1 0,2-4 0,7-6 0,-2-1 0,1 0 0,-2 0 0,10-18 0,-4 2 0,-2-2 0,-2 1 0,0-1 0,7-45 0,2-3 0,-4 27 0,27-68 0,-32 99 0,0 1 0,0-1 0,2 1 0,1 1 0,0 0 0,17-17 0,5-1 0,-3 1 0,72-60 0,-103 94 0,1 0 0,-1 0 0,0 0 0,1 0 0,-1 0 0,1 0 0,-1 1 0,1-1 0,-1 1 0,1-1 0,0 1 0,2-1 0,-4 1 0,1 0 0,-1 0 0,1 0 0,0 1 0,-1-1 0,1 0 0,-1 0 0,1 0 0,-1 1 0,1-1 0,0 0 0,-1 1 0,1-1 0,-1 0 0,0 1 0,1-1 0,-1 1 0,1-1 0,-1 0 0,0 1 0,1-1 0,0 2 0,0 3 0,1-1 0,-1 1 0,0-1 0,0 1 0,0 0 0,0 8 0,0-5 0,10 128 0,-6 0 0,-16 176 0,-31-51 0,39-249 0,2-8 0,0 0 0,0 0 0,-1 0 0,0 0 0,0-1 0,0 1 0,0-1 0,-1 1 0,0-1 0,1 0 0,-6 5 0,-40 31 0,17-15 0,-41 43 0,-48 40 0,109-101 0,23-19 0,22-20 0,-15 16 0,126-121 0,-126 117 0,-1-1 0,-1 0 0,-1-2 0,-1 0 0,13-27 0,3-23 0,33-117 0,-63 188 0,-1 1 0,1 0 0,0 0 0,0 0 0,0 0 0,0 0 0,0 0 0,0 0 0,0 0 0,1 0 0,-1 0 0,1 0 0,-1 1 0,1-1 0,0 1 0,0-1 0,-1 1 0,1 0 0,0 0 0,0 0 0,0 0 0,4-1 0,0 0 0,1 1 0,-1 1 0,1-1 0,0 1 0,-1 0 0,9 2 0,10-1 0,-22-1 0,0 0 0,0 0 0,1 0 0,-1 0 0,0 0 0,0 1 0,0 0 0,1 0 0,-1-1 0,0 2 0,4 1 0,-5-1 0,-1 0 0,1-1 0,-1 1 0,0 0 0,0 0 0,1 1 0,-1-1 0,-1 0 0,1 0 0,0 0 0,0 1 0,-1-1 0,0 0 0,1 1 0,-1-1 0,0 3 0,32 229 0,-15-111 0,-16-118 0,0 0 0,-1 0 0,1-1 0,1 1 0,-1-1 0,1 1 0,0-1 0,0 1 0,0-1 0,0 0 0,1 0 0,0 0 0,4 5 0,-5-8 0,-1 1 0,1-1 0,-1 0 0,1 0 0,-1 0 0,1 0 0,-1 0 0,1 0 0,0 0 0,0-1 0,-1 1 0,1-1 0,0 1 0,0-1 0,0 0 0,0 1 0,0-1 0,0 0 0,-1 0 0,1 0 0,0-1 0,0 1 0,0 0 0,0-1 0,0 1 0,-1-1 0,1 0 0,0 1 0,0-1 0,-1 0 0,1 0 0,-1 0 0,1 0 0,-1-1 0,2 0 0,3-2 0,0-1 0,-1 1 0,0-1 0,0 0 0,0 0 0,-1 0 0,1-1 0,-1 1 0,-1-1 0,1 0 0,-1 0 0,0-1 0,0 1 0,-1-1 0,0 1 0,2-9 0,-2 5 0,-1 2 0,0 0 0,1 0 0,0 1 0,0-1 0,1 0 0,-1 1 0,8-13 0,-23 66 0,12-39-273,-1 1 0,1-1 0,0 1 0,1 12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2T20:14:13.48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380 876 24575,'0'-6'0,"2"-60"0,-4 1 0,-2-1 0,-23-112 0,15 115 0,12 58 0,-1 1 0,1-1 0,0 1 0,1-1 0,-1 1 0,1-1 0,0 1 0,0 0 0,0-1 0,1 1 0,-1 0 0,3-5 0,-4 9 0,0-1 0,0 1 0,1-1 0,-1 1 0,0-1 0,0 1 0,0-1 0,1 1 0,-1-1 0,0 1 0,0 0 0,1-1 0,-1 1 0,0-1 0,1 1 0,-1 0 0,1-1 0,-1 1 0,1 0 0,-1-1 0,0 1 0,1 0 0,-1 0 0,1-1 0,-1 1 0,1 0 0,-1 0 0,1 0 0,-1 0 0,1 0 0,0 0 0,-1 0 0,1 0 0,-1 0 0,1 0 0,-1 0 0,1 0 0,-1 0 0,1 0 0,-1 0 0,1 0 0,-1 1 0,1-1 0,-1 0 0,1 0 0,-1 1 0,1-1 0,-1 0 0,0 1 0,1-1 0,-1 0 0,0 1 0,1-1 0,-1 1 0,0-1 0,1 1 0,-1-1 0,0 1 0,0-1 0,1 0 0,-1 1 0,0 0 0,0-1 0,0 1 0,0-1 0,0 1 0,10 36 0,-1 14 0,2-1 0,2 0 0,2 0 0,26 57 0,-31-83 0,-1-1 0,1-1 0,1 0 0,19 28 0,-20-39 0,0 0 0,1-1 0,1 0 0,21 14 0,-20-14 0,-6-5 0,-2-1 0,-1-1 0,1 1 0,1-1 0,-1 0 0,10 4 0,-14-7 0,-1 0 0,1 0 0,0 1 0,-1-1 0,1 0 0,0 0 0,-1 0 0,1 0 0,0 0 0,0 0 0,-1 0 0,1-1 0,0 1 0,-1 0 0,1 0 0,0 0 0,-1-1 0,1 1 0,-1 0 0,1-1 0,0 1 0,0-1 0,0 0 0,0 0 0,-1-1 0,1 1 0,0 0 0,-1 0 0,1-1 0,-1 1 0,1 0 0,-1-1 0,0 1 0,1-1 0,-1 1 0,0-1 0,0 1 0,0-2 0,16-270 0,9-19 0,-24 286 0,0 0 0,1 0 0,0 0 0,0 0 0,0 0 0,1 1 0,0-1 0,0 1 0,0 0 0,0-1 0,8-6 0,17-33 0,-19 28 0,1 1 0,1 0 0,15-17 0,-22 27 0,0 2 0,-2 1 0,1 0 0,-1 0 0,0 0 0,0 0 0,0 0 0,0 0 0,0-1 0,1-4 0,-3 8 0,0-1 0,0 1 0,0 0 0,0-1 0,0 1 0,0-1 0,0 1 0,0 0 0,0-1 0,-1 1 0,1-1 0,0 1 0,0 0 0,0-1 0,-1 1 0,1 0 0,0-1 0,0 1 0,-1 0 0,1-1 0,0 1 0,0 0 0,-1-1 0,1 1 0,0 0 0,-1 0 0,1 0 0,-1-1 0,-23-3 0,-196-5 0,183 4 0,0-1 0,1-2 0,-68-24 0,1-17 0,102 49 0,0 0 0,1-1 0,-1 1 0,0 0 0,0 0 0,1-1 0,-1 1 0,0 0 0,0 0 0,0 0 0,1 0 0,-1 0 0,0 0 0,0 0 0,0 0 0,1 0 0,-1 0 0,0 1 0,0-1 0,1 0 0,-1 1 0,0-1 0,0 0 0,1 1 0,-1-1 0,0 1 0,1-1 0,-1 1 0,1-1 0,-1 1 0,0-1 0,1 1 0,-1 0 0,1-1 0,0 1 0,-1 0 0,1-1 0,-1 1 0,1 0 0,0 0 0,0 0 0,-1-1 0,1 1 0,0 0 0,0 0 0,0 1 0,-5 48 0,4-36 0,-2 26 0,-2 0 0,-2 0 0,-1-1 0,-15 41 0,-35 90 0,-107 265 0,146-400-1365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2T20:14:17.74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374 427 24575,'-5'-1'0,"0"1"0,0-1 0,0-1 0,0 1 0,1-1 0,-1 0 0,0 0 0,1 0 0,0 0 0,-1-1 0,1 0 0,0 0 0,0 0 0,1 0 0,-1-1 0,1 1 0,0-1 0,-1 0 0,2 0 0,-1 0 0,0-1 0,1 1 0,-4-9 0,6 12 0,0-1 0,-1 0 0,1 1 0,-1-1 0,1 1 0,-1-1 0,0 1 0,0-1 0,1 1 0,-1 0 0,0-1 0,0 1 0,0 0 0,-1 0 0,1 0 0,0 0 0,0 0 0,-1 0 0,1 0 0,-1 0 0,-1-1 0,-1 1 0,1 0 0,-1 0 0,0 0 0,0 0 0,0 1 0,1 0 0,-1-1 0,-7 2 0,-6 1 0,1 1 0,0 0 0,-20 8 0,35-11 0,-18 6 0,8-3 0,-1 1 0,2-1 0,-1 2 0,-18 10 0,26-14 0,1 1 0,-1 0 0,1 0 0,-1 1 0,1-1 0,0 0 0,0 1 0,0-1 0,0 1 0,0 0 0,1 0 0,-1 0 0,1 0 0,0 0 0,0 0 0,0 0 0,0 0 0,1 0 0,-1 0 0,1 0 0,-1 6 0,1-7 0,0 0 0,0 0 0,0-1 0,0 1 0,0 0 0,0-1 0,1 1 0,-1 0 0,0-1 0,1 1 0,0 0 0,-1-1 0,1 1 0,0-1 0,0 1 0,-1-1 0,1 1 0,1-1 0,-1 0 0,0 1 0,0-1 0,0 0 0,1 0 0,-1 0 0,0 0 0,2 1 0,1-1 0,0 0 0,-1 0 0,1 0 0,0-1 0,-1 0 0,1 1 0,0-1 0,0-1 0,-1 1 0,1 0 0,5-2 0,0 0 0,0-1 0,0 0 0,0 0 0,-1-1 0,1 0 0,-1 0 0,14-10 0,51-45 0,-51 39 0,-20 18 0,1-1 0,-1 1 0,1-1 0,-1 0 0,0 0 0,0 0 0,0 0 0,0 0 0,-1-1 0,1 1 0,-1-1 0,0 1 0,0-1 0,0 1 0,0-1 0,-1 1 0,1-1 0,-1 0 0,0 1 0,-1-7 0,5-32 0,-2 36 0,1 0 0,0 0 0,0 1 0,1-1 0,0 1 0,0 0 0,0-1 0,1 2 0,-1-1 0,7-4 0,9-11 0,55-57 0,-65 67 0,1 2 0,0-1 0,0 1 0,1 1 0,22-10 0,17 4 0,-20 6 0,-23 5 0,0 0 0,0 0 0,0 1 0,-1 0 0,1 1 0,0-1 0,0 1 0,12 2 0,-17-1 0,-1 0 0,1-1 0,-1 1 0,0 0 0,1 1 0,-1-1 0,0 0 0,0 1 0,0-1 0,0 1 0,0-1 0,0 1 0,0 0 0,0 0 0,-1 0 0,1 0 0,-1 0 0,0 0 0,1 1 0,-1-1 0,0 0 0,0 1 0,0-1 0,-1 0 0,1 1 0,-1-1 0,1 1 0,-1 0 0,0-1 0,0 4 0,1 9 0,2 15 0,-2-29 0,0 0 0,-1 0 0,1 0 0,0 0 0,-1-1 0,1 1 0,0 0 0,0 0 0,0 0 0,0-1 0,0 1 0,0 0 0,0-1 0,0 1 0,0-1 0,0 1 0,0-1 0,0 0 0,0 1 0,0-1 0,1 0 0,-1 0 0,0 0 0,0 0 0,1 0 0,55 10 0,-49-8 0,1 0 0,-1 0 0,1-1 0,-1 0 0,1-1 0,0 0 0,-1 0 0,17-3 0,-4-1-1365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80A6E-6189-4175-8F06-F3B5CB47BD6C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7CCE8-682A-425A-9A59-F59C28071E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4131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42FE-E00B-4FAF-8F73-F722060EB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978408"/>
            <a:ext cx="10506991" cy="2531555"/>
          </a:xfrm>
          <a:prstGeom prst="rect">
            <a:avLst/>
          </a:prstGeo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1CCE2-4461-473E-B23C-34C8CCF04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10506991" cy="227755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A551A-CE2F-4E35-A714-B1F04D4B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0920-8310-41EA-A30D-FA106EC7B509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5C907-6594-4DFF-A32B-449C3BA9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76D75-E9DA-4660-AC52-51BA63FCB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EFA84C-D756-4DC7-AA46-68D776F37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234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999A10-4355-4A13-B008-196B21ABE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600" y="483576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6D448-AFEA-4483-B0E4-00284052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16234-4516-4303-8F60-A8127D89A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192" y="3103131"/>
            <a:ext cx="10506991" cy="30929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B5D50-A474-462B-A807-DF186B1C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89BD0-B0FA-40F2-9330-7C8F40D57423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F1DAF-2E2D-46ED-AA3E-3D2FE4039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FC771-EB13-4EB5-A0A2-3968C6AB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B596B8-8230-4695-8D76-F06AFA815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3EBF93-5FD9-4F4E-8485-7B937145C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041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6B4D06-C7C6-4949-8EB2-F03ED999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41710" y="978408"/>
            <a:ext cx="2947881" cy="512477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1B9D-8C11-4176-AF22-89F972E2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632" y="978408"/>
            <a:ext cx="7256453" cy="51247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A9E1C-8E18-4A35-9BD8-427B1D14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3ABA-75A9-4804-81BF-D87564DAC5C4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16CDB-7BB6-4DD2-A626-6DA8E569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0403B-439E-449F-83B1-799EEC239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96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43735-A77F-440D-9448-6AE7C204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1579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6C6EE-D55E-454B-B28C-EC73D1DB4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A2905-6D2E-4319-9521-61452AB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A3041-B899-46AD-B5C8-BB86955A4FB7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C7550-84E8-49D3-B419-6F5F327D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D2C6B-EA5D-4D97-BC84-6C860D53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337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B299E6-11CC-4181-86C3-528A13F1F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22232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803473-0A64-4F9F-833B-8D64E390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9"/>
            <a:ext cx="10515600" cy="2716769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73736-B424-40F2-B562-6DC10E5ED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4171445"/>
            <a:ext cx="10515600" cy="1918205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48851-37C0-478D-B722-D76C817D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1E49-7E5B-4966-9EA9-CD0C71094F31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E063E-66CE-4C18-91FA-D14AE052D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66D3D-FD62-470C-BC3C-A03771A3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FF0049-0231-4557-A707-569556F0C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3922232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7A0DB1-87C8-4BF4-B2A2-F9CA6ED05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C29209-8A8F-48A7-8BA2-AFADA37CB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005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6BE9C-AE7C-4C39-9694-C32D6939B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483577"/>
            <a:ext cx="11147071" cy="243482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CC42C-303A-4BDF-990A-2B07967BC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978408"/>
            <a:ext cx="1114707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55CEF-353E-4E14-83AD-ACADDC08D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0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5ECEF-9654-4AC1-BF77-7BC602BBD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112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922FC8-BC06-407B-A82B-DA62B33A1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E8F8F-1ECD-4122-9CAC-CFFC97E4A613}" type="datetime1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5B701-4E1F-48AA-8A3C-ED5DD9151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BCA31-8AC7-46F5-BCAB-41D54DF8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BA86D8-2A29-4A0E-AEA0-39B41C418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85E13E-918A-4D04-9E84-94148D7C8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703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5E892-D975-4DD6-8583-A14DDBE8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1" y="978407"/>
            <a:ext cx="11145039" cy="1339584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F7700-CECC-4881-BE5C-A13CD825B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632" y="2500921"/>
            <a:ext cx="5346222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50766-520A-44C5-943E-569222B74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3428999"/>
            <a:ext cx="5346222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7E42-976A-4239-8006-D68538D4B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120" y="2500921"/>
            <a:ext cx="5372551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CA329-951F-4391-ADC5-7EA320B77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120" y="3428999"/>
            <a:ext cx="5372551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BEC22A-DA46-460C-B865-D928C20A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AB3F8-C54E-4FF0-B8E4-0195E70DC8D1}" type="datetime1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B2D647-42C5-4AB7-BB71-3A440657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32" y="641908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B2B67-714C-46DA-85E5-598B4244D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9591" y="-7190"/>
            <a:ext cx="640080" cy="365125"/>
          </a:xfrm>
        </p:spPr>
        <p:txBody>
          <a:bodyPr/>
          <a:lstStyle/>
          <a:p>
            <a:fld id="{60553ECD-7F6D-420D-93CA-D8D15EB427A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82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D4B6724-AB30-4E7C-BE2B-ECD94FF1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33311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D4BAB-2678-4A19-A575-C47CAF14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59150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7C89E-0ABD-4FD2-924C-894345AD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3DB84-7CF9-4CD9-8A9A-DE90A2E82374}" type="datetime1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026CE-9CC8-403B-88B1-184D1653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3D616-3C18-401B-A792-E75149FD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EC6F70-D800-4067-A36A-5BBFC8018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393331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B66CB6-8988-4FBA-8524-726765A5F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8599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73F84-0C6B-4EF4-9405-C38982499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2FD40-0273-4AE9-AFA0-79E6B61D4819}" type="datetime1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EC807-744E-4C5C-8B15-09AED3E5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BCB19-9F4B-474C-85C1-4A645A97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300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88B0-DD6B-449B-AE32-D3192081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8"/>
            <a:ext cx="4287393" cy="2450592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22ED6-5B69-4B3B-BF96-3A75F2107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5"/>
            <a:ext cx="644648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04043-D45F-440A-A15D-2718A913E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072DC-7326-43E7-806C-B690C439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BE87D-C62A-4F42-993C-E5144A9142B7}" type="datetime1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89A0F-B8C6-4AA6-A9C4-4A454F422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7A616-A4F2-4FC5-88DE-B4E6BA54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248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B773D-D007-4687-BA9C-9F229829B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7"/>
            <a:ext cx="4287393" cy="2450593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3A75FC-78D2-4EF5-884F-11B7BACF7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44648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CE0BB-D335-4391-A23F-194C575CA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701E1-B97B-4DA5-B9AD-07B7C1247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11CC9-407B-4838-885B-A45D6796D28C}" type="datetime1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D9CF8-F42F-4618-9F26-8BFE5648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A2023-1ECA-4A96-BDC7-F7FA4368B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457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87A535-3CAC-46BC-B2B2-3AE83EC3A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215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EBDBD-59EC-46ED-BE79-6D37B531D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3306870"/>
            <a:ext cx="10506991" cy="257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21F5C-FD3D-42C7-90F4-5ECE6FFCF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4632" y="1005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5B714A17-B6F5-4554-90CF-68AE36CD1967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63D50-6D0B-4963-97B9-A32AE6323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4190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B5E08-CAC3-4C87-B143-5F8956AE9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9591" y="1005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82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10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10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10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6.png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20.xml"/><Relationship Id="rId2" Type="http://schemas.openxmlformats.org/officeDocument/2006/relationships/image" Target="../media/image4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20.xml"/><Relationship Id="rId5" Type="http://schemas.openxmlformats.org/officeDocument/2006/relationships/diagramLayout" Target="../diagrams/layout2.xml"/><Relationship Id="rId15" Type="http://schemas.openxmlformats.org/officeDocument/2006/relationships/image" Target="../media/image9.png"/><Relationship Id="rId10" Type="http://schemas.openxmlformats.org/officeDocument/2006/relationships/diagramLayout" Target="../diagrams/layout20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0.xml"/><Relationship Id="rId13" Type="http://schemas.openxmlformats.org/officeDocument/2006/relationships/customXml" Target="../ink/ink2.xml"/><Relationship Id="rId18" Type="http://schemas.openxmlformats.org/officeDocument/2006/relationships/customXml" Target="../ink/ink3.xml"/><Relationship Id="rId26" Type="http://schemas.openxmlformats.org/officeDocument/2006/relationships/customXml" Target="../ink/ink6.xml"/><Relationship Id="rId3" Type="http://schemas.openxmlformats.org/officeDocument/2006/relationships/diagramLayout" Target="../diagrams/layout3.xml"/><Relationship Id="rId21" Type="http://schemas.openxmlformats.org/officeDocument/2006/relationships/image" Target="../media/image17.png"/><Relationship Id="rId7" Type="http://schemas.openxmlformats.org/officeDocument/2006/relationships/diagramData" Target="../diagrams/data6.xml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5" Type="http://schemas.openxmlformats.org/officeDocument/2006/relationships/image" Target="../media/image20.png"/><Relationship Id="rId2" Type="http://schemas.openxmlformats.org/officeDocument/2006/relationships/diagramData" Target="../diagrams/data5.xml"/><Relationship Id="rId16" Type="http://schemas.openxmlformats.org/officeDocument/2006/relationships/image" Target="../media/image10.png"/><Relationship Id="rId20" Type="http://schemas.openxmlformats.org/officeDocument/2006/relationships/customXml" Target="../ink/ink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customXml" Target="../ink/ink1.xml"/><Relationship Id="rId24" Type="http://schemas.openxmlformats.org/officeDocument/2006/relationships/customXml" Target="../ink/ink5.xml"/><Relationship Id="rId5" Type="http://schemas.openxmlformats.org/officeDocument/2006/relationships/diagramColors" Target="../diagrams/colors3.xml"/><Relationship Id="rId15" Type="http://schemas.openxmlformats.org/officeDocument/2006/relationships/image" Target="../media/image7.png"/><Relationship Id="rId23" Type="http://schemas.openxmlformats.org/officeDocument/2006/relationships/image" Target="../media/image19.png"/><Relationship Id="rId28" Type="http://schemas.openxmlformats.org/officeDocument/2006/relationships/image" Target="../media/image2.png"/><Relationship Id="rId10" Type="http://schemas.openxmlformats.org/officeDocument/2006/relationships/diagramColors" Target="../diagrams/colors30.xml"/><Relationship Id="rId19" Type="http://schemas.openxmlformats.org/officeDocument/2006/relationships/image" Target="../media/image16.png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30.xml"/><Relationship Id="rId14" Type="http://schemas.openxmlformats.org/officeDocument/2006/relationships/image" Target="../media/image12.png"/><Relationship Id="rId22" Type="http://schemas.openxmlformats.org/officeDocument/2006/relationships/image" Target="../media/image18.png"/><Relationship Id="rId27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0.xml"/><Relationship Id="rId13" Type="http://schemas.openxmlformats.org/officeDocument/2006/relationships/image" Target="../media/image2.png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8.xml"/><Relationship Id="rId12" Type="http://schemas.openxmlformats.org/officeDocument/2006/relationships/image" Target="../media/image14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image" Target="../media/image13.png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40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A88D0-E295-4CF3-934C-6423EACEB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 descr="Cherenkov Radiation, Explained | Department of Energy">
            <a:extLst>
              <a:ext uri="{FF2B5EF4-FFF2-40B4-BE49-F238E27FC236}">
                <a16:creationId xmlns:a16="http://schemas.microsoft.com/office/drawing/2014/main" id="{FE6207CB-C329-6429-E1C9-21CD1129EE5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-491612" y="-28702"/>
            <a:ext cx="13117524" cy="6886701"/>
          </a:xfrm>
          <a:prstGeom prst="rect">
            <a:avLst/>
          </a:prstGeom>
          <a:effectLst>
            <a:outerShdw dist="50800" dir="5400000" algn="ctr" rotWithShape="0">
              <a:srgbClr val="000000"/>
            </a:outerShdw>
          </a:effec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B2E5B80-A254-5FEA-5394-E13BFD884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2747" y="692609"/>
            <a:ext cx="6323471" cy="2736390"/>
          </a:xfrm>
        </p:spPr>
        <p:txBody>
          <a:bodyPr anchor="t">
            <a:normAutofit/>
          </a:bodyPr>
          <a:lstStyle/>
          <a:p>
            <a:pPr algn="ctr"/>
            <a:r>
              <a:rPr lang="it-IT" dirty="0"/>
              <a:t> </a:t>
            </a:r>
            <a:r>
              <a:rPr lang="it-IT" sz="8000" b="1" dirty="0">
                <a:solidFill>
                  <a:schemeClr val="bg1"/>
                </a:solidFill>
              </a:rPr>
              <a:t>C</a:t>
            </a:r>
            <a:r>
              <a:rPr lang="it-IT" sz="8000" b="1" dirty="0">
                <a:solidFill>
                  <a:srgbClr val="FFFFFF"/>
                </a:solidFill>
              </a:rPr>
              <a:t>ERENKOV DETECTORS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B8DE73D-7A29-F750-7AA9-A99E91F8C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3824" y="4201727"/>
            <a:ext cx="6201318" cy="1949813"/>
          </a:xfrm>
        </p:spPr>
        <p:txBody>
          <a:bodyPr anchor="b">
            <a:normAutofit fontScale="92500"/>
          </a:bodyPr>
          <a:lstStyle/>
          <a:p>
            <a:pPr algn="ctr"/>
            <a:r>
              <a:rPr lang="it-IT" dirty="0">
                <a:solidFill>
                  <a:srgbClr val="FFFFFF"/>
                </a:solidFill>
              </a:rPr>
              <a:t>Alessia Benesperi</a:t>
            </a:r>
          </a:p>
          <a:p>
            <a:pPr algn="ctr"/>
            <a:r>
              <a:rPr lang="it-IT" dirty="0">
                <a:solidFill>
                  <a:srgbClr val="FFFFFF"/>
                </a:solidFill>
              </a:rPr>
              <a:t>University of Pisa – </a:t>
            </a:r>
            <a:r>
              <a:rPr lang="it-IT" dirty="0" err="1">
                <a:solidFill>
                  <a:srgbClr val="FFFFFF"/>
                </a:solidFill>
              </a:rPr>
              <a:t>Bachelor’s</a:t>
            </a:r>
            <a:r>
              <a:rPr lang="it-IT" dirty="0">
                <a:solidFill>
                  <a:srgbClr val="FFFFFF"/>
                </a:solidFill>
              </a:rPr>
              <a:t> Student in </a:t>
            </a:r>
            <a:r>
              <a:rPr lang="it-IT" dirty="0" err="1">
                <a:solidFill>
                  <a:srgbClr val="FFFFFF"/>
                </a:solidFill>
              </a:rPr>
              <a:t>Physics</a:t>
            </a:r>
            <a:endParaRPr lang="it-IT" dirty="0">
              <a:solidFill>
                <a:srgbClr val="FFFFFF"/>
              </a:solidFill>
            </a:endParaRPr>
          </a:p>
          <a:p>
            <a:pPr algn="ctr"/>
            <a:endParaRPr lang="it-IT" dirty="0">
              <a:solidFill>
                <a:srgbClr val="FFFFFF"/>
              </a:solidFill>
            </a:endParaRPr>
          </a:p>
          <a:p>
            <a:pPr algn="ctr"/>
            <a:r>
              <a:rPr lang="it-IT" dirty="0" err="1">
                <a:solidFill>
                  <a:srgbClr val="FFFFFF"/>
                </a:solidFill>
              </a:rPr>
              <a:t>GraSPA</a:t>
            </a:r>
            <a:r>
              <a:rPr lang="it-IT" dirty="0">
                <a:solidFill>
                  <a:srgbClr val="FFFFFF"/>
                </a:solidFill>
              </a:rPr>
              <a:t> 2026 Annecy, 17/07/2026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4E56A8-93D5-4BE3-AE61-84677331A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D492A0C-1773-477B-83B5-C707CB057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4A3F377-3B17-5B61-014D-416554DB56AB}"/>
              </a:ext>
            </a:extLst>
          </p:cNvPr>
          <p:cNvSpPr txBox="1"/>
          <p:nvPr/>
        </p:nvSpPr>
        <p:spPr>
          <a:xfrm rot="5400000">
            <a:off x="3490452" y="649833"/>
            <a:ext cx="717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chemeClr val="bg1"/>
                </a:solidFill>
              </a:rPr>
              <a:t>&gt;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8101621D-BBC9-5E10-B5B1-F25F8458B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1</a:t>
            </a:fld>
            <a:endParaRPr lang="en-US"/>
          </a:p>
        </p:txBody>
      </p:sp>
      <p:pic>
        <p:nvPicPr>
          <p:cNvPr id="7" name="Immagine 6" descr="Immagine che contiene Carattere, Elementi grafici, testo, logo&#10;&#10;Il contenuto generato dall'IA potrebbe non essere corretto.">
            <a:extLst>
              <a:ext uri="{FF2B5EF4-FFF2-40B4-BE49-F238E27FC236}">
                <a16:creationId xmlns:a16="http://schemas.microsoft.com/office/drawing/2014/main" id="{D934BF65-FB49-1B6E-83E4-93DF8196B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1842"/>
            <a:ext cx="1376788" cy="66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91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9D9B28C2-CC47-C7DE-448D-07DD1679A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721" y="178789"/>
            <a:ext cx="11088557" cy="239043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it-IT" b="1" dirty="0" err="1"/>
              <a:t>Cerenkov</a:t>
            </a:r>
            <a:r>
              <a:rPr lang="it-IT" b="1" dirty="0"/>
              <a:t> </a:t>
            </a:r>
            <a:r>
              <a:rPr lang="it-IT" b="1" dirty="0" err="1"/>
              <a:t>Effect</a:t>
            </a:r>
            <a:br>
              <a:rPr lang="it-IT" sz="2400" b="1" dirty="0"/>
            </a:br>
            <a:r>
              <a:rPr lang="it-IT" sz="2400" dirty="0"/>
              <a:t>A </a:t>
            </a:r>
            <a:r>
              <a:rPr lang="it-IT" sz="2400" dirty="0" err="1"/>
              <a:t>charged</a:t>
            </a:r>
            <a:r>
              <a:rPr lang="it-IT" sz="2400" dirty="0"/>
              <a:t> </a:t>
            </a:r>
            <a:r>
              <a:rPr lang="it-IT" sz="2400" dirty="0" err="1"/>
              <a:t>particle</a:t>
            </a:r>
            <a:r>
              <a:rPr lang="it-IT" sz="2400" dirty="0"/>
              <a:t> </a:t>
            </a:r>
            <a:r>
              <a:rPr lang="it-IT" sz="2400" dirty="0" err="1"/>
              <a:t>moving</a:t>
            </a:r>
            <a:r>
              <a:rPr lang="it-IT" sz="2400" dirty="0"/>
              <a:t> </a:t>
            </a:r>
            <a:r>
              <a:rPr lang="it-IT" sz="2400" dirty="0" err="1"/>
              <a:t>faster</a:t>
            </a:r>
            <a:r>
              <a:rPr lang="it-IT" sz="2400" dirty="0"/>
              <a:t> </a:t>
            </a:r>
            <a:r>
              <a:rPr lang="it-IT" sz="2400" dirty="0" err="1"/>
              <a:t>than</a:t>
            </a:r>
            <a:r>
              <a:rPr lang="it-IT" sz="2400" dirty="0"/>
              <a:t> light in a medium -&gt; </a:t>
            </a:r>
            <a:r>
              <a:rPr lang="it-IT" sz="2400" dirty="0" err="1"/>
              <a:t>emittion</a:t>
            </a:r>
            <a:r>
              <a:rPr lang="it-IT" sz="2400" dirty="0"/>
              <a:t> of </a:t>
            </a:r>
            <a:r>
              <a:rPr lang="it-IT" sz="2400" dirty="0" err="1"/>
              <a:t>radiation</a:t>
            </a:r>
            <a:endParaRPr lang="it-IT" b="1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B8DBFCA-6C7F-0234-5147-956C080005DF}"/>
              </a:ext>
            </a:extLst>
          </p:cNvPr>
          <p:cNvSpPr/>
          <p:nvPr/>
        </p:nvSpPr>
        <p:spPr>
          <a:xfrm>
            <a:off x="3191875" y="3103131"/>
            <a:ext cx="1267830" cy="79510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E09A561-6632-808E-B771-73D0320D2004}"/>
              </a:ext>
            </a:extLst>
          </p:cNvPr>
          <p:cNvSpPr/>
          <p:nvPr/>
        </p:nvSpPr>
        <p:spPr>
          <a:xfrm>
            <a:off x="3191875" y="4170947"/>
            <a:ext cx="2085978" cy="94648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Segnaposto contenuto 7">
                <a:extLst>
                  <a:ext uri="{FF2B5EF4-FFF2-40B4-BE49-F238E27FC236}">
                    <a16:creationId xmlns:a16="http://schemas.microsoft.com/office/drawing/2014/main" id="{895D991B-F191-F350-87D5-2DAAE300AE5C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it-IT" dirty="0"/>
                  <a:t>Particle </a:t>
                </a:r>
                <a:r>
                  <a:rPr lang="it-IT" dirty="0" err="1"/>
                  <a:t>velocity</a:t>
                </a:r>
                <a:r>
                  <a:rPr lang="it-IT" dirty="0"/>
                  <a:t>:   </a:t>
                </a:r>
                <a14:m>
                  <m:oMath xmlns:m="http://schemas.openxmlformats.org/officeDocument/2006/math">
                    <m:r>
                      <a:rPr lang="it-IT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it-IT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it-IT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it-IT" dirty="0"/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it-IT" dirty="0" err="1"/>
                  <a:t>Emission</a:t>
                </a:r>
                <a:r>
                  <a:rPr lang="it-IT" dirty="0"/>
                  <a:t> angle: </a:t>
                </a:r>
                <a14:m>
                  <m:oMath xmlns:m="http://schemas.openxmlformats.org/officeDocument/2006/math">
                    <m:r>
                      <a:rPr lang="it-IT" sz="32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it-IT" sz="3200" b="0" i="1" smtClean="0">
                        <a:latin typeface="Cambria Math" panose="02040503050406030204" pitchFamily="18" charset="0"/>
                      </a:rPr>
                      <m:t>𝑐𝑜𝑠</m:t>
                    </m:r>
                    <m:sSub>
                      <m:sSubPr>
                        <m:ctrlPr>
                          <a:rPr lang="it-IT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it-IT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it-IT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it-IT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den>
                    </m:f>
                  </m:oMath>
                </a14:m>
                <a:endParaRPr lang="it-IT" dirty="0"/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it-IT" dirty="0"/>
                  <a:t>Light </a:t>
                </a:r>
                <a:r>
                  <a:rPr lang="it-IT" dirty="0" err="1"/>
                  <a:t>cone</a:t>
                </a:r>
                <a:r>
                  <a:rPr lang="it-IT" dirty="0"/>
                  <a:t> </a:t>
                </a:r>
                <a:r>
                  <a:rPr lang="it-IT" dirty="0" err="1"/>
                  <a:t>around</a:t>
                </a:r>
                <a:r>
                  <a:rPr lang="it-IT" dirty="0"/>
                  <a:t> </a:t>
                </a:r>
                <a:r>
                  <a:rPr lang="it-IT" dirty="0" err="1"/>
                  <a:t>particle</a:t>
                </a:r>
                <a:r>
                  <a:rPr lang="it-IT" dirty="0"/>
                  <a:t> </a:t>
                </a:r>
                <a:r>
                  <a:rPr lang="it-IT" dirty="0" err="1"/>
                  <a:t>direction</a:t>
                </a:r>
                <a:endParaRPr lang="it-IT" dirty="0"/>
              </a:p>
            </p:txBody>
          </p:sp>
        </mc:Choice>
        <mc:Fallback xmlns="">
          <p:sp>
            <p:nvSpPr>
              <p:cNvPr id="8" name="Segnaposto contenuto 7">
                <a:extLst>
                  <a:ext uri="{FF2B5EF4-FFF2-40B4-BE49-F238E27FC236}">
                    <a16:creationId xmlns:a16="http://schemas.microsoft.com/office/drawing/2014/main" id="{895D991B-F191-F350-87D5-2DAAE300AE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146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magine 13" descr="Cherenkov cone of a charged tachyon. | Download Scientific Diagram">
            <a:extLst>
              <a:ext uri="{FF2B5EF4-FFF2-40B4-BE49-F238E27FC236}">
                <a16:creationId xmlns:a16="http://schemas.microsoft.com/office/drawing/2014/main" id="{C94F6C06-CEE7-BFA3-C416-FA499A337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451" y="3062166"/>
            <a:ext cx="3294779" cy="3155759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C005702-A423-7837-EBDE-18BAEAC93169}"/>
              </a:ext>
            </a:extLst>
          </p:cNvPr>
          <p:cNvSpPr txBox="1"/>
          <p:nvPr/>
        </p:nvSpPr>
        <p:spPr>
          <a:xfrm rot="5400000">
            <a:off x="608342" y="599630"/>
            <a:ext cx="717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/>
              <a:t>&gt;</a:t>
            </a:r>
          </a:p>
        </p:txBody>
      </p:sp>
      <p:sp>
        <p:nvSpPr>
          <p:cNvPr id="17" name="Segnaposto numero diapositiva 16">
            <a:extLst>
              <a:ext uri="{FF2B5EF4-FFF2-40B4-BE49-F238E27FC236}">
                <a16:creationId xmlns:a16="http://schemas.microsoft.com/office/drawing/2014/main" id="{FA5743DB-47FE-0BE7-2BCB-70154A719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Diagramma 17">
                <a:extLst>
                  <a:ext uri="{FF2B5EF4-FFF2-40B4-BE49-F238E27FC236}">
                    <a16:creationId xmlns:a16="http://schemas.microsoft.com/office/drawing/2014/main" id="{513E7283-85E0-397C-834E-45BE7D29EF8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479158714"/>
                  </p:ext>
                </p:extLst>
              </p:nvPr>
            </p:nvGraphicFramePr>
            <p:xfrm>
              <a:off x="1213049" y="38063"/>
              <a:ext cx="9776542" cy="37171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</mc:Choice>
        <mc:Fallback xmlns="">
          <p:graphicFrame>
            <p:nvGraphicFramePr>
              <p:cNvPr id="18" name="Diagramma 17">
                <a:extLst>
                  <a:ext uri="{FF2B5EF4-FFF2-40B4-BE49-F238E27FC236}">
                    <a16:creationId xmlns:a16="http://schemas.microsoft.com/office/drawing/2014/main" id="{513E7283-85E0-397C-834E-45BE7D29EF8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479158714"/>
                  </p:ext>
                </p:extLst>
              </p:nvPr>
            </p:nvGraphicFramePr>
            <p:xfrm>
              <a:off x="1213049" y="38063"/>
              <a:ext cx="9776542" cy="37171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9" r:lo="rId10" r:qs="rId11" r:cs="rId12"/>
              </a:graphicData>
            </a:graphic>
          </p:graphicFrame>
        </mc:Fallback>
      </mc:AlternateContent>
      <p:pic>
        <p:nvPicPr>
          <p:cNvPr id="3" name="Immagine 2" descr="Immagine che contiene Carattere, Elementi grafici, testo, logo&#10;&#10;Il contenuto generato dall'IA potrebbe non essere corretto.">
            <a:extLst>
              <a:ext uri="{FF2B5EF4-FFF2-40B4-BE49-F238E27FC236}">
                <a16:creationId xmlns:a16="http://schemas.microsoft.com/office/drawing/2014/main" id="{00526D5A-05B3-AD46-C397-C6ADE69842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1842"/>
            <a:ext cx="1376788" cy="66753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FDFF665-A9F2-A5C3-1794-849AB5A2AE59}"/>
              </a:ext>
            </a:extLst>
          </p:cNvPr>
          <p:cNvSpPr txBox="1"/>
          <p:nvPr/>
        </p:nvSpPr>
        <p:spPr>
          <a:xfrm>
            <a:off x="9081840" y="6449639"/>
            <a:ext cx="3094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Alessia Benesperi, </a:t>
            </a:r>
            <a:r>
              <a:rPr lang="it-IT" sz="1400" dirty="0" err="1"/>
              <a:t>GraSPA</a:t>
            </a:r>
            <a:r>
              <a:rPr lang="it-IT" sz="1400" dirty="0"/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1324268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7B1FE447-DA56-A6C4-E39A-058EFFE1D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581" y="1811284"/>
            <a:ext cx="3502450" cy="224540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40AC200A-F1AD-2E81-473B-9D60A46987A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113" y="1811284"/>
            <a:ext cx="2525773" cy="2245407"/>
          </a:xfrm>
          <a:prstGeom prst="rect">
            <a:avLst/>
          </a:prstGeom>
        </p:spPr>
      </p:pic>
      <p:sp>
        <p:nvSpPr>
          <p:cNvPr id="48" name="Rettangolo 47">
            <a:extLst>
              <a:ext uri="{FF2B5EF4-FFF2-40B4-BE49-F238E27FC236}">
                <a16:creationId xmlns:a16="http://schemas.microsoft.com/office/drawing/2014/main" id="{EC8AAE21-35F1-75B7-FB73-68942D89D054}"/>
              </a:ext>
            </a:extLst>
          </p:cNvPr>
          <p:cNvSpPr/>
          <p:nvPr/>
        </p:nvSpPr>
        <p:spPr>
          <a:xfrm>
            <a:off x="481781" y="521639"/>
            <a:ext cx="11147890" cy="1078209"/>
          </a:xfrm>
          <a:prstGeom prst="rect">
            <a:avLst/>
          </a:prstGeom>
          <a:solidFill>
            <a:srgbClr val="E5F8F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CA95ED5-7A06-6AF0-A4FF-FB4F66D1FAB8}"/>
              </a:ext>
            </a:extLst>
          </p:cNvPr>
          <p:cNvSpPr txBox="1"/>
          <p:nvPr/>
        </p:nvSpPr>
        <p:spPr>
          <a:xfrm>
            <a:off x="2261936" y="630816"/>
            <a:ext cx="7668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err="1">
                <a:latin typeface="+mj-lt"/>
              </a:rPr>
              <a:t>Types</a:t>
            </a:r>
            <a:r>
              <a:rPr lang="it-IT" sz="4400" b="1" dirty="0">
                <a:latin typeface="+mj-lt"/>
              </a:rPr>
              <a:t> of </a:t>
            </a:r>
            <a:r>
              <a:rPr lang="it-IT" sz="4400" b="1" dirty="0" err="1">
                <a:latin typeface="+mj-lt"/>
              </a:rPr>
              <a:t>Cerenkov</a:t>
            </a:r>
            <a:r>
              <a:rPr lang="it-IT" sz="4400" b="1" dirty="0">
                <a:latin typeface="+mj-lt"/>
              </a:rPr>
              <a:t> Detectors </a:t>
            </a:r>
          </a:p>
        </p:txBody>
      </p:sp>
      <p:sp>
        <p:nvSpPr>
          <p:cNvPr id="15" name="Segnaposto numero diapositiva 14">
            <a:extLst>
              <a:ext uri="{FF2B5EF4-FFF2-40B4-BE49-F238E27FC236}">
                <a16:creationId xmlns:a16="http://schemas.microsoft.com/office/drawing/2014/main" id="{BBB182E0-9C6B-1426-4CE6-7107658C6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Diagramma 16">
                <a:extLst>
                  <a:ext uri="{FF2B5EF4-FFF2-40B4-BE49-F238E27FC236}">
                    <a16:creationId xmlns:a16="http://schemas.microsoft.com/office/drawing/2014/main" id="{52206AAF-E954-5A84-506E-69B92E4993E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079706125"/>
                  </p:ext>
                </p:extLst>
              </p:nvPr>
            </p:nvGraphicFramePr>
            <p:xfrm>
              <a:off x="1213049" y="38063"/>
              <a:ext cx="9776542" cy="37171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</mc:Choice>
        <mc:Fallback xmlns="">
          <p:graphicFrame>
            <p:nvGraphicFramePr>
              <p:cNvPr id="17" name="Diagramma 16">
                <a:extLst>
                  <a:ext uri="{FF2B5EF4-FFF2-40B4-BE49-F238E27FC236}">
                    <a16:creationId xmlns:a16="http://schemas.microsoft.com/office/drawing/2014/main" id="{52206AAF-E954-5A84-506E-69B92E4993E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079706125"/>
                  </p:ext>
                </p:extLst>
              </p:nvPr>
            </p:nvGraphicFramePr>
            <p:xfrm>
              <a:off x="1213049" y="38063"/>
              <a:ext cx="9776542" cy="37171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9" r:lo="rId10" r:qs="rId11" r:cs="rId12"/>
              </a:graphicData>
            </a:graphic>
          </p:graphicFrame>
        </mc:Fallback>
      </mc:AlternateContent>
      <p:pic>
        <p:nvPicPr>
          <p:cNvPr id="19" name="Immagine 18" descr="The principle of $\pi /K$ identification for the ARICH counter. The... |  Download Scientific Diagram">
            <a:extLst>
              <a:ext uri="{FF2B5EF4-FFF2-40B4-BE49-F238E27FC236}">
                <a16:creationId xmlns:a16="http://schemas.microsoft.com/office/drawing/2014/main" id="{81FEF68D-DCFD-D3C8-3A9A-90E3C7404BA9}"/>
              </a:ext>
            </a:extLst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516" y="1811284"/>
            <a:ext cx="3215882" cy="2245407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77590C69-5061-486A-0AF7-8A8C894B105E}"/>
              </a:ext>
            </a:extLst>
          </p:cNvPr>
          <p:cNvSpPr txBox="1"/>
          <p:nvPr/>
        </p:nvSpPr>
        <p:spPr>
          <a:xfrm rot="5400000">
            <a:off x="4474235" y="712012"/>
            <a:ext cx="717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&gt;</a:t>
            </a:r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D561032B-EE93-0371-5B8E-3D27871E181A}"/>
              </a:ext>
            </a:extLst>
          </p:cNvPr>
          <p:cNvSpPr/>
          <p:nvPr/>
        </p:nvSpPr>
        <p:spPr>
          <a:xfrm>
            <a:off x="1388938" y="4267663"/>
            <a:ext cx="1745995" cy="40011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2803B1A7-6417-BF47-526A-37D75A0D7C6A}"/>
              </a:ext>
            </a:extLst>
          </p:cNvPr>
          <p:cNvSpPr txBox="1"/>
          <p:nvPr/>
        </p:nvSpPr>
        <p:spPr>
          <a:xfrm>
            <a:off x="1388938" y="4267663"/>
            <a:ext cx="1745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THRESHOLD</a:t>
            </a:r>
          </a:p>
        </p:txBody>
      </p:sp>
      <p:sp>
        <p:nvSpPr>
          <p:cNvPr id="38" name="Rettangolo 37">
            <a:extLst>
              <a:ext uri="{FF2B5EF4-FFF2-40B4-BE49-F238E27FC236}">
                <a16:creationId xmlns:a16="http://schemas.microsoft.com/office/drawing/2014/main" id="{26733348-1DCD-82A0-8D57-3EE742BE2373}"/>
              </a:ext>
            </a:extLst>
          </p:cNvPr>
          <p:cNvSpPr/>
          <p:nvPr/>
        </p:nvSpPr>
        <p:spPr>
          <a:xfrm>
            <a:off x="5094723" y="4267663"/>
            <a:ext cx="1995946" cy="40011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C0FF45BA-18B0-6204-2266-31F5CC464529}"/>
              </a:ext>
            </a:extLst>
          </p:cNvPr>
          <p:cNvSpPr/>
          <p:nvPr/>
        </p:nvSpPr>
        <p:spPr>
          <a:xfrm>
            <a:off x="9545956" y="4267663"/>
            <a:ext cx="689426" cy="40011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D9C126F9-05D3-C63A-98CF-95544631AF0E}"/>
              </a:ext>
            </a:extLst>
          </p:cNvPr>
          <p:cNvSpPr txBox="1"/>
          <p:nvPr/>
        </p:nvSpPr>
        <p:spPr>
          <a:xfrm>
            <a:off x="5094723" y="4268126"/>
            <a:ext cx="1995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DIFFERENTIAL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374D8B20-4661-9173-CBB8-F5F721B1EB7A}"/>
              </a:ext>
            </a:extLst>
          </p:cNvPr>
          <p:cNvSpPr txBox="1"/>
          <p:nvPr/>
        </p:nvSpPr>
        <p:spPr>
          <a:xfrm>
            <a:off x="9493565" y="4267663"/>
            <a:ext cx="872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RICH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82846767-CE1A-7809-338D-3138526C2F5B}"/>
              </a:ext>
            </a:extLst>
          </p:cNvPr>
          <p:cNvSpPr txBox="1"/>
          <p:nvPr/>
        </p:nvSpPr>
        <p:spPr>
          <a:xfrm>
            <a:off x="481781" y="4925961"/>
            <a:ext cx="3502450" cy="102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/>
              <a:t>Binary</a:t>
            </a:r>
            <a:r>
              <a:rPr lang="it-IT" dirty="0"/>
              <a:t> </a:t>
            </a:r>
            <a:r>
              <a:rPr lang="it-IT" dirty="0" err="1"/>
              <a:t>response</a:t>
            </a:r>
            <a:r>
              <a:rPr lang="it-IT" dirty="0"/>
              <a:t>: light/no light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it-IT" dirty="0" err="1"/>
              <a:t>Identification</a:t>
            </a:r>
            <a:r>
              <a:rPr lang="it-IT" dirty="0"/>
              <a:t> of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particles</a:t>
            </a:r>
            <a:r>
              <a:rPr lang="it-IT" dirty="0"/>
              <a:t> in a </a:t>
            </a:r>
            <a:r>
              <a:rPr lang="it-IT" dirty="0" err="1"/>
              <a:t>beam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C83C7F3C-1EE7-725F-1C62-24BEE7968919}"/>
                  </a:ext>
                </a:extLst>
              </p:cNvPr>
              <p:cNvSpPr txBox="1"/>
              <p:nvPr/>
            </p:nvSpPr>
            <p:spPr>
              <a:xfrm>
                <a:off x="4350095" y="4925961"/>
                <a:ext cx="3502450" cy="1579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dirty="0"/>
                  <a:t>Measures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it-IT" dirty="0"/>
                  <a:t> -&gt; </a:t>
                </a:r>
                <a14:m>
                  <m:oMath xmlns:m="http://schemas.openxmlformats.org/officeDocument/2006/math"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endParaRPr lang="it-IT" dirty="0"/>
              </a:p>
              <a:p>
                <a:pPr marL="285750" indent="-285750">
                  <a:spcBef>
                    <a:spcPts val="800"/>
                  </a:spcBef>
                  <a:buFont typeface="Arial" panose="020B0604020202020204" pitchFamily="34" charset="0"/>
                  <a:buChar char="•"/>
                </a:pPr>
                <a:r>
                  <a:rPr lang="it-IT" dirty="0" err="1"/>
                  <a:t>Requires</a:t>
                </a:r>
                <a:r>
                  <a:rPr lang="it-IT" dirty="0"/>
                  <a:t> knowledge of the </a:t>
                </a:r>
                <a:r>
                  <a:rPr lang="it-IT" dirty="0" err="1"/>
                  <a:t>incident</a:t>
                </a:r>
                <a:r>
                  <a:rPr lang="it-IT" dirty="0"/>
                  <a:t> </a:t>
                </a:r>
                <a:r>
                  <a:rPr lang="it-IT" dirty="0" err="1"/>
                  <a:t>beam</a:t>
                </a:r>
                <a:r>
                  <a:rPr lang="it-IT" dirty="0"/>
                  <a:t> </a:t>
                </a:r>
                <a:r>
                  <a:rPr lang="it-IT" dirty="0" err="1"/>
                  <a:t>direction</a:t>
                </a:r>
                <a:endParaRPr lang="it-IT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it-IT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it-IT" dirty="0"/>
              </a:p>
            </p:txBody>
          </p:sp>
        </mc:Choice>
        <mc:Fallback xmlns=""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C83C7F3C-1EE7-725F-1C62-24BEE79689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095" y="4925961"/>
                <a:ext cx="3502450" cy="1579920"/>
              </a:xfrm>
              <a:prstGeom prst="rect">
                <a:avLst/>
              </a:prstGeom>
              <a:blipFill>
                <a:blip r:embed="rId14"/>
                <a:stretch>
                  <a:fillRect l="-1220" t="-193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asellaDiTesto 46">
                <a:extLst>
                  <a:ext uri="{FF2B5EF4-FFF2-40B4-BE49-F238E27FC236}">
                    <a16:creationId xmlns:a16="http://schemas.microsoft.com/office/drawing/2014/main" id="{5290DA49-9337-9B0E-22D7-C60B075C2362}"/>
                  </a:ext>
                </a:extLst>
              </p:cNvPr>
              <p:cNvSpPr txBox="1"/>
              <p:nvPr/>
            </p:nvSpPr>
            <p:spPr>
              <a:xfrm>
                <a:off x="8484157" y="4925961"/>
                <a:ext cx="3502450" cy="748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dirty="0"/>
                  <a:t>Measures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it-IT" dirty="0"/>
                  <a:t> -&gt;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endParaRPr lang="it-IT" dirty="0"/>
              </a:p>
              <a:p>
                <a:pPr marL="285750" indent="-285750">
                  <a:spcBef>
                    <a:spcPts val="800"/>
                  </a:spcBef>
                  <a:buFont typeface="Arial" panose="020B0604020202020204" pitchFamily="34" charset="0"/>
                  <a:buChar char="•"/>
                </a:pPr>
                <a:r>
                  <a:rPr lang="it-IT" dirty="0"/>
                  <a:t>Full ring imaging</a:t>
                </a:r>
              </a:p>
            </p:txBody>
          </p:sp>
        </mc:Choice>
        <mc:Fallback xmlns="">
          <p:sp>
            <p:nvSpPr>
              <p:cNvPr id="47" name="CasellaDiTesto 46">
                <a:extLst>
                  <a:ext uri="{FF2B5EF4-FFF2-40B4-BE49-F238E27FC236}">
                    <a16:creationId xmlns:a16="http://schemas.microsoft.com/office/drawing/2014/main" id="{5290DA49-9337-9B0E-22D7-C60B075C23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4157" y="4925961"/>
                <a:ext cx="3502450" cy="748923"/>
              </a:xfrm>
              <a:prstGeom prst="rect">
                <a:avLst/>
              </a:prstGeom>
              <a:blipFill>
                <a:blip r:embed="rId15"/>
                <a:stretch>
                  <a:fillRect l="-1220" t="-4065" b="-1219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magine 2" descr="Immagine che contiene Carattere, Elementi grafici, testo, logo&#10;&#10;Il contenuto generato dall'IA potrebbe non essere corretto.">
            <a:extLst>
              <a:ext uri="{FF2B5EF4-FFF2-40B4-BE49-F238E27FC236}">
                <a16:creationId xmlns:a16="http://schemas.microsoft.com/office/drawing/2014/main" id="{FFAF8A6E-747A-51A8-DB33-73170D9D942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1842"/>
            <a:ext cx="1376788" cy="66753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2734271-3BFB-7E82-EEF7-C6721AFE9373}"/>
              </a:ext>
            </a:extLst>
          </p:cNvPr>
          <p:cNvSpPr txBox="1"/>
          <p:nvPr/>
        </p:nvSpPr>
        <p:spPr>
          <a:xfrm>
            <a:off x="9081840" y="6449639"/>
            <a:ext cx="3094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Alessia Benesperi, </a:t>
            </a:r>
            <a:r>
              <a:rPr lang="it-IT" sz="1400" dirty="0" err="1"/>
              <a:t>GraSPA</a:t>
            </a:r>
            <a:r>
              <a:rPr lang="it-IT" sz="1400" dirty="0"/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210499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400D0C3A-D0F5-FE0A-432A-BB9BB29B2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4</a:t>
            </a:fld>
            <a:endParaRPr lang="en-US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D33D440E-24CD-AF1F-F903-71D5780E4A9D}"/>
              </a:ext>
            </a:extLst>
          </p:cNvPr>
          <p:cNvSpPr/>
          <p:nvPr/>
        </p:nvSpPr>
        <p:spPr>
          <a:xfrm>
            <a:off x="403120" y="812741"/>
            <a:ext cx="6660619" cy="52322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Diagramma 3">
                <a:extLst>
                  <a:ext uri="{FF2B5EF4-FFF2-40B4-BE49-F238E27FC236}">
                    <a16:creationId xmlns:a16="http://schemas.microsoft.com/office/drawing/2014/main" id="{A918617C-2345-BBD8-6CFE-DCAEB4D53DA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27386636"/>
                  </p:ext>
                </p:extLst>
              </p:nvPr>
            </p:nvGraphicFramePr>
            <p:xfrm>
              <a:off x="1213049" y="38063"/>
              <a:ext cx="9776542" cy="37171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4" name="Diagramma 3">
                <a:extLst>
                  <a:ext uri="{FF2B5EF4-FFF2-40B4-BE49-F238E27FC236}">
                    <a16:creationId xmlns:a16="http://schemas.microsoft.com/office/drawing/2014/main" id="{A918617C-2345-BBD8-6CFE-DCAEB4D53DA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27386636"/>
                  </p:ext>
                </p:extLst>
              </p:nvPr>
            </p:nvGraphicFramePr>
            <p:xfrm>
              <a:off x="1213049" y="38063"/>
              <a:ext cx="9776542" cy="37171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EEB2B9D6-30BA-AF71-8D32-12602021EAC4}"/>
                  </a:ext>
                </a:extLst>
              </p14:cNvPr>
              <p14:cNvContentPartPr/>
              <p14:nvPr/>
            </p14:nvContentPartPr>
            <p14:xfrm>
              <a:off x="5270017" y="3908748"/>
              <a:ext cx="922680" cy="5079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EEB2B9D6-30BA-AF71-8D32-12602021EAC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207017" y="3846108"/>
                <a:ext cx="1048320" cy="63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AD6E0EEE-B9D0-766A-BACA-00F95E9AC66C}"/>
                  </a:ext>
                </a:extLst>
              </p14:cNvPr>
              <p14:cNvContentPartPr/>
              <p14:nvPr/>
            </p14:nvContentPartPr>
            <p14:xfrm>
              <a:off x="9393600" y="3254952"/>
              <a:ext cx="3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AD6E0EEE-B9D0-766A-BACA-00F95E9AC66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330960" y="3192312"/>
                <a:ext cx="126000" cy="12600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Immagine 16">
            <a:extLst>
              <a:ext uri="{FF2B5EF4-FFF2-40B4-BE49-F238E27FC236}">
                <a16:creationId xmlns:a16="http://schemas.microsoft.com/office/drawing/2014/main" id="{FE21AA22-34A9-3E5A-FB6D-2AF78945E4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9703" r="33596" b="29181"/>
          <a:stretch>
            <a:fillRect/>
          </a:stretch>
        </p:blipFill>
        <p:spPr>
          <a:xfrm>
            <a:off x="403121" y="2102182"/>
            <a:ext cx="5918659" cy="265363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3A629C70-7FD4-0F2B-450E-0C434868C7CB}"/>
                  </a:ext>
                </a:extLst>
              </p:cNvPr>
              <p:cNvSpPr txBox="1"/>
              <p:nvPr/>
            </p:nvSpPr>
            <p:spPr>
              <a:xfrm>
                <a:off x="403121" y="812741"/>
                <a:ext cx="67252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u="sng" dirty="0"/>
                  <a:t>Application</a:t>
                </a:r>
                <a:r>
                  <a:rPr lang="it-IT" sz="2800" dirty="0"/>
                  <a:t>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it-IT" sz="2800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it-IT" sz="2800" b="1" i="1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it-IT" sz="2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800" b="1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it-IT" sz="2800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it-IT" sz="2800" b="1" dirty="0"/>
                  <a:t> </a:t>
                </a:r>
                <a:r>
                  <a:rPr lang="it-IT" sz="2800" b="1" dirty="0" err="1"/>
                  <a:t>separation</a:t>
                </a:r>
                <a:r>
                  <a:rPr lang="it-IT" sz="2800" b="1" dirty="0"/>
                  <a:t> in a </a:t>
                </a:r>
                <a:r>
                  <a:rPr lang="it-IT" sz="2800" b="1" dirty="0" err="1"/>
                  <a:t>beam</a:t>
                </a:r>
                <a:endParaRPr lang="it-IT" sz="2800" b="1" dirty="0"/>
              </a:p>
            </p:txBody>
          </p:sp>
        </mc:Choice>
        <mc:Fallback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3A629C70-7FD4-0F2B-450E-0C434868C7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21" y="812741"/>
                <a:ext cx="6725266" cy="523220"/>
              </a:xfrm>
              <a:prstGeom prst="rect">
                <a:avLst/>
              </a:prstGeom>
              <a:blipFill>
                <a:blip r:embed="rId16"/>
                <a:stretch>
                  <a:fillRect l="-1813" t="-12791" r="-1541" b="-302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ttangolo 19">
            <a:extLst>
              <a:ext uri="{FF2B5EF4-FFF2-40B4-BE49-F238E27FC236}">
                <a16:creationId xmlns:a16="http://schemas.microsoft.com/office/drawing/2014/main" id="{4664BB4F-A655-EBA4-98CA-F507FD6A0A0E}"/>
              </a:ext>
            </a:extLst>
          </p:cNvPr>
          <p:cNvSpPr/>
          <p:nvPr/>
        </p:nvSpPr>
        <p:spPr>
          <a:xfrm>
            <a:off x="3388995" y="3476625"/>
            <a:ext cx="803910" cy="207645"/>
          </a:xfrm>
          <a:prstGeom prst="rect">
            <a:avLst/>
          </a:prstGeom>
          <a:solidFill>
            <a:srgbClr val="E5F8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E4C18FF4-06A8-67D6-9E53-5EF9A9F41799}"/>
                  </a:ext>
                </a:extLst>
              </p:cNvPr>
              <p:cNvSpPr txBox="1"/>
              <p:nvPr/>
            </p:nvSpPr>
            <p:spPr>
              <a:xfrm>
                <a:off x="6558116" y="2102182"/>
                <a:ext cx="5633884" cy="35132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it-IT" sz="2000" dirty="0" err="1"/>
                  <a:t>Particle</a:t>
                </a:r>
                <a:r>
                  <a:rPr lang="it-IT" sz="2000" dirty="0"/>
                  <a:t> </a:t>
                </a:r>
                <a:r>
                  <a:rPr lang="it-IT" sz="2000" u="sng" dirty="0"/>
                  <a:t>mass</a:t>
                </a:r>
                <a:r>
                  <a:rPr lang="it-IT" sz="2000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p>
                          <m:sSupPr>
                            <m:ctrlPr>
                              <a:rPr lang="it-IT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139.6 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𝑀𝑒𝑉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it-IT" sz="2000" dirty="0"/>
                  <a:t>,</a:t>
                </a:r>
              </a:p>
              <a:p>
                <a:pPr>
                  <a:spcBef>
                    <a:spcPts val="1200"/>
                  </a:spcBef>
                </a:pPr>
                <a:r>
                  <a:rPr lang="it-IT" sz="2000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p>
                          <m:sSupPr>
                            <m:ctrlPr>
                              <a:rPr lang="it-IT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  <m:r>
                      <a:rPr lang="it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493.7 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𝑀𝑒𝑉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it-IT" sz="2000" dirty="0"/>
              </a:p>
              <a:p>
                <a:pPr marL="285750" indent="-285750">
                  <a:lnSpc>
                    <a:spcPct val="20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it-IT" sz="2000" dirty="0" err="1"/>
                  <a:t>Particle</a:t>
                </a:r>
                <a:r>
                  <a:rPr lang="it-IT" sz="2000" dirty="0"/>
                  <a:t> </a:t>
                </a:r>
                <a:r>
                  <a:rPr lang="it-IT" sz="2000" u="sng" dirty="0" err="1"/>
                  <a:t>velocity</a:t>
                </a:r>
                <a:r>
                  <a:rPr lang="it-IT" sz="2000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sSup>
                          <m:sSupPr>
                            <m:ctrlPr>
                              <a:rPr lang="it-IT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it-IT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sSup>
                          <m:sSupPr>
                            <m:ctrlPr>
                              <a:rPr lang="it-IT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endParaRPr lang="it-IT" sz="2000" b="0" dirty="0">
                  <a:ea typeface="Cambria Math" panose="02040503050406030204" pitchFamily="18" charset="0"/>
                </a:endParaRPr>
              </a:p>
              <a:p>
                <a:pPr marL="285750" indent="-28575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it-IT" sz="2000" dirty="0" err="1"/>
                  <a:t>Threshold</a:t>
                </a:r>
                <a:r>
                  <a:rPr lang="it-IT" sz="2000" dirty="0"/>
                  <a:t> Detector with </a:t>
                </a:r>
                <a:r>
                  <a:rPr lang="it-IT" sz="2000" b="1" dirty="0"/>
                  <a:t>Aerogel</a:t>
                </a:r>
                <a:r>
                  <a:rPr lang="it-IT" sz="2000" dirty="0"/>
                  <a:t> -&gt; </a:t>
                </a:r>
                <a:r>
                  <a:rPr lang="it-IT" sz="2000" dirty="0" err="1"/>
                  <a:t>refractive</a:t>
                </a:r>
                <a:r>
                  <a:rPr lang="it-IT" sz="2000" dirty="0"/>
                  <a:t> index:                    </a:t>
                </a:r>
              </a:p>
              <a:p>
                <a:pPr>
                  <a:lnSpc>
                    <a:spcPct val="200000"/>
                  </a:lnSpc>
                  <a:spcBef>
                    <a:spcPts val="12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=1+0.21 </m:t>
                      </m:r>
                      <m:sSup>
                        <m:sSup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</m:oMath>
                  </m:oMathPara>
                </a14:m>
                <a:endParaRPr lang="it-IT" sz="2000" dirty="0"/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it-IT" sz="2000" dirty="0"/>
                  <a:t>With the </a:t>
                </a:r>
                <a:r>
                  <a:rPr lang="it-IT" sz="2000" dirty="0" err="1"/>
                  <a:t>right</a:t>
                </a:r>
                <a:r>
                  <a:rPr lang="it-IT" sz="2000" dirty="0"/>
                  <a:t> </a:t>
                </a:r>
                <a14:m>
                  <m:oMath xmlns:m="http://schemas.openxmlformats.org/officeDocument/2006/math">
                    <m:r>
                      <a:rPr lang="it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it-IT" sz="2000" dirty="0"/>
                  <a:t> (</a:t>
                </a:r>
                <a:r>
                  <a:rPr lang="it-IT" sz="2000" dirty="0" err="1"/>
                  <a:t>density</a:t>
                </a:r>
                <a:r>
                  <a:rPr lang="it-IT" sz="2000" dirty="0"/>
                  <a:t>), </a:t>
                </a:r>
                <a:r>
                  <a:rPr lang="it-IT" sz="2000" dirty="0" err="1"/>
                  <a:t>only</a:t>
                </a:r>
                <a:r>
                  <a:rPr lang="it-IT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it-IT" sz="2000" dirty="0"/>
                  <a:t> </a:t>
                </a:r>
                <a:r>
                  <a:rPr lang="it-IT" sz="2000" dirty="0" err="1"/>
                  <a:t>emit</a:t>
                </a:r>
                <a:r>
                  <a:rPr lang="it-IT" sz="2000" dirty="0"/>
                  <a:t> </a:t>
                </a:r>
                <a:r>
                  <a:rPr lang="it-IT" sz="2000" dirty="0" err="1"/>
                  <a:t>radiation</a:t>
                </a:r>
                <a:r>
                  <a:rPr lang="it-IT" sz="2000" dirty="0"/>
                  <a:t>  </a:t>
                </a:r>
              </a:p>
            </p:txBody>
          </p:sp>
        </mc:Choice>
        <mc:Fallback xmlns="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E4C18FF4-06A8-67D6-9E53-5EF9A9F41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8116" y="2102182"/>
                <a:ext cx="5633884" cy="3513206"/>
              </a:xfrm>
              <a:prstGeom prst="rect">
                <a:avLst/>
              </a:prstGeom>
              <a:blipFill>
                <a:blip r:embed="rId17"/>
                <a:stretch>
                  <a:fillRect l="-1190" t="-1215" r="-649" b="-208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2" name="Input penna 21">
                <a:extLst>
                  <a:ext uri="{FF2B5EF4-FFF2-40B4-BE49-F238E27FC236}">
                    <a16:creationId xmlns:a16="http://schemas.microsoft.com/office/drawing/2014/main" id="{1E1B1CB3-83A4-A792-A50A-0BBB973B289B}"/>
                  </a:ext>
                </a:extLst>
              </p14:cNvPr>
              <p14:cNvContentPartPr/>
              <p14:nvPr/>
            </p14:nvContentPartPr>
            <p14:xfrm>
              <a:off x="1961235" y="2218410"/>
              <a:ext cx="537840" cy="226440"/>
            </p14:xfrm>
          </p:contentPart>
        </mc:Choice>
        <mc:Fallback xmlns="">
          <p:pic>
            <p:nvPicPr>
              <p:cNvPr id="22" name="Input penna 21">
                <a:extLst>
                  <a:ext uri="{FF2B5EF4-FFF2-40B4-BE49-F238E27FC236}">
                    <a16:creationId xmlns:a16="http://schemas.microsoft.com/office/drawing/2014/main" id="{1E1B1CB3-83A4-A792-A50A-0BBB973B289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898235" y="2155770"/>
                <a:ext cx="663480" cy="35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3" name="Input penna 22">
                <a:extLst>
                  <a:ext uri="{FF2B5EF4-FFF2-40B4-BE49-F238E27FC236}">
                    <a16:creationId xmlns:a16="http://schemas.microsoft.com/office/drawing/2014/main" id="{DC65C2A9-F519-F914-EFA8-5F88CB4C1F76}"/>
                  </a:ext>
                </a:extLst>
              </p14:cNvPr>
              <p14:cNvContentPartPr/>
              <p14:nvPr/>
            </p14:nvContentPartPr>
            <p14:xfrm>
              <a:off x="1949820" y="3918660"/>
              <a:ext cx="1066680" cy="434160"/>
            </p14:xfrm>
          </p:contentPart>
        </mc:Choice>
        <mc:Fallback xmlns="">
          <p:pic>
            <p:nvPicPr>
              <p:cNvPr id="23" name="Input penna 22">
                <a:extLst>
                  <a:ext uri="{FF2B5EF4-FFF2-40B4-BE49-F238E27FC236}">
                    <a16:creationId xmlns:a16="http://schemas.microsoft.com/office/drawing/2014/main" id="{DC65C2A9-F519-F914-EFA8-5F88CB4C1F76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887180" y="3855660"/>
                <a:ext cx="1192320" cy="55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A5A914E1-6550-77A4-8E4B-82A6955D6159}"/>
                  </a:ext>
                </a:extLst>
              </p:cNvPr>
              <p:cNvSpPr txBox="1"/>
              <p:nvPr/>
            </p:nvSpPr>
            <p:spPr>
              <a:xfrm>
                <a:off x="2080406" y="2169363"/>
                <a:ext cx="5903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it-IT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it-IT" b="1" dirty="0"/>
              </a:p>
            </p:txBody>
          </p:sp>
        </mc:Choice>
        <mc:Fallback xmlns="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A5A914E1-6550-77A4-8E4B-82A6955D61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406" y="2169363"/>
                <a:ext cx="590308" cy="461665"/>
              </a:xfrm>
              <a:prstGeom prst="rect">
                <a:avLst/>
              </a:prstGeom>
              <a:blipFill>
                <a:blip r:embed="rId22"/>
                <a:stretch>
                  <a:fillRect l="-206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C6BD187C-767B-DFF1-4C45-78404A0EC0CD}"/>
                  </a:ext>
                </a:extLst>
              </p:cNvPr>
              <p:cNvSpPr txBox="1"/>
              <p:nvPr/>
            </p:nvSpPr>
            <p:spPr>
              <a:xfrm>
                <a:off x="1985726" y="3931895"/>
                <a:ext cx="7509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it-IT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it-IT" b="1" dirty="0"/>
              </a:p>
            </p:txBody>
          </p:sp>
        </mc:Choice>
        <mc:Fallback xmlns="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C6BD187C-767B-DFF1-4C45-78404A0EC0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726" y="3931895"/>
                <a:ext cx="750989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6" name="Input penna 25">
                <a:extLst>
                  <a:ext uri="{FF2B5EF4-FFF2-40B4-BE49-F238E27FC236}">
                    <a16:creationId xmlns:a16="http://schemas.microsoft.com/office/drawing/2014/main" id="{FE8B78A3-93A6-FC15-232B-45326E8A523F}"/>
                  </a:ext>
                </a:extLst>
              </p14:cNvPr>
              <p14:cNvContentPartPr/>
              <p14:nvPr/>
            </p14:nvContentPartPr>
            <p14:xfrm>
              <a:off x="1428990" y="3970980"/>
              <a:ext cx="320400" cy="346680"/>
            </p14:xfrm>
          </p:contentPart>
        </mc:Choice>
        <mc:Fallback xmlns="">
          <p:pic>
            <p:nvPicPr>
              <p:cNvPr id="26" name="Input penna 25">
                <a:extLst>
                  <a:ext uri="{FF2B5EF4-FFF2-40B4-BE49-F238E27FC236}">
                    <a16:creationId xmlns:a16="http://schemas.microsoft.com/office/drawing/2014/main" id="{FE8B78A3-93A6-FC15-232B-45326E8A523F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365990" y="3908340"/>
                <a:ext cx="446040" cy="47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7" name="Input penna 26">
                <a:extLst>
                  <a:ext uri="{FF2B5EF4-FFF2-40B4-BE49-F238E27FC236}">
                    <a16:creationId xmlns:a16="http://schemas.microsoft.com/office/drawing/2014/main" id="{2EC3DFB7-2DD4-A5C8-B422-5BFBD0EA1B48}"/>
                  </a:ext>
                </a:extLst>
              </p14:cNvPr>
              <p14:cNvContentPartPr/>
              <p14:nvPr/>
            </p14:nvContentPartPr>
            <p14:xfrm>
              <a:off x="1511430" y="2155140"/>
              <a:ext cx="332640" cy="173880"/>
            </p14:xfrm>
          </p:contentPart>
        </mc:Choice>
        <mc:Fallback xmlns="">
          <p:pic>
            <p:nvPicPr>
              <p:cNvPr id="27" name="Input penna 26">
                <a:extLst>
                  <a:ext uri="{FF2B5EF4-FFF2-40B4-BE49-F238E27FC236}">
                    <a16:creationId xmlns:a16="http://schemas.microsoft.com/office/drawing/2014/main" id="{2EC3DFB7-2DD4-A5C8-B422-5BFBD0EA1B48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448790" y="2092140"/>
                <a:ext cx="458280" cy="29952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magine 4" descr="Immagine che contiene Carattere, Elementi grafici, testo, logo&#10;&#10;Il contenuto generato dall'IA potrebbe non essere corretto.">
            <a:extLst>
              <a:ext uri="{FF2B5EF4-FFF2-40B4-BE49-F238E27FC236}">
                <a16:creationId xmlns:a16="http://schemas.microsoft.com/office/drawing/2014/main" id="{04A8D848-2073-BAF2-99C7-D76E9B72A28D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1842"/>
            <a:ext cx="1376788" cy="66753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564B9A81-255F-70CF-CA65-EAA21490A89C}"/>
              </a:ext>
            </a:extLst>
          </p:cNvPr>
          <p:cNvSpPr txBox="1"/>
          <p:nvPr/>
        </p:nvSpPr>
        <p:spPr>
          <a:xfrm>
            <a:off x="9081840" y="6449639"/>
            <a:ext cx="3094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Alessia Benesperi, </a:t>
            </a:r>
            <a:r>
              <a:rPr lang="it-IT" sz="1400" dirty="0" err="1"/>
              <a:t>GraSPA</a:t>
            </a:r>
            <a:r>
              <a:rPr lang="it-IT" sz="1400" dirty="0"/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4186443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F82C822-9E96-29BF-37E2-2FD35EAE9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Diagramma 3">
                <a:extLst>
                  <a:ext uri="{FF2B5EF4-FFF2-40B4-BE49-F238E27FC236}">
                    <a16:creationId xmlns:a16="http://schemas.microsoft.com/office/drawing/2014/main" id="{102E68B0-1866-7A4D-107D-2DDA1A4393D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707087505"/>
                  </p:ext>
                </p:extLst>
              </p:nvPr>
            </p:nvGraphicFramePr>
            <p:xfrm>
              <a:off x="1213049" y="38063"/>
              <a:ext cx="9776542" cy="37171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4" name="Diagramma 3">
                <a:extLst>
                  <a:ext uri="{FF2B5EF4-FFF2-40B4-BE49-F238E27FC236}">
                    <a16:creationId xmlns:a16="http://schemas.microsoft.com/office/drawing/2014/main" id="{102E68B0-1866-7A4D-107D-2DDA1A4393D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707087505"/>
                  </p:ext>
                </p:extLst>
              </p:nvPr>
            </p:nvGraphicFramePr>
            <p:xfrm>
              <a:off x="1213049" y="38063"/>
              <a:ext cx="9776542" cy="37171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6" name="Rettangolo 5">
            <a:extLst>
              <a:ext uri="{FF2B5EF4-FFF2-40B4-BE49-F238E27FC236}">
                <a16:creationId xmlns:a16="http://schemas.microsoft.com/office/drawing/2014/main" id="{9FEB24B4-C2CB-4A35-4BB2-4DD2CDF560CD}"/>
              </a:ext>
            </a:extLst>
          </p:cNvPr>
          <p:cNvSpPr/>
          <p:nvPr/>
        </p:nvSpPr>
        <p:spPr>
          <a:xfrm>
            <a:off x="481781" y="521639"/>
            <a:ext cx="11147890" cy="1078209"/>
          </a:xfrm>
          <a:prstGeom prst="rect">
            <a:avLst/>
          </a:prstGeom>
          <a:solidFill>
            <a:srgbClr val="E5F8F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B3FD1FE-629D-B8C7-3776-12F34D043F4A}"/>
              </a:ext>
            </a:extLst>
          </p:cNvPr>
          <p:cNvSpPr txBox="1"/>
          <p:nvPr/>
        </p:nvSpPr>
        <p:spPr>
          <a:xfrm>
            <a:off x="4409806" y="676022"/>
            <a:ext cx="3291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err="1"/>
              <a:t>Conclusions</a:t>
            </a:r>
            <a:endParaRPr lang="it-IT" sz="4400" b="1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FF69146-1897-BFA9-9181-7C37ABFE50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56601" y="2301844"/>
            <a:ext cx="4173070" cy="29054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929A246C-17B2-BB3E-88B0-BC1861C1FFF6}"/>
                  </a:ext>
                </a:extLst>
              </p:cNvPr>
              <p:cNvSpPr txBox="1"/>
              <p:nvPr/>
            </p:nvSpPr>
            <p:spPr>
              <a:xfrm>
                <a:off x="668593" y="2286000"/>
                <a:ext cx="6597445" cy="35018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it-IT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</m:oMath>
                </a14:m>
                <a:r>
                  <a:rPr lang="it-IT" sz="2400" dirty="0"/>
                  <a:t> measurement</a:t>
                </a: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it-IT" sz="2400" dirty="0"/>
                  <a:t>With </a:t>
                </a:r>
                <a:r>
                  <a:rPr lang="it-IT" sz="2400" dirty="0" err="1"/>
                  <a:t>magnetic</a:t>
                </a:r>
                <a:r>
                  <a:rPr lang="it-IT" sz="2400" dirty="0"/>
                  <a:t> </a:t>
                </a:r>
                <a:r>
                  <a:rPr lang="it-IT" sz="2400" dirty="0" err="1"/>
                  <a:t>spectrometers</a:t>
                </a:r>
                <a:r>
                  <a:rPr lang="it-IT" sz="2400" dirty="0"/>
                  <a:t>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it-IT" sz="2400" dirty="0"/>
                  <a:t>): </a:t>
                </a:r>
                <a:r>
                  <a:rPr lang="it-IT" sz="2400" b="1" dirty="0"/>
                  <a:t>mass </a:t>
                </a:r>
                <a:r>
                  <a:rPr lang="it-IT" sz="2400" b="1" dirty="0" err="1"/>
                  <a:t>identification</a:t>
                </a:r>
                <a:r>
                  <a:rPr lang="it-IT" sz="2400" b="1" dirty="0"/>
                  <a:t> -&gt; PID (</a:t>
                </a:r>
                <a:r>
                  <a:rPr lang="it-IT" sz="2400" dirty="0" err="1"/>
                  <a:t>Particle</a:t>
                </a:r>
                <a:r>
                  <a:rPr lang="it-IT" sz="2400" dirty="0"/>
                  <a:t> </a:t>
                </a:r>
                <a:r>
                  <a:rPr lang="it-IT" sz="2400" dirty="0" err="1"/>
                  <a:t>Identification</a:t>
                </a:r>
                <a:r>
                  <a:rPr lang="it-IT" sz="2400" b="1" dirty="0"/>
                  <a:t>)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it-I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𝛾𝛽</m:t>
                        </m:r>
                      </m:den>
                    </m:f>
                  </m:oMath>
                </a14:m>
                <a:r>
                  <a:rPr lang="it-IT" sz="2400" dirty="0"/>
                  <a:t> </a:t>
                </a:r>
              </a:p>
              <a:p>
                <a:pPr marL="342900" indent="-34290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it-IT" sz="2400" dirty="0"/>
                  <a:t>At high </a:t>
                </a:r>
                <a:r>
                  <a:rPr lang="it-IT" sz="2400" dirty="0" err="1"/>
                  <a:t>momentum</a:t>
                </a:r>
                <a:r>
                  <a:rPr lang="it-IT" sz="2400" dirty="0"/>
                  <a:t> -&gt; </a:t>
                </a:r>
                <a:r>
                  <a:rPr lang="it-IT" sz="2400" dirty="0" err="1"/>
                  <a:t>difficult</a:t>
                </a:r>
                <a:r>
                  <a:rPr lang="it-IT" sz="2400" dirty="0"/>
                  <a:t> PID</a:t>
                </a:r>
              </a:p>
              <a:p>
                <a:pPr marL="342900" indent="-34290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it-IT" sz="2400" b="1" dirty="0"/>
                  <a:t>TRD</a:t>
                </a:r>
                <a:r>
                  <a:rPr lang="it-IT" sz="2400" dirty="0"/>
                  <a:t> (</a:t>
                </a:r>
                <a:r>
                  <a:rPr lang="it-IT" sz="2400" dirty="0" err="1"/>
                  <a:t>Transition</a:t>
                </a:r>
                <a:r>
                  <a:rPr lang="it-IT" sz="2400" dirty="0"/>
                  <a:t> </a:t>
                </a:r>
                <a:r>
                  <a:rPr lang="it-IT" sz="2400" dirty="0" err="1"/>
                  <a:t>Radiation</a:t>
                </a:r>
                <a:r>
                  <a:rPr lang="it-IT" sz="2400" dirty="0"/>
                  <a:t> Detectors) -&gt; estimate of </a:t>
                </a:r>
                <a14:m>
                  <m:oMath xmlns:m="http://schemas.openxmlformats.org/officeDocument/2006/math">
                    <m:r>
                      <a:rPr lang="it-I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it-IT" sz="2400" dirty="0"/>
                  <a:t> from the </a:t>
                </a:r>
                <a:r>
                  <a:rPr lang="it-IT" sz="2400" dirty="0" err="1"/>
                  <a:t>transition</a:t>
                </a:r>
                <a:r>
                  <a:rPr lang="it-IT" sz="2400" dirty="0"/>
                  <a:t> </a:t>
                </a:r>
                <a:r>
                  <a:rPr lang="it-IT" sz="2400" dirty="0" err="1"/>
                  <a:t>radiation</a:t>
                </a:r>
                <a:endParaRPr lang="it-IT" sz="2400" dirty="0"/>
              </a:p>
            </p:txBody>
          </p:sp>
        </mc:Choice>
        <mc:Fallback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929A246C-17B2-BB3E-88B0-BC1861C1FF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593" y="2286000"/>
                <a:ext cx="6597445" cy="3501856"/>
              </a:xfrm>
              <a:prstGeom prst="rect">
                <a:avLst/>
              </a:prstGeom>
              <a:blipFill>
                <a:blip r:embed="rId12"/>
                <a:stretch>
                  <a:fillRect l="-1294" t="-1568" b="-296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magine 4" descr="Immagine che contiene Carattere, Elementi grafici, testo, logo&#10;&#10;Il contenuto generato dall'IA potrebbe non essere corretto.">
            <a:extLst>
              <a:ext uri="{FF2B5EF4-FFF2-40B4-BE49-F238E27FC236}">
                <a16:creationId xmlns:a16="http://schemas.microsoft.com/office/drawing/2014/main" id="{CAC1C395-1126-5867-BDBD-15CA82DE525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1842"/>
            <a:ext cx="1376788" cy="66753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4DA25B8-715A-C639-F6E2-A15D3EE1FC5C}"/>
              </a:ext>
            </a:extLst>
          </p:cNvPr>
          <p:cNvSpPr txBox="1"/>
          <p:nvPr/>
        </p:nvSpPr>
        <p:spPr>
          <a:xfrm>
            <a:off x="9081840" y="6449639"/>
            <a:ext cx="3094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Alessia Benesperi, </a:t>
            </a:r>
            <a:r>
              <a:rPr lang="it-IT" sz="1400" dirty="0" err="1"/>
              <a:t>GraSPA</a:t>
            </a:r>
            <a:r>
              <a:rPr lang="it-IT" sz="1400" dirty="0"/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955557674"/>
      </p:ext>
    </p:extLst>
  </p:cSld>
  <p:clrMapOvr>
    <a:masterClrMapping/>
  </p:clrMapOvr>
</p:sld>
</file>

<file path=ppt/theme/theme1.xml><?xml version="1.0" encoding="utf-8"?>
<a:theme xmlns:a="http://schemas.openxmlformats.org/drawingml/2006/main" name="LevelVTI">
  <a:themeElements>
    <a:clrScheme name="Custom 88">
      <a:dk1>
        <a:sysClr val="windowText" lastClr="000000"/>
      </a:dk1>
      <a:lt1>
        <a:sysClr val="window" lastClr="FFFFFF"/>
      </a:lt1>
      <a:dk2>
        <a:srgbClr val="182230"/>
      </a:dk2>
      <a:lt2>
        <a:srgbClr val="F2F2F2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939393"/>
      </a:accent6>
      <a:hlink>
        <a:srgbClr val="3E8FF1"/>
      </a:hlink>
      <a:folHlink>
        <a:srgbClr val="939393"/>
      </a:folHlink>
    </a:clrScheme>
    <a:fontScheme name="Seaford">
      <a:majorFont>
        <a:latin typeface="Seaford"/>
        <a:ea typeface=""/>
        <a:cs typeface=""/>
      </a:majorFont>
      <a:minorFont>
        <a:latin typeface="Seafor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velVTI" id="{64F43929-0387-4D33-907F-72B939BCAF99}" vid="{D804DF84-3298-4A39-BA0E-21F83D68BC2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65A8D554994A4CB9F7062597F4C545" ma:contentTypeVersion="14" ma:contentTypeDescription="Create a new document." ma:contentTypeScope="" ma:versionID="91498347acc30ed7fa1eea68abe18ec5">
  <xsd:schema xmlns:xsd="http://www.w3.org/2001/XMLSchema" xmlns:xs="http://www.w3.org/2001/XMLSchema" xmlns:p="http://schemas.microsoft.com/office/2006/metadata/properties" xmlns:ns3="06d03f84-a830-4df4-9fea-280319dcce8e" xmlns:ns4="fe1262dc-b040-4a0c-884d-e2f3871f21a9" targetNamespace="http://schemas.microsoft.com/office/2006/metadata/properties" ma:root="true" ma:fieldsID="f5c06861c9c66cb7cf9bd491d6d2bc58" ns3:_="" ns4:_="">
    <xsd:import namespace="06d03f84-a830-4df4-9fea-280319dcce8e"/>
    <xsd:import namespace="fe1262dc-b040-4a0c-884d-e2f3871f21a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d03f84-a830-4df4-9fea-280319dcce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1262dc-b040-4a0c-884d-e2f3871f21a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6d03f84-a830-4df4-9fea-280319dcce8e" xsi:nil="true"/>
  </documentManagement>
</p:properties>
</file>

<file path=customXml/itemProps1.xml><?xml version="1.0" encoding="utf-8"?>
<ds:datastoreItem xmlns:ds="http://schemas.openxmlformats.org/officeDocument/2006/customXml" ds:itemID="{171F3656-B4CC-44EB-9DAF-54C4727F62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d03f84-a830-4df4-9fea-280319dcce8e"/>
    <ds:schemaRef ds:uri="fe1262dc-b040-4a0c-884d-e2f3871f21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7EBD8E-7481-4B30-9409-0BDD8EEEFC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5654F8-60D3-4092-B72F-FF4286B6546F}">
  <ds:schemaRefs>
    <ds:schemaRef ds:uri="http://purl.org/dc/dcmitype/"/>
    <ds:schemaRef ds:uri="fe1262dc-b040-4a0c-884d-e2f3871f21a9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06d03f84-a830-4df4-9fea-280319dcce8e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</Words>
  <Application>Microsoft Office PowerPoint</Application>
  <PresentationFormat>Widescreen</PresentationFormat>
  <Paragraphs>62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Aptos</vt:lpstr>
      <vt:lpstr>Arial</vt:lpstr>
      <vt:lpstr>Cambria Math</vt:lpstr>
      <vt:lpstr>Seaford</vt:lpstr>
      <vt:lpstr>LevelVTI</vt:lpstr>
      <vt:lpstr> CERENKOV DETECTORS</vt:lpstr>
      <vt:lpstr>Cerenkov Effect A charged particle moving faster than light in a medium -&gt; emittion of radiation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Alessia Benesperi</dc:creator>
  <cp:lastModifiedBy>Alessia Benesperi</cp:lastModifiedBy>
  <cp:revision>1</cp:revision>
  <dcterms:created xsi:type="dcterms:W3CDTF">2026-07-10T15:20:00Z</dcterms:created>
  <dcterms:modified xsi:type="dcterms:W3CDTF">2026-07-16T20:25:32Z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0x0101002265A8D554994A4CB9F7062597F4C545</vt:lpwstr>
  </property>
</Properties>
</file>