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9" r:id="rId2"/>
  </p:sldMasterIdLst>
  <p:notesMasterIdLst>
    <p:notesMasterId r:id="rId36"/>
  </p:notesMasterIdLst>
  <p:sldIdLst>
    <p:sldId id="290" r:id="rId3"/>
    <p:sldId id="4618" r:id="rId4"/>
    <p:sldId id="4585" r:id="rId5"/>
    <p:sldId id="320" r:id="rId6"/>
    <p:sldId id="4578" r:id="rId7"/>
    <p:sldId id="4587" r:id="rId8"/>
    <p:sldId id="4576" r:id="rId9"/>
    <p:sldId id="4577" r:id="rId10"/>
    <p:sldId id="4562" r:id="rId11"/>
    <p:sldId id="330" r:id="rId12"/>
    <p:sldId id="4619" r:id="rId13"/>
    <p:sldId id="4589" r:id="rId14"/>
    <p:sldId id="4591" r:id="rId15"/>
    <p:sldId id="4592" r:id="rId16"/>
    <p:sldId id="4611" r:id="rId17"/>
    <p:sldId id="4612" r:id="rId18"/>
    <p:sldId id="4614" r:id="rId19"/>
    <p:sldId id="4598" r:id="rId20"/>
    <p:sldId id="4596" r:id="rId21"/>
    <p:sldId id="4597" r:id="rId22"/>
    <p:sldId id="4617" r:id="rId23"/>
    <p:sldId id="4600" r:id="rId24"/>
    <p:sldId id="4603" r:id="rId25"/>
    <p:sldId id="4604" r:id="rId26"/>
    <p:sldId id="4453" r:id="rId27"/>
    <p:sldId id="4454" r:id="rId28"/>
    <p:sldId id="4615" r:id="rId29"/>
    <p:sldId id="4607" r:id="rId30"/>
    <p:sldId id="4459" r:id="rId31"/>
    <p:sldId id="4616" r:id="rId32"/>
    <p:sldId id="256" r:id="rId33"/>
    <p:sldId id="4610" r:id="rId34"/>
    <p:sldId id="4605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F2E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55633D-1F2D-4B4B-827F-797463180404}" v="44" dt="2026-06-30T15:27:34.5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i Wang" userId="73d81f8027bf0b21" providerId="LiveId" clId="{33D94BE2-6D91-234C-8C26-7ED4C5210750}"/>
    <pc:docChg chg="modSld">
      <pc:chgData name="Wei Wang" userId="73d81f8027bf0b21" providerId="LiveId" clId="{33D94BE2-6D91-234C-8C26-7ED4C5210750}" dt="2026-07-01T04:48:33.911" v="1" actId="20577"/>
      <pc:docMkLst>
        <pc:docMk/>
      </pc:docMkLst>
      <pc:sldChg chg="modSp">
        <pc:chgData name="Wei Wang" userId="73d81f8027bf0b21" providerId="LiveId" clId="{33D94BE2-6D91-234C-8C26-7ED4C5210750}" dt="2026-07-01T04:48:33.911" v="1" actId="20577"/>
        <pc:sldMkLst>
          <pc:docMk/>
          <pc:sldMk cId="0" sldId="290"/>
        </pc:sldMkLst>
        <pc:spChg chg="mod">
          <ac:chgData name="Wei Wang" userId="73d81f8027bf0b21" providerId="LiveId" clId="{33D94BE2-6D91-234C-8C26-7ED4C5210750}" dt="2026-07-01T04:48:33.911" v="1" actId="20577"/>
          <ac:spMkLst>
            <pc:docMk/>
            <pc:sldMk cId="0" sldId="290"/>
            <ac:spMk id="2" creationId="{2F4E634F-E220-8C90-0E8D-992D9FC82776}"/>
          </ac:spMkLst>
        </pc:spChg>
      </pc:sldChg>
    </pc:docChg>
  </pc:docChgLst>
  <pc:docChgLst>
    <pc:chgData name="Wei Wang" userId="73d81f8027bf0b21" providerId="LiveId" clId="{59621D8E-0738-5E7E-AF6E-74F656DD42AC}"/>
    <pc:docChg chg="undo custSel addSld delSld modSld">
      <pc:chgData name="Wei Wang" userId="73d81f8027bf0b21" providerId="LiveId" clId="{59621D8E-0738-5E7E-AF6E-74F656DD42AC}" dt="2026-06-30T15:49:18.045" v="680" actId="1076"/>
      <pc:docMkLst>
        <pc:docMk/>
      </pc:docMkLst>
      <pc:sldChg chg="addSp modSp add del mod setBg">
        <pc:chgData name="Wei Wang" userId="73d81f8027bf0b21" providerId="LiveId" clId="{59621D8E-0738-5E7E-AF6E-74F656DD42AC}" dt="2026-06-30T15:30:42.003" v="589" actId="1035"/>
        <pc:sldMkLst>
          <pc:docMk/>
          <pc:sldMk cId="0" sldId="256"/>
        </pc:sldMkLst>
        <pc:spChg chg="mod">
          <ac:chgData name="Wei Wang" userId="73d81f8027bf0b21" providerId="LiveId" clId="{59621D8E-0738-5E7E-AF6E-74F656DD42AC}" dt="2026-06-30T13:07:18.588" v="106" actId="20577"/>
          <ac:spMkLst>
            <pc:docMk/>
            <pc:sldMk cId="0" sldId="256"/>
            <ac:spMk id="5" creationId="{00000000-0000-0000-0000-000000000000}"/>
          </ac:spMkLst>
        </pc:spChg>
        <pc:spChg chg="mod">
          <ac:chgData name="Wei Wang" userId="73d81f8027bf0b21" providerId="LiveId" clId="{59621D8E-0738-5E7E-AF6E-74F656DD42AC}" dt="2026-06-30T13:06:31.762" v="95" actId="113"/>
          <ac:spMkLst>
            <pc:docMk/>
            <pc:sldMk cId="0" sldId="256"/>
            <ac:spMk id="6" creationId="{00000000-0000-0000-0000-000000000000}"/>
          </ac:spMkLst>
        </pc:spChg>
        <pc:spChg chg="mod">
          <ac:chgData name="Wei Wang" userId="73d81f8027bf0b21" providerId="LiveId" clId="{59621D8E-0738-5E7E-AF6E-74F656DD42AC}" dt="2026-06-30T13:05:21.651" v="74" actId="208"/>
          <ac:spMkLst>
            <pc:docMk/>
            <pc:sldMk cId="0" sldId="256"/>
            <ac:spMk id="13" creationId="{00000000-0000-0000-0000-000000000000}"/>
          </ac:spMkLst>
        </pc:spChg>
        <pc:spChg chg="mod">
          <ac:chgData name="Wei Wang" userId="73d81f8027bf0b21" providerId="LiveId" clId="{59621D8E-0738-5E7E-AF6E-74F656DD42AC}" dt="2026-06-30T13:03:23.555" v="51" actId="20577"/>
          <ac:spMkLst>
            <pc:docMk/>
            <pc:sldMk cId="0" sldId="256"/>
            <ac:spMk id="14" creationId="{00000000-0000-0000-0000-000000000000}"/>
          </ac:spMkLst>
        </pc:spChg>
        <pc:spChg chg="mod">
          <ac:chgData name="Wei Wang" userId="73d81f8027bf0b21" providerId="LiveId" clId="{59621D8E-0738-5E7E-AF6E-74F656DD42AC}" dt="2026-06-30T13:04:55.523" v="73" actId="20577"/>
          <ac:spMkLst>
            <pc:docMk/>
            <pc:sldMk cId="0" sldId="256"/>
            <ac:spMk id="20" creationId="{00000000-0000-0000-0000-000000000000}"/>
          </ac:spMkLst>
        </pc:spChg>
        <pc:spChg chg="mod">
          <ac:chgData name="Wei Wang" userId="73d81f8027bf0b21" providerId="LiveId" clId="{59621D8E-0738-5E7E-AF6E-74F656DD42AC}" dt="2026-06-30T13:02:20.431" v="46" actId="20577"/>
          <ac:spMkLst>
            <pc:docMk/>
            <pc:sldMk cId="0" sldId="256"/>
            <ac:spMk id="24" creationId="{00000000-0000-0000-0000-000000000000}"/>
          </ac:spMkLst>
        </pc:spChg>
        <pc:spChg chg="mod">
          <ac:chgData name="Wei Wang" userId="73d81f8027bf0b21" providerId="LiveId" clId="{59621D8E-0738-5E7E-AF6E-74F656DD42AC}" dt="2026-06-30T13:05:29.966" v="75" actId="208"/>
          <ac:spMkLst>
            <pc:docMk/>
            <pc:sldMk cId="0" sldId="256"/>
            <ac:spMk id="25" creationId="{00000000-0000-0000-0000-000000000000}"/>
          </ac:spMkLst>
        </pc:spChg>
        <pc:spChg chg="mod">
          <ac:chgData name="Wei Wang" userId="73d81f8027bf0b21" providerId="LiveId" clId="{59621D8E-0738-5E7E-AF6E-74F656DD42AC}" dt="2026-06-30T13:04:17.112" v="67" actId="20577"/>
          <ac:spMkLst>
            <pc:docMk/>
            <pc:sldMk cId="0" sldId="256"/>
            <ac:spMk id="26" creationId="{00000000-0000-0000-0000-000000000000}"/>
          </ac:spMkLst>
        </pc:spChg>
        <pc:spChg chg="mod">
          <ac:chgData name="Wei Wang" userId="73d81f8027bf0b21" providerId="LiveId" clId="{59621D8E-0738-5E7E-AF6E-74F656DD42AC}" dt="2026-06-30T13:02:07.171" v="33" actId="20577"/>
          <ac:spMkLst>
            <pc:docMk/>
            <pc:sldMk cId="0" sldId="256"/>
            <ac:spMk id="28" creationId="{00000000-0000-0000-0000-000000000000}"/>
          </ac:spMkLst>
        </pc:spChg>
        <pc:spChg chg="mod">
          <ac:chgData name="Wei Wang" userId="73d81f8027bf0b21" providerId="LiveId" clId="{59621D8E-0738-5E7E-AF6E-74F656DD42AC}" dt="2026-06-30T15:30:29.974" v="583" actId="1037"/>
          <ac:spMkLst>
            <pc:docMk/>
            <pc:sldMk cId="0" sldId="256"/>
            <ac:spMk id="29" creationId="{00000000-0000-0000-0000-000000000000}"/>
          </ac:spMkLst>
        </pc:spChg>
        <pc:spChg chg="mod">
          <ac:chgData name="Wei Wang" userId="73d81f8027bf0b21" providerId="LiveId" clId="{59621D8E-0738-5E7E-AF6E-74F656DD42AC}" dt="2026-06-30T15:30:29.974" v="583" actId="1037"/>
          <ac:spMkLst>
            <pc:docMk/>
            <pc:sldMk cId="0" sldId="256"/>
            <ac:spMk id="30" creationId="{00000000-0000-0000-0000-000000000000}"/>
          </ac:spMkLst>
        </pc:spChg>
        <pc:spChg chg="mod">
          <ac:chgData name="Wei Wang" userId="73d81f8027bf0b21" providerId="LiveId" clId="{59621D8E-0738-5E7E-AF6E-74F656DD42AC}" dt="2026-06-30T15:30:42.003" v="589" actId="1035"/>
          <ac:spMkLst>
            <pc:docMk/>
            <pc:sldMk cId="0" sldId="256"/>
            <ac:spMk id="31" creationId="{00000000-0000-0000-0000-000000000000}"/>
          </ac:spMkLst>
        </pc:spChg>
        <pc:spChg chg="mod">
          <ac:chgData name="Wei Wang" userId="73d81f8027bf0b21" providerId="LiveId" clId="{59621D8E-0738-5E7E-AF6E-74F656DD42AC}" dt="2026-06-30T15:30:42.003" v="589" actId="1035"/>
          <ac:spMkLst>
            <pc:docMk/>
            <pc:sldMk cId="0" sldId="256"/>
            <ac:spMk id="32" creationId="{00000000-0000-0000-0000-000000000000}"/>
          </ac:spMkLst>
        </pc:spChg>
        <pc:spChg chg="mod">
          <ac:chgData name="Wei Wang" userId="73d81f8027bf0b21" providerId="LiveId" clId="{59621D8E-0738-5E7E-AF6E-74F656DD42AC}" dt="2026-06-30T15:30:42.003" v="589" actId="1035"/>
          <ac:spMkLst>
            <pc:docMk/>
            <pc:sldMk cId="0" sldId="256"/>
            <ac:spMk id="33" creationId="{00000000-0000-0000-0000-000000000000}"/>
          </ac:spMkLst>
        </pc:spChg>
        <pc:spChg chg="mod">
          <ac:chgData name="Wei Wang" userId="73d81f8027bf0b21" providerId="LiveId" clId="{59621D8E-0738-5E7E-AF6E-74F656DD42AC}" dt="2026-06-30T15:30:24.689" v="576" actId="1036"/>
          <ac:spMkLst>
            <pc:docMk/>
            <pc:sldMk cId="0" sldId="256"/>
            <ac:spMk id="34" creationId="{00000000-0000-0000-0000-000000000000}"/>
          </ac:spMkLst>
        </pc:spChg>
        <pc:spChg chg="mod">
          <ac:chgData name="Wei Wang" userId="73d81f8027bf0b21" providerId="LiveId" clId="{59621D8E-0738-5E7E-AF6E-74F656DD42AC}" dt="2026-06-30T15:30:24.689" v="576" actId="1036"/>
          <ac:spMkLst>
            <pc:docMk/>
            <pc:sldMk cId="0" sldId="256"/>
            <ac:spMk id="35" creationId="{00000000-0000-0000-0000-000000000000}"/>
          </ac:spMkLst>
        </pc:spChg>
        <pc:spChg chg="mod">
          <ac:chgData name="Wei Wang" userId="73d81f8027bf0b21" providerId="LiveId" clId="{59621D8E-0738-5E7E-AF6E-74F656DD42AC}" dt="2026-06-30T13:03:48.721" v="59" actId="20577"/>
          <ac:spMkLst>
            <pc:docMk/>
            <pc:sldMk cId="0" sldId="256"/>
            <ac:spMk id="36" creationId="{00000000-0000-0000-0000-000000000000}"/>
          </ac:spMkLst>
        </pc:spChg>
        <pc:spChg chg="add mod">
          <ac:chgData name="Wei Wang" userId="73d81f8027bf0b21" providerId="LiveId" clId="{59621D8E-0738-5E7E-AF6E-74F656DD42AC}" dt="2026-06-30T15:27:45.967" v="510" actId="242"/>
          <ac:spMkLst>
            <pc:docMk/>
            <pc:sldMk cId="0" sldId="256"/>
            <ac:spMk id="38" creationId="{AAC0884D-AFE6-988A-F31E-87470843106F}"/>
          </ac:spMkLst>
        </pc:spChg>
      </pc:sldChg>
      <pc:sldChg chg="addSp modSp mod">
        <pc:chgData name="Wei Wang" userId="73d81f8027bf0b21" providerId="LiveId" clId="{59621D8E-0738-5E7E-AF6E-74F656DD42AC}" dt="2026-06-30T15:29:09.878" v="550" actId="1076"/>
        <pc:sldMkLst>
          <pc:docMk/>
          <pc:sldMk cId="0" sldId="290"/>
        </pc:sldMkLst>
        <pc:spChg chg="add mod">
          <ac:chgData name="Wei Wang" userId="73d81f8027bf0b21" providerId="LiveId" clId="{59621D8E-0738-5E7E-AF6E-74F656DD42AC}" dt="2026-06-30T15:29:09.878" v="550" actId="1076"/>
          <ac:spMkLst>
            <pc:docMk/>
            <pc:sldMk cId="0" sldId="290"/>
            <ac:spMk id="2" creationId="{2F4E634F-E220-8C90-0E8D-992D9FC82776}"/>
          </ac:spMkLst>
        </pc:spChg>
        <pc:spChg chg="mod">
          <ac:chgData name="Wei Wang" userId="73d81f8027bf0b21" providerId="LiveId" clId="{59621D8E-0738-5E7E-AF6E-74F656DD42AC}" dt="2026-06-30T13:08:12.343" v="110" actId="1076"/>
          <ac:spMkLst>
            <pc:docMk/>
            <pc:sldMk cId="0" sldId="290"/>
            <ac:spMk id="16385" creationId="{BE200E96-1550-174C-A1D3-FD81CD4D235B}"/>
          </ac:spMkLst>
        </pc:spChg>
      </pc:sldChg>
      <pc:sldChg chg="addSp delSp modSp mod">
        <pc:chgData name="Wei Wang" userId="73d81f8027bf0b21" providerId="LiveId" clId="{59621D8E-0738-5E7E-AF6E-74F656DD42AC}" dt="2026-06-30T15:23:02.770" v="442"/>
        <pc:sldMkLst>
          <pc:docMk/>
          <pc:sldMk cId="189756324" sldId="320"/>
        </pc:sldMkLst>
        <pc:spChg chg="del">
          <ac:chgData name="Wei Wang" userId="73d81f8027bf0b21" providerId="LiveId" clId="{59621D8E-0738-5E7E-AF6E-74F656DD42AC}" dt="2026-06-30T15:22:11.129" v="436" actId="478"/>
          <ac:spMkLst>
            <pc:docMk/>
            <pc:sldMk cId="189756324" sldId="320"/>
            <ac:spMk id="2" creationId="{72D15DC8-702D-40B2-A9F3-2C2683A66BEA}"/>
          </ac:spMkLst>
        </pc:spChg>
        <pc:spChg chg="add mod">
          <ac:chgData name="Wei Wang" userId="73d81f8027bf0b21" providerId="LiveId" clId="{59621D8E-0738-5E7E-AF6E-74F656DD42AC}" dt="2026-06-30T15:23:02.770" v="442"/>
          <ac:spMkLst>
            <pc:docMk/>
            <pc:sldMk cId="189756324" sldId="320"/>
            <ac:spMk id="10" creationId="{6BA80CFC-4784-FC28-9AA4-8E471815190B}"/>
          </ac:spMkLst>
        </pc:spChg>
      </pc:sldChg>
      <pc:sldChg chg="addSp modSp">
        <pc:chgData name="Wei Wang" userId="73d81f8027bf0b21" providerId="LiveId" clId="{59621D8E-0738-5E7E-AF6E-74F656DD42AC}" dt="2026-06-30T15:24:03.008" v="451"/>
        <pc:sldMkLst>
          <pc:docMk/>
          <pc:sldMk cId="1581016732" sldId="330"/>
        </pc:sldMkLst>
        <pc:spChg chg="add mod">
          <ac:chgData name="Wei Wang" userId="73d81f8027bf0b21" providerId="LiveId" clId="{59621D8E-0738-5E7E-AF6E-74F656DD42AC}" dt="2026-06-30T15:24:03.008" v="451"/>
          <ac:spMkLst>
            <pc:docMk/>
            <pc:sldMk cId="1581016732" sldId="330"/>
            <ac:spMk id="2" creationId="{1EECA823-7DEB-6496-AE36-1BE3AA0CAB14}"/>
          </ac:spMkLst>
        </pc:spChg>
      </pc:sldChg>
      <pc:sldChg chg="addSp delSp modSp mod">
        <pc:chgData name="Wei Wang" userId="73d81f8027bf0b21" providerId="LiveId" clId="{59621D8E-0738-5E7E-AF6E-74F656DD42AC}" dt="2026-06-30T15:26:54.970" v="501"/>
        <pc:sldMkLst>
          <pc:docMk/>
          <pc:sldMk cId="2903521316" sldId="4454"/>
        </pc:sldMkLst>
        <pc:spChg chg="del">
          <ac:chgData name="Wei Wang" userId="73d81f8027bf0b21" providerId="LiveId" clId="{59621D8E-0738-5E7E-AF6E-74F656DD42AC}" dt="2026-06-30T15:26:53.036" v="500" actId="478"/>
          <ac:spMkLst>
            <pc:docMk/>
            <pc:sldMk cId="2903521316" sldId="4454"/>
            <ac:spMk id="3" creationId="{672CBE97-949A-475D-83AB-A19A08B2044C}"/>
          </ac:spMkLst>
        </pc:spChg>
        <pc:spChg chg="add mod">
          <ac:chgData name="Wei Wang" userId="73d81f8027bf0b21" providerId="LiveId" clId="{59621D8E-0738-5E7E-AF6E-74F656DD42AC}" dt="2026-06-30T15:26:54.970" v="501"/>
          <ac:spMkLst>
            <pc:docMk/>
            <pc:sldMk cId="2903521316" sldId="4454"/>
            <ac:spMk id="4" creationId="{BA596F62-C7A3-1711-FC1D-D7AFEE88BAE9}"/>
          </ac:spMkLst>
        </pc:spChg>
      </pc:sldChg>
      <pc:sldChg chg="addSp modSp mod">
        <pc:chgData name="Wei Wang" userId="73d81f8027bf0b21" providerId="LiveId" clId="{59621D8E-0738-5E7E-AF6E-74F656DD42AC}" dt="2026-06-30T13:15:14.897" v="288" actId="403"/>
        <pc:sldMkLst>
          <pc:docMk/>
          <pc:sldMk cId="3654633631" sldId="4459"/>
        </pc:sldMkLst>
        <pc:spChg chg="add mod">
          <ac:chgData name="Wei Wang" userId="73d81f8027bf0b21" providerId="LiveId" clId="{59621D8E-0738-5E7E-AF6E-74F656DD42AC}" dt="2026-06-30T13:15:14.897" v="288" actId="403"/>
          <ac:spMkLst>
            <pc:docMk/>
            <pc:sldMk cId="3654633631" sldId="4459"/>
            <ac:spMk id="7" creationId="{1DA02F38-A239-62A4-F6FB-B46E5B86AB0F}"/>
          </ac:spMkLst>
        </pc:spChg>
      </pc:sldChg>
      <pc:sldChg chg="delSp modSp mod">
        <pc:chgData name="Wei Wang" userId="73d81f8027bf0b21" providerId="LiveId" clId="{59621D8E-0738-5E7E-AF6E-74F656DD42AC}" dt="2026-06-30T15:23:53.810" v="450" actId="478"/>
        <pc:sldMkLst>
          <pc:docMk/>
          <pc:sldMk cId="3167420561" sldId="4562"/>
        </pc:sldMkLst>
        <pc:spChg chg="del">
          <ac:chgData name="Wei Wang" userId="73d81f8027bf0b21" providerId="LiveId" clId="{59621D8E-0738-5E7E-AF6E-74F656DD42AC}" dt="2026-06-30T15:23:50.362" v="449" actId="478"/>
          <ac:spMkLst>
            <pc:docMk/>
            <pc:sldMk cId="3167420561" sldId="4562"/>
            <ac:spMk id="2" creationId="{6CBB4BF0-36E5-4CC2-B058-CB919F1BCDF7}"/>
          </ac:spMkLst>
        </pc:spChg>
        <pc:spChg chg="del">
          <ac:chgData name="Wei Wang" userId="73d81f8027bf0b21" providerId="LiveId" clId="{59621D8E-0738-5E7E-AF6E-74F656DD42AC}" dt="2026-06-30T15:23:53.810" v="450" actId="478"/>
          <ac:spMkLst>
            <pc:docMk/>
            <pc:sldMk cId="3167420561" sldId="4562"/>
            <ac:spMk id="3" creationId="{B95E4638-7DA0-42D8-8E67-1CA591B52005}"/>
          </ac:spMkLst>
        </pc:spChg>
        <pc:spChg chg="mod">
          <ac:chgData name="Wei Wang" userId="73d81f8027bf0b21" providerId="LiveId" clId="{59621D8E-0738-5E7E-AF6E-74F656DD42AC}" dt="2026-06-30T15:23:44.016" v="448" actId="166"/>
          <ac:spMkLst>
            <pc:docMk/>
            <pc:sldMk cId="3167420561" sldId="4562"/>
            <ac:spMk id="4" creationId="{66C6E474-F9BF-48BD-AB02-0B071FBA8761}"/>
          </ac:spMkLst>
        </pc:spChg>
      </pc:sldChg>
      <pc:sldChg chg="addSp delSp modSp mod">
        <pc:chgData name="Wei Wang" userId="73d81f8027bf0b21" providerId="LiveId" clId="{59621D8E-0738-5E7E-AF6E-74F656DD42AC}" dt="2026-06-30T15:23:15.313" v="444" actId="478"/>
        <pc:sldMkLst>
          <pc:docMk/>
          <pc:sldMk cId="1481674002" sldId="4576"/>
        </pc:sldMkLst>
        <pc:spChg chg="del">
          <ac:chgData name="Wei Wang" userId="73d81f8027bf0b21" providerId="LiveId" clId="{59621D8E-0738-5E7E-AF6E-74F656DD42AC}" dt="2026-06-30T15:23:15.313" v="444" actId="478"/>
          <ac:spMkLst>
            <pc:docMk/>
            <pc:sldMk cId="1481674002" sldId="4576"/>
            <ac:spMk id="2" creationId="{00C1003D-146E-449B-B8A9-3B1F8DC46D1B}"/>
          </ac:spMkLst>
        </pc:spChg>
        <pc:spChg chg="add mod">
          <ac:chgData name="Wei Wang" userId="73d81f8027bf0b21" providerId="LiveId" clId="{59621D8E-0738-5E7E-AF6E-74F656DD42AC}" dt="2026-06-30T15:23:13.192" v="443"/>
          <ac:spMkLst>
            <pc:docMk/>
            <pc:sldMk cId="1481674002" sldId="4576"/>
            <ac:spMk id="3" creationId="{C774578E-2415-DE08-B0E4-C24A0C99D770}"/>
          </ac:spMkLst>
        </pc:spChg>
      </pc:sldChg>
      <pc:sldChg chg="addSp delSp modSp mod">
        <pc:chgData name="Wei Wang" userId="73d81f8027bf0b21" providerId="LiveId" clId="{59621D8E-0738-5E7E-AF6E-74F656DD42AC}" dt="2026-06-30T15:23:21.432" v="446"/>
        <pc:sldMkLst>
          <pc:docMk/>
          <pc:sldMk cId="228250945" sldId="4577"/>
        </pc:sldMkLst>
        <pc:spChg chg="del">
          <ac:chgData name="Wei Wang" userId="73d81f8027bf0b21" providerId="LiveId" clId="{59621D8E-0738-5E7E-AF6E-74F656DD42AC}" dt="2026-06-30T15:23:20.591" v="445" actId="478"/>
          <ac:spMkLst>
            <pc:docMk/>
            <pc:sldMk cId="228250945" sldId="4577"/>
            <ac:spMk id="2" creationId="{1B8197CA-46DC-4808-B7E8-ABBC80CD4385}"/>
          </ac:spMkLst>
        </pc:spChg>
        <pc:spChg chg="add mod">
          <ac:chgData name="Wei Wang" userId="73d81f8027bf0b21" providerId="LiveId" clId="{59621D8E-0738-5E7E-AF6E-74F656DD42AC}" dt="2026-06-30T15:23:21.432" v="446"/>
          <ac:spMkLst>
            <pc:docMk/>
            <pc:sldMk cId="228250945" sldId="4577"/>
            <ac:spMk id="3" creationId="{99B0B129-6DF7-3D6E-70B4-32613C39CD0C}"/>
          </ac:spMkLst>
        </pc:spChg>
      </pc:sldChg>
      <pc:sldChg chg="addSp modSp">
        <pc:chgData name="Wei Wang" userId="73d81f8027bf0b21" providerId="LiveId" clId="{59621D8E-0738-5E7E-AF6E-74F656DD42AC}" dt="2026-06-30T15:23:00.797" v="441"/>
        <pc:sldMkLst>
          <pc:docMk/>
          <pc:sldMk cId="2814879400" sldId="4578"/>
        </pc:sldMkLst>
        <pc:spChg chg="add mod">
          <ac:chgData name="Wei Wang" userId="73d81f8027bf0b21" providerId="LiveId" clId="{59621D8E-0738-5E7E-AF6E-74F656DD42AC}" dt="2026-06-30T15:23:00.797" v="441"/>
          <ac:spMkLst>
            <pc:docMk/>
            <pc:sldMk cId="2814879400" sldId="4578"/>
            <ac:spMk id="2" creationId="{E36BDAE8-B1AF-7AEC-C4B7-23EA07F99EFB}"/>
          </ac:spMkLst>
        </pc:spChg>
        <pc:picChg chg="mod">
          <ac:chgData name="Wei Wang" userId="73d81f8027bf0b21" providerId="LiveId" clId="{59621D8E-0738-5E7E-AF6E-74F656DD42AC}" dt="2026-06-30T15:22:50.660" v="440" actId="1076"/>
          <ac:picMkLst>
            <pc:docMk/>
            <pc:sldMk cId="2814879400" sldId="4578"/>
            <ac:picMk id="15" creationId="{00000000-0000-0000-0000-000000000000}"/>
          </ac:picMkLst>
        </pc:picChg>
      </pc:sldChg>
      <pc:sldChg chg="modSp mod">
        <pc:chgData name="Wei Wang" userId="73d81f8027bf0b21" providerId="LiveId" clId="{59621D8E-0738-5E7E-AF6E-74F656DD42AC}" dt="2026-06-30T15:21:56.761" v="435" actId="1076"/>
        <pc:sldMkLst>
          <pc:docMk/>
          <pc:sldMk cId="3265593381" sldId="4585"/>
        </pc:sldMkLst>
        <pc:spChg chg="mod">
          <ac:chgData name="Wei Wang" userId="73d81f8027bf0b21" providerId="LiveId" clId="{59621D8E-0738-5E7E-AF6E-74F656DD42AC}" dt="2026-06-30T15:21:24.016" v="431" actId="1036"/>
          <ac:spMkLst>
            <pc:docMk/>
            <pc:sldMk cId="3265593381" sldId="4585"/>
            <ac:spMk id="4" creationId="{402AE02A-C66E-45BB-9C44-31E1E9BD599B}"/>
          </ac:spMkLst>
        </pc:spChg>
        <pc:spChg chg="mod">
          <ac:chgData name="Wei Wang" userId="73d81f8027bf0b21" providerId="LiveId" clId="{59621D8E-0738-5E7E-AF6E-74F656DD42AC}" dt="2026-06-30T15:21:13.545" v="411" actId="121"/>
          <ac:spMkLst>
            <pc:docMk/>
            <pc:sldMk cId="3265593381" sldId="4585"/>
            <ac:spMk id="5" creationId="{E21FA7E2-EFD3-4AC9-9D58-A196533CFFD8}"/>
          </ac:spMkLst>
        </pc:spChg>
        <pc:picChg chg="mod">
          <ac:chgData name="Wei Wang" userId="73d81f8027bf0b21" providerId="LiveId" clId="{59621D8E-0738-5E7E-AF6E-74F656DD42AC}" dt="2026-06-30T15:21:42.843" v="433" actId="1076"/>
          <ac:picMkLst>
            <pc:docMk/>
            <pc:sldMk cId="3265593381" sldId="4585"/>
            <ac:picMk id="3" creationId="{7A5913AB-9A54-4F9A-840F-250F008D4844}"/>
          </ac:picMkLst>
        </pc:picChg>
        <pc:picChg chg="mod">
          <ac:chgData name="Wei Wang" userId="73d81f8027bf0b21" providerId="LiveId" clId="{59621D8E-0738-5E7E-AF6E-74F656DD42AC}" dt="2026-06-30T15:21:56.761" v="435" actId="1076"/>
          <ac:picMkLst>
            <pc:docMk/>
            <pc:sldMk cId="3265593381" sldId="4585"/>
            <ac:picMk id="6" creationId="{F321B136-3DFF-47C7-82EF-33579ABF4720}"/>
          </ac:picMkLst>
        </pc:picChg>
      </pc:sldChg>
      <pc:sldChg chg="modSp mod">
        <pc:chgData name="Wei Wang" userId="73d81f8027bf0b21" providerId="LiveId" clId="{59621D8E-0738-5E7E-AF6E-74F656DD42AC}" dt="2026-06-30T15:22:39.243" v="438" actId="1076"/>
        <pc:sldMkLst>
          <pc:docMk/>
          <pc:sldMk cId="2429210769" sldId="4587"/>
        </pc:sldMkLst>
        <pc:spChg chg="mod">
          <ac:chgData name="Wei Wang" userId="73d81f8027bf0b21" providerId="LiveId" clId="{59621D8E-0738-5E7E-AF6E-74F656DD42AC}" dt="2026-06-30T15:22:32.694" v="437" actId="14100"/>
          <ac:spMkLst>
            <pc:docMk/>
            <pc:sldMk cId="2429210769" sldId="4587"/>
            <ac:spMk id="2" creationId="{7A849641-AA24-4EDC-BAEC-7E6F9E0E0579}"/>
          </ac:spMkLst>
        </pc:spChg>
        <pc:spChg chg="mod">
          <ac:chgData name="Wei Wang" userId="73d81f8027bf0b21" providerId="LiveId" clId="{59621D8E-0738-5E7E-AF6E-74F656DD42AC}" dt="2026-06-30T15:22:39.243" v="438" actId="1076"/>
          <ac:spMkLst>
            <pc:docMk/>
            <pc:sldMk cId="2429210769" sldId="4587"/>
            <ac:spMk id="4" creationId="{20029BCD-7A8F-46A3-BECB-44C76A4E6953}"/>
          </ac:spMkLst>
        </pc:spChg>
      </pc:sldChg>
      <pc:sldChg chg="modSp mod">
        <pc:chgData name="Wei Wang" userId="73d81f8027bf0b21" providerId="LiveId" clId="{59621D8E-0738-5E7E-AF6E-74F656DD42AC}" dt="2026-06-30T15:28:33.409" v="522" actId="1076"/>
        <pc:sldMkLst>
          <pc:docMk/>
          <pc:sldMk cId="2723022643" sldId="4589"/>
        </pc:sldMkLst>
        <pc:spChg chg="mod">
          <ac:chgData name="Wei Wang" userId="73d81f8027bf0b21" providerId="LiveId" clId="{59621D8E-0738-5E7E-AF6E-74F656DD42AC}" dt="2026-06-30T15:28:33.409" v="522" actId="1076"/>
          <ac:spMkLst>
            <pc:docMk/>
            <pc:sldMk cId="2723022643" sldId="4589"/>
            <ac:spMk id="527" creationId="{00000000-0000-0000-0000-000000000000}"/>
          </ac:spMkLst>
        </pc:spChg>
      </pc:sldChg>
      <pc:sldChg chg="addSp modSp">
        <pc:chgData name="Wei Wang" userId="73d81f8027bf0b21" providerId="LiveId" clId="{59621D8E-0738-5E7E-AF6E-74F656DD42AC}" dt="2026-06-30T15:24:16.036" v="453"/>
        <pc:sldMkLst>
          <pc:docMk/>
          <pc:sldMk cId="771501210" sldId="4591"/>
        </pc:sldMkLst>
        <pc:spChg chg="add mod">
          <ac:chgData name="Wei Wang" userId="73d81f8027bf0b21" providerId="LiveId" clId="{59621D8E-0738-5E7E-AF6E-74F656DD42AC}" dt="2026-06-30T15:24:16.036" v="453"/>
          <ac:spMkLst>
            <pc:docMk/>
            <pc:sldMk cId="771501210" sldId="4591"/>
            <ac:spMk id="3" creationId="{0370D5A4-C955-C597-BB20-F6A06AE1A3DA}"/>
          </ac:spMkLst>
        </pc:spChg>
      </pc:sldChg>
      <pc:sldChg chg="modSp mod">
        <pc:chgData name="Wei Wang" userId="73d81f8027bf0b21" providerId="LiveId" clId="{59621D8E-0738-5E7E-AF6E-74F656DD42AC}" dt="2026-06-30T15:19:08.603" v="356" actId="1037"/>
        <pc:sldMkLst>
          <pc:docMk/>
          <pc:sldMk cId="3878410204" sldId="4592"/>
        </pc:sldMkLst>
        <pc:spChg chg="mod">
          <ac:chgData name="Wei Wang" userId="73d81f8027bf0b21" providerId="LiveId" clId="{59621D8E-0738-5E7E-AF6E-74F656DD42AC}" dt="2026-06-30T15:19:08.603" v="356" actId="1037"/>
          <ac:spMkLst>
            <pc:docMk/>
            <pc:sldMk cId="3878410204" sldId="4592"/>
            <ac:spMk id="4" creationId="{00000000-0000-0000-0000-000000000000}"/>
          </ac:spMkLst>
        </pc:spChg>
      </pc:sldChg>
      <pc:sldChg chg="addSp modSp">
        <pc:chgData name="Wei Wang" userId="73d81f8027bf0b21" providerId="LiveId" clId="{59621D8E-0738-5E7E-AF6E-74F656DD42AC}" dt="2026-06-30T15:24:46.678" v="459"/>
        <pc:sldMkLst>
          <pc:docMk/>
          <pc:sldMk cId="2581287699" sldId="4596"/>
        </pc:sldMkLst>
        <pc:spChg chg="add mod">
          <ac:chgData name="Wei Wang" userId="73d81f8027bf0b21" providerId="LiveId" clId="{59621D8E-0738-5E7E-AF6E-74F656DD42AC}" dt="2026-06-30T15:24:46.678" v="459"/>
          <ac:spMkLst>
            <pc:docMk/>
            <pc:sldMk cId="2581287699" sldId="4596"/>
            <ac:spMk id="2" creationId="{5BAB9A75-9AA2-93C4-6DB0-835DAEE76CD4}"/>
          </ac:spMkLst>
        </pc:spChg>
      </pc:sldChg>
      <pc:sldChg chg="modSp mod">
        <pc:chgData name="Wei Wang" userId="73d81f8027bf0b21" providerId="LiveId" clId="{59621D8E-0738-5E7E-AF6E-74F656DD42AC}" dt="2026-06-30T15:34:08.507" v="654" actId="1037"/>
        <pc:sldMkLst>
          <pc:docMk/>
          <pc:sldMk cId="1909765526" sldId="4597"/>
        </pc:sldMkLst>
        <pc:spChg chg="mod">
          <ac:chgData name="Wei Wang" userId="73d81f8027bf0b21" providerId="LiveId" clId="{59621D8E-0738-5E7E-AF6E-74F656DD42AC}" dt="2026-06-30T15:34:08.507" v="654" actId="1037"/>
          <ac:spMkLst>
            <pc:docMk/>
            <pc:sldMk cId="1909765526" sldId="4597"/>
            <ac:spMk id="2" creationId="{1F6D1F71-F64D-4B76-AC2C-E70CEA1C56C0}"/>
          </ac:spMkLst>
        </pc:spChg>
      </pc:sldChg>
      <pc:sldChg chg="addSp delSp modSp mod">
        <pc:chgData name="Wei Wang" userId="73d81f8027bf0b21" providerId="LiveId" clId="{59621D8E-0738-5E7E-AF6E-74F656DD42AC}" dt="2026-06-30T15:24:39.973" v="458" actId="478"/>
        <pc:sldMkLst>
          <pc:docMk/>
          <pc:sldMk cId="3251799235" sldId="4598"/>
        </pc:sldMkLst>
        <pc:spChg chg="del">
          <ac:chgData name="Wei Wang" userId="73d81f8027bf0b21" providerId="LiveId" clId="{59621D8E-0738-5E7E-AF6E-74F656DD42AC}" dt="2026-06-30T15:24:39.973" v="458" actId="478"/>
          <ac:spMkLst>
            <pc:docMk/>
            <pc:sldMk cId="3251799235" sldId="4598"/>
            <ac:spMk id="3" creationId="{00000000-0000-0000-0000-000000000000}"/>
          </ac:spMkLst>
        </pc:spChg>
        <pc:spChg chg="add mod">
          <ac:chgData name="Wei Wang" userId="73d81f8027bf0b21" providerId="LiveId" clId="{59621D8E-0738-5E7E-AF6E-74F656DD42AC}" dt="2026-06-30T15:24:33.359" v="457"/>
          <ac:spMkLst>
            <pc:docMk/>
            <pc:sldMk cId="3251799235" sldId="4598"/>
            <ac:spMk id="4" creationId="{F8B41CC6-4CFF-F7EE-D8A5-24CBD617F701}"/>
          </ac:spMkLst>
        </pc:spChg>
      </pc:sldChg>
      <pc:sldChg chg="addSp delSp modSp mod">
        <pc:chgData name="Wei Wang" userId="73d81f8027bf0b21" providerId="LiveId" clId="{59621D8E-0738-5E7E-AF6E-74F656DD42AC}" dt="2026-06-30T15:25:33.278" v="471" actId="57"/>
        <pc:sldMkLst>
          <pc:docMk/>
          <pc:sldMk cId="3902917672" sldId="4600"/>
        </pc:sldMkLst>
        <pc:spChg chg="del">
          <ac:chgData name="Wei Wang" userId="73d81f8027bf0b21" providerId="LiveId" clId="{59621D8E-0738-5E7E-AF6E-74F656DD42AC}" dt="2026-06-30T15:25:07.167" v="462" actId="478"/>
          <ac:spMkLst>
            <pc:docMk/>
            <pc:sldMk cId="3902917672" sldId="4600"/>
            <ac:spMk id="3" creationId="{00000000-0000-0000-0000-000000000000}"/>
          </ac:spMkLst>
        </pc:spChg>
        <pc:spChg chg="mod">
          <ac:chgData name="Wei Wang" userId="73d81f8027bf0b21" providerId="LiveId" clId="{59621D8E-0738-5E7E-AF6E-74F656DD42AC}" dt="2026-06-30T15:25:33.278" v="471" actId="57"/>
          <ac:spMkLst>
            <pc:docMk/>
            <pc:sldMk cId="3902917672" sldId="4600"/>
            <ac:spMk id="6" creationId="{B706D1BD-E1B7-454B-9200-7AF9AF771490}"/>
          </ac:spMkLst>
        </pc:spChg>
        <pc:spChg chg="add mod">
          <ac:chgData name="Wei Wang" userId="73d81f8027bf0b21" providerId="LiveId" clId="{59621D8E-0738-5E7E-AF6E-74F656DD42AC}" dt="2026-06-30T15:25:08.242" v="463"/>
          <ac:spMkLst>
            <pc:docMk/>
            <pc:sldMk cId="3902917672" sldId="4600"/>
            <ac:spMk id="8" creationId="{9D21FBA3-10A9-0EFB-AA7C-4A73141D5FEF}"/>
          </ac:spMkLst>
        </pc:spChg>
      </pc:sldChg>
      <pc:sldChg chg="delSp modSp mod">
        <pc:chgData name="Wei Wang" userId="73d81f8027bf0b21" providerId="LiveId" clId="{59621D8E-0738-5E7E-AF6E-74F656DD42AC}" dt="2026-06-30T15:25:55.758" v="490" actId="1038"/>
        <pc:sldMkLst>
          <pc:docMk/>
          <pc:sldMk cId="1357342453" sldId="4603"/>
        </pc:sldMkLst>
        <pc:spChg chg="mod">
          <ac:chgData name="Wei Wang" userId="73d81f8027bf0b21" providerId="LiveId" clId="{59621D8E-0738-5E7E-AF6E-74F656DD42AC}" dt="2026-06-30T15:25:45.643" v="473" actId="14100"/>
          <ac:spMkLst>
            <pc:docMk/>
            <pc:sldMk cId="1357342453" sldId="4603"/>
            <ac:spMk id="2" creationId="{1680AA8D-9B78-42C8-B5F8-4302B0101B2C}"/>
          </ac:spMkLst>
        </pc:spChg>
        <pc:spChg chg="del">
          <ac:chgData name="Wei Wang" userId="73d81f8027bf0b21" providerId="LiveId" clId="{59621D8E-0738-5E7E-AF6E-74F656DD42AC}" dt="2026-06-30T15:25:42.037" v="472" actId="478"/>
          <ac:spMkLst>
            <pc:docMk/>
            <pc:sldMk cId="1357342453" sldId="4603"/>
            <ac:spMk id="3" creationId="{92839DD8-959B-4D9C-87F7-0C4BAC56F9D9}"/>
          </ac:spMkLst>
        </pc:spChg>
        <pc:spChg chg="mod">
          <ac:chgData name="Wei Wang" userId="73d81f8027bf0b21" providerId="LiveId" clId="{59621D8E-0738-5E7E-AF6E-74F656DD42AC}" dt="2026-06-30T15:25:55.758" v="490" actId="1038"/>
          <ac:spMkLst>
            <pc:docMk/>
            <pc:sldMk cId="1357342453" sldId="4603"/>
            <ac:spMk id="4" creationId="{32CDA862-5D31-4B79-A7F8-12AD120E0EA8}"/>
          </ac:spMkLst>
        </pc:spChg>
      </pc:sldChg>
      <pc:sldChg chg="addSp delSp modSp mod modAnim">
        <pc:chgData name="Wei Wang" userId="73d81f8027bf0b21" providerId="LiveId" clId="{59621D8E-0738-5E7E-AF6E-74F656DD42AC}" dt="2026-06-30T15:26:39.995" v="499" actId="1076"/>
        <pc:sldMkLst>
          <pc:docMk/>
          <pc:sldMk cId="969007031" sldId="4604"/>
        </pc:sldMkLst>
        <pc:spChg chg="del">
          <ac:chgData name="Wei Wang" userId="73d81f8027bf0b21" providerId="LiveId" clId="{59621D8E-0738-5E7E-AF6E-74F656DD42AC}" dt="2026-06-30T15:26:11.196" v="496" actId="478"/>
          <ac:spMkLst>
            <pc:docMk/>
            <pc:sldMk cId="969007031" sldId="4604"/>
            <ac:spMk id="2" creationId="{00000000-0000-0000-0000-000000000000}"/>
          </ac:spMkLst>
        </pc:spChg>
        <pc:spChg chg="mod">
          <ac:chgData name="Wei Wang" userId="73d81f8027bf0b21" providerId="LiveId" clId="{59621D8E-0738-5E7E-AF6E-74F656DD42AC}" dt="2026-06-30T15:26:39.995" v="499" actId="1076"/>
          <ac:spMkLst>
            <pc:docMk/>
            <pc:sldMk cId="969007031" sldId="4604"/>
            <ac:spMk id="3" creationId="{00000000-0000-0000-0000-000000000000}"/>
          </ac:spMkLst>
        </pc:spChg>
        <pc:spChg chg="add mod">
          <ac:chgData name="Wei Wang" userId="73d81f8027bf0b21" providerId="LiveId" clId="{59621D8E-0738-5E7E-AF6E-74F656DD42AC}" dt="2026-06-30T15:26:00.549" v="491"/>
          <ac:spMkLst>
            <pc:docMk/>
            <pc:sldMk cId="969007031" sldId="4604"/>
            <ac:spMk id="5" creationId="{A13F88ED-FA49-D432-82B6-CD98532D223C}"/>
          </ac:spMkLst>
        </pc:spChg>
      </pc:sldChg>
      <pc:sldChg chg="modSp mod">
        <pc:chgData name="Wei Wang" userId="73d81f8027bf0b21" providerId="LiveId" clId="{59621D8E-0738-5E7E-AF6E-74F656DD42AC}" dt="2026-06-30T15:28:15.311" v="521" actId="1076"/>
        <pc:sldMkLst>
          <pc:docMk/>
          <pc:sldMk cId="472070403" sldId="4605"/>
        </pc:sldMkLst>
        <pc:spChg chg="mod">
          <ac:chgData name="Wei Wang" userId="73d81f8027bf0b21" providerId="LiveId" clId="{59621D8E-0738-5E7E-AF6E-74F656DD42AC}" dt="2026-06-30T15:28:15.311" v="521" actId="1076"/>
          <ac:spMkLst>
            <pc:docMk/>
            <pc:sldMk cId="472070403" sldId="4605"/>
            <ac:spMk id="4" creationId="{5C1DDA6A-766A-4AEA-B02F-283F6E6C931F}"/>
          </ac:spMkLst>
        </pc:spChg>
      </pc:sldChg>
      <pc:sldChg chg="delSp modSp mod">
        <pc:chgData name="Wei Wang" userId="73d81f8027bf0b21" providerId="LiveId" clId="{59621D8E-0738-5E7E-AF6E-74F656DD42AC}" dt="2026-06-30T15:28:06.798" v="520" actId="478"/>
        <pc:sldMkLst>
          <pc:docMk/>
          <pc:sldMk cId="1209899125" sldId="4610"/>
        </pc:sldMkLst>
        <pc:spChg chg="del mod">
          <ac:chgData name="Wei Wang" userId="73d81f8027bf0b21" providerId="LiveId" clId="{59621D8E-0738-5E7E-AF6E-74F656DD42AC}" dt="2026-06-30T15:28:06.798" v="520" actId="478"/>
          <ac:spMkLst>
            <pc:docMk/>
            <pc:sldMk cId="1209899125" sldId="4610"/>
            <ac:spMk id="4" creationId="{C1BDF689-D614-4F39-9A0E-D3C053483072}"/>
          </ac:spMkLst>
        </pc:spChg>
        <pc:spChg chg="del">
          <ac:chgData name="Wei Wang" userId="73d81f8027bf0b21" providerId="LiveId" clId="{59621D8E-0738-5E7E-AF6E-74F656DD42AC}" dt="2026-06-30T15:27:56.239" v="511" actId="478"/>
          <ac:spMkLst>
            <pc:docMk/>
            <pc:sldMk cId="1209899125" sldId="4610"/>
            <ac:spMk id="6" creationId="{2D170FF8-C148-4602-B70F-36D01C581621}"/>
          </ac:spMkLst>
        </pc:spChg>
      </pc:sldChg>
      <pc:sldChg chg="addSp delSp modSp mod">
        <pc:chgData name="Wei Wang" userId="73d81f8027bf0b21" providerId="LiveId" clId="{59621D8E-0738-5E7E-AF6E-74F656DD42AC}" dt="2026-06-30T15:49:18.045" v="680" actId="1076"/>
        <pc:sldMkLst>
          <pc:docMk/>
          <pc:sldMk cId="2211082435" sldId="4611"/>
        </pc:sldMkLst>
        <pc:spChg chg="mod">
          <ac:chgData name="Wei Wang" userId="73d81f8027bf0b21" providerId="LiveId" clId="{59621D8E-0738-5E7E-AF6E-74F656DD42AC}" dt="2026-06-30T15:12:27.442" v="319" actId="1076"/>
          <ac:spMkLst>
            <pc:docMk/>
            <pc:sldMk cId="2211082435" sldId="4611"/>
            <ac:spMk id="2" creationId="{00000000-0000-0000-0000-000000000000}"/>
          </ac:spMkLst>
        </pc:spChg>
        <pc:spChg chg="del">
          <ac:chgData name="Wei Wang" userId="73d81f8027bf0b21" providerId="LiveId" clId="{59621D8E-0738-5E7E-AF6E-74F656DD42AC}" dt="2026-06-30T15:04:36.570" v="289" actId="478"/>
          <ac:spMkLst>
            <pc:docMk/>
            <pc:sldMk cId="2211082435" sldId="4611"/>
            <ac:spMk id="3" creationId="{00000000-0000-0000-0000-000000000000}"/>
          </ac:spMkLst>
        </pc:spChg>
        <pc:spChg chg="add mod">
          <ac:chgData name="Wei Wang" userId="73d81f8027bf0b21" providerId="LiveId" clId="{59621D8E-0738-5E7E-AF6E-74F656DD42AC}" dt="2026-06-30T15:24:23.272" v="454"/>
          <ac:spMkLst>
            <pc:docMk/>
            <pc:sldMk cId="2211082435" sldId="4611"/>
            <ac:spMk id="5" creationId="{4F6AE5B1-619B-31DE-9709-4734979CF733}"/>
          </ac:spMkLst>
        </pc:spChg>
        <pc:picChg chg="add del">
          <ac:chgData name="Wei Wang" userId="73d81f8027bf0b21" providerId="LiveId" clId="{59621D8E-0738-5E7E-AF6E-74F656DD42AC}" dt="2026-06-30T15:49:03.180" v="674" actId="478"/>
          <ac:picMkLst>
            <pc:docMk/>
            <pc:sldMk cId="2211082435" sldId="4611"/>
            <ac:picMk id="4" creationId="{00000000-0000-0000-0000-000000000000}"/>
          </ac:picMkLst>
        </pc:picChg>
        <pc:picChg chg="add mod">
          <ac:chgData name="Wei Wang" userId="73d81f8027bf0b21" providerId="LiveId" clId="{59621D8E-0738-5E7E-AF6E-74F656DD42AC}" dt="2026-06-30T15:49:18.045" v="680" actId="1076"/>
          <ac:picMkLst>
            <pc:docMk/>
            <pc:sldMk cId="2211082435" sldId="4611"/>
            <ac:picMk id="7" creationId="{7DB33712-4510-D0B9-2EBF-EFE7F0356BBC}"/>
          </ac:picMkLst>
        </pc:picChg>
      </pc:sldChg>
      <pc:sldChg chg="addSp delSp modSp mod">
        <pc:chgData name="Wei Wang" userId="73d81f8027bf0b21" providerId="LiveId" clId="{59621D8E-0738-5E7E-AF6E-74F656DD42AC}" dt="2026-06-30T15:24:27.495" v="455"/>
        <pc:sldMkLst>
          <pc:docMk/>
          <pc:sldMk cId="2149796409" sldId="4612"/>
        </pc:sldMkLst>
        <pc:spChg chg="mod">
          <ac:chgData name="Wei Wang" userId="73d81f8027bf0b21" providerId="LiveId" clId="{59621D8E-0738-5E7E-AF6E-74F656DD42AC}" dt="2026-06-30T15:10:36.342" v="308" actId="14100"/>
          <ac:spMkLst>
            <pc:docMk/>
            <pc:sldMk cId="2149796409" sldId="4612"/>
            <ac:spMk id="3" creationId="{00000000-0000-0000-0000-000000000000}"/>
          </ac:spMkLst>
        </pc:spChg>
        <pc:spChg chg="add mod">
          <ac:chgData name="Wei Wang" userId="73d81f8027bf0b21" providerId="LiveId" clId="{59621D8E-0738-5E7E-AF6E-74F656DD42AC}" dt="2026-06-30T15:24:27.495" v="455"/>
          <ac:spMkLst>
            <pc:docMk/>
            <pc:sldMk cId="2149796409" sldId="4612"/>
            <ac:spMk id="15" creationId="{8A44A108-E669-15AF-AA09-006AEDF29726}"/>
          </ac:spMkLst>
        </pc:spChg>
        <pc:picChg chg="del">
          <ac:chgData name="Wei Wang" userId="73d81f8027bf0b21" providerId="LiveId" clId="{59621D8E-0738-5E7E-AF6E-74F656DD42AC}" dt="2026-06-30T15:14:23.913" v="320" actId="478"/>
          <ac:picMkLst>
            <pc:docMk/>
            <pc:sldMk cId="2149796409" sldId="4612"/>
            <ac:picMk id="4" creationId="{00000000-0000-0000-0000-000000000000}"/>
          </ac:picMkLst>
        </pc:picChg>
        <pc:picChg chg="add mod">
          <ac:chgData name="Wei Wang" userId="73d81f8027bf0b21" providerId="LiveId" clId="{59621D8E-0738-5E7E-AF6E-74F656DD42AC}" dt="2026-06-30T15:14:25.114" v="321"/>
          <ac:picMkLst>
            <pc:docMk/>
            <pc:sldMk cId="2149796409" sldId="4612"/>
            <ac:picMk id="5" creationId="{911E2E06-552D-252A-8FF7-EF31E709299B}"/>
          </ac:picMkLst>
        </pc:picChg>
        <pc:picChg chg="add mod">
          <ac:chgData name="Wei Wang" userId="73d81f8027bf0b21" providerId="LiveId" clId="{59621D8E-0738-5E7E-AF6E-74F656DD42AC}" dt="2026-06-30T15:14:25.114" v="321"/>
          <ac:picMkLst>
            <pc:docMk/>
            <pc:sldMk cId="2149796409" sldId="4612"/>
            <ac:picMk id="6" creationId="{F6823307-3D3A-DD22-15EA-F20C78F5EBDD}"/>
          </ac:picMkLst>
        </pc:picChg>
        <pc:picChg chg="add mod">
          <ac:chgData name="Wei Wang" userId="73d81f8027bf0b21" providerId="LiveId" clId="{59621D8E-0738-5E7E-AF6E-74F656DD42AC}" dt="2026-06-30T15:14:46.906" v="335" actId="1035"/>
          <ac:picMkLst>
            <pc:docMk/>
            <pc:sldMk cId="2149796409" sldId="4612"/>
            <ac:picMk id="7" creationId="{1696F314-D2B2-E3E4-7A58-8C5510F1DAC1}"/>
          </ac:picMkLst>
        </pc:picChg>
        <pc:picChg chg="add mod">
          <ac:chgData name="Wei Wang" userId="73d81f8027bf0b21" providerId="LiveId" clId="{59621D8E-0738-5E7E-AF6E-74F656DD42AC}" dt="2026-06-30T15:14:46.906" v="335" actId="1035"/>
          <ac:picMkLst>
            <pc:docMk/>
            <pc:sldMk cId="2149796409" sldId="4612"/>
            <ac:picMk id="8" creationId="{54083C1E-E531-F578-BACE-A41BBF8ED6E2}"/>
          </ac:picMkLst>
        </pc:picChg>
        <pc:picChg chg="add del mod">
          <ac:chgData name="Wei Wang" userId="73d81f8027bf0b21" providerId="LiveId" clId="{59621D8E-0738-5E7E-AF6E-74F656DD42AC}" dt="2026-06-30T15:16:44.194" v="340" actId="931"/>
          <ac:picMkLst>
            <pc:docMk/>
            <pc:sldMk cId="2149796409" sldId="4612"/>
            <ac:picMk id="10" creationId="{3AF176EF-3093-95D8-58F1-5C155A1C653E}"/>
          </ac:picMkLst>
        </pc:picChg>
        <pc:picChg chg="add mod">
          <ac:chgData name="Wei Wang" userId="73d81f8027bf0b21" providerId="LiveId" clId="{59621D8E-0738-5E7E-AF6E-74F656DD42AC}" dt="2026-06-30T15:17:39.743" v="343" actId="1076"/>
          <ac:picMkLst>
            <pc:docMk/>
            <pc:sldMk cId="2149796409" sldId="4612"/>
            <ac:picMk id="12" creationId="{9B7711DC-A4E0-3490-A8CE-E49AB16DB8AC}"/>
          </ac:picMkLst>
        </pc:picChg>
        <pc:picChg chg="add mod">
          <ac:chgData name="Wei Wang" userId="73d81f8027bf0b21" providerId="LiveId" clId="{59621D8E-0738-5E7E-AF6E-74F656DD42AC}" dt="2026-06-30T15:17:51.642" v="346" actId="1076"/>
          <ac:picMkLst>
            <pc:docMk/>
            <pc:sldMk cId="2149796409" sldId="4612"/>
            <ac:picMk id="14" creationId="{297B2FCE-798B-934D-53AE-D2F0B5B85D3A}"/>
          </ac:picMkLst>
        </pc:picChg>
      </pc:sldChg>
      <pc:sldChg chg="addSp delSp modSp mod">
        <pc:chgData name="Wei Wang" userId="73d81f8027bf0b21" providerId="LiveId" clId="{59621D8E-0738-5E7E-AF6E-74F656DD42AC}" dt="2026-06-30T15:37:46.104" v="671" actId="1038"/>
        <pc:sldMkLst>
          <pc:docMk/>
          <pc:sldMk cId="2302130125" sldId="4614"/>
        </pc:sldMkLst>
        <pc:spChg chg="add del">
          <ac:chgData name="Wei Wang" userId="73d81f8027bf0b21" providerId="LiveId" clId="{59621D8E-0738-5E7E-AF6E-74F656DD42AC}" dt="2026-06-30T15:06:25.950" v="292" actId="22"/>
          <ac:spMkLst>
            <pc:docMk/>
            <pc:sldMk cId="2302130125" sldId="4614"/>
            <ac:spMk id="4" creationId="{4F390FFC-6EE2-14C3-4C57-674121D1AE71}"/>
          </ac:spMkLst>
        </pc:spChg>
        <pc:spChg chg="del">
          <ac:chgData name="Wei Wang" userId="73d81f8027bf0b21" providerId="LiveId" clId="{59621D8E-0738-5E7E-AF6E-74F656DD42AC}" dt="2026-06-30T15:06:21.033" v="290" actId="478"/>
          <ac:spMkLst>
            <pc:docMk/>
            <pc:sldMk cId="2302130125" sldId="4614"/>
            <ac:spMk id="5" creationId="{00000000-0000-0000-0000-000000000000}"/>
          </ac:spMkLst>
        </pc:spChg>
        <pc:spChg chg="add mod">
          <ac:chgData name="Wei Wang" userId="73d81f8027bf0b21" providerId="LiveId" clId="{59621D8E-0738-5E7E-AF6E-74F656DD42AC}" dt="2026-06-30T15:09:19.985" v="298"/>
          <ac:spMkLst>
            <pc:docMk/>
            <pc:sldMk cId="2302130125" sldId="4614"/>
            <ac:spMk id="9" creationId="{2B91F42C-C6BB-1EA5-95D3-A3214C7340CE}"/>
          </ac:spMkLst>
        </pc:spChg>
        <pc:spChg chg="add mod">
          <ac:chgData name="Wei Wang" userId="73d81f8027bf0b21" providerId="LiveId" clId="{59621D8E-0738-5E7E-AF6E-74F656DD42AC}" dt="2026-06-30T15:09:08.855" v="297"/>
          <ac:spMkLst>
            <pc:docMk/>
            <pc:sldMk cId="2302130125" sldId="4614"/>
            <ac:spMk id="10" creationId="{7C81D3E1-8205-17E4-B377-033201233740}"/>
          </ac:spMkLst>
        </pc:spChg>
        <pc:spChg chg="add mod">
          <ac:chgData name="Wei Wang" userId="73d81f8027bf0b21" providerId="LiveId" clId="{59621D8E-0738-5E7E-AF6E-74F656DD42AC}" dt="2026-06-30T15:09:30.603" v="300"/>
          <ac:spMkLst>
            <pc:docMk/>
            <pc:sldMk cId="2302130125" sldId="4614"/>
            <ac:spMk id="12" creationId="{B98E6634-945C-68E3-E582-F490D2181FA0}"/>
          </ac:spMkLst>
        </pc:spChg>
        <pc:spChg chg="add mod">
          <ac:chgData name="Wei Wang" userId="73d81f8027bf0b21" providerId="LiveId" clId="{59621D8E-0738-5E7E-AF6E-74F656DD42AC}" dt="2026-06-30T15:09:19.996" v="299"/>
          <ac:spMkLst>
            <pc:docMk/>
            <pc:sldMk cId="2302130125" sldId="4614"/>
            <ac:spMk id="13" creationId="{43AE71BE-F3B5-E735-D709-A5AFDBAEEAB0}"/>
          </ac:spMkLst>
        </pc:spChg>
        <pc:spChg chg="add mod">
          <ac:chgData name="Wei Wang" userId="73d81f8027bf0b21" providerId="LiveId" clId="{59621D8E-0738-5E7E-AF6E-74F656DD42AC}" dt="2026-06-30T15:37:46.104" v="671" actId="1038"/>
          <ac:spMkLst>
            <pc:docMk/>
            <pc:sldMk cId="2302130125" sldId="4614"/>
            <ac:spMk id="15" creationId="{7AE7FD23-6FD6-991A-36F4-44AE21812628}"/>
          </ac:spMkLst>
        </pc:spChg>
        <pc:spChg chg="add mod">
          <ac:chgData name="Wei Wang" userId="73d81f8027bf0b21" providerId="LiveId" clId="{59621D8E-0738-5E7E-AF6E-74F656DD42AC}" dt="2026-06-30T15:37:46.104" v="671" actId="1038"/>
          <ac:spMkLst>
            <pc:docMk/>
            <pc:sldMk cId="2302130125" sldId="4614"/>
            <ac:spMk id="16" creationId="{C6421966-5315-5DA3-6FF2-16C9D3DC0F76}"/>
          </ac:spMkLst>
        </pc:spChg>
        <pc:spChg chg="add mod">
          <ac:chgData name="Wei Wang" userId="73d81f8027bf0b21" providerId="LiveId" clId="{59621D8E-0738-5E7E-AF6E-74F656DD42AC}" dt="2026-06-30T15:24:30.411" v="456"/>
          <ac:spMkLst>
            <pc:docMk/>
            <pc:sldMk cId="2302130125" sldId="4614"/>
            <ac:spMk id="20" creationId="{A99AD714-0262-4B48-1769-C5A4F53B1AF2}"/>
          </ac:spMkLst>
        </pc:spChg>
        <pc:picChg chg="del">
          <ac:chgData name="Wei Wang" userId="73d81f8027bf0b21" providerId="LiveId" clId="{59621D8E-0738-5E7E-AF6E-74F656DD42AC}" dt="2026-06-30T15:06:41.957" v="293" actId="478"/>
          <ac:picMkLst>
            <pc:docMk/>
            <pc:sldMk cId="2302130125" sldId="4614"/>
            <ac:picMk id="6" creationId="{00000000-0000-0000-0000-000000000000}"/>
          </ac:picMkLst>
        </pc:picChg>
        <pc:picChg chg="add del mod">
          <ac:chgData name="Wei Wang" userId="73d81f8027bf0b21" providerId="LiveId" clId="{59621D8E-0738-5E7E-AF6E-74F656DD42AC}" dt="2026-06-30T15:06:47.313" v="296" actId="931"/>
          <ac:picMkLst>
            <pc:docMk/>
            <pc:sldMk cId="2302130125" sldId="4614"/>
            <ac:picMk id="8" creationId="{1C15C774-67B9-E210-6E27-00B3261F7F6D}"/>
          </ac:picMkLst>
        </pc:picChg>
        <pc:picChg chg="add mod">
          <ac:chgData name="Wei Wang" userId="73d81f8027bf0b21" providerId="LiveId" clId="{59621D8E-0738-5E7E-AF6E-74F656DD42AC}" dt="2026-06-30T15:09:08.855" v="297"/>
          <ac:picMkLst>
            <pc:docMk/>
            <pc:sldMk cId="2302130125" sldId="4614"/>
            <ac:picMk id="11" creationId="{12FC2A41-F727-6F30-0DBA-2C53C1627352}"/>
          </ac:picMkLst>
        </pc:picChg>
        <pc:picChg chg="add mod">
          <ac:chgData name="Wei Wang" userId="73d81f8027bf0b21" providerId="LiveId" clId="{59621D8E-0738-5E7E-AF6E-74F656DD42AC}" dt="2026-06-30T15:09:19.996" v="299"/>
          <ac:picMkLst>
            <pc:docMk/>
            <pc:sldMk cId="2302130125" sldId="4614"/>
            <ac:picMk id="14" creationId="{AB6930D4-42F1-7862-03A2-6C88C7FB1F0F}"/>
          </ac:picMkLst>
        </pc:picChg>
        <pc:picChg chg="add del mod">
          <ac:chgData name="Wei Wang" userId="73d81f8027bf0b21" providerId="LiveId" clId="{59621D8E-0738-5E7E-AF6E-74F656DD42AC}" dt="2026-06-30T15:09:35.227" v="302" actId="478"/>
          <ac:picMkLst>
            <pc:docMk/>
            <pc:sldMk cId="2302130125" sldId="4614"/>
            <ac:picMk id="17" creationId="{0BB5BD1E-F7FA-1E32-3464-7160406A579F}"/>
          </ac:picMkLst>
        </pc:picChg>
        <pc:picChg chg="add mod">
          <ac:chgData name="Wei Wang" userId="73d81f8027bf0b21" providerId="LiveId" clId="{59621D8E-0738-5E7E-AF6E-74F656DD42AC}" dt="2026-06-30T15:37:46.104" v="671" actId="1038"/>
          <ac:picMkLst>
            <pc:docMk/>
            <pc:sldMk cId="2302130125" sldId="4614"/>
            <ac:picMk id="19" creationId="{11D82016-E031-0ADD-58AD-D7E72A1E4BB2}"/>
          </ac:picMkLst>
        </pc:picChg>
      </pc:sldChg>
      <pc:sldChg chg="addSp modSp">
        <pc:chgData name="Wei Wang" userId="73d81f8027bf0b21" providerId="LiveId" clId="{59621D8E-0738-5E7E-AF6E-74F656DD42AC}" dt="2026-06-30T15:26:59.354" v="502"/>
        <pc:sldMkLst>
          <pc:docMk/>
          <pc:sldMk cId="3671087806" sldId="4615"/>
        </pc:sldMkLst>
        <pc:spChg chg="add mod">
          <ac:chgData name="Wei Wang" userId="73d81f8027bf0b21" providerId="LiveId" clId="{59621D8E-0738-5E7E-AF6E-74F656DD42AC}" dt="2026-06-30T15:26:59.354" v="502"/>
          <ac:spMkLst>
            <pc:docMk/>
            <pc:sldMk cId="3671087806" sldId="4615"/>
            <ac:spMk id="5" creationId="{F85315C4-F6BF-770A-70F8-528E94E2EE6A}"/>
          </ac:spMkLst>
        </pc:spChg>
      </pc:sldChg>
      <pc:sldChg chg="addSp delSp modSp mod">
        <pc:chgData name="Wei Wang" userId="73d81f8027bf0b21" providerId="LiveId" clId="{59621D8E-0738-5E7E-AF6E-74F656DD42AC}" dt="2026-06-30T15:32:53.710" v="638" actId="478"/>
        <pc:sldMkLst>
          <pc:docMk/>
          <pc:sldMk cId="6053637" sldId="4616"/>
        </pc:sldMkLst>
        <pc:spChg chg="mod">
          <ac:chgData name="Wei Wang" userId="73d81f8027bf0b21" providerId="LiveId" clId="{59621D8E-0738-5E7E-AF6E-74F656DD42AC}" dt="2026-06-30T15:32:40.162" v="637" actId="20577"/>
          <ac:spMkLst>
            <pc:docMk/>
            <pc:sldMk cId="6053637" sldId="4616"/>
            <ac:spMk id="3" creationId="{7B618646-6325-41D4-A627-712CBE18B54D}"/>
          </ac:spMkLst>
        </pc:spChg>
        <pc:spChg chg="del">
          <ac:chgData name="Wei Wang" userId="73d81f8027bf0b21" providerId="LiveId" clId="{59621D8E-0738-5E7E-AF6E-74F656DD42AC}" dt="2026-06-30T15:32:53.710" v="638" actId="478"/>
          <ac:spMkLst>
            <pc:docMk/>
            <pc:sldMk cId="6053637" sldId="4616"/>
            <ac:spMk id="4" creationId="{38A709CB-666A-4743-95D9-2053ECF9AB06}"/>
          </ac:spMkLst>
        </pc:spChg>
        <pc:spChg chg="add del">
          <ac:chgData name="Wei Wang" userId="73d81f8027bf0b21" providerId="LiveId" clId="{59621D8E-0738-5E7E-AF6E-74F656DD42AC}" dt="2026-06-30T13:01:21.478" v="1" actId="22"/>
          <ac:spMkLst>
            <pc:docMk/>
            <pc:sldMk cId="6053637" sldId="4616"/>
            <ac:spMk id="6" creationId="{460CE059-0E98-621B-23EF-D150EE9F82C4}"/>
          </ac:spMkLst>
        </pc:spChg>
        <pc:spChg chg="add del">
          <ac:chgData name="Wei Wang" userId="73d81f8027bf0b21" providerId="LiveId" clId="{59621D8E-0738-5E7E-AF6E-74F656DD42AC}" dt="2026-06-30T13:01:23.963" v="3" actId="22"/>
          <ac:spMkLst>
            <pc:docMk/>
            <pc:sldMk cId="6053637" sldId="4616"/>
            <ac:spMk id="8" creationId="{9D959145-C15B-CC00-54EB-603509FD1242}"/>
          </ac:spMkLst>
        </pc:spChg>
        <pc:spChg chg="add mod">
          <ac:chgData name="Wei Wang" userId="73d81f8027bf0b21" providerId="LiveId" clId="{59621D8E-0738-5E7E-AF6E-74F656DD42AC}" dt="2026-06-30T15:27:11.869" v="503"/>
          <ac:spMkLst>
            <pc:docMk/>
            <pc:sldMk cId="6053637" sldId="4616"/>
            <ac:spMk id="9" creationId="{7943153F-E322-5244-BE2D-4400305BEF36}"/>
          </ac:spMkLst>
        </pc:spChg>
      </pc:sldChg>
      <pc:sldChg chg="addSp delSp modSp mod">
        <pc:chgData name="Wei Wang" userId="73d81f8027bf0b21" providerId="LiveId" clId="{59621D8E-0738-5E7E-AF6E-74F656DD42AC}" dt="2026-06-30T15:25:01.626" v="461"/>
        <pc:sldMkLst>
          <pc:docMk/>
          <pc:sldMk cId="1934548037" sldId="4617"/>
        </pc:sldMkLst>
        <pc:spChg chg="add mod">
          <ac:chgData name="Wei Wang" userId="73d81f8027bf0b21" providerId="LiveId" clId="{59621D8E-0738-5E7E-AF6E-74F656DD42AC}" dt="2026-06-30T15:25:01.626" v="461"/>
          <ac:spMkLst>
            <pc:docMk/>
            <pc:sldMk cId="1934548037" sldId="4617"/>
            <ac:spMk id="2" creationId="{4790DBE4-903B-BF8A-BE19-A87C77745C0F}"/>
          </ac:spMkLst>
        </pc:spChg>
        <pc:spChg chg="del">
          <ac:chgData name="Wei Wang" userId="73d81f8027bf0b21" providerId="LiveId" clId="{59621D8E-0738-5E7E-AF6E-74F656DD42AC}" dt="2026-06-30T15:24:59.179" v="460" actId="478"/>
          <ac:spMkLst>
            <pc:docMk/>
            <pc:sldMk cId="1934548037" sldId="4617"/>
            <ac:spMk id="3" creationId="{00000000-0000-0000-0000-000000000000}"/>
          </ac:spMkLst>
        </pc:spChg>
      </pc:sldChg>
      <pc:sldChg chg="delSp modSp mod">
        <pc:chgData name="Wei Wang" userId="73d81f8027bf0b21" providerId="LiveId" clId="{59621D8E-0738-5E7E-AF6E-74F656DD42AC}" dt="2026-06-30T15:38:42.662" v="673" actId="732"/>
        <pc:sldMkLst>
          <pc:docMk/>
          <pc:sldMk cId="3538042364" sldId="4618"/>
        </pc:sldMkLst>
        <pc:spChg chg="del">
          <ac:chgData name="Wei Wang" userId="73d81f8027bf0b21" providerId="LiveId" clId="{59621D8E-0738-5E7E-AF6E-74F656DD42AC}" dt="2026-06-30T15:20:09.959" v="398" actId="478"/>
          <ac:spMkLst>
            <pc:docMk/>
            <pc:sldMk cId="3538042364" sldId="4618"/>
            <ac:spMk id="3" creationId="{647FC83A-28F9-4524-9C46-957FF858F742}"/>
          </ac:spMkLst>
        </pc:spChg>
        <pc:spChg chg="mod">
          <ac:chgData name="Wei Wang" userId="73d81f8027bf0b21" providerId="LiveId" clId="{59621D8E-0738-5E7E-AF6E-74F656DD42AC}" dt="2026-06-30T15:20:18.533" v="405" actId="1036"/>
          <ac:spMkLst>
            <pc:docMk/>
            <pc:sldMk cId="3538042364" sldId="4618"/>
            <ac:spMk id="4" creationId="{B4118B8F-81C2-4B84-9762-F6CFE40550AE}"/>
          </ac:spMkLst>
        </pc:spChg>
        <pc:spChg chg="mod">
          <ac:chgData name="Wei Wang" userId="73d81f8027bf0b21" providerId="LiveId" clId="{59621D8E-0738-5E7E-AF6E-74F656DD42AC}" dt="2026-06-30T15:20:07.112" v="397" actId="1036"/>
          <ac:spMkLst>
            <pc:docMk/>
            <pc:sldMk cId="3538042364" sldId="4618"/>
            <ac:spMk id="9" creationId="{7FC8F4A6-7D0E-48E7-B955-677A9C7FA5D5}"/>
          </ac:spMkLst>
        </pc:spChg>
        <pc:spChg chg="mod">
          <ac:chgData name="Wei Wang" userId="73d81f8027bf0b21" providerId="LiveId" clId="{59621D8E-0738-5E7E-AF6E-74F656DD42AC}" dt="2026-06-30T15:20:07.112" v="397" actId="1036"/>
          <ac:spMkLst>
            <pc:docMk/>
            <pc:sldMk cId="3538042364" sldId="4618"/>
            <ac:spMk id="10" creationId="{687FAE02-4053-4A0A-A8B1-F358BE377C62}"/>
          </ac:spMkLst>
        </pc:spChg>
        <pc:spChg chg="mod">
          <ac:chgData name="Wei Wang" userId="73d81f8027bf0b21" providerId="LiveId" clId="{59621D8E-0738-5E7E-AF6E-74F656DD42AC}" dt="2026-06-30T15:20:07.112" v="397" actId="1036"/>
          <ac:spMkLst>
            <pc:docMk/>
            <pc:sldMk cId="3538042364" sldId="4618"/>
            <ac:spMk id="11" creationId="{367C25F3-56DC-428E-88F1-754D18901786}"/>
          </ac:spMkLst>
        </pc:spChg>
        <pc:picChg chg="mod modCrop">
          <ac:chgData name="Wei Wang" userId="73d81f8027bf0b21" providerId="LiveId" clId="{59621D8E-0738-5E7E-AF6E-74F656DD42AC}" dt="2026-06-30T15:38:42.662" v="673" actId="732"/>
          <ac:picMkLst>
            <pc:docMk/>
            <pc:sldMk cId="3538042364" sldId="4618"/>
            <ac:picMk id="5" creationId="{9A9E19A2-B1A5-4A65-8D79-781894A78927}"/>
          </ac:picMkLst>
        </pc:picChg>
        <pc:picChg chg="mod">
          <ac:chgData name="Wei Wang" userId="73d81f8027bf0b21" providerId="LiveId" clId="{59621D8E-0738-5E7E-AF6E-74F656DD42AC}" dt="2026-06-30T15:20:47.727" v="408" actId="1076"/>
          <ac:picMkLst>
            <pc:docMk/>
            <pc:sldMk cId="3538042364" sldId="4618"/>
            <ac:picMk id="6" creationId="{6F2E5981-65C5-46BE-A500-5ED6528A41C2}"/>
          </ac:picMkLst>
        </pc:picChg>
        <pc:picChg chg="mod">
          <ac:chgData name="Wei Wang" userId="73d81f8027bf0b21" providerId="LiveId" clId="{59621D8E-0738-5E7E-AF6E-74F656DD42AC}" dt="2026-06-30T15:20:36.393" v="406" actId="1076"/>
          <ac:picMkLst>
            <pc:docMk/>
            <pc:sldMk cId="3538042364" sldId="4618"/>
            <ac:picMk id="7" creationId="{575BDC57-9024-48A6-BD72-544CD7F45533}"/>
          </ac:picMkLst>
        </pc:picChg>
        <pc:picChg chg="mod">
          <ac:chgData name="Wei Wang" userId="73d81f8027bf0b21" providerId="LiveId" clId="{59621D8E-0738-5E7E-AF6E-74F656DD42AC}" dt="2026-06-30T15:20:42.527" v="407" actId="1076"/>
          <ac:picMkLst>
            <pc:docMk/>
            <pc:sldMk cId="3538042364" sldId="4618"/>
            <ac:picMk id="8" creationId="{7709EFD3-A6D0-4776-A718-025997AE79B5}"/>
          </ac:picMkLst>
        </pc:picChg>
      </pc:sldChg>
      <pc:sldChg chg="addSp modSp">
        <pc:chgData name="Wei Wang" userId="73d81f8027bf0b21" providerId="LiveId" clId="{59621D8E-0738-5E7E-AF6E-74F656DD42AC}" dt="2026-06-30T15:24:06.626" v="452"/>
        <pc:sldMkLst>
          <pc:docMk/>
          <pc:sldMk cId="3274794357" sldId="4619"/>
        </pc:sldMkLst>
        <pc:spChg chg="add mod">
          <ac:chgData name="Wei Wang" userId="73d81f8027bf0b21" providerId="LiveId" clId="{59621D8E-0738-5E7E-AF6E-74F656DD42AC}" dt="2026-06-30T15:24:06.626" v="452"/>
          <ac:spMkLst>
            <pc:docMk/>
            <pc:sldMk cId="3274794357" sldId="4619"/>
            <ac:spMk id="2" creationId="{2E628DD7-D5F5-B155-5761-2137C6452AA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4C0364-416D-44F8-9022-7619C5201D3C}" type="datetimeFigureOut">
              <a:rPr lang="en-US" smtClean="0"/>
              <a:t>7/1/26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4910C-ADA7-4FCC-A9DF-6B331830D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482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Sources consulted: PandaX official site; PandaX-xT arXiv design paper; Beihang Sino-French Engineer School news; IFCEN leadership page; SJTU Paris Elite Institute of Technology overview and faculty/news pages. User-supplied context used for PandaX membership and collaboration readiness.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 baseline="0"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fld id="{7AD89818-4EB8-4716-ABBD-B5A0DAB77E76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40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5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21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4055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08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55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275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14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61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1896">
                <a:solidFill>
                  <a:schemeClr val="tx1">
                    <a:tint val="75000"/>
                  </a:schemeClr>
                </a:solidFill>
              </a:defRPr>
            </a:lvl1pPr>
            <a:lvl2pPr marL="361274" indent="0">
              <a:buNone/>
              <a:defRPr sz="1581">
                <a:solidFill>
                  <a:schemeClr val="tx1">
                    <a:tint val="75000"/>
                  </a:schemeClr>
                </a:solidFill>
              </a:defRPr>
            </a:lvl2pPr>
            <a:lvl3pPr marL="72254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3pPr>
            <a:lvl4pPr marL="1083822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4pPr>
            <a:lvl5pPr marL="1445096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5pPr>
            <a:lvl6pPr marL="1806370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6pPr>
            <a:lvl7pPr marL="2167644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7pPr>
            <a:lvl8pPr marL="2528919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8pPr>
            <a:lvl9pPr marL="2890192" indent="0">
              <a:buNone/>
              <a:defRPr sz="12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A3DAE-BE7B-4640-B899-C76321A2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A285A6-9054-4C4E-84B3-3673FAA7B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931E0-B692-EC4D-9D88-4FA578FBF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0E903-736B-5548-9C6C-BAA176A6AC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3394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xfrm>
            <a:off x="4838700" y="381000"/>
            <a:ext cx="6667500" cy="762000"/>
          </a:xfrm>
          <a:prstGeom prst="rect">
            <a:avLst/>
          </a:prstGeom>
        </p:spPr>
        <p:txBody>
          <a:bodyPr/>
          <a:lstStyle>
            <a:lvl1pPr>
              <a:defRPr cap="none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5" name="Body Level One…"/>
          <p:cNvSpPr txBox="1">
            <a:spLocks noGrp="1"/>
          </p:cNvSpPr>
          <p:nvPr>
            <p:ph type="body" idx="1"/>
          </p:nvPr>
        </p:nvSpPr>
        <p:spPr>
          <a:xfrm>
            <a:off x="685800" y="1142999"/>
            <a:ext cx="10820400" cy="5333999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>
              <a:defRPr>
                <a:latin typeface="Arial"/>
                <a:ea typeface="Arial"/>
                <a:cs typeface="Arial"/>
                <a:sym typeface="Arial"/>
              </a:defRPr>
            </a:lvl2pPr>
            <a:lvl3pPr>
              <a:defRPr>
                <a:latin typeface="Arial"/>
                <a:ea typeface="Arial"/>
                <a:cs typeface="Arial"/>
                <a:sym typeface="Arial"/>
              </a:defRPr>
            </a:lvl3pPr>
            <a:lvl4pPr>
              <a:defRPr>
                <a:latin typeface="Arial"/>
                <a:ea typeface="Arial"/>
                <a:cs typeface="Arial"/>
                <a:sym typeface="Arial"/>
              </a:defRPr>
            </a:lvl4pPr>
            <a:lvl5pPr>
              <a:defRPr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46597" y="6546067"/>
            <a:ext cx="245404" cy="226987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960875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46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1pPr>
            <a:lvl2pPr marL="270956" indent="0">
              <a:buNone/>
              <a:defRPr sz="1186">
                <a:solidFill>
                  <a:schemeClr val="tx1">
                    <a:tint val="75000"/>
                  </a:schemeClr>
                </a:solidFill>
              </a:defRPr>
            </a:lvl2pPr>
            <a:lvl3pPr marL="541911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812867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4pPr>
            <a:lvl5pPr marL="1083822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5pPr>
            <a:lvl6pPr marL="1354778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6pPr>
            <a:lvl7pPr marL="1625733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7pPr>
            <a:lvl8pPr marL="1896689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8pPr>
            <a:lvl9pPr marL="2167644" indent="0">
              <a:buNone/>
              <a:defRPr sz="94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A3DAE-BE7B-4640-B899-C76321A2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A285A6-9054-4C4E-84B3-3673FAA7B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931E0-B692-EC4D-9D88-4FA578FBF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0E903-736B-5548-9C6C-BAA176A6AC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48057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304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1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454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03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318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78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0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16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89818-4EB8-4716-ABBD-B5A0DAB77E76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DD16F-018F-49F7-B472-FAC55BD95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157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69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3">
            <a:extLst>
              <a:ext uri="{FF2B5EF4-FFF2-40B4-BE49-F238E27FC236}">
                <a16:creationId xmlns:a16="http://schemas.microsoft.com/office/drawing/2014/main" id="{BE200E96-1550-174C-A1D3-FD81CD4D235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65682" y="2181456"/>
            <a:ext cx="11666018" cy="1439201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cap="none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Introduction to </a:t>
            </a:r>
            <a:r>
              <a:rPr lang="en-US" altLang="zh-CN" sz="4800" cap="none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+mn-lt"/>
              </a:rPr>
              <a:t>PandaX</a:t>
            </a:r>
            <a:endParaRPr lang="zh-CN" altLang="en-US" sz="4800" cap="none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321B136-3DFF-47C7-82EF-33579ABF47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393" y="0"/>
            <a:ext cx="2837607" cy="8815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4E634F-E220-8C90-0E8D-992D9FC82776}"/>
              </a:ext>
            </a:extLst>
          </p:cNvPr>
          <p:cNvSpPr txBox="1"/>
          <p:nvPr/>
        </p:nvSpPr>
        <p:spPr>
          <a:xfrm>
            <a:off x="4146473" y="4164835"/>
            <a:ext cx="7154972" cy="11318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Wei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Wang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(on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behalf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err="1">
                <a:latin typeface="Arial" panose="020B0604020202020204" pitchFamily="34" charset="0"/>
                <a:cs typeface="Arial" panose="020B0604020202020204" pitchFamily="34" charset="0"/>
              </a:rPr>
              <a:t>PandaX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Collaboration)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altLang="zh-CN" sz="2400" baseline="3000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FCPPN/L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err="1">
                <a:latin typeface="Arial" panose="020B0604020202020204" pitchFamily="34" charset="0"/>
                <a:cs typeface="Arial" panose="020B0604020202020204" pitchFamily="34" charset="0"/>
              </a:rPr>
              <a:t>Worshop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Lyon,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Jul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3,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9125724-27BF-4D74-9B8D-E50D2522D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253" y="1481029"/>
            <a:ext cx="3430629" cy="517853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593408F-1EEA-4822-A9D4-EDA0A6619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470" y="1481029"/>
            <a:ext cx="6995767" cy="5178530"/>
          </a:xfrm>
          <a:prstGeom prst="rect">
            <a:avLst/>
          </a:prstGeom>
        </p:spPr>
      </p:pic>
      <p:sp>
        <p:nvSpPr>
          <p:cNvPr id="8" name="标题 9">
            <a:extLst>
              <a:ext uri="{FF2B5EF4-FFF2-40B4-BE49-F238E27FC236}">
                <a16:creationId xmlns:a16="http://schemas.microsoft.com/office/drawing/2014/main" id="{A1EDD111-70D2-4664-A3FD-CE83177937B1}"/>
              </a:ext>
            </a:extLst>
          </p:cNvPr>
          <p:cNvSpPr txBox="1">
            <a:spLocks/>
          </p:cNvSpPr>
          <p:nvPr/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cap="none">
                <a:latin typeface="Arial" panose="020B0604020202020204" pitchFamily="34" charset="0"/>
                <a:ea typeface="黑体" panose="02010609060101010101" pitchFamily="49" charset="-122"/>
              </a:rPr>
              <a:t>1.5 ton*year Exposure</a:t>
            </a:r>
            <a:endParaRPr lang="en-US" cap="none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" name="灯片编号占位符 3">
            <a:extLst>
              <a:ext uri="{FF2B5EF4-FFF2-40B4-BE49-F238E27FC236}">
                <a16:creationId xmlns:a16="http://schemas.microsoft.com/office/drawing/2014/main" id="{1EECA823-7DEB-6496-AE36-1BE3AA0CAB14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16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/>
              <a:t>Improving DM sensitivity by more than three orders, over the past decade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75" y="2184850"/>
            <a:ext cx="11890658" cy="4237827"/>
          </a:xfrm>
          <a:prstGeom prst="rect">
            <a:avLst/>
          </a:prstGeom>
        </p:spPr>
      </p:pic>
      <p:sp>
        <p:nvSpPr>
          <p:cNvPr id="2" name="灯片编号占位符 3">
            <a:extLst>
              <a:ext uri="{FF2B5EF4-FFF2-40B4-BE49-F238E27FC236}">
                <a16:creationId xmlns:a16="http://schemas.microsoft.com/office/drawing/2014/main" id="{2E628DD7-D5F5-B155-5761-2137C6452AA3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94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Title 1"/>
          <p:cNvSpPr txBox="1">
            <a:spLocks noGrp="1"/>
          </p:cNvSpPr>
          <p:nvPr>
            <p:ph type="title"/>
          </p:nvPr>
        </p:nvSpPr>
        <p:spPr>
          <a:xfrm>
            <a:off x="4838700" y="381000"/>
            <a:ext cx="6667500" cy="762001"/>
          </a:xfrm>
          <a:prstGeom prst="rect">
            <a:avLst/>
          </a:prstGeom>
        </p:spPr>
        <p:txBody>
          <a:bodyPr/>
          <a:lstStyle/>
          <a:p>
            <a:r>
              <a:t>S2-only approach</a:t>
            </a:r>
          </a:p>
        </p:txBody>
      </p:sp>
      <p:sp>
        <p:nvSpPr>
          <p:cNvPr id="527" name="Slide Number Placeholder 3"/>
          <p:cNvSpPr txBox="1">
            <a:spLocks noGrp="1"/>
          </p:cNvSpPr>
          <p:nvPr>
            <p:ph type="sldNum" sz="quarter" idx="4294967295"/>
          </p:nvPr>
        </p:nvSpPr>
        <p:spPr>
          <a:xfrm>
            <a:off x="11792361" y="6519744"/>
            <a:ext cx="245404" cy="226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86CB4B4D-7CA3-9044-876B-883B54F8677D}" type="slidenum">
              <a:rPr lang="en-US" altLang="zh-CN" smtClean="0"/>
              <a:pPr/>
              <a:t>12</a:t>
            </a:fld>
            <a:endParaRPr/>
          </a:p>
        </p:txBody>
      </p:sp>
      <p:pic>
        <p:nvPicPr>
          <p:cNvPr id="528" name="Picture 4" descr="Picture 4"/>
          <p:cNvPicPr>
            <a:picLocks noChangeAspect="1"/>
          </p:cNvPicPr>
          <p:nvPr/>
        </p:nvPicPr>
        <p:blipFill rotWithShape="1">
          <a:blip r:embed="rId2"/>
          <a:srcRect l="2161" r="60416"/>
          <a:stretch/>
        </p:blipFill>
        <p:spPr>
          <a:xfrm>
            <a:off x="111490" y="1962342"/>
            <a:ext cx="2778468" cy="3514433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Cross 5"/>
          <p:cNvSpPr/>
          <p:nvPr/>
        </p:nvSpPr>
        <p:spPr>
          <a:xfrm rot="2661938">
            <a:off x="1523863" y="4015820"/>
            <a:ext cx="504057" cy="501603"/>
          </a:xfrm>
          <a:prstGeom prst="plus">
            <a:avLst>
              <a:gd name="adj" fmla="val 36039"/>
            </a:avLst>
          </a:prstGeom>
          <a:solidFill>
            <a:srgbClr val="C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C00000"/>
                </a:solidFill>
              </a:defRPr>
            </a:pPr>
            <a:endParaRPr/>
          </a:p>
        </p:txBody>
      </p:sp>
      <p:sp>
        <p:nvSpPr>
          <p:cNvPr id="530" name="直接连接符 6"/>
          <p:cNvSpPr/>
          <p:nvPr/>
        </p:nvSpPr>
        <p:spPr>
          <a:xfrm flipH="1">
            <a:off x="3122797" y="1951391"/>
            <a:ext cx="0" cy="3525384"/>
          </a:xfrm>
          <a:prstGeom prst="line">
            <a:avLst/>
          </a:prstGeom>
          <a:ln w="19050">
            <a:solidFill>
              <a:srgbClr val="FFFFFF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119C0E3-FB30-4D8A-B050-0EFDC5A53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48123" cy="1368423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D66DC191-0421-4A4F-B398-1865D2964BAB}"/>
              </a:ext>
            </a:extLst>
          </p:cNvPr>
          <p:cNvGrpSpPr/>
          <p:nvPr/>
        </p:nvGrpSpPr>
        <p:grpSpPr>
          <a:xfrm>
            <a:off x="3265464" y="1962343"/>
            <a:ext cx="4497996" cy="3514432"/>
            <a:chOff x="4870785" y="2206310"/>
            <a:chExt cx="4076910" cy="299100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D632F96-B65A-4A83-85E3-939E53CE2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70785" y="2206310"/>
              <a:ext cx="4076910" cy="2991004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6A3A07A5-7E7E-4AD5-BBF3-3A671F14F091}"/>
                </a:ext>
              </a:extLst>
            </p:cNvPr>
            <p:cNvSpPr/>
            <p:nvPr/>
          </p:nvSpPr>
          <p:spPr>
            <a:xfrm>
              <a:off x="4870785" y="2206310"/>
              <a:ext cx="660614" cy="1828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AC390CD4-725C-40B3-9258-0463A91AB3C1}"/>
              </a:ext>
            </a:extLst>
          </p:cNvPr>
          <p:cNvGrpSpPr/>
          <p:nvPr/>
        </p:nvGrpSpPr>
        <p:grpSpPr>
          <a:xfrm>
            <a:off x="7992904" y="1975209"/>
            <a:ext cx="4159522" cy="3501566"/>
            <a:chOff x="4302033" y="809490"/>
            <a:chExt cx="3587934" cy="3020392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D626802-53B0-4F18-9681-BB4507F6AE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46923"/>
            <a:stretch/>
          </p:blipFill>
          <p:spPr>
            <a:xfrm>
              <a:off x="4302033" y="809490"/>
              <a:ext cx="3587934" cy="2780733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B0E87F3-BD90-44A7-9073-A711882679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92211"/>
            <a:stretch/>
          </p:blipFill>
          <p:spPr>
            <a:xfrm>
              <a:off x="4302033" y="3421778"/>
              <a:ext cx="3587934" cy="408104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1738" y="762000"/>
            <a:ext cx="5269911" cy="593150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588892" y="5972951"/>
            <a:ext cx="27665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PRL 130, 261001 (2023)</a:t>
            </a:r>
            <a:endParaRPr lang="en-US" altLang="zh-CN" b="1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PRL 135, 211001 (2025)</a:t>
            </a:r>
            <a:endParaRPr lang="zh-CN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02264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9" grpId="0" animBg="1" advAuto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EC3570-79BE-44ED-BA30-AA526FA23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B8 neutrino </a:t>
            </a:r>
            <a:r>
              <a:rPr lang="en-US" altLang="zh-CN" err="1"/>
              <a:t>CEvNS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58AD439-7576-4C7C-9206-7CF33F1923C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2286FB71-4B05-43D7-9038-94F1707EF96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内容占位符 7">
            <a:extLst>
              <a:ext uri="{FF2B5EF4-FFF2-40B4-BE49-F238E27FC236}">
                <a16:creationId xmlns:a16="http://schemas.microsoft.com/office/drawing/2014/main" id="{DFF5D7BF-53CB-40E2-BFAF-F92CE17852AE}"/>
              </a:ext>
            </a:extLst>
          </p:cNvPr>
          <p:cNvSpPr txBox="1">
            <a:spLocks/>
          </p:cNvSpPr>
          <p:nvPr/>
        </p:nvSpPr>
        <p:spPr>
          <a:xfrm>
            <a:off x="685800" y="1381125"/>
            <a:ext cx="11214100" cy="5511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 cap="none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cap="none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cap="none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cap="none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Greatly benefit from S2-only data (~</a:t>
            </a:r>
            <a:r>
              <a:rPr lang="en-US" altLang="zh-CN" sz="24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ton</a:t>
            </a:r>
            <a:r>
              <a:rPr lang="en-US" altLang="zh-CN" sz="24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</a:t>
            </a:r>
            <a:r>
              <a:rPr lang="en-US" altLang="zh-CN" sz="24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year</a:t>
            </a:r>
            <a:r>
              <a:rPr lang="en-US" altLang="zh-CN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/>
            <a:r>
              <a:rPr lang="en-US" altLang="zh-CN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Best-fit B8 events: 75±28 (S2 only) and 3.5±1.3 (S1-S2 paired)</a:t>
            </a:r>
          </a:p>
          <a:p>
            <a:pPr marL="342900" indent="-342900"/>
            <a:r>
              <a:rPr lang="en-US" altLang="zh-CN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Reject background-only hypothesis with significance of 2.64</a:t>
            </a:r>
            <a:r>
              <a:rPr lang="el-GR" altLang="zh-CN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</a:t>
            </a:r>
            <a:endParaRPr lang="en-US" altLang="zh-CN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/>
            <a:r>
              <a:rPr lang="en-US" altLang="zh-CN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PRL 133, 191001 (2024), Editors’ Suggestion</a:t>
            </a:r>
          </a:p>
          <a:p>
            <a:pPr marL="342900" indent="-342900"/>
            <a:r>
              <a:rPr lang="en-US" altLang="zh-CN" sz="24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XENONnT</a:t>
            </a:r>
            <a:r>
              <a:rPr lang="en-US" altLang="zh-CN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result in the same issue of PRL (191002), similar significance</a:t>
            </a:r>
          </a:p>
          <a:p>
            <a:pPr marL="342900" indent="-342900"/>
            <a:endParaRPr lang="en-US" altLang="zh-CN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/>
            <a:endParaRPr lang="en-US" altLang="zh-CN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01264BE-D202-4A14-8E8E-EA0872F0C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501" y="3889294"/>
            <a:ext cx="3815937" cy="277026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6D4BB69-EC84-46BB-9D45-488FCE42D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395" y="3889294"/>
            <a:ext cx="4878240" cy="2770266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E2865212-E406-4249-8B59-336ED665D1C4}"/>
              </a:ext>
            </a:extLst>
          </p:cNvPr>
          <p:cNvGrpSpPr/>
          <p:nvPr/>
        </p:nvGrpSpPr>
        <p:grpSpPr>
          <a:xfrm>
            <a:off x="2167203" y="1722256"/>
            <a:ext cx="7737165" cy="3868582"/>
            <a:chOff x="2177775" y="2021836"/>
            <a:chExt cx="7737165" cy="3868582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F824AF43-27F7-4475-A948-B979B2A92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77775" y="2021836"/>
              <a:ext cx="7737165" cy="3868582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3A168257-A769-4C90-A2C0-D3CF2CF43A44}"/>
                </a:ext>
              </a:extLst>
            </p:cNvPr>
            <p:cNvSpPr txBox="1"/>
            <p:nvPr/>
          </p:nvSpPr>
          <p:spPr>
            <a:xfrm>
              <a:off x="3649257" y="2265878"/>
              <a:ext cx="60971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>
                  <a:solidFill>
                    <a:srgbClr val="FFFF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Physics Magazine highlights of the year 2024</a:t>
              </a:r>
              <a:endParaRPr lang="en-US" altLang="zh-CN" sz="18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0370D5A4-C955-C597-BB20-F6A06AE1A3DA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012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cs typeface="Arial" panose="020B0604020202020204" pitchFamily="34" charset="0"/>
              </a:rPr>
              <a:t>LZ/XENON latest results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9383671" y="6439359"/>
            <a:ext cx="2743200" cy="365125"/>
          </a:xfrm>
        </p:spPr>
        <p:txBody>
          <a:bodyPr/>
          <a:lstStyle/>
          <a:p>
            <a:fld id="{2286FB71-4B05-43D7-9038-94F1707EF96E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53" y="1673617"/>
            <a:ext cx="5443327" cy="412634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894427" y="1142998"/>
            <a:ext cx="2427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LZ: 2512.08065 </a:t>
            </a:r>
            <a:endParaRPr lang="zh-CN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937829" y="1142998"/>
            <a:ext cx="3078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XENON: 2604.06002</a:t>
            </a:r>
            <a:endParaRPr lang="zh-CN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313" y="1673617"/>
            <a:ext cx="4134887" cy="4126343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72520" y="6099744"/>
            <a:ext cx="10633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platform to study neutrino interactions + astrophysical neutrino observatory</a:t>
            </a:r>
            <a:endParaRPr lang="zh-CN" altLang="en-US" sz="24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41020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12305" y="381002"/>
            <a:ext cx="8985995" cy="762000"/>
          </a:xfrm>
        </p:spPr>
        <p:txBody>
          <a:bodyPr>
            <a:normAutofit fontScale="90000"/>
          </a:bodyPr>
          <a:lstStyle/>
          <a:p>
            <a:r>
              <a:rPr lang="en-US" altLang="zh-CN"/>
              <a:t>Solar pp neutrino – unique low E window</a:t>
            </a: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id="{4F6AE5B1-619B-31DE-9709-4734979CF733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33712-4510-D0B9-2EBF-EFE7F0356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305" y="1372133"/>
            <a:ext cx="6608919" cy="474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8243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56411" y="381000"/>
            <a:ext cx="7249789" cy="762000"/>
          </a:xfrm>
        </p:spPr>
        <p:txBody>
          <a:bodyPr>
            <a:normAutofit fontScale="90000"/>
          </a:bodyPr>
          <a:lstStyle/>
          <a:p>
            <a:r>
              <a:rPr lang="en-US" altLang="zh-CN"/>
              <a:t>Recent release @ Neutrino 2026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1505119"/>
            <a:ext cx="10820400" cy="882481"/>
          </a:xfrm>
        </p:spPr>
        <p:txBody>
          <a:bodyPr/>
          <a:lstStyle/>
          <a:p>
            <a:r>
              <a:rPr lang="en-US" altLang="zh-CN"/>
              <a:t>1.9 ton*year data (Run 2)</a:t>
            </a:r>
          </a:p>
          <a:p>
            <a:r>
              <a:rPr lang="en-US" altLang="zh-CN"/>
              <a:t>Blind analysis with multi-step unblinding procedures</a:t>
            </a:r>
            <a:endParaRPr lang="zh-CN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7711DC-A4E0-3490-A8CE-E49AB16DB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72" y="2457580"/>
            <a:ext cx="5041900" cy="3771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7B2FCE-798B-934D-53AE-D2F0B5B85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57580"/>
            <a:ext cx="5041900" cy="3771900"/>
          </a:xfrm>
          <a:prstGeom prst="rect">
            <a:avLst/>
          </a:prstGeom>
        </p:spPr>
      </p:pic>
      <p:sp>
        <p:nvSpPr>
          <p:cNvPr id="15" name="灯片编号占位符 3">
            <a:extLst>
              <a:ext uri="{FF2B5EF4-FFF2-40B4-BE49-F238E27FC236}">
                <a16:creationId xmlns:a16="http://schemas.microsoft.com/office/drawing/2014/main" id="{8A44A108-E669-15AF-AA09-006AEDF29726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9640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56411" y="381000"/>
            <a:ext cx="7249789" cy="762000"/>
          </a:xfrm>
        </p:spPr>
        <p:txBody>
          <a:bodyPr>
            <a:normAutofit fontScale="90000"/>
          </a:bodyPr>
          <a:lstStyle/>
          <a:p>
            <a:r>
              <a:rPr lang="en-US" altLang="zh-CN"/>
              <a:t>Recent release @ Neutrino 2026</a:t>
            </a:r>
            <a:endParaRPr lang="zh-CN" altLang="en-US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7AE7FD23-6FD6-991A-36F4-44AE21812628}"/>
              </a:ext>
            </a:extLst>
          </p:cNvPr>
          <p:cNvSpPr txBox="1">
            <a:spLocks/>
          </p:cNvSpPr>
          <p:nvPr/>
        </p:nvSpPr>
        <p:spPr>
          <a:xfrm>
            <a:off x="629533" y="1378330"/>
            <a:ext cx="11461750" cy="9330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Solar pp neutrino–electron scattering measured at recoil energy &lt; 165 keV</a:t>
            </a:r>
            <a:r>
              <a:rPr lang="el-GR" sz="2400"/>
              <a:t> </a:t>
            </a:r>
            <a:endParaRPr lang="en-US" sz="2400"/>
          </a:p>
          <a:p>
            <a:r>
              <a:rPr lang="en-US" sz="2400"/>
              <a:t>C</a:t>
            </a:r>
            <a:r>
              <a:rPr lang="en-CN" sz="2400"/>
              <a:t>onsistent with Standard Solar Model prediction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421966-5315-5DA3-6FF2-16C9D3DC0F76}"/>
              </a:ext>
            </a:extLst>
          </p:cNvPr>
          <p:cNvSpPr txBox="1"/>
          <p:nvPr/>
        </p:nvSpPr>
        <p:spPr>
          <a:xfrm>
            <a:off x="8913644" y="5118533"/>
            <a:ext cx="29331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N" i="0">
                <a:effectLst/>
              </a:rPr>
              <a:t>PRC 80, 015807 (2009)</a:t>
            </a:r>
          </a:p>
          <a:p>
            <a:endParaRPr lang="en-CN"/>
          </a:p>
          <a:p>
            <a:endParaRPr lang="en-CN" i="0">
              <a:effectLst/>
            </a:endParaRPr>
          </a:p>
          <a:p>
            <a:r>
              <a:rPr lang="en-US"/>
              <a:t>Nature  562, 505 (2018) </a:t>
            </a:r>
            <a:endParaRPr lang="en-CN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1D82016-E031-0ADD-58AD-D7E72A1E4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65" y="2311399"/>
            <a:ext cx="7772400" cy="4007463"/>
          </a:xfrm>
          <a:prstGeom prst="rect">
            <a:avLst/>
          </a:prstGeom>
        </p:spPr>
      </p:pic>
      <p:sp>
        <p:nvSpPr>
          <p:cNvPr id="20" name="灯片编号占位符 3">
            <a:extLst>
              <a:ext uri="{FF2B5EF4-FFF2-40B4-BE49-F238E27FC236}">
                <a16:creationId xmlns:a16="http://schemas.microsoft.com/office/drawing/2014/main" id="{A99AD714-0262-4B48-1769-C5A4F53B1AF2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3012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46612" y="381000"/>
            <a:ext cx="7759588" cy="762000"/>
          </a:xfrm>
        </p:spPr>
        <p:txBody>
          <a:bodyPr>
            <a:normAutofit/>
          </a:bodyPr>
          <a:lstStyle/>
          <a:p>
            <a:r>
              <a:rPr lang="en-US" altLang="zh-CN"/>
              <a:t>“Bigger fish</a:t>
            </a:r>
            <a:r>
              <a:rPr lang="zh-CN" altLang="en-US"/>
              <a:t>”</a:t>
            </a:r>
            <a:r>
              <a:rPr lang="en-US" altLang="zh-CN"/>
              <a:t>: </a:t>
            </a:r>
            <a:r>
              <a:rPr lang="en-US" altLang="zh-CN" err="1"/>
              <a:t>Majorana</a:t>
            </a:r>
            <a:r>
              <a:rPr lang="en-US" altLang="zh-CN"/>
              <a:t> neutrinos</a:t>
            </a:r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AE82A4E-9313-49B4-BE99-33C9BE2019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604"/>
          <a:stretch/>
        </p:blipFill>
        <p:spPr>
          <a:xfrm>
            <a:off x="4795723" y="1669919"/>
            <a:ext cx="6851300" cy="4881051"/>
          </a:xfrm>
          <a:prstGeom prst="rect">
            <a:avLst/>
          </a:prstGeom>
        </p:spPr>
      </p:pic>
      <p:pic>
        <p:nvPicPr>
          <p:cNvPr id="16" name="Picture 2" descr="图片搜索结果">
            <a:extLst>
              <a:ext uri="{FF2B5EF4-FFF2-40B4-BE49-F238E27FC236}">
                <a16:creationId xmlns:a16="http://schemas.microsoft.com/office/drawing/2014/main" id="{43E14BA6-0ADE-477D-9CE4-B4B1C7704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77" y="1746559"/>
            <a:ext cx="3100338" cy="443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8">
            <a:extLst>
              <a:ext uri="{FF2B5EF4-FFF2-40B4-BE49-F238E27FC236}">
                <a16:creationId xmlns:a16="http://schemas.microsoft.com/office/drawing/2014/main" id="{21FF35B0-3EC1-423D-BCA7-EFADF42CD1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176" y="6316376"/>
            <a:ext cx="1545564" cy="469189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53155" y="171336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1937, </a:t>
            </a:r>
            <a:r>
              <a:rPr lang="en-US" altLang="zh-CN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Majorana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8B41CC6-4CFF-F7EE-D8A5-24CBD617F701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9923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8E5F1106-9BB3-4687-B50F-759A523BB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49" y="1576750"/>
            <a:ext cx="2599176" cy="3653286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EAAA6E34-E253-4EFF-A610-31754C78A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945" y="1576750"/>
            <a:ext cx="2452207" cy="3653287"/>
          </a:xfrm>
          <a:prstGeom prst="rect">
            <a:avLst/>
          </a:prstGeom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CEF905C5-EDFD-4DAE-A9E6-51A3BD323EF7}"/>
              </a:ext>
            </a:extLst>
          </p:cNvPr>
          <p:cNvSpPr txBox="1"/>
          <p:nvPr/>
        </p:nvSpPr>
        <p:spPr>
          <a:xfrm>
            <a:off x="438390" y="5647277"/>
            <a:ext cx="2379894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CN" sz="24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CUORE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CUPID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4C102F58-1190-4F35-9A4B-885C15D1CA33}"/>
              </a:ext>
            </a:extLst>
          </p:cNvPr>
          <p:cNvSpPr txBox="1"/>
          <p:nvPr/>
        </p:nvSpPr>
        <p:spPr>
          <a:xfrm>
            <a:off x="3291802" y="5643850"/>
            <a:ext cx="2379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CN" sz="24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LEGEND family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CDEX</a:t>
            </a:r>
            <a:endParaRPr lang="en-CN" sz="240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31C02855-E8D7-4706-BE1C-B932B70052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523" t="20262" r="39822" b="42460"/>
          <a:stretch/>
        </p:blipFill>
        <p:spPr>
          <a:xfrm>
            <a:off x="6172115" y="1577346"/>
            <a:ext cx="2699273" cy="3664253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B1AF1704-68C4-4318-9A53-0A0989A7BA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40" r="13302"/>
          <a:stretch/>
        </p:blipFill>
        <p:spPr>
          <a:xfrm>
            <a:off x="9270914" y="1561103"/>
            <a:ext cx="2599176" cy="3664254"/>
          </a:xfrm>
          <a:prstGeom prst="rect">
            <a:avLst/>
          </a:prstGeom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93A06F3B-8429-4321-A6A5-5E8379C040CE}"/>
              </a:ext>
            </a:extLst>
          </p:cNvPr>
          <p:cNvSpPr txBox="1"/>
          <p:nvPr/>
        </p:nvSpPr>
        <p:spPr>
          <a:xfrm>
            <a:off x="6119099" y="5660093"/>
            <a:ext cx="2805303" cy="114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CN" sz="24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KamLAND</a:t>
            </a:r>
            <a:r>
              <a:rPr lang="en-US" altLang="zh-CN" sz="24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-ZEN</a:t>
            </a:r>
          </a:p>
          <a:p>
            <a:pPr algn="ctr"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ea typeface="黑体" panose="02010609060101010101" pitchFamily="49" charset="-122"/>
              </a:rPr>
              <a:t>Doped LS</a:t>
            </a:r>
            <a:endParaRPr lang="en-CN" sz="24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95D18E12-E44F-4942-BB64-DF6520BCA52F}"/>
              </a:ext>
            </a:extLst>
          </p:cNvPr>
          <p:cNvSpPr txBox="1"/>
          <p:nvPr/>
        </p:nvSpPr>
        <p:spPr>
          <a:xfrm>
            <a:off x="9380555" y="5643850"/>
            <a:ext cx="2379894" cy="114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CN" sz="24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EXO</a:t>
            </a:r>
            <a:r>
              <a:rPr lang="en-US" altLang="zh-CN" sz="24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/</a:t>
            </a:r>
            <a:r>
              <a:rPr lang="en-US" altLang="zh-CN" sz="2400" err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nEXO</a:t>
            </a:r>
            <a:endParaRPr lang="en-US" altLang="zh-CN" sz="240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en-US" sz="2400" err="1">
                <a:latin typeface="Arial" panose="020B0604020202020204" pitchFamily="34" charset="0"/>
                <a:ea typeface="黑体" panose="02010609060101010101" pitchFamily="49" charset="-122"/>
              </a:rPr>
              <a:t>LXe</a:t>
            </a:r>
            <a:r>
              <a:rPr lang="en-US" sz="2400">
                <a:latin typeface="Arial" panose="020B0604020202020204" pitchFamily="34" charset="0"/>
                <a:ea typeface="黑体" panose="02010609060101010101" pitchFamily="49" charset="-122"/>
              </a:rPr>
              <a:t> TPC</a:t>
            </a:r>
            <a:endParaRPr lang="en-CN" sz="24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0DC4F56-03FF-404F-BD56-6344F5BEFCED}"/>
              </a:ext>
            </a:extLst>
          </p:cNvPr>
          <p:cNvSpPr/>
          <p:nvPr/>
        </p:nvSpPr>
        <p:spPr>
          <a:xfrm>
            <a:off x="6019641" y="1378283"/>
            <a:ext cx="6012410" cy="542657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D778494-9CDB-4306-B6E0-F7A9C74E94FD}"/>
              </a:ext>
            </a:extLst>
          </p:cNvPr>
          <p:cNvSpPr txBox="1"/>
          <p:nvPr/>
        </p:nvSpPr>
        <p:spPr>
          <a:xfrm>
            <a:off x="7363326" y="5310819"/>
            <a:ext cx="3722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baseline="30000">
                <a:latin typeface="Arial" panose="020B0604020202020204" pitchFamily="34" charset="0"/>
                <a:cs typeface="Arial" panose="020B0604020202020204" pitchFamily="34" charset="0"/>
              </a:rPr>
              <a:t>136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Xe (8.9%</a:t>
            </a:r>
            <a:r>
              <a:rPr lang="zh-CN" altLang="en-US" sz="2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b="1">
                <a:latin typeface="Arial" panose="020B0604020202020204" pitchFamily="34" charset="0"/>
                <a:cs typeface="Arial" panose="020B0604020202020204" pitchFamily="34" charset="0"/>
              </a:rPr>
              <a:t>natural </a:t>
            </a:r>
            <a:r>
              <a:rPr lang="en-US" altLang="zh-CN" sz="2400" b="1" err="1">
                <a:latin typeface="Arial" panose="020B0604020202020204" pitchFamily="34" charset="0"/>
                <a:cs typeface="Arial" panose="020B0604020202020204" pitchFamily="34" charset="0"/>
              </a:rPr>
              <a:t>abd</a:t>
            </a:r>
            <a:r>
              <a:rPr lang="en-US" altLang="zh-CN" sz="2400" b="1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0631E88-DFC6-484F-877A-916C627AAD4E}"/>
              </a:ext>
            </a:extLst>
          </p:cNvPr>
          <p:cNvSpPr/>
          <p:nvPr/>
        </p:nvSpPr>
        <p:spPr>
          <a:xfrm>
            <a:off x="236995" y="1378283"/>
            <a:ext cx="2690930" cy="541033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982A089-3220-4D28-AEE2-782FA6E75363}"/>
              </a:ext>
            </a:extLst>
          </p:cNvPr>
          <p:cNvSpPr/>
          <p:nvPr/>
        </p:nvSpPr>
        <p:spPr>
          <a:xfrm>
            <a:off x="3124037" y="1378283"/>
            <a:ext cx="2690930" cy="541033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1EB641E-ECCC-4E6F-ADB6-5B7B6E51115B}"/>
              </a:ext>
            </a:extLst>
          </p:cNvPr>
          <p:cNvSpPr txBox="1"/>
          <p:nvPr/>
        </p:nvSpPr>
        <p:spPr>
          <a:xfrm>
            <a:off x="705291" y="5283886"/>
            <a:ext cx="1732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baseline="3000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Te/</a:t>
            </a:r>
            <a:r>
              <a:rPr lang="en-US" sz="2400" b="1" baseline="3000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altLang="zh-CN" sz="2400" b="1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37A9709-57AD-4F29-BEC6-C908C09BEE9C}"/>
              </a:ext>
            </a:extLst>
          </p:cNvPr>
          <p:cNvSpPr txBox="1"/>
          <p:nvPr/>
        </p:nvSpPr>
        <p:spPr>
          <a:xfrm>
            <a:off x="4021642" y="5311364"/>
            <a:ext cx="822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baseline="30000">
                <a:latin typeface="Arial" panose="020B0604020202020204" pitchFamily="34" charset="0"/>
                <a:cs typeface="Arial" panose="020B0604020202020204" pitchFamily="34" charset="0"/>
              </a:rPr>
              <a:t>76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</a:p>
        </p:txBody>
      </p:sp>
      <p:sp>
        <p:nvSpPr>
          <p:cNvPr id="2" name="灯片编号占位符 3">
            <a:extLst>
              <a:ext uri="{FF2B5EF4-FFF2-40B4-BE49-F238E27FC236}">
                <a16:creationId xmlns:a16="http://schemas.microsoft.com/office/drawing/2014/main" id="{5BAB9A75-9AA2-93C4-6DB0-835DAEE76CD4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287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CDB10B-0883-45C9-902A-80FA3F36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809" y="381000"/>
            <a:ext cx="7654391" cy="762000"/>
          </a:xfrm>
        </p:spPr>
        <p:txBody>
          <a:bodyPr>
            <a:normAutofit fontScale="90000"/>
          </a:bodyPr>
          <a:lstStyle/>
          <a:p>
            <a:r>
              <a:rPr lang="en-US"/>
              <a:t>Global liquid xenon DM experiments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4118B8F-81C2-4B84-9762-F6CFE40550A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50199" y="6411708"/>
            <a:ext cx="2743200" cy="365125"/>
          </a:xfrm>
        </p:spPr>
        <p:txBody>
          <a:bodyPr/>
          <a:lstStyle/>
          <a:p>
            <a:fld id="{2286FB71-4B05-43D7-9038-94F1707EF96E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A9E19A2-B1A5-4A65-8D79-781894A78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" t="15326" r="3494"/>
          <a:stretch>
            <a:fillRect/>
          </a:stretch>
        </p:blipFill>
        <p:spPr>
          <a:xfrm>
            <a:off x="608169" y="1355073"/>
            <a:ext cx="11157845" cy="4662349"/>
          </a:xfrm>
          <a:prstGeom prst="rect">
            <a:avLst/>
          </a:prstGeom>
        </p:spPr>
      </p:pic>
      <p:pic>
        <p:nvPicPr>
          <p:cNvPr id="6" name="图片 48">
            <a:extLst>
              <a:ext uri="{FF2B5EF4-FFF2-40B4-BE49-F238E27FC236}">
                <a16:creationId xmlns:a16="http://schemas.microsoft.com/office/drawing/2014/main" id="{6F2E5981-65C5-46BE-A500-5ED6528A41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171" y="3802707"/>
            <a:ext cx="3296660" cy="2214715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575BDC57-9024-48A6-BD72-544CD7F4553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661" y="3068214"/>
            <a:ext cx="2571894" cy="294920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7709EFD3-A6D0-4776-A718-025997AE79B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336" y="3212726"/>
            <a:ext cx="2008668" cy="280469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FC8F4A6-7D0E-48E7-B955-677A9C7FA5D5}"/>
              </a:ext>
            </a:extLst>
          </p:cNvPr>
          <p:cNvSpPr txBox="1"/>
          <p:nvPr/>
        </p:nvSpPr>
        <p:spPr>
          <a:xfrm>
            <a:off x="2202211" y="214689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LZ</a:t>
            </a:r>
            <a:endParaRPr lang="en-US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87FAE02-4053-4A0A-A8B1-F358BE377C62}"/>
              </a:ext>
            </a:extLst>
          </p:cNvPr>
          <p:cNvSpPr txBox="1"/>
          <p:nvPr/>
        </p:nvSpPr>
        <p:spPr>
          <a:xfrm>
            <a:off x="6095999" y="2211368"/>
            <a:ext cx="1171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XENON</a:t>
            </a:r>
            <a:endParaRPr lang="en-US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67C25F3-56DC-428E-88F1-754D18901786}"/>
              </a:ext>
            </a:extLst>
          </p:cNvPr>
          <p:cNvSpPr txBox="1"/>
          <p:nvPr/>
        </p:nvSpPr>
        <p:spPr>
          <a:xfrm>
            <a:off x="9306131" y="2954662"/>
            <a:ext cx="1171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PandaX</a:t>
            </a:r>
            <a:endParaRPr lang="en-US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042364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6D1F71-F64D-4B76-AC2C-E70CEA1C5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4645" y="501589"/>
            <a:ext cx="8638713" cy="762000"/>
          </a:xfrm>
        </p:spPr>
        <p:txBody>
          <a:bodyPr>
            <a:normAutofit/>
          </a:bodyPr>
          <a:lstStyle/>
          <a:p>
            <a:r>
              <a:rPr lang="en-US" altLang="zh-CN"/>
              <a:t>Feature of Natural Xenon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05FC32A-CFF9-4FD5-8741-F82E9EA62C7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 cap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39A0EAA-52F8-4E63-9BB7-15470C26D7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967" y="1611824"/>
            <a:ext cx="7750779" cy="4654311"/>
          </a:xfrm>
          <a:prstGeom prst="rect">
            <a:avLst/>
          </a:prstGeom>
          <a:solidFill>
            <a:srgbClr val="FFFFFF"/>
          </a:solidFill>
        </p:spPr>
      </p:pic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D1946581-87AE-492D-BA7F-7205D8AF9F03}"/>
              </a:ext>
            </a:extLst>
          </p:cNvPr>
          <p:cNvCxnSpPr/>
          <p:nvPr/>
        </p:nvCxnSpPr>
        <p:spPr>
          <a:xfrm>
            <a:off x="3781289" y="4260713"/>
            <a:ext cx="0" cy="677334"/>
          </a:xfrm>
          <a:prstGeom prst="straightConnector1">
            <a:avLst/>
          </a:prstGeom>
          <a:noFill/>
          <a:ln w="38100" cap="flat">
            <a:solidFill>
              <a:schemeClr val="accent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72812597-C4A0-47EF-9BD1-E10C3ABE300F}"/>
              </a:ext>
            </a:extLst>
          </p:cNvPr>
          <p:cNvSpPr txBox="1"/>
          <p:nvPr/>
        </p:nvSpPr>
        <p:spPr>
          <a:xfrm>
            <a:off x="3507643" y="5008835"/>
            <a:ext cx="61811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entury Gothic"/>
              </a:rPr>
              <a:t>0.1%</a:t>
            </a: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8B04CB1-1DA4-40BE-B02E-6E97BA7D3F1A}"/>
              </a:ext>
            </a:extLst>
          </p:cNvPr>
          <p:cNvSpPr txBox="1"/>
          <p:nvPr/>
        </p:nvSpPr>
        <p:spPr>
          <a:xfrm>
            <a:off x="3449935" y="5687558"/>
            <a:ext cx="73353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entury Gothic"/>
              </a:rPr>
              <a:t>ECEC</a:t>
            </a: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entury Gothic"/>
            </a:endParaRP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1E1CE0DB-AB31-4C30-A0FF-42EA7D8FF6A6}"/>
              </a:ext>
            </a:extLst>
          </p:cNvPr>
          <p:cNvCxnSpPr/>
          <p:nvPr/>
        </p:nvCxnSpPr>
        <p:spPr>
          <a:xfrm>
            <a:off x="9412289" y="3412811"/>
            <a:ext cx="0" cy="677334"/>
          </a:xfrm>
          <a:prstGeom prst="straightConnector1">
            <a:avLst/>
          </a:prstGeom>
          <a:noFill/>
          <a:ln w="38100" cap="flat">
            <a:solidFill>
              <a:schemeClr val="accent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7CB326E8-E092-43D7-80E6-B05E4EA8DD9B}"/>
              </a:ext>
            </a:extLst>
          </p:cNvPr>
          <p:cNvSpPr txBox="1"/>
          <p:nvPr/>
        </p:nvSpPr>
        <p:spPr>
          <a:xfrm>
            <a:off x="8316721" y="5661069"/>
            <a:ext cx="57964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DBD</a:t>
            </a: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1F0CC973-A7B5-4A8B-80BB-E7831B4E415A}"/>
              </a:ext>
            </a:extLst>
          </p:cNvPr>
          <p:cNvSpPr txBox="1"/>
          <p:nvPr/>
        </p:nvSpPr>
        <p:spPr>
          <a:xfrm>
            <a:off x="9240334" y="5661069"/>
            <a:ext cx="57964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DBD</a:t>
            </a: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entury Gothic"/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1E1CE0DB-AB31-4C30-A0FF-42EA7D8FF6A6}"/>
              </a:ext>
            </a:extLst>
          </p:cNvPr>
          <p:cNvCxnSpPr/>
          <p:nvPr/>
        </p:nvCxnSpPr>
        <p:spPr>
          <a:xfrm>
            <a:off x="8464172" y="3261645"/>
            <a:ext cx="0" cy="677334"/>
          </a:xfrm>
          <a:prstGeom prst="straightConnector1">
            <a:avLst/>
          </a:prstGeom>
          <a:noFill/>
          <a:ln w="38100" cap="flat">
            <a:solidFill>
              <a:schemeClr val="accent1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90976552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45E5711-96D4-4104-9A5C-5590AE20E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32" y="1732510"/>
            <a:ext cx="6725487" cy="4393101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EE6DB4A8-E97A-3528-083E-6F4554A7D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0876" y="1726160"/>
            <a:ext cx="4393101" cy="4393101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310ADD9-B4E7-4879-BDFE-474395F4841D}"/>
              </a:ext>
            </a:extLst>
          </p:cNvPr>
          <p:cNvSpPr txBox="1"/>
          <p:nvPr/>
        </p:nvSpPr>
        <p:spPr>
          <a:xfrm>
            <a:off x="3048699" y="6279630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b="1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PRL 132, 152502 </a:t>
            </a:r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(2024)</a:t>
            </a:r>
            <a:endParaRPr lang="en-US" altLang="zh-CN" b="1" i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3B21A049-C2C9-4899-A4AA-954AABBD0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0575" y="381001"/>
            <a:ext cx="6905625" cy="987422"/>
          </a:xfrm>
        </p:spPr>
        <p:txBody>
          <a:bodyPr/>
          <a:lstStyle/>
          <a:p>
            <a:r>
              <a:rPr lang="en-US" altLang="zh-CN" baseline="30000"/>
              <a:t>134</a:t>
            </a:r>
            <a:r>
              <a:rPr lang="en-US" altLang="zh-CN"/>
              <a:t>Xe: a unique blessing</a:t>
            </a:r>
            <a:endParaRPr lang="zh-CN" altLang="en-US"/>
          </a:p>
        </p:txBody>
      </p:sp>
      <p:sp>
        <p:nvSpPr>
          <p:cNvPr id="2" name="灯片编号占位符 3">
            <a:extLst>
              <a:ext uri="{FF2B5EF4-FFF2-40B4-BE49-F238E27FC236}">
                <a16:creationId xmlns:a16="http://schemas.microsoft.com/office/drawing/2014/main" id="{4790DBE4-903B-BF8A-BE19-A87C77745C0F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4803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00" y="2065020"/>
            <a:ext cx="6279532" cy="4046152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B706D1BD-E1B7-454B-9200-7AF9AF771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398" y="381000"/>
            <a:ext cx="7980802" cy="762000"/>
          </a:xfrm>
        </p:spPr>
        <p:txBody>
          <a:bodyPr>
            <a:normAutofit fontScale="90000"/>
          </a:bodyPr>
          <a:lstStyle/>
          <a:p>
            <a:r>
              <a:rPr lang="en-US" altLang="zh-CN"/>
              <a:t>Most accurate </a:t>
            </a:r>
            <a:r>
              <a:rPr lang="en-US" altLang="zh-CN" baseline="30000"/>
              <a:t>136</a:t>
            </a:r>
            <a:r>
              <a:rPr lang="en-US" altLang="zh-CN"/>
              <a:t>Xe 2vbb (rate/spec)!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637436" y="2373029"/>
            <a:ext cx="21948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arXiv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2512.04849</a:t>
            </a:r>
            <a:endParaRPr lang="en-US" altLang="zh-CN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PRL accepted</a:t>
            </a:r>
            <a:endParaRPr lang="zh-CN" alt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528" y="2065020"/>
            <a:ext cx="5377104" cy="404615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166528" y="6258867"/>
            <a:ext cx="6239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39.1 </a:t>
            </a:r>
            <a:r>
              <a:rPr lang="en-US" altLang="zh-CN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r>
              <a:rPr lang="en-US" altLang="zh-CN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</a:t>
            </a:r>
            <a:r>
              <a:rPr lang="en-US" altLang="zh-CN" sz="240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en-US" altLang="zh-CN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Xe136, best fit: 54k events!</a:t>
            </a:r>
            <a:endParaRPr lang="zh-CN" altLang="en-US" sz="24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灯片编号占位符 3">
            <a:extLst>
              <a:ext uri="{FF2B5EF4-FFF2-40B4-BE49-F238E27FC236}">
                <a16:creationId xmlns:a16="http://schemas.microsoft.com/office/drawing/2014/main" id="{9D21FBA3-10A9-0EFB-AA7C-4A73141D5FEF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917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80AA8D-9B78-42C8-B5F8-4302B0101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1494" y="381000"/>
            <a:ext cx="7264706" cy="762000"/>
          </a:xfrm>
        </p:spPr>
        <p:txBody>
          <a:bodyPr>
            <a:normAutofit fontScale="90000"/>
          </a:bodyPr>
          <a:lstStyle/>
          <a:p>
            <a:r>
              <a:rPr lang="en-US" altLang="zh-CN"/>
              <a:t>Race of Majorana neutrino mass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CDA862-5D31-4B79-A7F8-12AD120E0EA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83278" y="6446197"/>
            <a:ext cx="2743200" cy="365125"/>
          </a:xfrm>
        </p:spPr>
        <p:txBody>
          <a:bodyPr/>
          <a:lstStyle/>
          <a:p>
            <a:fld id="{2286FB71-4B05-43D7-9038-94F1707EF96E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80925F3-D132-4231-8D60-4D48CBFEB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068" y="1381125"/>
            <a:ext cx="10201180" cy="51551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006435" y="2306230"/>
            <a:ext cx="2209126" cy="346339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???</a:t>
            </a:r>
            <a:endParaRPr lang="zh-CN" altLang="en-US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92776" y="452312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600" b="1" baseline="30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</a:t>
            </a:r>
            <a:r>
              <a:rPr lang="en-US" altLang="zh-CN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 0vDBD                       </a:t>
            </a:r>
          </a:p>
          <a:p>
            <a:r>
              <a:rPr lang="en-US" altLang="zh-CN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&gt;2.1</a:t>
            </a:r>
            <a:r>
              <a:rPr lang="en-US" altLang="zh-CN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10</a:t>
            </a:r>
            <a:r>
              <a:rPr lang="en-US" altLang="zh-CN" sz="1600" b="1" baseline="30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24</a:t>
            </a:r>
            <a:r>
              <a:rPr lang="en-US" altLang="zh-CN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altLang="zh-CN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(best in nat. </a:t>
            </a:r>
            <a:r>
              <a:rPr lang="en-US" altLang="zh-CN" sz="1600" b="1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altLang="zh-CN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altLang="zh-CN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 Bulletin 70, 1779 (2025)</a:t>
            </a:r>
          </a:p>
        </p:txBody>
      </p:sp>
      <p:cxnSp>
        <p:nvCxnSpPr>
          <p:cNvPr id="10" name="直接箭头连接符 9"/>
          <p:cNvCxnSpPr/>
          <p:nvPr/>
        </p:nvCxnSpPr>
        <p:spPr>
          <a:xfrm flipV="1">
            <a:off x="5356927" y="3637369"/>
            <a:ext cx="0" cy="801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734245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766892" y="1392415"/>
            <a:ext cx="4089509" cy="3701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4000">
                <a:solidFill>
                  <a:srgbClr val="FFFF00"/>
                </a:solidFill>
                <a:latin typeface="Arial Black" panose="020B0A04020102020204" pitchFamily="34" charset="0"/>
              </a:rPr>
              <a:t>April 17,2026</a:t>
            </a:r>
          </a:p>
          <a:p>
            <a:pPr marL="0" indent="0">
              <a:buNone/>
            </a:pPr>
            <a:endParaRPr lang="en-US" altLang="zh-CN" sz="400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altLang="zh-CN" sz="4000">
                <a:solidFill>
                  <a:srgbClr val="FFFF00"/>
                </a:solidFill>
                <a:latin typeface="Arial Black" panose="020B0A04020102020204" pitchFamily="34" charset="0"/>
              </a:rPr>
              <a:t>Bye-Bye PandaX-4T!</a:t>
            </a:r>
            <a:endParaRPr lang="zh-CN" altLang="en-US" sz="400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13106"/>
            <a:ext cx="6887881" cy="5163892"/>
          </a:xfrm>
          <a:prstGeom prst="rect">
            <a:avLst/>
          </a:prstGeom>
        </p:spPr>
      </p:pic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id="{A13F88ED-FA49-D432-82B6-CD98532D223C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070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>
            <a:extLst>
              <a:ext uri="{FF2B5EF4-FFF2-40B4-BE49-F238E27FC236}">
                <a16:creationId xmlns:a16="http://schemas.microsoft.com/office/drawing/2014/main" id="{3049308A-04BA-4B6B-A01D-1F7DB6330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6998"/>
            <a:ext cx="2743200" cy="365125"/>
          </a:xfrm>
        </p:spPr>
        <p:txBody>
          <a:bodyPr/>
          <a:lstStyle/>
          <a:p>
            <a:fld id="{2286FB71-4B05-43D7-9038-94F1707EF96E}" type="slidenum">
              <a:rPr lang="en-US" smtClean="0"/>
              <a:t>25</a:t>
            </a:fld>
            <a:endParaRPr 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4F21F66-7F9F-4CFA-9B92-71351B59F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679" y="1956544"/>
            <a:ext cx="2739360" cy="446300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34BD5EE-0453-47CE-8DA5-6FF21613E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5574" y="3642784"/>
            <a:ext cx="2572107" cy="2776763"/>
          </a:xfrm>
          <a:prstGeom prst="rect">
            <a:avLst/>
          </a:prstGeom>
        </p:spPr>
      </p:pic>
      <p:cxnSp>
        <p:nvCxnSpPr>
          <p:cNvPr id="14" name="肘形连接符 9">
            <a:extLst>
              <a:ext uri="{FF2B5EF4-FFF2-40B4-BE49-F238E27FC236}">
                <a16:creationId xmlns:a16="http://schemas.microsoft.com/office/drawing/2014/main" id="{5F6E3726-DA39-4D7B-A834-E883C520D2F7}"/>
              </a:ext>
            </a:extLst>
          </p:cNvPr>
          <p:cNvCxnSpPr>
            <a:cxnSpLocks/>
          </p:cNvCxnSpPr>
          <p:nvPr/>
        </p:nvCxnSpPr>
        <p:spPr>
          <a:xfrm flipV="1">
            <a:off x="2306919" y="1679016"/>
            <a:ext cx="7036685" cy="1865181"/>
          </a:xfrm>
          <a:prstGeom prst="bent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736BBC67-C3D8-4E81-A646-F42A5D0AF9C9}"/>
              </a:ext>
            </a:extLst>
          </p:cNvPr>
          <p:cNvSpPr txBox="1"/>
          <p:nvPr/>
        </p:nvSpPr>
        <p:spPr>
          <a:xfrm>
            <a:off x="3605655" y="648605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20T</a:t>
            </a:r>
            <a:endParaRPr lang="zh-CN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B6DD23C-1DD7-4AB8-9F61-FCE7ED8C348A}"/>
              </a:ext>
            </a:extLst>
          </p:cNvPr>
          <p:cNvSpPr txBox="1"/>
          <p:nvPr/>
        </p:nvSpPr>
        <p:spPr>
          <a:xfrm>
            <a:off x="7381253" y="6468778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Arial" panose="020B0604020202020204" pitchFamily="34" charset="0"/>
                <a:cs typeface="Arial" panose="020B0604020202020204" pitchFamily="34" charset="0"/>
              </a:rPr>
              <a:t>43T</a:t>
            </a:r>
            <a:endParaRPr lang="zh-CN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标题 1">
            <a:extLst>
              <a:ext uri="{FF2B5EF4-FFF2-40B4-BE49-F238E27FC236}">
                <a16:creationId xmlns:a16="http://schemas.microsoft.com/office/drawing/2014/main" id="{E1A66491-75BD-458C-B6FD-BE7329CD3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  <a:ea typeface="黑体" panose="02010609060101010101" pitchFamily="49" charset="-122"/>
              </a:rPr>
              <a:t>Next future</a:t>
            </a:r>
            <a:br>
              <a:rPr lang="en-US" altLang="zh-CN">
                <a:latin typeface="Arial" panose="020B0604020202020204" pitchFamily="34" charset="0"/>
                <a:ea typeface="黑体" panose="02010609060101010101" pitchFamily="49" charset="-122"/>
              </a:rPr>
            </a:br>
            <a:endParaRPr lang="zh-CN" altLang="en-US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8410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A60D9A-7C2D-464E-945A-B5181C455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PandaX-20/40T @ CJPL</a:t>
            </a:r>
            <a:endParaRPr lang="zh-CN" altLang="en-US"/>
          </a:p>
        </p:txBody>
      </p:sp>
      <p:pic>
        <p:nvPicPr>
          <p:cNvPr id="5" name="内容占位符 5">
            <a:extLst>
              <a:ext uri="{FF2B5EF4-FFF2-40B4-BE49-F238E27FC236}">
                <a16:creationId xmlns:a16="http://schemas.microsoft.com/office/drawing/2014/main" id="{A9DFF1F2-41D2-4D7E-9B9F-C008AE6135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" r="5870"/>
          <a:stretch/>
        </p:blipFill>
        <p:spPr>
          <a:xfrm>
            <a:off x="82296" y="1516851"/>
            <a:ext cx="5980176" cy="5133061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6281928" y="1508760"/>
            <a:ext cx="5736186" cy="5127344"/>
            <a:chOff x="6281928" y="1508760"/>
            <a:chExt cx="5736186" cy="512734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646"/>
            <a:stretch/>
          </p:blipFill>
          <p:spPr>
            <a:xfrm>
              <a:off x="6281928" y="1508760"/>
              <a:ext cx="5736186" cy="2571335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080987A-D894-01F2-B9CC-9D68195D04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57"/>
            <a:stretch/>
          </p:blipFill>
          <p:spPr>
            <a:xfrm>
              <a:off x="6281928" y="3831335"/>
              <a:ext cx="5736186" cy="2804769"/>
            </a:xfrm>
            <a:prstGeom prst="rect">
              <a:avLst/>
            </a:prstGeom>
          </p:spPr>
        </p:pic>
      </p:grp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A596F62-C7A3-1711-FC1D-D7AFEE88BAE9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5213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PandaX-20T schedule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517501" y="1666873"/>
            <a:ext cx="4571999" cy="476957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200000"/>
              </a:lnSpc>
            </a:pPr>
            <a:r>
              <a:rPr lang="en-US" altLang="zh-CN" sz="2400"/>
              <a:t>2026.6-12 PandaX-20T infrastructure construction</a:t>
            </a:r>
          </a:p>
          <a:p>
            <a:pPr>
              <a:lnSpc>
                <a:spcPct val="200000"/>
              </a:lnSpc>
            </a:pPr>
            <a:r>
              <a:rPr lang="en-US" altLang="zh-CN" sz="2400"/>
              <a:t>2027.1-2027.6 PandaX-20T installation</a:t>
            </a:r>
          </a:p>
          <a:p>
            <a:pPr>
              <a:lnSpc>
                <a:spcPct val="200000"/>
              </a:lnSpc>
            </a:pPr>
            <a:r>
              <a:rPr lang="en-US" altLang="zh-CN" sz="2400">
                <a:solidFill>
                  <a:srgbClr val="FFFF00"/>
                </a:solidFill>
              </a:rPr>
              <a:t>2027.7-2027.12 PandaX-20T commissioning</a:t>
            </a:r>
          </a:p>
          <a:p>
            <a:pPr>
              <a:lnSpc>
                <a:spcPct val="200000"/>
              </a:lnSpc>
            </a:pPr>
            <a:r>
              <a:rPr lang="en-US" altLang="zh-CN" sz="2400">
                <a:solidFill>
                  <a:srgbClr val="FFFF00"/>
                </a:solidFill>
              </a:rPr>
              <a:t>2028.1- Physics operation</a:t>
            </a:r>
            <a:endParaRPr lang="zh-CN" altLang="en-US" sz="2400">
              <a:solidFill>
                <a:srgbClr val="FFFF00"/>
              </a:solidFill>
            </a:endParaRPr>
          </a:p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26329"/>
            <a:ext cx="6467559" cy="4850669"/>
          </a:xfrm>
          <a:prstGeom prst="rect">
            <a:avLst/>
          </a:prstGeom>
        </p:spPr>
      </p:pic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id="{F85315C4-F6BF-770A-70F8-528E94E2EE6A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087806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4C08EC-C79C-46EC-9253-9AFA08C23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6219" y="381000"/>
            <a:ext cx="7969981" cy="762000"/>
          </a:xfrm>
        </p:spPr>
        <p:txBody>
          <a:bodyPr>
            <a:normAutofit fontScale="90000"/>
          </a:bodyPr>
          <a:lstStyle/>
          <a:p>
            <a:r>
              <a:rPr lang="en-US" altLang="zh-CN"/>
              <a:t>Scientific potentials of a 43T detector</a:t>
            </a:r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1DDA6A-766A-4AEA-B02F-283F6E6C931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 cap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D0BA921-E1CE-491B-B590-10C2B6440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58" y="1675066"/>
            <a:ext cx="6052039" cy="4499158"/>
          </a:xfrm>
          <a:prstGeom prst="rect">
            <a:avLst/>
          </a:prstGeom>
        </p:spPr>
      </p:pic>
      <p:pic>
        <p:nvPicPr>
          <p:cNvPr id="7" name="内容占位符 5">
            <a:extLst>
              <a:ext uri="{FF2B5EF4-FFF2-40B4-BE49-F238E27FC236}">
                <a16:creationId xmlns:a16="http://schemas.microsoft.com/office/drawing/2014/main" id="{0C42987E-6562-4365-B63D-57D5F6F601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2780" y="1675698"/>
            <a:ext cx="5179224" cy="449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76790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AA6E5A-DC53-4383-9ECB-4E9438104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10 </a:t>
            </a:r>
            <a:r>
              <a:rPr lang="en-US" altLang="zh-CN"/>
              <a:t>Y</a:t>
            </a:r>
            <a:r>
              <a:rPr lang="en-US"/>
              <a:t>ears from </a:t>
            </a:r>
            <a:r>
              <a:rPr lang="en-US" altLang="zh-CN"/>
              <a:t>N</a:t>
            </a:r>
            <a:r>
              <a:rPr lang="en-US"/>
              <a:t>ow</a:t>
            </a:r>
            <a:r>
              <a:rPr lang="zh-CN" altLang="en-US"/>
              <a:t>？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262802-C527-4039-AB26-4CB92F9D0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81108"/>
            <a:ext cx="10820400" cy="4995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400"/>
              <a:t>Isotopic separation according to scientific findings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A6D1FB-4A87-437C-9FF2-2132A3D4CE6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 cap="none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A8222F4-282E-4200-AAAF-1F1ED12A0AEE}"/>
              </a:ext>
            </a:extLst>
          </p:cNvPr>
          <p:cNvSpPr txBox="1"/>
          <p:nvPr/>
        </p:nvSpPr>
        <p:spPr>
          <a:xfrm>
            <a:off x="7308975" y="5594157"/>
            <a:ext cx="4772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Discovery smoking gun</a:t>
            </a:r>
            <a:r>
              <a:rPr lang="zh-CN" altLang="en-US" sz="2400">
                <a:solidFill>
                  <a:srgbClr val="FFFF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！</a:t>
            </a:r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3FE8088-8695-45CD-B4D7-C8583D0C00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583" y="2541342"/>
            <a:ext cx="2164217" cy="307377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08A6411-2AF0-4587-A2EF-D7167290F9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502" y="2541340"/>
            <a:ext cx="2164218" cy="307377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114D629E-923A-4040-AB3F-3B77EB1DFCFC}"/>
              </a:ext>
            </a:extLst>
          </p:cNvPr>
          <p:cNvSpPr txBox="1"/>
          <p:nvPr/>
        </p:nvSpPr>
        <p:spPr>
          <a:xfrm>
            <a:off x="7735000" y="4057315"/>
            <a:ext cx="898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AMIA1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027E199-14D6-4F8D-A3DB-8BBEF6A4C7AF}"/>
              </a:ext>
            </a:extLst>
          </p:cNvPr>
          <p:cNvSpPr txBox="1"/>
          <p:nvPr/>
        </p:nvSpPr>
        <p:spPr>
          <a:xfrm>
            <a:off x="9762679" y="4057315"/>
            <a:ext cx="883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AMIA2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1CDCE5C-37C0-4044-8F61-3479C3355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69" y="2547855"/>
            <a:ext cx="5118363" cy="3073558"/>
          </a:xfrm>
          <a:prstGeom prst="rect">
            <a:avLst/>
          </a:prstGeom>
          <a:solidFill>
            <a:srgbClr val="FFFFFF"/>
          </a:solidFill>
        </p:spPr>
      </p:pic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EC18B5D1-BAB5-4568-ABD0-F3B56229A5C4}"/>
              </a:ext>
            </a:extLst>
          </p:cNvPr>
          <p:cNvCxnSpPr>
            <a:cxnSpLocks/>
          </p:cNvCxnSpPr>
          <p:nvPr/>
        </p:nvCxnSpPr>
        <p:spPr>
          <a:xfrm>
            <a:off x="3937583" y="2716704"/>
            <a:ext cx="0" cy="2452689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DDE45008-B992-49B9-8F03-42852EB03AB3}"/>
              </a:ext>
            </a:extLst>
          </p:cNvPr>
          <p:cNvCxnSpPr>
            <a:cxnSpLocks/>
          </p:cNvCxnSpPr>
          <p:nvPr/>
        </p:nvCxnSpPr>
        <p:spPr>
          <a:xfrm>
            <a:off x="5194883" y="2726528"/>
            <a:ext cx="0" cy="2452689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https://upload.wikimedia.org/wikipedia/commons/thumb/6/69/Gas_centrifuge_cascade.jpg/250px-Gas_centrifuge_casca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35" y="2547855"/>
            <a:ext cx="1520758" cy="121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A02F38-A239-62A4-F6FB-B46E5B86AB0F}"/>
              </a:ext>
            </a:extLst>
          </p:cNvPr>
          <p:cNvSpPr txBox="1"/>
          <p:nvPr/>
        </p:nvSpPr>
        <p:spPr>
          <a:xfrm>
            <a:off x="6646987" y="1915970"/>
            <a:ext cx="4772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Artificially Modified Isotopic Abundance</a:t>
            </a:r>
          </a:p>
        </p:txBody>
      </p:sp>
    </p:spTree>
    <p:extLst>
      <p:ext uri="{BB962C8B-B14F-4D97-AF65-F5344CB8AC3E}">
        <p14:creationId xmlns:p14="http://schemas.microsoft.com/office/powerpoint/2010/main" val="365463363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图片 56">
            <a:extLst>
              <a:ext uri="{FF2B5EF4-FFF2-40B4-BE49-F238E27FC236}">
                <a16:creationId xmlns:a16="http://schemas.microsoft.com/office/drawing/2014/main" id="{B4A96B8E-BFFF-4B08-87F7-6E19F5FC8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4" y="1739300"/>
            <a:ext cx="10587789" cy="4385704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02AE02A-C66E-45BB-9C44-31E1E9BD599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74625" y="6428703"/>
            <a:ext cx="2743200" cy="365125"/>
          </a:xfrm>
        </p:spPr>
        <p:txBody>
          <a:bodyPr/>
          <a:lstStyle/>
          <a:p>
            <a:fld id="{2286FB71-4B05-43D7-9038-94F1707EF96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E21FA7E2-EFD3-4AC9-9D58-A196533CFFD8}"/>
              </a:ext>
            </a:extLst>
          </p:cNvPr>
          <p:cNvSpPr txBox="1"/>
          <p:nvPr/>
        </p:nvSpPr>
        <p:spPr bwMode="auto">
          <a:xfrm>
            <a:off x="2513572" y="876037"/>
            <a:ext cx="9278997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r">
              <a:buNone/>
            </a:pPr>
            <a:r>
              <a:rPr lang="en-US" altLang="zh-CN" sz="32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article </a:t>
            </a:r>
            <a:r>
              <a:rPr lang="en-US" altLang="zh-CN" sz="32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strophysical </a:t>
            </a:r>
            <a:r>
              <a:rPr lang="en-US" altLang="zh-CN" sz="32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enon</a:t>
            </a:r>
            <a:r>
              <a:rPr lang="zh-CN" altLang="en-US" sz="3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200">
                <a:latin typeface="Arial" panose="020B0604020202020204" pitchFamily="34" charset="0"/>
                <a:cs typeface="Arial" panose="020B0604020202020204" pitchFamily="34" charset="0"/>
              </a:rPr>
              <a:t>observatory</a:t>
            </a:r>
            <a:endParaRPr lang="zh-CN" alt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321B136-3DFF-47C7-82EF-33579ABF47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444" y="-3655"/>
            <a:ext cx="2732556" cy="848922"/>
          </a:xfrm>
          <a:prstGeom prst="rect">
            <a:avLst/>
          </a:prstGeom>
        </p:spPr>
      </p:pic>
      <p:pic>
        <p:nvPicPr>
          <p:cNvPr id="7" name="图片 6" descr="徽标, 公司名称&#10;&#10;已自动生成说明">
            <a:extLst>
              <a:ext uri="{FF2B5EF4-FFF2-40B4-BE49-F238E27FC236}">
                <a16:creationId xmlns:a16="http://schemas.microsoft.com/office/drawing/2014/main" id="{7398006A-9C81-4AED-B3B4-AC9AB92094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911" y="6186545"/>
            <a:ext cx="8293483" cy="65557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A5913AB-9A54-4F9A-840F-250F008D484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6697" y="1583332"/>
            <a:ext cx="10145719" cy="504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5933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5CD003-80D5-4584-B4CF-EB6D1A53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140" y="381000"/>
            <a:ext cx="7889060" cy="762000"/>
          </a:xfrm>
        </p:spPr>
        <p:txBody>
          <a:bodyPr>
            <a:normAutofit fontScale="90000"/>
          </a:bodyPr>
          <a:lstStyle/>
          <a:p>
            <a:r>
              <a:rPr lang="en-US" altLang="zh-CN"/>
              <a:t>Possible points of collaboration (20T)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B618646-6325-41D4-A627-712CBE18B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779" y="1381127"/>
            <a:ext cx="10820400" cy="509587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zh-CN" altLang="en-US"/>
              <a:t> </a:t>
            </a:r>
            <a:r>
              <a:rPr lang="en-US" altLang="zh-CN"/>
              <a:t>Background</a:t>
            </a:r>
            <a:r>
              <a:rPr lang="zh-CN" altLang="en-US"/>
              <a:t> </a:t>
            </a:r>
            <a:r>
              <a:rPr lang="en-US" altLang="zh-CN"/>
              <a:t>control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zh-CN" altLang="en-US"/>
              <a:t> </a:t>
            </a:r>
            <a:r>
              <a:rPr lang="en-US" altLang="zh-CN"/>
              <a:t>Vessel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zh-CN" altLang="en-US"/>
              <a:t> </a:t>
            </a:r>
            <a:r>
              <a:rPr lang="en-US" altLang="zh-CN"/>
              <a:t>Photosensors boards and cables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zh-CN" altLang="en-US"/>
              <a:t> </a:t>
            </a:r>
            <a:r>
              <a:rPr lang="en-US" altLang="zh-CN"/>
              <a:t>Outgassing (electronegative)</a:t>
            </a:r>
            <a:r>
              <a:rPr lang="zh-CN" altLang="en-US"/>
              <a:t> </a:t>
            </a:r>
            <a:r>
              <a:rPr lang="en-US" altLang="zh-CN">
                <a:sym typeface="Symbol" panose="05050102010706020507" pitchFamily="18" charset="2"/>
              </a:rPr>
              <a:t></a:t>
            </a:r>
            <a:r>
              <a:rPr lang="zh-CN" altLang="en-US">
                <a:sym typeface="Symbol" panose="05050102010706020507" pitchFamily="18" charset="2"/>
              </a:rPr>
              <a:t> </a:t>
            </a:r>
            <a:r>
              <a:rPr lang="en-US" altLang="zh-CN">
                <a:sym typeface="Symbol" panose="05050102010706020507" pitchFamily="18" charset="2"/>
              </a:rPr>
              <a:t>liquid circulation</a:t>
            </a:r>
            <a:endParaRPr lang="en-US" altLang="zh-CN"/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zh-CN" altLang="en-US"/>
              <a:t> </a:t>
            </a:r>
            <a:r>
              <a:rPr lang="en-US" altLang="zh-CN"/>
              <a:t>Emanation (radioactive)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zh-CN" altLang="en-US"/>
              <a:t> </a:t>
            </a:r>
            <a:r>
              <a:rPr lang="en-US" altLang="zh-CN"/>
              <a:t>Calibration</a:t>
            </a:r>
            <a:r>
              <a:rPr lang="zh-CN" altLang="en-US"/>
              <a:t> </a:t>
            </a:r>
            <a:r>
              <a:rPr lang="en-US" altLang="zh-CN"/>
              <a:t>system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zh-CN" altLang="en-US"/>
              <a:t> </a:t>
            </a:r>
            <a:r>
              <a:rPr lang="en-US" altLang="zh-CN"/>
              <a:t>Veto</a:t>
            </a:r>
            <a:r>
              <a:rPr lang="zh-CN" altLang="en-US"/>
              <a:t> </a:t>
            </a:r>
            <a:r>
              <a:rPr lang="en-US" altLang="zh-CN"/>
              <a:t>system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zh-CN" altLang="en-US"/>
              <a:t> </a:t>
            </a:r>
            <a:r>
              <a:rPr lang="en-US" altLang="zh-CN"/>
              <a:t>Analysis/simulation/slow control in the AI era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>
                <a:solidFill>
                  <a:srgbClr val="FFFF00"/>
                </a:solidFill>
              </a:rPr>
              <a:t> </a:t>
            </a:r>
            <a:r>
              <a:rPr lang="en-US" altLang="zh-CN" sz="2800">
                <a:solidFill>
                  <a:srgbClr val="FFFF00"/>
                </a:solidFill>
              </a:rPr>
              <a:t>Collaboration highly welcome!</a:t>
            </a:r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7943153F-E322-5244-BE2D-4400305BEF36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63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55A4"/>
          </a:solidFill>
          <a:ln w="12700">
            <a:solidFill>
              <a:srgbClr val="0055A4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146304" y="0"/>
            <a:ext cx="146304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92608" y="0"/>
            <a:ext cx="146304" cy="6858000"/>
          </a:xfrm>
          <a:prstGeom prst="rect">
            <a:avLst/>
          </a:prstGeom>
          <a:solidFill>
            <a:srgbClr val="EF4135"/>
          </a:solidFill>
          <a:ln w="12700">
            <a:solidFill>
              <a:srgbClr val="EF4135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749808" y="246888"/>
            <a:ext cx="10789920" cy="64922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Sino-French Gateway to PandaX-20t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and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Beyond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05840" y="987552"/>
            <a:ext cx="10195560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Three PandaX institutes already host Sino-French engineering platforms — a practical bridge </a:t>
            </a:r>
            <a:b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for French groups entering the next liquid-xenon phase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529584" y="4727448"/>
            <a:ext cx="457200" cy="219456"/>
          </a:xfrm>
          <a:prstGeom prst="chevron">
            <a:avLst/>
          </a:prstGeom>
          <a:solidFill>
            <a:srgbClr val="0055A4"/>
          </a:solidFill>
          <a:ln w="12700">
            <a:solidFill>
              <a:srgbClr val="0055A4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023360" y="4727448"/>
            <a:ext cx="457200" cy="219456"/>
          </a:xfrm>
          <a:prstGeom prst="chevron">
            <a:avLst/>
          </a:prstGeom>
          <a:solidFill>
            <a:srgbClr val="EF4135"/>
          </a:solidFill>
          <a:ln w="12700">
            <a:solidFill>
              <a:srgbClr val="EF4135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790688" y="4727448"/>
            <a:ext cx="384048" cy="219456"/>
          </a:xfrm>
          <a:prstGeom prst="chevron">
            <a:avLst/>
          </a:prstGeom>
          <a:solidFill>
            <a:srgbClr val="EF4135"/>
          </a:solidFill>
          <a:ln w="12700">
            <a:solidFill>
              <a:srgbClr val="EF4135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247888" y="4727448"/>
            <a:ext cx="384048" cy="219456"/>
          </a:xfrm>
          <a:prstGeom prst="chevron">
            <a:avLst/>
          </a:prstGeom>
          <a:solidFill>
            <a:srgbClr val="0055A4"/>
          </a:solidFill>
          <a:ln w="12700">
            <a:solidFill>
              <a:srgbClr val="0055A4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960120" y="1737360"/>
            <a:ext cx="3154680" cy="2514600"/>
          </a:xfrm>
          <a:prstGeom prst="roundRect">
            <a:avLst>
              <a:gd name="adj" fmla="val 2909"/>
            </a:avLst>
          </a:prstGeom>
          <a:solidFill>
            <a:srgbClr val="0055A4"/>
          </a:solidFill>
          <a:ln w="25400">
            <a:solidFill>
              <a:srgbClr val="0055A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161288" y="1920240"/>
            <a:ext cx="2752344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Beihang University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234440" y="2377440"/>
            <a:ext cx="2606040" cy="0"/>
          </a:xfrm>
          <a:prstGeom prst="line">
            <a:avLst/>
          </a:prstGeom>
          <a:noFill/>
          <a:ln w="16510">
            <a:solidFill>
              <a:schemeClr val="bg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88720" y="2542032"/>
            <a:ext cx="2697480" cy="548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École Centrale de </a:t>
            </a:r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Pékin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(ECP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K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88720" y="3200400"/>
            <a:ext cx="269748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Prof. Lisheng Geng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234440" y="3675888"/>
            <a:ext cx="260604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Dean • PandaX collaborator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517136" y="1737360"/>
            <a:ext cx="3154680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25400">
            <a:solidFill>
              <a:srgbClr val="0055A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18304" y="1920240"/>
            <a:ext cx="2752344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Sun Yat-sen University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791456" y="2377440"/>
            <a:ext cx="2606040" cy="0"/>
          </a:xfrm>
          <a:prstGeom prst="line">
            <a:avLst/>
          </a:prstGeom>
          <a:noFill/>
          <a:ln w="16510">
            <a:solidFill>
              <a:srgbClr val="0055A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745736" y="2542032"/>
            <a:ext cx="2697480" cy="548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algn="ctr" defTabSz="914400"/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Institut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Franco-Chinois de </a:t>
            </a:r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l‘Énergie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00" b="1" i="0" u="none" strike="noStrike" kern="1200" cap="none" spc="0" normalizeH="0" baseline="0" noProof="0" err="1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Nucléaire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(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IFCEN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45736" y="3200400"/>
            <a:ext cx="269748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Prof. Wei Wang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791456" y="3675888"/>
            <a:ext cx="260604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Dean • PandaX collaborator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8074152" y="1737360"/>
            <a:ext cx="3154680" cy="2514600"/>
          </a:xfrm>
          <a:prstGeom prst="roundRect">
            <a:avLst>
              <a:gd name="adj" fmla="val 2909"/>
            </a:avLst>
          </a:prstGeom>
          <a:solidFill>
            <a:srgbClr val="EF4135"/>
          </a:solidFill>
          <a:ln w="25400">
            <a:solidFill>
              <a:srgbClr val="EF413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275320" y="1920240"/>
            <a:ext cx="2752344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Shanghai Jiao Tong Univ</a:t>
            </a: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ersity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348472" y="2377440"/>
            <a:ext cx="2606040" cy="0"/>
          </a:xfrm>
          <a:prstGeom prst="line">
            <a:avLst/>
          </a:prstGeom>
          <a:noFill/>
          <a:ln w="16510">
            <a:solidFill>
              <a:schemeClr val="bg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302752" y="2542032"/>
            <a:ext cx="2697480" cy="548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SJTU Paris Elite Institute of Technology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(SPEIT)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302752" y="3200400"/>
            <a:ext cx="269748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Prof. Shaobo Wang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348472" y="3675888"/>
            <a:ext cx="260604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Dupty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Dean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• PandaX collaborator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1331278" y="4535203"/>
            <a:ext cx="2057400" cy="603504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 w="25400">
            <a:solidFill>
              <a:srgbClr val="0055A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459294" y="4626643"/>
            <a:ext cx="1810512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French collaborators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564729" y="4370611"/>
            <a:ext cx="3118104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25400">
            <a:solidFill>
              <a:srgbClr val="EF413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4875625" y="4498627"/>
            <a:ext cx="2468880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Onboarding convenience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4601305" y="4818667"/>
            <a:ext cx="3054096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bilingual interface • mobility links • local hosts</a:t>
            </a: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8756206" y="4535203"/>
            <a:ext cx="2057400" cy="603504"/>
          </a:xfrm>
          <a:prstGeom prst="roundRect">
            <a:avLst>
              <a:gd name="adj" fmla="val 7576"/>
            </a:avLst>
          </a:prstGeom>
          <a:solidFill>
            <a:srgbClr val="FFFFFF"/>
          </a:solidFill>
          <a:ln w="25400">
            <a:solidFill>
              <a:srgbClr val="EF413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8884222" y="4626643"/>
            <a:ext cx="1810512" cy="40233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PandaX-20t phase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and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beyond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1170432" y="5870448"/>
            <a:ext cx="1001268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3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 coordinated Sino-French network can lower the entry barrier and broaden the PandaX physics program in dark matter and rare</a:t>
            </a:r>
            <a:r>
              <a:rPr kumimoji="0" lang="zh-CN" altLang="en-US" sz="163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3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neutrino </a:t>
            </a:r>
            <a:r>
              <a:rPr kumimoji="0" lang="en-US" altLang="zh-CN" sz="163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event</a:t>
            </a:r>
            <a:r>
              <a:rPr kumimoji="0" lang="zh-CN" altLang="en-US" sz="163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kumimoji="0" lang="en-US" sz="1630" b="1" i="0" u="none" strike="noStrike" kern="1200" cap="none" spc="0" normalizeH="0" baseline="0" noProof="0">
                <a:ln>
                  <a:noFill/>
                </a:ln>
                <a:solidFill>
                  <a:srgbClr val="0055A4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searches.</a:t>
            </a:r>
            <a:endParaRPr kumimoji="0" lang="en-US" sz="16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8485632" y="6428232"/>
            <a:ext cx="3127248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" b="0" i="0" u="none" strike="noStrike" kern="1200" cap="none" spc="0" normalizeH="0" baseline="0" noProof="0">
                <a:ln>
                  <a:noFill/>
                </a:ln>
                <a:solidFill>
                  <a:srgbClr val="EF413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Message for PandaX-xT / PandaX-20t French outreach</a:t>
            </a:r>
            <a:endParaRPr kumimoji="0" lang="en-US" sz="7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灯片编号占位符 3">
            <a:extLst>
              <a:ext uri="{FF2B5EF4-FFF2-40B4-BE49-F238E27FC236}">
                <a16:creationId xmlns:a16="http://schemas.microsoft.com/office/drawing/2014/main" id="{AAC0884D-AFE6-988A-F31E-87470843106F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286FB71-4B05-43D7-9038-94F1707EF96E}" type="slidenum">
              <a:rPr lang="en-US" sz="1200" smtClean="0"/>
              <a:pPr algn="r"/>
              <a:t>31</a:t>
            </a:fld>
            <a:endParaRPr lang="en-US" sz="12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57330E09-F151-444F-A6BF-36BE4B664E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/>
              <a:t>Thank you!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991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4C08EC-C79C-46EC-9253-9AFA08C23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0575" y="381001"/>
            <a:ext cx="7296250" cy="987422"/>
          </a:xfrm>
        </p:spPr>
        <p:txBody>
          <a:bodyPr>
            <a:normAutofit fontScale="90000"/>
          </a:bodyPr>
          <a:lstStyle/>
          <a:p>
            <a:r>
              <a:rPr lang="en-US" altLang="zh-CN"/>
              <a:t>Baseline scientific potential of 20T</a:t>
            </a:r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1DDA6A-766A-4AEA-B02F-283F6E6C931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46913" y="6397897"/>
            <a:ext cx="2743200" cy="365125"/>
          </a:xfrm>
        </p:spPr>
        <p:txBody>
          <a:bodyPr/>
          <a:lstStyle/>
          <a:p>
            <a:fld id="{2286FB71-4B05-43D7-9038-94F1707EF96E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8" name="内容占位符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192" y="1739928"/>
            <a:ext cx="6108166" cy="4246986"/>
          </a:xfr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" y="1739928"/>
            <a:ext cx="5747323" cy="4246986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79133" y="6031901"/>
            <a:ext cx="55950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FV 13 ton, ROI 1-10 </a:t>
            </a:r>
            <a:r>
              <a:rPr lang="en-US" altLang="zh-CN" sz="2000" err="1">
                <a:latin typeface="Arial" panose="020B0604020202020204" pitchFamily="34" charset="0"/>
                <a:cs typeface="Arial" panose="020B0604020202020204" pitchFamily="34" charset="0"/>
              </a:rPr>
              <a:t>keVee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, 99.7% ER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rejection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039471" y="6031901"/>
            <a:ext cx="3914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FV 2.4 ton natural, 1% resolution</a:t>
            </a:r>
            <a:endParaRPr lang="zh-CN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07040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B21A39D-BFB9-4AF5-A75B-10BEEC1A24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745302" y="4482703"/>
            <a:ext cx="1212453" cy="859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09587" indent="-119072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76288" indent="-9525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666803" indent="-9525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857319" indent="-9525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047834" indent="-95258" defTabSz="1905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1238349" indent="-95258" defTabSz="1905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428864" indent="-95258" defTabSz="1905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619380" indent="-95258" defTabSz="1905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41307E1-FA0D-9B4A-A453-16503A8708BC}" type="slidenum">
              <a:rPr lang="en-US" altLang="zh-CN">
                <a:solidFill>
                  <a:srgbClr val="D6ECFF"/>
                </a:solidFill>
              </a:rPr>
              <a:pPr/>
              <a:t>4</a:t>
            </a:fld>
            <a:endParaRPr lang="en-US" altLang="en-US">
              <a:solidFill>
                <a:srgbClr val="D6ECFF"/>
              </a:solidFill>
              <a:ea typeface="DengXian" panose="02010600030101010101" pitchFamily="2" charset="-122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1A6F7F3-040D-4EC6-8475-B9EBA1D8E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839" y="2019020"/>
            <a:ext cx="5229490" cy="375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10">
            <a:extLst>
              <a:ext uri="{FF2B5EF4-FFF2-40B4-BE49-F238E27FC236}">
                <a16:creationId xmlns:a16="http://schemas.microsoft.com/office/drawing/2014/main" id="{FF7F50CF-FC7D-4E51-98EA-40D20EF9B905}"/>
              </a:ext>
            </a:extLst>
          </p:cNvPr>
          <p:cNvSpPr/>
          <p:nvPr/>
        </p:nvSpPr>
        <p:spPr>
          <a:xfrm>
            <a:off x="3584443" y="4728710"/>
            <a:ext cx="49609" cy="5027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75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994BD16-DEBC-41B3-A0FA-309DEDA788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609" y="2026998"/>
            <a:ext cx="4080537" cy="375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27B30E8A-451D-4384-A79B-DDFEB8C46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076" y="2031422"/>
            <a:ext cx="6246088" cy="375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898AB6C7-C5C3-426E-9FF5-6A036637CC6B}"/>
              </a:ext>
            </a:extLst>
          </p:cNvPr>
          <p:cNvSpPr/>
          <p:nvPr/>
        </p:nvSpPr>
        <p:spPr bwMode="auto">
          <a:xfrm>
            <a:off x="1332839" y="2028716"/>
            <a:ext cx="1193211" cy="290299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6137" tIns="3068" rIns="6137" bIns="3068" rtlCol="0" anchor="ctr"/>
          <a:lstStyle/>
          <a:p>
            <a:pPr algn="ctr"/>
            <a:endParaRPr kumimoji="1" lang="zh-CN" altLang="en-US" sz="217" noProof="1">
              <a:solidFill>
                <a:srgbClr val="3E3A39"/>
              </a:solidFill>
              <a:latin typeface="Lato" charset="0"/>
            </a:endParaRPr>
          </a:p>
        </p:txBody>
      </p:sp>
      <p:sp>
        <p:nvSpPr>
          <p:cNvPr id="9" name="文本框 2">
            <a:extLst>
              <a:ext uri="{FF2B5EF4-FFF2-40B4-BE49-F238E27FC236}">
                <a16:creationId xmlns:a16="http://schemas.microsoft.com/office/drawing/2014/main" id="{F58D5708-CAD7-4E82-8DAD-E73CC6C86FC7}"/>
              </a:ext>
            </a:extLst>
          </p:cNvPr>
          <p:cNvSpPr txBox="1"/>
          <p:nvPr/>
        </p:nvSpPr>
        <p:spPr>
          <a:xfrm>
            <a:off x="1410071" y="2049711"/>
            <a:ext cx="1146468" cy="3231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HYQiHei 55S" charset="-122"/>
                <a:ea typeface="HYQiHei 55S" charset="-122"/>
                <a:cs typeface="HYQiHei 55S" charset="-122"/>
              </a:rPr>
              <a:t>中国地形图</a:t>
            </a:r>
          </a:p>
        </p:txBody>
      </p:sp>
      <p:sp>
        <p:nvSpPr>
          <p:cNvPr id="10" name="灯片编号占位符 3">
            <a:extLst>
              <a:ext uri="{FF2B5EF4-FFF2-40B4-BE49-F238E27FC236}">
                <a16:creationId xmlns:a16="http://schemas.microsoft.com/office/drawing/2014/main" id="{6BA80CFC-4784-FC28-9AA4-8E471815190B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5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" descr="page16image123529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328" y="1505059"/>
            <a:ext cx="9346207" cy="517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椭圆 4">
            <a:extLst>
              <a:ext uri="{FF2B5EF4-FFF2-40B4-BE49-F238E27FC236}">
                <a16:creationId xmlns:a16="http://schemas.microsoft.com/office/drawing/2014/main" id="{BDC80C93-8B67-4367-BD50-768B6F8E03CB}"/>
              </a:ext>
            </a:extLst>
          </p:cNvPr>
          <p:cNvSpPr/>
          <p:nvPr/>
        </p:nvSpPr>
        <p:spPr>
          <a:xfrm>
            <a:off x="4417994" y="5358463"/>
            <a:ext cx="760396" cy="75077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灯片编号占位符 3">
            <a:extLst>
              <a:ext uri="{FF2B5EF4-FFF2-40B4-BE49-F238E27FC236}">
                <a16:creationId xmlns:a16="http://schemas.microsoft.com/office/drawing/2014/main" id="{E36BDAE8-B1AF-7AEC-C4B7-23EA07F99EFB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79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849641-AA24-4EDC-BAEC-7E6F9E0E0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200" y="381000"/>
            <a:ext cx="10724000" cy="762000"/>
          </a:xfrm>
        </p:spPr>
        <p:txBody>
          <a:bodyPr>
            <a:normAutofit fontScale="90000"/>
          </a:bodyPr>
          <a:lstStyle/>
          <a:p>
            <a:r>
              <a:rPr lang="en-US"/>
              <a:t>Dual-phase xenon time projection chamber (TPC)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0029BCD-7A8F-46A3-BECB-44C76A4E695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14642" y="6350849"/>
            <a:ext cx="2743200" cy="365125"/>
          </a:xfrm>
        </p:spPr>
        <p:txBody>
          <a:bodyPr/>
          <a:lstStyle/>
          <a:p>
            <a:fld id="{2286FB71-4B05-43D7-9038-94F1707EF96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AA3200F1-3516-47F2-A4D9-4D5BB3BF86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372" y="1456860"/>
            <a:ext cx="3166503" cy="2874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EF6BA2CE-DF7C-4FAB-BC52-4EF46E105AF0}"/>
              </a:ext>
            </a:extLst>
          </p:cNvPr>
          <p:cNvCxnSpPr/>
          <p:nvPr/>
        </p:nvCxnSpPr>
        <p:spPr>
          <a:xfrm>
            <a:off x="5917709" y="1464673"/>
            <a:ext cx="0" cy="5210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8">
            <a:extLst>
              <a:ext uri="{FF2B5EF4-FFF2-40B4-BE49-F238E27FC236}">
                <a16:creationId xmlns:a16="http://schemas.microsoft.com/office/drawing/2014/main" id="{CA842BA5-FE8F-42F6-81A5-D8089233C5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0" y="1912136"/>
            <a:ext cx="1950476" cy="416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本框 2">
            <a:extLst>
              <a:ext uri="{FF2B5EF4-FFF2-40B4-BE49-F238E27FC236}">
                <a16:creationId xmlns:a16="http://schemas.microsoft.com/office/drawing/2014/main" id="{E35A4392-6333-4DA4-B5C0-E0081423567F}"/>
              </a:ext>
            </a:extLst>
          </p:cNvPr>
          <p:cNvSpPr txBox="1"/>
          <p:nvPr/>
        </p:nvSpPr>
        <p:spPr>
          <a:xfrm>
            <a:off x="7038230" y="4472099"/>
            <a:ext cx="4552824" cy="2215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Detector capability: 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3D reconstruction and </a:t>
            </a:r>
            <a:r>
              <a:rPr lang="en-US" sz="2000" err="1">
                <a:latin typeface="Arial" panose="020B0604020202020204" pitchFamily="34" charset="0"/>
                <a:cs typeface="Arial" panose="020B0604020202020204" pitchFamily="34" charset="0"/>
              </a:rPr>
              <a:t>fiducialization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ER/NR rejection </a:t>
            </a:r>
            <a:endParaRPr lang="en-US" sz="20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Calorimeter capable of seeing a couple of photons/electrons</a:t>
            </a:r>
          </a:p>
        </p:txBody>
      </p:sp>
      <p:pic>
        <p:nvPicPr>
          <p:cNvPr id="11" name="图片 7">
            <a:extLst>
              <a:ext uri="{FF2B5EF4-FFF2-40B4-BE49-F238E27FC236}">
                <a16:creationId xmlns:a16="http://schemas.microsoft.com/office/drawing/2014/main" id="{16F154C3-2779-4EAC-8A40-9C072C6DD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1106" y="1781252"/>
            <a:ext cx="3502955" cy="442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1076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 descr="5.png">
            <a:extLst>
              <a:ext uri="{FF2B5EF4-FFF2-40B4-BE49-F238E27FC236}">
                <a16:creationId xmlns:a16="http://schemas.microsoft.com/office/drawing/2014/main" id="{28BA9097-7B10-4979-9AE9-444F57802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5"/>
          <a:stretch>
            <a:fillRect/>
          </a:stretch>
        </p:blipFill>
        <p:spPr bwMode="auto">
          <a:xfrm>
            <a:off x="8867919" y="4511006"/>
            <a:ext cx="1382618" cy="113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25">
            <a:extLst>
              <a:ext uri="{FF2B5EF4-FFF2-40B4-BE49-F238E27FC236}">
                <a16:creationId xmlns:a16="http://schemas.microsoft.com/office/drawing/2014/main" id="{39B251F0-10F5-411A-9D1C-198267BBE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51"/>
          <a:stretch>
            <a:fillRect/>
          </a:stretch>
        </p:blipFill>
        <p:spPr bwMode="auto">
          <a:xfrm>
            <a:off x="8867919" y="3219309"/>
            <a:ext cx="1382619" cy="113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4">
            <a:extLst>
              <a:ext uri="{FF2B5EF4-FFF2-40B4-BE49-F238E27FC236}">
                <a16:creationId xmlns:a16="http://schemas.microsoft.com/office/drawing/2014/main" id="{7663F053-7B30-4225-8B6A-760D51FEEAF9}"/>
              </a:ext>
            </a:extLst>
          </p:cNvPr>
          <p:cNvGrpSpPr/>
          <p:nvPr/>
        </p:nvGrpSpPr>
        <p:grpSpPr>
          <a:xfrm>
            <a:off x="8867919" y="1961042"/>
            <a:ext cx="1382619" cy="1137963"/>
            <a:chOff x="17489487" y="3117850"/>
            <a:chExt cx="5861777" cy="4824530"/>
          </a:xfrm>
        </p:grpSpPr>
        <p:sp>
          <p:nvSpPr>
            <p:cNvPr id="7" name="矩形 1">
              <a:extLst>
                <a:ext uri="{FF2B5EF4-FFF2-40B4-BE49-F238E27FC236}">
                  <a16:creationId xmlns:a16="http://schemas.microsoft.com/office/drawing/2014/main" id="{FBC80F7F-F6C1-4851-B39E-ABC9D5D80075}"/>
                </a:ext>
              </a:extLst>
            </p:cNvPr>
            <p:cNvSpPr/>
            <p:nvPr/>
          </p:nvSpPr>
          <p:spPr bwMode="auto">
            <a:xfrm>
              <a:off x="17489487" y="3117850"/>
              <a:ext cx="5861777" cy="4824530"/>
            </a:xfrm>
            <a:prstGeom prst="rect">
              <a:avLst/>
            </a:prstGeom>
            <a:solidFill>
              <a:srgbClr val="453739"/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lIns="6137" tIns="3068" rIns="6137" bIns="3068" rtlCol="0" anchor="ctr"/>
            <a:lstStyle/>
            <a:p>
              <a:pPr algn="ctr"/>
              <a:endParaRPr kumimoji="1" lang="zh-CN" altLang="en-US" sz="217" noProof="1">
                <a:latin typeface="Lato" charset="0"/>
              </a:endParaRPr>
            </a:p>
          </p:txBody>
        </p:sp>
        <p:pic>
          <p:nvPicPr>
            <p:cNvPr id="8" name="图片 46">
              <a:extLst>
                <a:ext uri="{FF2B5EF4-FFF2-40B4-BE49-F238E27FC236}">
                  <a16:creationId xmlns:a16="http://schemas.microsoft.com/office/drawing/2014/main" id="{8C001900-19C5-4983-B121-918B98D57A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4744" y="3117850"/>
              <a:ext cx="5375068" cy="4824530"/>
            </a:xfrm>
            <a:prstGeom prst="rect">
              <a:avLst/>
            </a:prstGeom>
            <a:noFill/>
            <a:ln>
              <a:noFill/>
            </a:ln>
            <a:effectLst>
              <a:softEdge rad="37562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下箭头 11">
            <a:extLst>
              <a:ext uri="{FF2B5EF4-FFF2-40B4-BE49-F238E27FC236}">
                <a16:creationId xmlns:a16="http://schemas.microsoft.com/office/drawing/2014/main" id="{19CC8FD7-63C8-4CFF-972D-B3DB4C046C54}"/>
              </a:ext>
            </a:extLst>
          </p:cNvPr>
          <p:cNvSpPr/>
          <p:nvPr/>
        </p:nvSpPr>
        <p:spPr bwMode="auto">
          <a:xfrm rot="16200000">
            <a:off x="7144489" y="1364528"/>
            <a:ext cx="1019986" cy="2350295"/>
          </a:xfrm>
          <a:prstGeom prst="downArrow">
            <a:avLst/>
          </a:prstGeom>
          <a:gradFill flip="none" rotWithShape="1">
            <a:gsLst>
              <a:gs pos="0">
                <a:schemeClr val="accent6">
                  <a:lumMod val="62000"/>
                  <a:lumOff val="38000"/>
                  <a:alpha val="50000"/>
                </a:schemeClr>
              </a:gs>
              <a:gs pos="100000">
                <a:srgbClr val="025954">
                  <a:alpha val="0"/>
                </a:srgbClr>
              </a:gs>
            </a:gsLst>
            <a:path path="circle">
              <a:fillToRect l="50000" t="130000" r="50000" b="-30000"/>
            </a:path>
            <a:tileRect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6137" tIns="3068" rIns="6137" bIns="3068" rtlCol="0" anchor="ctr"/>
          <a:lstStyle/>
          <a:p>
            <a:pPr algn="ctr"/>
            <a:endParaRPr kumimoji="1" lang="zh-CN" altLang="en-US" sz="217" noProof="1">
              <a:latin typeface="Lato" charset="0"/>
            </a:endParaRPr>
          </a:p>
        </p:txBody>
      </p:sp>
      <p:sp>
        <p:nvSpPr>
          <p:cNvPr id="10" name="下箭头 24">
            <a:extLst>
              <a:ext uri="{FF2B5EF4-FFF2-40B4-BE49-F238E27FC236}">
                <a16:creationId xmlns:a16="http://schemas.microsoft.com/office/drawing/2014/main" id="{00F09564-8B54-4CC8-899E-61927DB5E5FD}"/>
              </a:ext>
            </a:extLst>
          </p:cNvPr>
          <p:cNvSpPr/>
          <p:nvPr/>
        </p:nvSpPr>
        <p:spPr bwMode="auto">
          <a:xfrm rot="16200000">
            <a:off x="7144488" y="2554155"/>
            <a:ext cx="1019986" cy="2350294"/>
          </a:xfrm>
          <a:prstGeom prst="downArrow">
            <a:avLst/>
          </a:prstGeom>
          <a:gradFill flip="none" rotWithShape="1">
            <a:gsLst>
              <a:gs pos="0">
                <a:schemeClr val="accent6">
                  <a:lumMod val="62000"/>
                  <a:lumOff val="38000"/>
                  <a:alpha val="50000"/>
                </a:schemeClr>
              </a:gs>
              <a:gs pos="100000">
                <a:srgbClr val="025954">
                  <a:alpha val="0"/>
                </a:srgbClr>
              </a:gs>
            </a:gsLst>
            <a:path path="circle">
              <a:fillToRect l="50000" t="130000" r="50000" b="-30000"/>
            </a:path>
            <a:tileRect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6137" tIns="3068" rIns="6137" bIns="3068" rtlCol="0" anchor="ctr"/>
          <a:lstStyle/>
          <a:p>
            <a:pPr algn="ctr"/>
            <a:endParaRPr kumimoji="1" lang="zh-CN" altLang="en-US" sz="217" noProof="1">
              <a:latin typeface="Lato" charset="0"/>
            </a:endParaRPr>
          </a:p>
        </p:txBody>
      </p:sp>
      <p:sp>
        <p:nvSpPr>
          <p:cNvPr id="11" name="下箭头 25">
            <a:extLst>
              <a:ext uri="{FF2B5EF4-FFF2-40B4-BE49-F238E27FC236}">
                <a16:creationId xmlns:a16="http://schemas.microsoft.com/office/drawing/2014/main" id="{E2D20605-4356-4B59-821B-228DA8464DA8}"/>
              </a:ext>
            </a:extLst>
          </p:cNvPr>
          <p:cNvSpPr/>
          <p:nvPr/>
        </p:nvSpPr>
        <p:spPr bwMode="auto">
          <a:xfrm rot="16200000">
            <a:off x="7144489" y="3883184"/>
            <a:ext cx="1019986" cy="2350295"/>
          </a:xfrm>
          <a:prstGeom prst="downArrow">
            <a:avLst/>
          </a:prstGeom>
          <a:gradFill flip="none" rotWithShape="1">
            <a:gsLst>
              <a:gs pos="0">
                <a:schemeClr val="accent6">
                  <a:lumMod val="62000"/>
                  <a:lumOff val="38000"/>
                  <a:alpha val="50000"/>
                </a:schemeClr>
              </a:gs>
              <a:gs pos="100000">
                <a:srgbClr val="025954">
                  <a:alpha val="0"/>
                </a:srgbClr>
              </a:gs>
            </a:gsLst>
            <a:path path="circle">
              <a:fillToRect l="50000" t="130000" r="50000" b="-30000"/>
            </a:path>
            <a:tileRect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6137" tIns="3068" rIns="6137" bIns="3068" rtlCol="0" anchor="ctr"/>
          <a:lstStyle/>
          <a:p>
            <a:pPr algn="ctr"/>
            <a:endParaRPr kumimoji="1" lang="zh-CN" altLang="en-US" sz="217" noProof="1">
              <a:latin typeface="Lato" charset="0"/>
            </a:endParaRPr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43464C5B-2823-4D43-B746-1F36546917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" t="29640" r="5025" b="10249"/>
          <a:stretch>
            <a:fillRect/>
          </a:stretch>
        </p:blipFill>
        <p:spPr bwMode="auto">
          <a:xfrm>
            <a:off x="1329143" y="2019432"/>
            <a:ext cx="4989380" cy="374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F12F798F-E5AC-403D-85A5-580196C95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490" y="1159213"/>
            <a:ext cx="480351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kumimoji="1" lang="en-US" altLang="zh-CN" sz="2250" b="1" err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PandaX</a:t>
            </a:r>
            <a:r>
              <a:rPr kumimoji="1" lang="en-US" altLang="zh-CN" sz="225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-I</a:t>
            </a:r>
            <a:r>
              <a:rPr kumimoji="1" lang="zh-CN" altLang="en-US" sz="225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（</a:t>
            </a:r>
            <a:r>
              <a:rPr kumimoji="1" lang="en-US" altLang="zh-CN" sz="225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2009-2014</a:t>
            </a:r>
            <a:r>
              <a:rPr kumimoji="1" lang="zh-CN" altLang="en-US" sz="225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），</a:t>
            </a:r>
            <a:r>
              <a:rPr kumimoji="1" lang="en-US" altLang="zh-CN" sz="225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120 kg</a:t>
            </a:r>
            <a:endParaRPr kumimoji="1" lang="zh-CN" altLang="en-US" sz="225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C774578E-2415-DE08-B0E4-C24A0C99D770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74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">
            <a:extLst>
              <a:ext uri="{FF2B5EF4-FFF2-40B4-BE49-F238E27FC236}">
                <a16:creationId xmlns:a16="http://schemas.microsoft.com/office/drawing/2014/main" id="{B3F2F858-CCFE-41D3-A35E-7C699B879070}"/>
              </a:ext>
            </a:extLst>
          </p:cNvPr>
          <p:cNvGrpSpPr/>
          <p:nvPr/>
        </p:nvGrpSpPr>
        <p:grpSpPr>
          <a:xfrm>
            <a:off x="9285400" y="2314857"/>
            <a:ext cx="2374429" cy="2772747"/>
            <a:chOff x="22506380" y="4228566"/>
            <a:chExt cx="5698629" cy="6654593"/>
          </a:xfrm>
        </p:grpSpPr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0B6E514C-4835-4092-925C-72B312FB9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06380" y="4228566"/>
              <a:ext cx="5698629" cy="6654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65125" indent="-255588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45644" indent="0">
                <a:lnSpc>
                  <a:spcPct val="100000"/>
                </a:lnSpc>
                <a:spcBef>
                  <a:spcPts val="167"/>
                </a:spcBef>
                <a:buClr>
                  <a:srgbClr val="990000"/>
                </a:buClr>
                <a:buSzPct val="68000"/>
                <a:buNone/>
              </a:pPr>
              <a:r>
                <a:rPr kumimoji="1" lang="en-US" altLang="zh-CN" sz="4000" b="1">
                  <a:latin typeface="HYQiHei-75W" pitchFamily="18" charset="-122"/>
                  <a:ea typeface="HYQiHei-75W" pitchFamily="18" charset="-122"/>
                </a:rPr>
                <a:t>580</a:t>
              </a:r>
              <a:r>
                <a:rPr kumimoji="1" lang="en-US" altLang="zh-CN" sz="2250" b="1">
                  <a:latin typeface="HYQiHei-75W" pitchFamily="18" charset="-122"/>
                  <a:ea typeface="HYQiHei-75W" pitchFamily="18" charset="-122"/>
                </a:rPr>
                <a:t>kg</a:t>
              </a:r>
              <a:r>
                <a:rPr kumimoji="1" lang="en-US" altLang="zh-CN" sz="2917" b="1">
                  <a:latin typeface="HYQiHei-75W" pitchFamily="18" charset="-122"/>
                  <a:ea typeface="HYQiHei-75W" pitchFamily="18" charset="-122"/>
                </a:rPr>
                <a:t> </a:t>
              </a:r>
            </a:p>
            <a:p>
              <a:pPr marL="45644" indent="0">
                <a:lnSpc>
                  <a:spcPct val="100000"/>
                </a:lnSpc>
                <a:spcBef>
                  <a:spcPts val="167"/>
                </a:spcBef>
                <a:buClr>
                  <a:srgbClr val="990000"/>
                </a:buClr>
                <a:buSzPct val="68000"/>
                <a:buNone/>
              </a:pPr>
              <a:r>
                <a:rPr lang="en-US" altLang="zh-CN" sz="2917" b="1">
                  <a:latin typeface="等线" panose="02010600030101010101" pitchFamily="2" charset="-122"/>
                  <a:ea typeface="等线" panose="02010600030101010101" pitchFamily="2" charset="-122"/>
                </a:rPr>
                <a:t>   </a:t>
              </a:r>
            </a:p>
            <a:p>
              <a:pPr marL="45644" indent="0">
                <a:lnSpc>
                  <a:spcPct val="100000"/>
                </a:lnSpc>
                <a:spcBef>
                  <a:spcPts val="167"/>
                </a:spcBef>
                <a:buClr>
                  <a:srgbClr val="990000"/>
                </a:buClr>
                <a:buSzPct val="68000"/>
                <a:buNone/>
              </a:pPr>
              <a:endParaRPr lang="en-US" altLang="zh-CN" sz="2917" b="1">
                <a:latin typeface="等线" panose="02010600030101010101" pitchFamily="2" charset="-122"/>
                <a:ea typeface="等线" panose="02010600030101010101" pitchFamily="2" charset="-122"/>
              </a:endParaRPr>
            </a:p>
            <a:p>
              <a:pPr marL="45644" indent="0">
                <a:lnSpc>
                  <a:spcPct val="100000"/>
                </a:lnSpc>
                <a:spcBef>
                  <a:spcPts val="167"/>
                </a:spcBef>
                <a:buClr>
                  <a:srgbClr val="990000"/>
                </a:buClr>
                <a:buSzPct val="68000"/>
                <a:buNone/>
              </a:pPr>
              <a:r>
                <a:rPr lang="en-US" altLang="zh-CN" sz="2917" b="1">
                  <a:latin typeface="等线" panose="02010600030101010101" pitchFamily="2" charset="-122"/>
                  <a:ea typeface="等线" panose="02010600030101010101" pitchFamily="2" charset="-122"/>
                </a:rPr>
                <a:t>           </a:t>
              </a:r>
            </a:p>
            <a:p>
              <a:pPr marL="45644" indent="0">
                <a:lnSpc>
                  <a:spcPct val="100000"/>
                </a:lnSpc>
                <a:spcBef>
                  <a:spcPts val="167"/>
                </a:spcBef>
                <a:buClr>
                  <a:srgbClr val="990000"/>
                </a:buClr>
                <a:buSzPct val="68000"/>
                <a:buNone/>
              </a:pPr>
              <a:r>
                <a:rPr lang="en-US" altLang="zh-CN" sz="2917" b="1">
                  <a:latin typeface="等线" panose="02010600030101010101" pitchFamily="2" charset="-122"/>
                  <a:ea typeface="等线" panose="02010600030101010101" pitchFamily="2" charset="-122"/>
                </a:rPr>
                <a:t> </a:t>
              </a:r>
              <a:r>
                <a:rPr kumimoji="1" lang="en-US" altLang="zh-CN" sz="4000" b="1">
                  <a:latin typeface="等线" panose="02010600030101010101" pitchFamily="2" charset="-122"/>
                  <a:ea typeface="HYQiHei-75W" pitchFamily="18" charset="-122"/>
                </a:rPr>
                <a:t>120</a:t>
              </a:r>
              <a:r>
                <a:rPr kumimoji="1" lang="en-US" altLang="zh-CN" sz="2250" b="1">
                  <a:latin typeface="HYQiHei-75W" pitchFamily="18" charset="-122"/>
                  <a:ea typeface="HYQiHei-75W" pitchFamily="18" charset="-122"/>
                </a:rPr>
                <a:t>kg</a:t>
              </a:r>
            </a:p>
          </p:txBody>
        </p:sp>
        <p:sp>
          <p:nvSpPr>
            <p:cNvPr id="6" name="右箭头 4">
              <a:extLst>
                <a:ext uri="{FF2B5EF4-FFF2-40B4-BE49-F238E27FC236}">
                  <a16:creationId xmlns:a16="http://schemas.microsoft.com/office/drawing/2014/main" id="{198F9E59-F90A-4815-806F-9E28F31D76D0}"/>
                </a:ext>
              </a:extLst>
            </p:cNvPr>
            <p:cNvSpPr/>
            <p:nvPr/>
          </p:nvSpPr>
          <p:spPr>
            <a:xfrm rot="16200000">
              <a:off x="22758461" y="6909376"/>
              <a:ext cx="2865170" cy="1419197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5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A2D03FC-7106-4279-975A-D50E02431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981" y="3701231"/>
            <a:ext cx="2765793" cy="2075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5C325D7F-3939-45CC-A80B-F44F2FE5E3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85"/>
          <a:stretch/>
        </p:blipFill>
        <p:spPr bwMode="auto">
          <a:xfrm>
            <a:off x="5767981" y="2019240"/>
            <a:ext cx="2765793" cy="1587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内容占位符 4">
            <a:extLst>
              <a:ext uri="{FF2B5EF4-FFF2-40B4-BE49-F238E27FC236}">
                <a16:creationId xmlns:a16="http://schemas.microsoft.com/office/drawing/2014/main" id="{97BD70C8-EF3E-4E67-A6D0-25C9A2368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326066" y="2019240"/>
            <a:ext cx="3753469" cy="37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12">
            <a:extLst>
              <a:ext uri="{FF2B5EF4-FFF2-40B4-BE49-F238E27FC236}">
                <a16:creationId xmlns:a16="http://schemas.microsoft.com/office/drawing/2014/main" id="{2A1D131C-CCD5-46F2-B133-2ED607B33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2490" y="1159213"/>
            <a:ext cx="480351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>
              <a:defRPr kumimoji="1" sz="225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r>
              <a:rPr lang="en-US" altLang="zh-CN" err="1"/>
              <a:t>PandaX-II</a:t>
            </a:r>
            <a:r>
              <a:rPr lang="zh-CN" altLang="en-US"/>
              <a:t> </a:t>
            </a:r>
            <a:r>
              <a:rPr lang="en-US" altLang="zh-CN"/>
              <a:t>(2015-2019)</a:t>
            </a:r>
            <a:endParaRPr lang="zh-CN" altLang="en-US"/>
          </a:p>
        </p:txBody>
      </p: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99B0B129-6DF7-3D6E-70B4-32613C39CD0C}"/>
              </a:ext>
            </a:extLst>
          </p:cNvPr>
          <p:cNvSpPr txBox="1">
            <a:spLocks/>
          </p:cNvSpPr>
          <p:nvPr/>
        </p:nvSpPr>
        <p:spPr>
          <a:xfrm>
            <a:off x="9314642" y="63508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86FB71-4B05-43D7-9038-94F1707EF96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0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D2E5E84-90BA-41D1-83A8-404869472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984753"/>
            <a:ext cx="5982424" cy="453043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1C24B0E-FA1F-4021-BFFC-CA3ABEBD8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84" y="1977986"/>
            <a:ext cx="6044020" cy="4534786"/>
          </a:xfrm>
          <a:prstGeom prst="rect">
            <a:avLst/>
          </a:prstGeom>
        </p:spPr>
      </p:pic>
      <p:sp>
        <p:nvSpPr>
          <p:cNvPr id="7" name="文本占位符 18">
            <a:extLst>
              <a:ext uri="{FF2B5EF4-FFF2-40B4-BE49-F238E27FC236}">
                <a16:creationId xmlns:a16="http://schemas.microsoft.com/office/drawing/2014/main" id="{FACAD83C-5D2B-44CC-8A19-ABDB972FFA39}"/>
              </a:ext>
            </a:extLst>
          </p:cNvPr>
          <p:cNvSpPr txBox="1">
            <a:spLocks/>
          </p:cNvSpPr>
          <p:nvPr/>
        </p:nvSpPr>
        <p:spPr>
          <a:xfrm>
            <a:off x="1077711" y="1429724"/>
            <a:ext cx="10399554" cy="4286377"/>
          </a:xfrm>
          <a:prstGeom prst="rect">
            <a:avLst/>
          </a:prstGeom>
        </p:spPr>
        <p:txBody>
          <a:bodyPr/>
          <a:lstStyle>
            <a:lvl1pPr marL="241935" indent="-241935" algn="l" defTabSz="967740" rtl="0" eaLnBrk="1" latinLnBrk="0" hangingPunct="1">
              <a:lnSpc>
                <a:spcPct val="90000"/>
              </a:lnSpc>
              <a:spcBef>
                <a:spcPts val="1060"/>
              </a:spcBef>
              <a:buFontTx/>
              <a:buBlip>
                <a:blip r:embed="rId4"/>
              </a:buBlip>
              <a:defRPr sz="2965" b="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25805" indent="-241935" algn="l" defTabSz="967740" rtl="0" eaLnBrk="1" latinLnBrk="0" hangingPunct="1">
              <a:lnSpc>
                <a:spcPct val="90000"/>
              </a:lnSpc>
              <a:spcBef>
                <a:spcPts val="530"/>
              </a:spcBef>
              <a:buFont typeface="Arial" panose="020B0604020202020204" pitchFamily="34" charset="0"/>
              <a:buChar char="•"/>
              <a:defRPr sz="2540" b="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9675" indent="-241935" algn="l" defTabSz="967740" rtl="0" eaLnBrk="1" latinLnBrk="0" hangingPunct="1">
              <a:lnSpc>
                <a:spcPct val="90000"/>
              </a:lnSpc>
              <a:spcBef>
                <a:spcPts val="530"/>
              </a:spcBef>
              <a:buFont typeface="Arial" panose="020B0604020202020204" pitchFamily="34" charset="0"/>
              <a:buChar char="•"/>
              <a:defRPr sz="2115" b="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93545" indent="-241935" algn="l" defTabSz="967740" rtl="0" eaLnBrk="1" latinLnBrk="0" hangingPunct="1">
              <a:lnSpc>
                <a:spcPct val="90000"/>
              </a:lnSpc>
              <a:spcBef>
                <a:spcPts val="530"/>
              </a:spcBef>
              <a:buFont typeface="Arial" panose="020B0604020202020204" pitchFamily="34" charset="0"/>
              <a:buChar char="•"/>
              <a:defRPr sz="1905" b="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7415" indent="-241935" algn="l" defTabSz="967740" rtl="0" eaLnBrk="1" latinLnBrk="0" hangingPunct="1">
              <a:lnSpc>
                <a:spcPct val="90000"/>
              </a:lnSpc>
              <a:spcBef>
                <a:spcPts val="530"/>
              </a:spcBef>
              <a:buFont typeface="Arial" panose="020B0604020202020204" pitchFamily="34" charset="0"/>
              <a:buChar char="•"/>
              <a:defRPr sz="1905" b="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661285" indent="-241935" algn="l" defTabSz="967740" rtl="0" eaLnBrk="1" latinLnBrk="0" hangingPunct="1">
              <a:lnSpc>
                <a:spcPct val="90000"/>
              </a:lnSpc>
              <a:spcBef>
                <a:spcPts val="530"/>
              </a:spcBef>
              <a:buFont typeface="Arial" panose="020B0604020202020204" pitchFamily="34" charset="0"/>
              <a:buChar char="•"/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45155" indent="-241935" algn="l" defTabSz="967740" rtl="0" eaLnBrk="1" latinLnBrk="0" hangingPunct="1">
              <a:lnSpc>
                <a:spcPct val="90000"/>
              </a:lnSpc>
              <a:spcBef>
                <a:spcPts val="530"/>
              </a:spcBef>
              <a:buFont typeface="Arial" panose="020B0604020202020204" pitchFamily="34" charset="0"/>
              <a:buChar char="•"/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29025" indent="-241935" algn="l" defTabSz="967740" rtl="0" eaLnBrk="1" latinLnBrk="0" hangingPunct="1">
              <a:lnSpc>
                <a:spcPct val="90000"/>
              </a:lnSpc>
              <a:spcBef>
                <a:spcPts val="530"/>
              </a:spcBef>
              <a:buFont typeface="Arial" panose="020B0604020202020204" pitchFamily="34" charset="0"/>
              <a:buChar char="•"/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2895" indent="-241935" algn="l" defTabSz="967740" rtl="0" eaLnBrk="1" latinLnBrk="0" hangingPunct="1">
              <a:lnSpc>
                <a:spcPct val="90000"/>
              </a:lnSpc>
              <a:spcBef>
                <a:spcPts val="530"/>
              </a:spcBef>
              <a:buFont typeface="Arial" panose="020B0604020202020204" pitchFamily="34" charset="0"/>
              <a:buChar char="•"/>
              <a:defRPr sz="1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zh-CN" altLang="en-US"/>
              <a:t> </a:t>
            </a:r>
          </a:p>
        </p:txBody>
      </p:sp>
      <p:pic>
        <p:nvPicPr>
          <p:cNvPr id="8" name="内容占位符 38">
            <a:extLst>
              <a:ext uri="{FF2B5EF4-FFF2-40B4-BE49-F238E27FC236}">
                <a16:creationId xmlns:a16="http://schemas.microsoft.com/office/drawing/2014/main" id="{1D7456A2-D587-44F3-B376-1155F7415FD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140" y="1947363"/>
            <a:ext cx="2055900" cy="2655839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sp>
        <p:nvSpPr>
          <p:cNvPr id="9" name="Rectangle 22">
            <a:extLst>
              <a:ext uri="{FF2B5EF4-FFF2-40B4-BE49-F238E27FC236}">
                <a16:creationId xmlns:a16="http://schemas.microsoft.com/office/drawing/2014/main" id="{0D375967-C5C2-4E22-A962-A3E87AEAC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75" y="1277307"/>
            <a:ext cx="2287602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2018.4 water tank construction</a:t>
            </a:r>
          </a:p>
        </p:txBody>
      </p:sp>
      <p:sp>
        <p:nvSpPr>
          <p:cNvPr id="10" name="Rectangle 32">
            <a:extLst>
              <a:ext uri="{FF2B5EF4-FFF2-40B4-BE49-F238E27FC236}">
                <a16:creationId xmlns:a16="http://schemas.microsoft.com/office/drawing/2014/main" id="{38D8B853-7224-4355-86C3-536474293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180" y="1270100"/>
            <a:ext cx="32646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2019.8 PandaX-4T </a:t>
            </a:r>
            <a:r>
              <a:rPr lang="en-US" altLang="zh-CN" sz="2000" b="1" err="1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instllation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" name="Rectangle 32">
            <a:extLst>
              <a:ext uri="{FF2B5EF4-FFF2-40B4-BE49-F238E27FC236}">
                <a16:creationId xmlns:a16="http://schemas.microsoft.com/office/drawing/2014/main" id="{586552F8-8B61-41A4-97C2-35D7FBAF6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5003" y="1277307"/>
            <a:ext cx="30434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2020/6-2020/11 integration tests</a:t>
            </a:r>
          </a:p>
        </p:txBody>
      </p:sp>
      <p:pic>
        <p:nvPicPr>
          <p:cNvPr id="12" name="Picture 8">
            <a:extLst>
              <a:ext uri="{FF2B5EF4-FFF2-40B4-BE49-F238E27FC236}">
                <a16:creationId xmlns:a16="http://schemas.microsoft.com/office/drawing/2014/main" id="{10AD702E-6AF4-41B8-95B6-1E4660961B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0209" y="1962363"/>
            <a:ext cx="3104824" cy="2069931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sp>
        <p:nvSpPr>
          <p:cNvPr id="13" name="Rectangle 32">
            <a:extLst>
              <a:ext uri="{FF2B5EF4-FFF2-40B4-BE49-F238E27FC236}">
                <a16:creationId xmlns:a16="http://schemas.microsoft.com/office/drawing/2014/main" id="{2A7847C2-883B-4869-9B1F-D1C808878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0209" y="1270100"/>
            <a:ext cx="31048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2020.5 liquid xenon filling</a:t>
            </a:r>
          </a:p>
        </p:txBody>
      </p:sp>
      <p:pic>
        <p:nvPicPr>
          <p:cNvPr id="14" name="内容占位符 5">
            <a:extLst>
              <a:ext uri="{FF2B5EF4-FFF2-40B4-BE49-F238E27FC236}">
                <a16:creationId xmlns:a16="http://schemas.microsoft.com/office/drawing/2014/main" id="{AFC86661-7C74-4A47-BD4B-75D9CE1AAC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36"/>
          <a:stretch/>
        </p:blipFill>
        <p:spPr bwMode="auto">
          <a:xfrm>
            <a:off x="208140" y="4424906"/>
            <a:ext cx="2055900" cy="2144221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C:\Users\ADMINI~1\AppData\Local\Temp\WeChat Files\529908b49c8989c0227d2ea30531b6c.jpg">
            <a:extLst>
              <a:ext uri="{FF2B5EF4-FFF2-40B4-BE49-F238E27FC236}">
                <a16:creationId xmlns:a16="http://schemas.microsoft.com/office/drawing/2014/main" id="{11996314-DE54-40B3-A94F-77F4C22B933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55"/>
          <a:stretch/>
        </p:blipFill>
        <p:spPr bwMode="auto">
          <a:xfrm>
            <a:off x="9035003" y="3828567"/>
            <a:ext cx="3043420" cy="274056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D3A3A2CF-7B0E-4E61-AF1A-B05E524186A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7994" y="4086568"/>
            <a:ext cx="3103199" cy="2482559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17" name="Picture 25">
            <a:extLst>
              <a:ext uri="{FF2B5EF4-FFF2-40B4-BE49-F238E27FC236}">
                <a16:creationId xmlns:a16="http://schemas.microsoft.com/office/drawing/2014/main" id="{BD884604-A3E8-4C7A-B053-B4BB6F8CB81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1180" y="4965461"/>
            <a:ext cx="3256844" cy="1603666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18" name="Picture 26">
            <a:extLst>
              <a:ext uri="{FF2B5EF4-FFF2-40B4-BE49-F238E27FC236}">
                <a16:creationId xmlns:a16="http://schemas.microsoft.com/office/drawing/2014/main" id="{C825FACD-BD1C-4F59-BA34-84CB758507D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1180" y="1967652"/>
            <a:ext cx="3264656" cy="1612873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19" name="Picture 24">
            <a:extLst>
              <a:ext uri="{FF2B5EF4-FFF2-40B4-BE49-F238E27FC236}">
                <a16:creationId xmlns:a16="http://schemas.microsoft.com/office/drawing/2014/main" id="{F70D2C7B-2D02-45D1-91DD-A572854B251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1180" y="3524678"/>
            <a:ext cx="3264656" cy="1496631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152A5BC4-1F2B-4351-8E7B-15D5A7C266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3426" y="1977986"/>
            <a:ext cx="3034997" cy="1707082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6C6E474-F9BF-48BD-AB02-0B071FBA876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79325" y="6437934"/>
            <a:ext cx="2743200" cy="365125"/>
          </a:xfrm>
        </p:spPr>
        <p:txBody>
          <a:bodyPr/>
          <a:lstStyle/>
          <a:p>
            <a:fld id="{2286FB71-4B05-43D7-9038-94F1707EF96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2056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0</TotalTime>
  <Words>751</Words>
  <Application>Microsoft Macintosh PowerPoint</Application>
  <PresentationFormat>Widescreen</PresentationFormat>
  <Paragraphs>170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7" baseType="lpstr">
      <vt:lpstr>等线</vt:lpstr>
      <vt:lpstr>等线</vt:lpstr>
      <vt:lpstr>HYQiHei 55S</vt:lpstr>
      <vt:lpstr>HYQiHei-75W</vt:lpstr>
      <vt:lpstr>Aptos</vt:lpstr>
      <vt:lpstr>Arial</vt:lpstr>
      <vt:lpstr>Arial Black</vt:lpstr>
      <vt:lpstr>Calibri</vt:lpstr>
      <vt:lpstr>Century Gothic</vt:lpstr>
      <vt:lpstr>Lato</vt:lpstr>
      <vt:lpstr>Symbol</vt:lpstr>
      <vt:lpstr>Wingdings</vt:lpstr>
      <vt:lpstr>Vapor Trail</vt:lpstr>
      <vt:lpstr>Office Theme</vt:lpstr>
      <vt:lpstr>Introduction to PandaX</vt:lpstr>
      <vt:lpstr>Global liquid xenon DM experiments</vt:lpstr>
      <vt:lpstr>PowerPoint Presentation</vt:lpstr>
      <vt:lpstr>PowerPoint Presentation</vt:lpstr>
      <vt:lpstr>PowerPoint Presentation</vt:lpstr>
      <vt:lpstr>Dual-phase xenon time projection chamber (TPC)</vt:lpstr>
      <vt:lpstr>PowerPoint Presentation</vt:lpstr>
      <vt:lpstr>PowerPoint Presentation</vt:lpstr>
      <vt:lpstr>PowerPoint Presentation</vt:lpstr>
      <vt:lpstr>PowerPoint Presentation</vt:lpstr>
      <vt:lpstr>Improving DM sensitivity by more than three orders, over the past decade</vt:lpstr>
      <vt:lpstr>S2-only approach</vt:lpstr>
      <vt:lpstr>B8 neutrino CEvNS</vt:lpstr>
      <vt:lpstr>LZ/XENON latest results</vt:lpstr>
      <vt:lpstr>Solar pp neutrino – unique low E window</vt:lpstr>
      <vt:lpstr>Recent release @ Neutrino 2026</vt:lpstr>
      <vt:lpstr>Recent release @ Neutrino 2026</vt:lpstr>
      <vt:lpstr>“Bigger fish”: Majorana neutrinos</vt:lpstr>
      <vt:lpstr>PowerPoint Presentation</vt:lpstr>
      <vt:lpstr>Feature of Natural Xenon</vt:lpstr>
      <vt:lpstr>134Xe: a unique blessing</vt:lpstr>
      <vt:lpstr>Most accurate 136Xe 2vbb (rate/spec)!</vt:lpstr>
      <vt:lpstr>Race of Majorana neutrino mass</vt:lpstr>
      <vt:lpstr>PowerPoint Presentation</vt:lpstr>
      <vt:lpstr>Next future </vt:lpstr>
      <vt:lpstr>PandaX-20/40T @ CJPL</vt:lpstr>
      <vt:lpstr>PandaX-20T schedule</vt:lpstr>
      <vt:lpstr>Scientific potentials of a 43T detector</vt:lpstr>
      <vt:lpstr>10 Years from Now？</vt:lpstr>
      <vt:lpstr>Possible points of collaboration (20T)</vt:lpstr>
      <vt:lpstr>PowerPoint Presentation</vt:lpstr>
      <vt:lpstr>Thank you!</vt:lpstr>
      <vt:lpstr>Baseline scientific potential of 20T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从地下2400米看宇宙</dc:title>
  <dc:creator>Administrator</dc:creator>
  <cp:lastModifiedBy>Wei Wang</cp:lastModifiedBy>
  <cp:revision>1</cp:revision>
  <dcterms:created xsi:type="dcterms:W3CDTF">2021-09-24T13:42:32Z</dcterms:created>
  <dcterms:modified xsi:type="dcterms:W3CDTF">2026-07-01T06:59:50Z</dcterms:modified>
</cp:coreProperties>
</file>