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34.jpg" ContentType="image/jpg"/>
  <Override PartName="/ppt/media/image35.jpg" ContentType="image/jpg"/>
  <Override PartName="/ppt/media/image36.jpg" ContentType="image/jpg"/>
  <Override PartName="/ppt/media/image43.jpg" ContentType="image/jpg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736" r:id="rId1"/>
    <p:sldMasterId id="2147483743" r:id="rId2"/>
  </p:sldMasterIdLst>
  <p:notesMasterIdLst>
    <p:notesMasterId r:id="rId39"/>
  </p:notesMasterIdLst>
  <p:handoutMasterIdLst>
    <p:handoutMasterId r:id="rId40"/>
  </p:handoutMasterIdLst>
  <p:sldIdLst>
    <p:sldId id="1344" r:id="rId3"/>
    <p:sldId id="602" r:id="rId4"/>
    <p:sldId id="14998510" r:id="rId5"/>
    <p:sldId id="10618" r:id="rId6"/>
    <p:sldId id="3230" r:id="rId7"/>
    <p:sldId id="3243" r:id="rId8"/>
    <p:sldId id="14998511" r:id="rId9"/>
    <p:sldId id="654" r:id="rId10"/>
    <p:sldId id="372" r:id="rId11"/>
    <p:sldId id="373" r:id="rId12"/>
    <p:sldId id="3246" r:id="rId13"/>
    <p:sldId id="3247" r:id="rId14"/>
    <p:sldId id="3253" r:id="rId15"/>
    <p:sldId id="14998521" r:id="rId16"/>
    <p:sldId id="3232" r:id="rId17"/>
    <p:sldId id="1350" r:id="rId18"/>
    <p:sldId id="14998509" r:id="rId19"/>
    <p:sldId id="14998470" r:id="rId20"/>
    <p:sldId id="14998508" r:id="rId21"/>
    <p:sldId id="14998489" r:id="rId22"/>
    <p:sldId id="14998490" r:id="rId23"/>
    <p:sldId id="14998492" r:id="rId24"/>
    <p:sldId id="14998493" r:id="rId25"/>
    <p:sldId id="14998519" r:id="rId26"/>
    <p:sldId id="14998520" r:id="rId27"/>
    <p:sldId id="21518" r:id="rId28"/>
    <p:sldId id="21519" r:id="rId29"/>
    <p:sldId id="14998484" r:id="rId30"/>
    <p:sldId id="14998485" r:id="rId31"/>
    <p:sldId id="14998486" r:id="rId32"/>
    <p:sldId id="14998512" r:id="rId33"/>
    <p:sldId id="2139" r:id="rId34"/>
    <p:sldId id="3187" r:id="rId35"/>
    <p:sldId id="1476" r:id="rId36"/>
    <p:sldId id="3245" r:id="rId37"/>
    <p:sldId id="1339" r:id="rId38"/>
  </p:sldIdLst>
  <p:sldSz cx="12192000" cy="6858000"/>
  <p:notesSz cx="6858000" cy="9144000"/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4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ML_SYSU" initials="K" lastIdx="2" clrIdx="0"/>
  <p:cmAuthor id="1" name="yuan" initials="y" lastIdx="1" clrIdx="0"/>
  <p:cmAuthor id="2" name="Liu Yingjie" initials="Jrd" lastIdx="9" clrIdx="0"/>
  <p:cmAuthor id="3" name="user" initials="u" lastIdx="5" clrIdx="2"/>
  <p:cmAuthor id="4" name="ifcen_lpp" initials="i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723"/>
    <a:srgbClr val="004EB5"/>
    <a:srgbClr val="3E6027"/>
    <a:srgbClr val="9C0202"/>
    <a:srgbClr val="538135"/>
    <a:srgbClr val="6E92D0"/>
    <a:srgbClr val="567FC9"/>
    <a:srgbClr val="0D3773"/>
    <a:srgbClr val="FFFFFF"/>
    <a:srgbClr val="D43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A2A668-B9EE-1E41-BBBB-704FA341086C}" v="269" dt="2026-06-30T10:17:28.7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8174948-C3EB-4F94-8D63-14B2322DCC08}" styleName="表样式 1 25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2"/>
              </a:solidFill>
            </a:ln>
          </a:left>
          <a:right>
            <a:ln w="9525" cmpd="sng">
              <a:solidFill>
                <a:schemeClr val="accent2"/>
              </a:solidFill>
            </a:ln>
          </a:right>
          <a:top>
            <a:ln w="9525" cmpd="sng">
              <a:solidFill>
                <a:schemeClr val="accent2"/>
              </a:solidFill>
            </a:ln>
          </a:top>
          <a:bottom>
            <a:ln w="9525" cmpd="sng">
              <a:solidFill>
                <a:schemeClr val="accent2"/>
              </a:solidFill>
            </a:ln>
          </a:bottom>
          <a:insideH>
            <a:ln w="9525" cmpd="sng">
              <a:solidFill>
                <a:schemeClr val="accent2">
                  <a:lumMod val="34000"/>
                  <a:lumOff val="66000"/>
                </a:schemeClr>
              </a:solidFill>
            </a:ln>
          </a:insideH>
          <a:insideV>
            <a:ln w="9525" cmpd="sng">
              <a:solidFill>
                <a:schemeClr val="accent2">
                  <a:lumMod val="34000"/>
                  <a:lumOff val="66000"/>
                </a:schemeClr>
              </a:solidFill>
            </a:ln>
          </a:insideV>
        </a:tcBdr>
        <a:fill>
          <a:solidFill>
            <a:srgbClr val="FFFFFF"/>
          </a:solidFill>
        </a:fill>
      </a:tcStyle>
    </a:wholeTbl>
    <a:band2H>
      <a:tcTxStyle>
        <a:fontRef idx="none">
          <a:srgbClr val="08090C"/>
        </a:fontRef>
      </a:tcTxStyle>
      <a:tcStyle>
        <a:tcBdr/>
        <a:fill>
          <a:solidFill>
            <a:schemeClr val="accent2">
              <a:lumMod val="10000"/>
              <a:lumOff val="90000"/>
            </a:schemeClr>
          </a:solidFill>
        </a:fill>
      </a:tcStyle>
    </a:band2H>
    <a:band1V>
      <a:tcStyle>
        <a:tcBdr>
          <a:left>
            <a:ln w="9525" cmpd="sng">
              <a:solidFill>
                <a:schemeClr val="accent2"/>
              </a:solidFill>
            </a:ln>
          </a:left>
          <a:right>
            <a:ln w="9525" cmpd="sng">
              <a:solidFill>
                <a:schemeClr val="accent2"/>
              </a:solidFill>
            </a:ln>
          </a:right>
          <a:top>
            <a:ln w="9525" cmpd="sng">
              <a:solidFill>
                <a:schemeClr val="accent2"/>
              </a:solidFill>
            </a:ln>
          </a:top>
          <a:bottom>
            <a:ln w="9525" cmpd="sng">
              <a:solidFill>
                <a:schemeClr val="accent2"/>
              </a:solidFill>
            </a:ln>
          </a:bottom>
          <a:insideH>
            <a:ln w="9525" cmpd="sng">
              <a:solidFill>
                <a:schemeClr val="accent2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2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2">
              <a:lumMod val="10000"/>
              <a:lumOff val="90000"/>
            </a:schemeClr>
          </a:solidFill>
        </a:fill>
      </a:tcStyle>
    </a:band1V>
    <a:band2V>
      <a:tcStyle>
        <a:tcBdr>
          <a:left>
            <a:ln w="9525" cmpd="sng">
              <a:solidFill>
                <a:schemeClr val="accent2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2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2"/>
              </a:solidFill>
            </a:ln>
          </a:top>
          <a:bottom>
            <a:ln w="9525" cmpd="sng">
              <a:solidFill>
                <a:schemeClr val="accent2"/>
              </a:solidFill>
            </a:ln>
          </a:bottom>
          <a:insideH>
            <a:ln w="9525" cmpd="sng">
              <a:solidFill>
                <a:schemeClr val="accent2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2">
                  <a:lumMod val="34000"/>
                  <a:lumOff val="66000"/>
                </a:schemeClr>
              </a:solidFill>
            </a:ln>
          </a:left>
          <a:right>
            <a:ln w="9525" cmpd="sng">
              <a:solidFill>
                <a:schemeClr val="accent2"/>
              </a:solidFill>
            </a:ln>
          </a:right>
          <a:top>
            <a:ln w="9525" cmpd="sng">
              <a:solidFill>
                <a:schemeClr val="accent2">
                  <a:lumMod val="34000"/>
                  <a:lumOff val="66000"/>
                </a:schemeClr>
              </a:solidFill>
            </a:ln>
          </a:top>
          <a:bottom>
            <a:ln w="9525" cmpd="sng">
              <a:solidFill>
                <a:schemeClr val="accent2"/>
              </a:solidFill>
            </a:ln>
          </a:bottom>
          <a:insideH>
            <a:ln w="9525" cmpd="sng">
              <a:solidFill>
                <a:schemeClr val="accent2">
                  <a:lumMod val="34000"/>
                  <a:lumOff val="66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2"/>
              </a:solidFill>
            </a:ln>
          </a:left>
          <a:right>
            <a:ln w="9525" cmpd="sng">
              <a:solidFill>
                <a:schemeClr val="accent2">
                  <a:lumMod val="34000"/>
                  <a:lumOff val="66000"/>
                </a:schemeClr>
              </a:solidFill>
            </a:ln>
          </a:right>
          <a:top>
            <a:ln w="9525" cmpd="sng">
              <a:solidFill>
                <a:schemeClr val="accent2">
                  <a:lumMod val="34000"/>
                  <a:lumOff val="66000"/>
                </a:schemeClr>
              </a:solidFill>
            </a:ln>
          </a:top>
          <a:bottom>
            <a:ln w="9525" cmpd="sng">
              <a:solidFill>
                <a:schemeClr val="accent2"/>
              </a:solidFill>
            </a:ln>
          </a:bottom>
          <a:insideH>
            <a:ln w="9525" cmpd="sng">
              <a:solidFill>
                <a:schemeClr val="accent2">
                  <a:lumMod val="34000"/>
                  <a:lumOff val="66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firstCol>
    <a:lastRow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2"/>
              </a:solidFill>
            </a:ln>
          </a:left>
          <a:right>
            <a:ln w="9525" cmpd="sng">
              <a:solidFill>
                <a:schemeClr val="accent2"/>
              </a:solidFill>
            </a:ln>
          </a:right>
          <a:top>
            <a:ln w="9525" cmpd="sng">
              <a:solidFill>
                <a:schemeClr val="accent2"/>
              </a:solidFill>
            </a:ln>
          </a:top>
          <a:bottom>
            <a:ln w="9525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2"/>
              </a:solidFill>
            </a:ln>
          </a:left>
          <a:right>
            <a:ln w="9525" cmpd="sng">
              <a:solidFill>
                <a:schemeClr val="accent2"/>
              </a:solidFill>
            </a:ln>
          </a:right>
          <a:top>
            <a:ln w="9525" cmpd="sng">
              <a:solidFill>
                <a:schemeClr val="accent2"/>
              </a:solidFill>
            </a:ln>
          </a:top>
          <a:bottom>
            <a:ln w="9525" cmpd="sng">
              <a:solidFill>
                <a:schemeClr val="accent2">
                  <a:lumMod val="34000"/>
                  <a:lumOff val="66000"/>
                </a:schemeClr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rgbClr val="FFFFFF"/>
              </a:solidFill>
            </a:ln>
          </a:insideV>
        </a:tcBdr>
        <a:fill>
          <a:solidFill>
            <a:schemeClr val="accent2">
              <a:lumMod val="20000"/>
              <a:lumOff val="80000"/>
            </a:schemeClr>
          </a:solidFill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478" autoAdjust="0"/>
    <p:restoredTop sz="95643"/>
  </p:normalViewPr>
  <p:slideViewPr>
    <p:cSldViewPr snapToGrid="0" showGuides="1">
      <p:cViewPr varScale="1">
        <p:scale>
          <a:sx n="73" d="100"/>
          <a:sy n="73" d="100"/>
        </p:scale>
        <p:origin x="208" y="1024"/>
      </p:cViewPr>
      <p:guideLst>
        <p:guide orient="horz" pos="2164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commentAuthors" Target="commentAuthors.xml"/><Relationship Id="rId47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i Wang" userId="73d81f8027bf0b21" providerId="LiveId" clId="{59621D8E-0738-5E7E-AF6E-74F656DD42AC}"/>
    <pc:docChg chg="undo custSel addSld delSld modSld sldOrd delMainMaster modMainMaster">
      <pc:chgData name="Wei Wang" userId="73d81f8027bf0b21" providerId="LiveId" clId="{59621D8E-0738-5E7E-AF6E-74F656DD42AC}" dt="2026-07-03T05:03:33.556" v="3715" actId="20577"/>
      <pc:docMkLst>
        <pc:docMk/>
      </pc:docMkLst>
      <pc:sldChg chg="add ord">
        <pc:chgData name="Wei Wang" userId="73d81f8027bf0b21" providerId="LiveId" clId="{59621D8E-0738-5E7E-AF6E-74F656DD42AC}" dt="2026-06-30T06:06:06.918" v="1714" actId="20578"/>
        <pc:sldMkLst>
          <pc:docMk/>
          <pc:sldMk cId="1958721615" sldId="372"/>
        </pc:sldMkLst>
      </pc:sldChg>
      <pc:sldChg chg="modSp add">
        <pc:chgData name="Wei Wang" userId="73d81f8027bf0b21" providerId="LiveId" clId="{59621D8E-0738-5E7E-AF6E-74F656DD42AC}" dt="2026-06-30T10:06:20.969" v="3615"/>
        <pc:sldMkLst>
          <pc:docMk/>
          <pc:sldMk cId="2865375478" sldId="373"/>
        </pc:sldMkLst>
        <pc:spChg chg="mod">
          <ac:chgData name="Wei Wang" userId="73d81f8027bf0b21" providerId="LiveId" clId="{59621D8E-0738-5E7E-AF6E-74F656DD42AC}" dt="2026-06-30T10:06:20.969" v="3615"/>
          <ac:spMkLst>
            <pc:docMk/>
            <pc:sldMk cId="2865375478" sldId="373"/>
            <ac:spMk id="1041" creationId="{8063B303-75F0-776D-DA41-24504709D0F4}"/>
          </ac:spMkLst>
        </pc:spChg>
      </pc:sldChg>
      <pc:sldChg chg="addSp delSp modSp add mod modClrScheme modAnim chgLayout">
        <pc:chgData name="Wei Wang" userId="73d81f8027bf0b21" providerId="LiveId" clId="{59621D8E-0738-5E7E-AF6E-74F656DD42AC}" dt="2026-07-03T05:03:33.556" v="3715" actId="20577"/>
        <pc:sldMkLst>
          <pc:docMk/>
          <pc:sldMk cId="3309558895" sldId="602"/>
        </pc:sldMkLst>
        <pc:spChg chg="mod ord">
          <ac:chgData name="Wei Wang" userId="73d81f8027bf0b21" providerId="LiveId" clId="{59621D8E-0738-5E7E-AF6E-74F656DD42AC}" dt="2026-06-30T10:06:20.969" v="3615"/>
          <ac:spMkLst>
            <pc:docMk/>
            <pc:sldMk cId="3309558895" sldId="602"/>
            <ac:spMk id="2" creationId="{00000000-0000-0000-0000-000000000000}"/>
          </ac:spMkLst>
        </pc:spChg>
        <pc:spChg chg="mod ord">
          <ac:chgData name="Wei Wang" userId="73d81f8027bf0b21" providerId="LiveId" clId="{59621D8E-0738-5E7E-AF6E-74F656DD42AC}" dt="2026-06-30T10:06:20.969" v="3615"/>
          <ac:spMkLst>
            <pc:docMk/>
            <pc:sldMk cId="3309558895" sldId="602"/>
            <ac:spMk id="11" creationId="{00000000-0000-0000-0000-000000000000}"/>
          </ac:spMkLst>
        </pc:spChg>
        <pc:spChg chg="mod">
          <ac:chgData name="Wei Wang" userId="73d81f8027bf0b21" providerId="LiveId" clId="{59621D8E-0738-5E7E-AF6E-74F656DD42AC}" dt="2026-06-30T03:31:24.921" v="418" actId="1036"/>
          <ac:spMkLst>
            <pc:docMk/>
            <pc:sldMk cId="3309558895" sldId="602"/>
            <ac:spMk id="12" creationId="{F0C77C0B-76EC-497F-BF6C-0771540CA071}"/>
          </ac:spMkLst>
        </pc:spChg>
        <pc:spChg chg="mod">
          <ac:chgData name="Wei Wang" userId="73d81f8027bf0b21" providerId="LiveId" clId="{59621D8E-0738-5E7E-AF6E-74F656DD42AC}" dt="2026-06-30T03:31:16.534" v="413" actId="403"/>
          <ac:spMkLst>
            <pc:docMk/>
            <pc:sldMk cId="3309558895" sldId="602"/>
            <ac:spMk id="13" creationId="{685D6295-799C-400A-A7DA-ED5E2D6F72BE}"/>
          </ac:spMkLst>
        </pc:spChg>
        <pc:spChg chg="add mod">
          <ac:chgData name="Wei Wang" userId="73d81f8027bf0b21" providerId="LiveId" clId="{59621D8E-0738-5E7E-AF6E-74F656DD42AC}" dt="2026-07-03T05:03:33.556" v="3715" actId="20577"/>
          <ac:spMkLst>
            <pc:docMk/>
            <pc:sldMk cId="3309558895" sldId="602"/>
            <ac:spMk id="31" creationId="{243CF510-B4CB-84F0-792E-78133E961D5B}"/>
          </ac:spMkLst>
        </pc:spChg>
        <pc:grpChg chg="add mod">
          <ac:chgData name="Wei Wang" userId="73d81f8027bf0b21" providerId="LiveId" clId="{59621D8E-0738-5E7E-AF6E-74F656DD42AC}" dt="2026-06-30T03:31:05.535" v="408" actId="14100"/>
          <ac:grpSpMkLst>
            <pc:docMk/>
            <pc:sldMk cId="3309558895" sldId="602"/>
            <ac:grpSpMk id="21" creationId="{3724B5EB-025D-16FC-F2EA-BF3061FBD4AE}"/>
          </ac:grpSpMkLst>
        </pc:grpChg>
        <pc:picChg chg="mod modCrop">
          <ac:chgData name="Wei Wang" userId="73d81f8027bf0b21" providerId="LiveId" clId="{59621D8E-0738-5E7E-AF6E-74F656DD42AC}" dt="2026-06-30T08:36:02.817" v="3020" actId="1036"/>
          <ac:picMkLst>
            <pc:docMk/>
            <pc:sldMk cId="3309558895" sldId="602"/>
            <ac:picMk id="8" creationId="{2EE1B0FF-40A8-44E9-A1EB-44EF8A9DEB49}"/>
          </ac:picMkLst>
        </pc:picChg>
        <pc:picChg chg="add mod">
          <ac:chgData name="Wei Wang" userId="73d81f8027bf0b21" providerId="LiveId" clId="{59621D8E-0738-5E7E-AF6E-74F656DD42AC}" dt="2026-06-30T03:30:48.526" v="407" actId="164"/>
          <ac:picMkLst>
            <pc:docMk/>
            <pc:sldMk cId="3309558895" sldId="602"/>
            <ac:picMk id="16" creationId="{D1C9B8A9-DAC0-74D4-CB26-10A3DC83FC33}"/>
          </ac:picMkLst>
        </pc:picChg>
        <pc:picChg chg="add mod modCrop">
          <ac:chgData name="Wei Wang" userId="73d81f8027bf0b21" providerId="LiveId" clId="{59621D8E-0738-5E7E-AF6E-74F656DD42AC}" dt="2026-06-30T08:37:32.353" v="3028" actId="1076"/>
          <ac:picMkLst>
            <pc:docMk/>
            <pc:sldMk cId="3309558895" sldId="602"/>
            <ac:picMk id="23" creationId="{6261561A-BF0C-BEA3-0998-2D633A88647C}"/>
          </ac:picMkLst>
        </pc:picChg>
        <pc:picChg chg="add mod">
          <ac:chgData name="Wei Wang" userId="73d81f8027bf0b21" providerId="LiveId" clId="{59621D8E-0738-5E7E-AF6E-74F656DD42AC}" dt="2026-06-30T08:35:50.877" v="2994" actId="167"/>
          <ac:picMkLst>
            <pc:docMk/>
            <pc:sldMk cId="3309558895" sldId="602"/>
            <ac:picMk id="25" creationId="{70D50AA2-D340-D940-3508-04395EC7C001}"/>
          </ac:picMkLst>
        </pc:picChg>
        <pc:cxnChg chg="add mod">
          <ac:chgData name="Wei Wang" userId="73d81f8027bf0b21" providerId="LiveId" clId="{59621D8E-0738-5E7E-AF6E-74F656DD42AC}" dt="2026-06-30T03:42:40.164" v="441" actId="14100"/>
          <ac:cxnSpMkLst>
            <pc:docMk/>
            <pc:sldMk cId="3309558895" sldId="602"/>
            <ac:cxnSpMk id="27" creationId="{57378586-4915-E85E-FE14-B25B9EDD5889}"/>
          </ac:cxnSpMkLst>
        </pc:cxnChg>
        <pc:cxnChg chg="add mod">
          <ac:chgData name="Wei Wang" userId="73d81f8027bf0b21" providerId="LiveId" clId="{59621D8E-0738-5E7E-AF6E-74F656DD42AC}" dt="2026-06-30T08:37:28.070" v="3027" actId="1076"/>
          <ac:cxnSpMkLst>
            <pc:docMk/>
            <pc:sldMk cId="3309558895" sldId="602"/>
            <ac:cxnSpMk id="33" creationId="{6BF25E66-4EBF-5624-555E-E4073093BECF}"/>
          </ac:cxnSpMkLst>
        </pc:cxnChg>
      </pc:sldChg>
      <pc:sldChg chg="modSp add mod ord">
        <pc:chgData name="Wei Wang" userId="73d81f8027bf0b21" providerId="LiveId" clId="{59621D8E-0738-5E7E-AF6E-74F656DD42AC}" dt="2026-06-30T10:06:20.969" v="3615"/>
        <pc:sldMkLst>
          <pc:docMk/>
          <pc:sldMk cId="3790609690" sldId="654"/>
        </pc:sldMkLst>
        <pc:spChg chg="mod">
          <ac:chgData name="Wei Wang" userId="73d81f8027bf0b21" providerId="LiveId" clId="{59621D8E-0738-5E7E-AF6E-74F656DD42AC}" dt="2026-06-30T10:06:20.969" v="3615"/>
          <ac:spMkLst>
            <pc:docMk/>
            <pc:sldMk cId="3790609690" sldId="654"/>
            <ac:spMk id="2" creationId="{1FEDEE4A-A03F-652F-98EE-76ED53341F12}"/>
          </ac:spMkLst>
        </pc:spChg>
      </pc:sldChg>
      <pc:sldChg chg="addSp delSp modSp">
        <pc:chgData name="Wei Wang" userId="73d81f8027bf0b21" providerId="LiveId" clId="{59621D8E-0738-5E7E-AF6E-74F656DD42AC}" dt="2026-06-30T10:17:28.719" v="3673"/>
        <pc:sldMkLst>
          <pc:docMk/>
          <pc:sldMk cId="2565212678" sldId="1339"/>
        </pc:sldMkLst>
        <pc:spChg chg="add mod">
          <ac:chgData name="Wei Wang" userId="73d81f8027bf0b21" providerId="LiveId" clId="{59621D8E-0738-5E7E-AF6E-74F656DD42AC}" dt="2026-06-30T10:17:28.719" v="3673"/>
          <ac:spMkLst>
            <pc:docMk/>
            <pc:sldMk cId="2565212678" sldId="1339"/>
            <ac:spMk id="12" creationId="{FED04490-5E66-AC76-0AFA-F6B6EBF325C2}"/>
          </ac:spMkLst>
        </pc:spChg>
        <pc:spChg chg="mod">
          <ac:chgData name="Wei Wang" userId="73d81f8027bf0b21" providerId="LiveId" clId="{59621D8E-0738-5E7E-AF6E-74F656DD42AC}" dt="2026-06-30T10:06:20.969" v="3615"/>
          <ac:spMkLst>
            <pc:docMk/>
            <pc:sldMk cId="2565212678" sldId="1339"/>
            <ac:spMk id="5122" creationId="{C613F67E-E7EC-DAA5-4282-8AFAF69B01FA}"/>
          </ac:spMkLst>
        </pc:spChg>
      </pc:sldChg>
      <pc:sldChg chg="addSp delSp modSp add del mod">
        <pc:chgData name="Wei Wang" userId="73d81f8027bf0b21" providerId="LiveId" clId="{59621D8E-0738-5E7E-AF6E-74F656DD42AC}" dt="2026-06-30T10:18:48.728" v="3676" actId="1076"/>
        <pc:sldMkLst>
          <pc:docMk/>
          <pc:sldMk cId="4191173688" sldId="1344"/>
        </pc:sldMkLst>
        <pc:spChg chg="mod">
          <ac:chgData name="Wei Wang" userId="73d81f8027bf0b21" providerId="LiveId" clId="{59621D8E-0738-5E7E-AF6E-74F656DD42AC}" dt="2026-06-30T09:12:42.341" v="3555" actId="404"/>
          <ac:spMkLst>
            <pc:docMk/>
            <pc:sldMk cId="4191173688" sldId="1344"/>
            <ac:spMk id="8" creationId="{5DDCA6BA-7064-0C69-BE8C-536F8C918FA8}"/>
          </ac:spMkLst>
        </pc:spChg>
        <pc:spChg chg="mod">
          <ac:chgData name="Wei Wang" userId="73d81f8027bf0b21" providerId="LiveId" clId="{59621D8E-0738-5E7E-AF6E-74F656DD42AC}" dt="2026-06-30T10:18:48.728" v="3676" actId="1076"/>
          <ac:spMkLst>
            <pc:docMk/>
            <pc:sldMk cId="4191173688" sldId="1344"/>
            <ac:spMk id="10" creationId="{77DE2897-1BE5-4D44-9F3A-C9AEA77410BF}"/>
          </ac:spMkLst>
        </pc:spChg>
        <pc:spChg chg="mod">
          <ac:chgData name="Wei Wang" userId="73d81f8027bf0b21" providerId="LiveId" clId="{59621D8E-0738-5E7E-AF6E-74F656DD42AC}" dt="2026-06-30T09:08:07.719" v="3448" actId="1036"/>
          <ac:spMkLst>
            <pc:docMk/>
            <pc:sldMk cId="4191173688" sldId="1344"/>
            <ac:spMk id="15" creationId="{F602FD03-059A-4F44-8289-0E19CB1D7501}"/>
          </ac:spMkLst>
        </pc:spChg>
        <pc:spChg chg="mod">
          <ac:chgData name="Wei Wang" userId="73d81f8027bf0b21" providerId="LiveId" clId="{59621D8E-0738-5E7E-AF6E-74F656DD42AC}" dt="2026-06-30T10:01:35.171" v="3611" actId="20577"/>
          <ac:spMkLst>
            <pc:docMk/>
            <pc:sldMk cId="4191173688" sldId="1344"/>
            <ac:spMk id="16" creationId="{8AE158E5-5ABC-5942-AF2B-5CA2F8348435}"/>
          </ac:spMkLst>
        </pc:spChg>
        <pc:grpChg chg="mod">
          <ac:chgData name="Wei Wang" userId="73d81f8027bf0b21" providerId="LiveId" clId="{59621D8E-0738-5E7E-AF6E-74F656DD42AC}" dt="2026-06-30T09:11:49.167" v="3515" actId="1038"/>
          <ac:grpSpMkLst>
            <pc:docMk/>
            <pc:sldMk cId="4191173688" sldId="1344"/>
            <ac:grpSpMk id="14" creationId="{AA5BD874-BBF6-8349-88D5-D2A81ACE25D5}"/>
          </ac:grpSpMkLst>
        </pc:grpChg>
        <pc:picChg chg="mod">
          <ac:chgData name="Wei Wang" userId="73d81f8027bf0b21" providerId="LiveId" clId="{59621D8E-0738-5E7E-AF6E-74F656DD42AC}" dt="2026-06-30T09:12:15.873" v="3533" actId="1036"/>
          <ac:picMkLst>
            <pc:docMk/>
            <pc:sldMk cId="4191173688" sldId="1344"/>
            <ac:picMk id="2" creationId="{D1A0BF6A-8ECC-AF88-04F9-89E141F92014}"/>
          </ac:picMkLst>
        </pc:picChg>
        <pc:picChg chg="add del mod modCrop">
          <ac:chgData name="Wei Wang" userId="73d81f8027bf0b21" providerId="LiveId" clId="{59621D8E-0738-5E7E-AF6E-74F656DD42AC}" dt="2026-06-29T14:06:39.692" v="122" actId="1076"/>
          <ac:picMkLst>
            <pc:docMk/>
            <pc:sldMk cId="4191173688" sldId="1344"/>
            <ac:picMk id="3" creationId="{FFB7B783-65A6-D613-277B-877328C5958D}"/>
          </ac:picMkLst>
        </pc:picChg>
        <pc:picChg chg="add mod modCrop">
          <ac:chgData name="Wei Wang" userId="73d81f8027bf0b21" providerId="LiveId" clId="{59621D8E-0738-5E7E-AF6E-74F656DD42AC}" dt="2026-06-30T10:18:39.813" v="3675" actId="732"/>
          <ac:picMkLst>
            <pc:docMk/>
            <pc:sldMk cId="4191173688" sldId="1344"/>
            <ac:picMk id="11" creationId="{F8ACF8BB-549F-6F5E-330C-F456C3D3AF80}"/>
          </ac:picMkLst>
        </pc:picChg>
      </pc:sldChg>
      <pc:sldChg chg="modSp add">
        <pc:chgData name="Wei Wang" userId="73d81f8027bf0b21" providerId="LiveId" clId="{59621D8E-0738-5E7E-AF6E-74F656DD42AC}" dt="2026-06-30T10:06:20.969" v="3615"/>
        <pc:sldMkLst>
          <pc:docMk/>
          <pc:sldMk cId="528621698" sldId="1350"/>
        </pc:sldMkLst>
        <pc:spChg chg="mod">
          <ac:chgData name="Wei Wang" userId="73d81f8027bf0b21" providerId="LiveId" clId="{59621D8E-0738-5E7E-AF6E-74F656DD42AC}" dt="2026-06-30T10:06:20.969" v="3615"/>
          <ac:spMkLst>
            <pc:docMk/>
            <pc:sldMk cId="528621698" sldId="1350"/>
            <ac:spMk id="2" creationId="{DB858AF8-D84E-9753-A724-B48B830CD53D}"/>
          </ac:spMkLst>
        </pc:spChg>
      </pc:sldChg>
      <pc:sldChg chg="modSp">
        <pc:chgData name="Wei Wang" userId="73d81f8027bf0b21" providerId="LiveId" clId="{59621D8E-0738-5E7E-AF6E-74F656DD42AC}" dt="2026-06-30T10:06:20.969" v="3615"/>
        <pc:sldMkLst>
          <pc:docMk/>
          <pc:sldMk cId="348795485" sldId="1476"/>
        </pc:sldMkLst>
        <pc:spChg chg="mod">
          <ac:chgData name="Wei Wang" userId="73d81f8027bf0b21" providerId="LiveId" clId="{59621D8E-0738-5E7E-AF6E-74F656DD42AC}" dt="2026-06-30T10:06:20.969" v="3615"/>
          <ac:spMkLst>
            <pc:docMk/>
            <pc:sldMk cId="348795485" sldId="1476"/>
            <ac:spMk id="2" creationId="{B1452124-BF41-43D2-A596-509985786075}"/>
          </ac:spMkLst>
        </pc:spChg>
      </pc:sldChg>
      <pc:sldChg chg="addSp delSp modSp mod modClrScheme chgLayout">
        <pc:chgData name="Wei Wang" userId="73d81f8027bf0b21" providerId="LiveId" clId="{59621D8E-0738-5E7E-AF6E-74F656DD42AC}" dt="2026-06-30T10:06:20.969" v="3615"/>
        <pc:sldMkLst>
          <pc:docMk/>
          <pc:sldMk cId="3361139371" sldId="2139"/>
        </pc:sldMkLst>
        <pc:spChg chg="mod ord">
          <ac:chgData name="Wei Wang" userId="73d81f8027bf0b21" providerId="LiveId" clId="{59621D8E-0738-5E7E-AF6E-74F656DD42AC}" dt="2026-06-30T10:06:20.969" v="3615"/>
          <ac:spMkLst>
            <pc:docMk/>
            <pc:sldMk cId="3361139371" sldId="2139"/>
            <ac:spMk id="2" creationId="{EA1F2C53-C3CE-A21D-A73F-E4181C71A1F9}"/>
          </ac:spMkLst>
        </pc:spChg>
        <pc:spChg chg="mod ord">
          <ac:chgData name="Wei Wang" userId="73d81f8027bf0b21" providerId="LiveId" clId="{59621D8E-0738-5E7E-AF6E-74F656DD42AC}" dt="2026-06-30T10:06:20.969" v="3615"/>
          <ac:spMkLst>
            <pc:docMk/>
            <pc:sldMk cId="3361139371" sldId="2139"/>
            <ac:spMk id="5" creationId="{C5813525-05E6-7EB0-EA70-3DFFF5C01451}"/>
          </ac:spMkLst>
        </pc:spChg>
      </pc:sldChg>
      <pc:sldChg chg="modSp add del">
        <pc:chgData name="Wei Wang" userId="73d81f8027bf0b21" providerId="LiveId" clId="{59621D8E-0738-5E7E-AF6E-74F656DD42AC}" dt="2026-06-30T10:06:20.969" v="3615"/>
        <pc:sldMkLst>
          <pc:docMk/>
          <pc:sldMk cId="1256113836" sldId="3187"/>
        </pc:sldMkLst>
        <pc:spChg chg="mod">
          <ac:chgData name="Wei Wang" userId="73d81f8027bf0b21" providerId="LiveId" clId="{59621D8E-0738-5E7E-AF6E-74F656DD42AC}" dt="2026-06-30T10:06:20.969" v="3615"/>
          <ac:spMkLst>
            <pc:docMk/>
            <pc:sldMk cId="1256113836" sldId="3187"/>
            <ac:spMk id="2" creationId="{B1452124-BF41-43D2-A596-509985786075}"/>
          </ac:spMkLst>
        </pc:spChg>
        <pc:spChg chg="mod">
          <ac:chgData name="Wei Wang" userId="73d81f8027bf0b21" providerId="LiveId" clId="{59621D8E-0738-5E7E-AF6E-74F656DD42AC}" dt="2026-06-30T10:06:20.969" v="3615"/>
          <ac:spMkLst>
            <pc:docMk/>
            <pc:sldMk cId="1256113836" sldId="3187"/>
            <ac:spMk id="4" creationId="{80AB6DB8-CF81-4CB1-AC8E-F504120C3563}"/>
          </ac:spMkLst>
        </pc:spChg>
      </pc:sldChg>
      <pc:sldChg chg="addSp delSp modSp add del mod modClrScheme chgLayout">
        <pc:chgData name="Wei Wang" userId="73d81f8027bf0b21" providerId="LiveId" clId="{59621D8E-0738-5E7E-AF6E-74F656DD42AC}" dt="2026-07-02T16:00:01.118" v="3691" actId="207"/>
        <pc:sldMkLst>
          <pc:docMk/>
          <pc:sldMk cId="2763555903" sldId="3230"/>
        </pc:sldMkLst>
        <pc:spChg chg="mod ord">
          <ac:chgData name="Wei Wang" userId="73d81f8027bf0b21" providerId="LiveId" clId="{59621D8E-0738-5E7E-AF6E-74F656DD42AC}" dt="2026-06-30T10:06:20.969" v="3615"/>
          <ac:spMkLst>
            <pc:docMk/>
            <pc:sldMk cId="2763555903" sldId="3230"/>
            <ac:spMk id="70" creationId="{FC97B222-F561-52F7-3439-B1FADAFB61CC}"/>
          </ac:spMkLst>
        </pc:spChg>
        <pc:spChg chg="mod ord">
          <ac:chgData name="Wei Wang" userId="73d81f8027bf0b21" providerId="LiveId" clId="{59621D8E-0738-5E7E-AF6E-74F656DD42AC}" dt="2026-06-30T10:06:20.969" v="3615"/>
          <ac:spMkLst>
            <pc:docMk/>
            <pc:sldMk cId="2763555903" sldId="3230"/>
            <ac:spMk id="71" creationId="{85D05D3C-4597-1A9A-94EE-033114D19814}"/>
          </ac:spMkLst>
        </pc:spChg>
        <pc:graphicFrameChg chg="mod modGraphic">
          <ac:chgData name="Wei Wang" userId="73d81f8027bf0b21" providerId="LiveId" clId="{59621D8E-0738-5E7E-AF6E-74F656DD42AC}" dt="2026-07-02T16:00:01.118" v="3691" actId="207"/>
          <ac:graphicFrameMkLst>
            <pc:docMk/>
            <pc:sldMk cId="2763555903" sldId="3230"/>
            <ac:graphicFrameMk id="73" creationId="{F667BADF-2D46-0AB7-34E7-284827388D1B}"/>
          </ac:graphicFrameMkLst>
        </pc:graphicFrameChg>
      </pc:sldChg>
      <pc:sldChg chg="modSp add mod ord">
        <pc:chgData name="Wei Wang" userId="73d81f8027bf0b21" providerId="LiveId" clId="{59621D8E-0738-5E7E-AF6E-74F656DD42AC}" dt="2026-06-30T10:06:20.969" v="3615"/>
        <pc:sldMkLst>
          <pc:docMk/>
          <pc:sldMk cId="3577021185" sldId="3232"/>
        </pc:sldMkLst>
        <pc:spChg chg="mod">
          <ac:chgData name="Wei Wang" userId="73d81f8027bf0b21" providerId="LiveId" clId="{59621D8E-0738-5E7E-AF6E-74F656DD42AC}" dt="2026-06-30T10:06:20.969" v="3615"/>
          <ac:spMkLst>
            <pc:docMk/>
            <pc:sldMk cId="3577021185" sldId="3232"/>
            <ac:spMk id="3" creationId="{1BC36E43-B5E0-3F81-B502-30D18134C1EE}"/>
          </ac:spMkLst>
        </pc:spChg>
      </pc:sldChg>
      <pc:sldChg chg="addSp delSp modSp add mod modClrScheme chgLayout">
        <pc:chgData name="Wei Wang" userId="73d81f8027bf0b21" providerId="LiveId" clId="{59621D8E-0738-5E7E-AF6E-74F656DD42AC}" dt="2026-06-30T10:15:57.253" v="3667" actId="478"/>
        <pc:sldMkLst>
          <pc:docMk/>
          <pc:sldMk cId="0" sldId="3243"/>
        </pc:sldMkLst>
        <pc:spChg chg="mod ord">
          <ac:chgData name="Wei Wang" userId="73d81f8027bf0b21" providerId="LiveId" clId="{59621D8E-0738-5E7E-AF6E-74F656DD42AC}" dt="2026-06-30T10:06:20.969" v="3615"/>
          <ac:spMkLst>
            <pc:docMk/>
            <pc:sldMk cId="0" sldId="3243"/>
            <ac:spMk id="2" creationId="{00000000-0000-0000-0000-000000000000}"/>
          </ac:spMkLst>
        </pc:spChg>
        <pc:spChg chg="mod ord">
          <ac:chgData name="Wei Wang" userId="73d81f8027bf0b21" providerId="LiveId" clId="{59621D8E-0738-5E7E-AF6E-74F656DD42AC}" dt="2026-06-30T10:06:20.969" v="3615"/>
          <ac:spMkLst>
            <pc:docMk/>
            <pc:sldMk cId="0" sldId="3243"/>
            <ac:spMk id="831" creationId="{00000000-0000-0000-0000-000000000000}"/>
          </ac:spMkLst>
        </pc:spChg>
      </pc:sldChg>
      <pc:sldChg chg="modSp mod">
        <pc:chgData name="Wei Wang" userId="73d81f8027bf0b21" providerId="LiveId" clId="{59621D8E-0738-5E7E-AF6E-74F656DD42AC}" dt="2026-07-02T15:59:21.161" v="3689" actId="20577"/>
        <pc:sldMkLst>
          <pc:docMk/>
          <pc:sldMk cId="3609040070" sldId="3245"/>
        </pc:sldMkLst>
        <pc:spChg chg="mod">
          <ac:chgData name="Wei Wang" userId="73d81f8027bf0b21" providerId="LiveId" clId="{59621D8E-0738-5E7E-AF6E-74F656DD42AC}" dt="2026-07-02T15:59:21.161" v="3689" actId="20577"/>
          <ac:spMkLst>
            <pc:docMk/>
            <pc:sldMk cId="3609040070" sldId="3245"/>
            <ac:spMk id="4" creationId="{6CD13F1E-C065-1145-A980-F9FFD5386F03}"/>
          </ac:spMkLst>
        </pc:spChg>
      </pc:sldChg>
      <pc:sldChg chg="addSp delSp modSp add mod">
        <pc:chgData name="Wei Wang" userId="73d81f8027bf0b21" providerId="LiveId" clId="{59621D8E-0738-5E7E-AF6E-74F656DD42AC}" dt="2026-06-30T10:06:20.969" v="3615"/>
        <pc:sldMkLst>
          <pc:docMk/>
          <pc:sldMk cId="330146099" sldId="3246"/>
        </pc:sldMkLst>
        <pc:spChg chg="mod">
          <ac:chgData name="Wei Wang" userId="73d81f8027bf0b21" providerId="LiveId" clId="{59621D8E-0738-5E7E-AF6E-74F656DD42AC}" dt="2026-06-30T10:06:20.969" v="3615"/>
          <ac:spMkLst>
            <pc:docMk/>
            <pc:sldMk cId="330146099" sldId="3246"/>
            <ac:spMk id="2" creationId="{3809DB28-8F00-61EE-2CC5-22C069990517}"/>
          </ac:spMkLst>
        </pc:spChg>
        <pc:picChg chg="add mod modCrop">
          <ac:chgData name="Wei Wang" userId="73d81f8027bf0b21" providerId="LiveId" clId="{59621D8E-0738-5E7E-AF6E-74F656DD42AC}" dt="2026-06-30T07:22:35.475" v="2050" actId="1076"/>
          <ac:picMkLst>
            <pc:docMk/>
            <pc:sldMk cId="330146099" sldId="3246"/>
            <ac:picMk id="4" creationId="{DA03E798-863E-A872-6E15-C349AB00522C}"/>
          </ac:picMkLst>
        </pc:picChg>
        <pc:picChg chg="mod">
          <ac:chgData name="Wei Wang" userId="73d81f8027bf0b21" providerId="LiveId" clId="{59621D8E-0738-5E7E-AF6E-74F656DD42AC}" dt="2026-06-30T07:21:29.042" v="2032" actId="1076"/>
          <ac:picMkLst>
            <pc:docMk/>
            <pc:sldMk cId="330146099" sldId="3246"/>
            <ac:picMk id="7" creationId="{7008EECE-4D09-4106-54E2-064EA7CBA01C}"/>
          </ac:picMkLst>
        </pc:picChg>
        <pc:picChg chg="mod">
          <ac:chgData name="Wei Wang" userId="73d81f8027bf0b21" providerId="LiveId" clId="{59621D8E-0738-5E7E-AF6E-74F656DD42AC}" dt="2026-06-30T07:22:37.258" v="2051" actId="1076"/>
          <ac:picMkLst>
            <pc:docMk/>
            <pc:sldMk cId="330146099" sldId="3246"/>
            <ac:picMk id="9" creationId="{3FA945F9-D089-1ED4-DD34-BBCDD742277C}"/>
          </ac:picMkLst>
        </pc:picChg>
        <pc:picChg chg="mod">
          <ac:chgData name="Wei Wang" userId="73d81f8027bf0b21" providerId="LiveId" clId="{59621D8E-0738-5E7E-AF6E-74F656DD42AC}" dt="2026-06-30T07:21:31.991" v="2033" actId="1076"/>
          <ac:picMkLst>
            <pc:docMk/>
            <pc:sldMk cId="330146099" sldId="3246"/>
            <ac:picMk id="11" creationId="{5D410BA4-6A8F-8975-06E4-F0E0B293C6E5}"/>
          </ac:picMkLst>
        </pc:picChg>
        <pc:picChg chg="mod">
          <ac:chgData name="Wei Wang" userId="73d81f8027bf0b21" providerId="LiveId" clId="{59621D8E-0738-5E7E-AF6E-74F656DD42AC}" dt="2026-06-30T07:22:21.326" v="2047" actId="1076"/>
          <ac:picMkLst>
            <pc:docMk/>
            <pc:sldMk cId="330146099" sldId="3246"/>
            <ac:picMk id="13" creationId="{21AB2634-B2E3-59EC-D2E2-2E6DDB6B323E}"/>
          </ac:picMkLst>
        </pc:picChg>
      </pc:sldChg>
      <pc:sldChg chg="addSp delSp modSp add mod">
        <pc:chgData name="Wei Wang" userId="73d81f8027bf0b21" providerId="LiveId" clId="{59621D8E-0738-5E7E-AF6E-74F656DD42AC}" dt="2026-06-30T10:06:20.969" v="3615"/>
        <pc:sldMkLst>
          <pc:docMk/>
          <pc:sldMk cId="2612141617" sldId="3247"/>
        </pc:sldMkLst>
        <pc:spChg chg="mod">
          <ac:chgData name="Wei Wang" userId="73d81f8027bf0b21" providerId="LiveId" clId="{59621D8E-0738-5E7E-AF6E-74F656DD42AC}" dt="2026-06-30T10:06:20.969" v="3615"/>
          <ac:spMkLst>
            <pc:docMk/>
            <pc:sldMk cId="2612141617" sldId="3247"/>
            <ac:spMk id="2" creationId="{4FBD30B4-BC2D-52C8-53B4-20EC9F7155D7}"/>
          </ac:spMkLst>
        </pc:spChg>
        <pc:graphicFrameChg chg="add mod modGraphic">
          <ac:chgData name="Wei Wang" userId="73d81f8027bf0b21" providerId="LiveId" clId="{59621D8E-0738-5E7E-AF6E-74F656DD42AC}" dt="2026-06-30T07:36:14.749" v="2153" actId="20577"/>
          <ac:graphicFrameMkLst>
            <pc:docMk/>
            <pc:sldMk cId="2612141617" sldId="3247"/>
            <ac:graphicFrameMk id="3" creationId="{3202984E-7AA9-6F1E-684D-8222B7AED977}"/>
          </ac:graphicFrameMkLst>
        </pc:graphicFrameChg>
        <pc:picChg chg="mod">
          <ac:chgData name="Wei Wang" userId="73d81f8027bf0b21" providerId="LiveId" clId="{59621D8E-0738-5E7E-AF6E-74F656DD42AC}" dt="2026-06-30T07:34:16.566" v="2134" actId="1035"/>
          <ac:picMkLst>
            <pc:docMk/>
            <pc:sldMk cId="2612141617" sldId="3247"/>
            <ac:picMk id="5" creationId="{6CA9E517-8DD6-DE6E-DC10-2A20AD25372C}"/>
          </ac:picMkLst>
        </pc:picChg>
        <pc:picChg chg="mod">
          <ac:chgData name="Wei Wang" userId="73d81f8027bf0b21" providerId="LiveId" clId="{59621D8E-0738-5E7E-AF6E-74F656DD42AC}" dt="2026-06-30T07:34:16.566" v="2134" actId="1035"/>
          <ac:picMkLst>
            <pc:docMk/>
            <pc:sldMk cId="2612141617" sldId="3247"/>
            <ac:picMk id="4098" creationId="{EE3BFE97-F4A6-8039-5BF5-8C8F7E57C016}"/>
          </ac:picMkLst>
        </pc:picChg>
      </pc:sldChg>
      <pc:sldChg chg="add">
        <pc:chgData name="Wei Wang" userId="73d81f8027bf0b21" providerId="LiveId" clId="{59621D8E-0738-5E7E-AF6E-74F656DD42AC}" dt="2026-06-30T06:04:26.536" v="1705"/>
        <pc:sldMkLst>
          <pc:docMk/>
          <pc:sldMk cId="3276935899" sldId="3253"/>
        </pc:sldMkLst>
      </pc:sldChg>
      <pc:sldChg chg="addSp delSp modSp add mod ord modClrScheme chgLayout">
        <pc:chgData name="Wei Wang" userId="73d81f8027bf0b21" providerId="LiveId" clId="{59621D8E-0738-5E7E-AF6E-74F656DD42AC}" dt="2026-06-30T10:06:20.969" v="3615"/>
        <pc:sldMkLst>
          <pc:docMk/>
          <pc:sldMk cId="1689388394" sldId="10618"/>
        </pc:sldMkLst>
        <pc:spChg chg="mod ord">
          <ac:chgData name="Wei Wang" userId="73d81f8027bf0b21" providerId="LiveId" clId="{59621D8E-0738-5E7E-AF6E-74F656DD42AC}" dt="2026-06-30T10:06:20.969" v="3615"/>
          <ac:spMkLst>
            <pc:docMk/>
            <pc:sldMk cId="1689388394" sldId="10618"/>
            <ac:spMk id="2" creationId="{3E86EB97-3511-F4DE-1681-2466AFCAA6CD}"/>
          </ac:spMkLst>
        </pc:spChg>
        <pc:spChg chg="add mod">
          <ac:chgData name="Wei Wang" userId="73d81f8027bf0b21" providerId="LiveId" clId="{59621D8E-0738-5E7E-AF6E-74F656DD42AC}" dt="2026-06-30T05:46:31.672" v="1442" actId="20577"/>
          <ac:spMkLst>
            <pc:docMk/>
            <pc:sldMk cId="1689388394" sldId="10618"/>
            <ac:spMk id="7" creationId="{A012DD80-7032-B1A0-8E91-B3940B6B0CEE}"/>
          </ac:spMkLst>
        </pc:spChg>
        <pc:spChg chg="mod ord">
          <ac:chgData name="Wei Wang" userId="73d81f8027bf0b21" providerId="LiveId" clId="{59621D8E-0738-5E7E-AF6E-74F656DD42AC}" dt="2026-06-30T10:06:20.969" v="3615"/>
          <ac:spMkLst>
            <pc:docMk/>
            <pc:sldMk cId="1689388394" sldId="10618"/>
            <ac:spMk id="11" creationId="{CFC138A6-9136-1114-E0B0-98FA2D4D5729}"/>
          </ac:spMkLst>
        </pc:spChg>
        <pc:picChg chg="add mod">
          <ac:chgData name="Wei Wang" userId="73d81f8027bf0b21" providerId="LiveId" clId="{59621D8E-0738-5E7E-AF6E-74F656DD42AC}" dt="2026-06-30T03:53:59.171" v="846" actId="1076"/>
          <ac:picMkLst>
            <pc:docMk/>
            <pc:sldMk cId="1689388394" sldId="10618"/>
            <ac:picMk id="3" creationId="{26734214-B501-F186-00B5-CABFA64B7462}"/>
          </ac:picMkLst>
        </pc:picChg>
        <pc:picChg chg="add mod">
          <ac:chgData name="Wei Wang" userId="73d81f8027bf0b21" providerId="LiveId" clId="{59621D8E-0738-5E7E-AF6E-74F656DD42AC}" dt="2026-06-30T05:44:08.008" v="1320" actId="1035"/>
          <ac:picMkLst>
            <pc:docMk/>
            <pc:sldMk cId="1689388394" sldId="10618"/>
            <ac:picMk id="4" creationId="{932D3885-95BB-4C63-972D-CE75AC1511FF}"/>
          </ac:picMkLst>
        </pc:picChg>
      </pc:sldChg>
      <pc:sldChg chg="addSp modSp add del mod modClrScheme chgLayout">
        <pc:chgData name="Wei Wang" userId="73d81f8027bf0b21" providerId="LiveId" clId="{59621D8E-0738-5E7E-AF6E-74F656DD42AC}" dt="2026-06-30T10:14:51.390" v="3640" actId="700"/>
        <pc:sldMkLst>
          <pc:docMk/>
          <pc:sldMk cId="2455766127" sldId="21518"/>
        </pc:sldMkLst>
        <pc:spChg chg="mod ord">
          <ac:chgData name="Wei Wang" userId="73d81f8027bf0b21" providerId="LiveId" clId="{59621D8E-0738-5E7E-AF6E-74F656DD42AC}" dt="2026-06-30T10:14:51.390" v="3640" actId="700"/>
          <ac:spMkLst>
            <pc:docMk/>
            <pc:sldMk cId="2455766127" sldId="21518"/>
            <ac:spMk id="2" creationId="{0C441B93-F775-4BD1-8B5A-0617C821B5AD}"/>
          </ac:spMkLst>
        </pc:spChg>
        <pc:spChg chg="add mod">
          <ac:chgData name="Wei Wang" userId="73d81f8027bf0b21" providerId="LiveId" clId="{59621D8E-0738-5E7E-AF6E-74F656DD42AC}" dt="2026-06-30T07:51:58.263" v="2581" actId="1076"/>
          <ac:spMkLst>
            <pc:docMk/>
            <pc:sldMk cId="2455766127" sldId="21518"/>
            <ac:spMk id="4" creationId="{7310A58E-B74A-AAA2-2C76-97F0B616F392}"/>
          </ac:spMkLst>
        </pc:spChg>
      </pc:sldChg>
      <pc:sldChg chg="addSp modSp add del mod modClrScheme chgLayout">
        <pc:chgData name="Wei Wang" userId="73d81f8027bf0b21" providerId="LiveId" clId="{59621D8E-0738-5E7E-AF6E-74F656DD42AC}" dt="2026-06-30T10:14:51.390" v="3640" actId="700"/>
        <pc:sldMkLst>
          <pc:docMk/>
          <pc:sldMk cId="242368630" sldId="21519"/>
        </pc:sldMkLst>
        <pc:spChg chg="mod ord">
          <ac:chgData name="Wei Wang" userId="73d81f8027bf0b21" providerId="LiveId" clId="{59621D8E-0738-5E7E-AF6E-74F656DD42AC}" dt="2026-06-30T10:14:51.390" v="3640" actId="700"/>
          <ac:spMkLst>
            <pc:docMk/>
            <pc:sldMk cId="242368630" sldId="21519"/>
            <ac:spMk id="4" creationId="{325C78B1-F2FD-450D-9D54-C381CC0A02E3}"/>
          </ac:spMkLst>
        </pc:spChg>
        <pc:spChg chg="mod">
          <ac:chgData name="Wei Wang" userId="73d81f8027bf0b21" providerId="LiveId" clId="{59621D8E-0738-5E7E-AF6E-74F656DD42AC}" dt="2026-06-30T09:04:34.023" v="3208" actId="1037"/>
          <ac:spMkLst>
            <pc:docMk/>
            <pc:sldMk cId="242368630" sldId="21519"/>
            <ac:spMk id="6" creationId="{9685A0A8-3F3E-427A-A447-F1CAEA35206F}"/>
          </ac:spMkLst>
        </pc:spChg>
        <pc:spChg chg="add mod">
          <ac:chgData name="Wei Wang" userId="73d81f8027bf0b21" providerId="LiveId" clId="{59621D8E-0738-5E7E-AF6E-74F656DD42AC}" dt="2026-06-30T09:04:46.167" v="3210" actId="1076"/>
          <ac:spMkLst>
            <pc:docMk/>
            <pc:sldMk cId="242368630" sldId="21519"/>
            <ac:spMk id="7" creationId="{853A13B1-2D7B-D158-9CDD-914126F79A63}"/>
          </ac:spMkLst>
        </pc:spChg>
      </pc:sldChg>
      <pc:sldChg chg="addSp delSp modSp add del mod modClrScheme chgLayout">
        <pc:chgData name="Wei Wang" userId="73d81f8027bf0b21" providerId="LiveId" clId="{59621D8E-0738-5E7E-AF6E-74F656DD42AC}" dt="2026-06-30T10:14:51.390" v="3640" actId="700"/>
        <pc:sldMkLst>
          <pc:docMk/>
          <pc:sldMk cId="1278149054" sldId="14998470"/>
        </pc:sldMkLst>
        <pc:spChg chg="mod ord">
          <ac:chgData name="Wei Wang" userId="73d81f8027bf0b21" providerId="LiveId" clId="{59621D8E-0738-5E7E-AF6E-74F656DD42AC}" dt="2026-06-30T10:14:51.390" v="3640" actId="700"/>
          <ac:spMkLst>
            <pc:docMk/>
            <pc:sldMk cId="1278149054" sldId="14998470"/>
            <ac:spMk id="2" creationId="{43DE6895-2CB6-4D12-8F30-4C8010C5EE12}"/>
          </ac:spMkLst>
        </pc:spChg>
        <pc:spChg chg="mod">
          <ac:chgData name="Wei Wang" userId="73d81f8027bf0b21" providerId="LiveId" clId="{59621D8E-0738-5E7E-AF6E-74F656DD42AC}" dt="2026-06-30T09:06:18.048" v="3430" actId="120"/>
          <ac:spMkLst>
            <pc:docMk/>
            <pc:sldMk cId="1278149054" sldId="14998470"/>
            <ac:spMk id="6" creationId="{8603900A-A49C-4C12-8F4B-8E566D72FF03}"/>
          </ac:spMkLst>
        </pc:spChg>
        <pc:spChg chg="add mod">
          <ac:chgData name="Wei Wang" userId="73d81f8027bf0b21" providerId="LiveId" clId="{59621D8E-0738-5E7E-AF6E-74F656DD42AC}" dt="2026-06-30T07:51:16.005" v="2541"/>
          <ac:spMkLst>
            <pc:docMk/>
            <pc:sldMk cId="1278149054" sldId="14998470"/>
            <ac:spMk id="10" creationId="{BC3118D1-9A16-77F0-7434-C3FB2EFEBEAB}"/>
          </ac:spMkLst>
        </pc:spChg>
      </pc:sldChg>
      <pc:sldChg chg="addSp delSp modSp add del mod modClrScheme chgLayout">
        <pc:chgData name="Wei Wang" userId="73d81f8027bf0b21" providerId="LiveId" clId="{59621D8E-0738-5E7E-AF6E-74F656DD42AC}" dt="2026-06-30T10:14:51.390" v="3640" actId="700"/>
        <pc:sldMkLst>
          <pc:docMk/>
          <pc:sldMk cId="2154517392" sldId="14998484"/>
        </pc:sldMkLst>
        <pc:spChg chg="mod ord">
          <ac:chgData name="Wei Wang" userId="73d81f8027bf0b21" providerId="LiveId" clId="{59621D8E-0738-5E7E-AF6E-74F656DD42AC}" dt="2026-06-30T10:14:51.390" v="3640" actId="700"/>
          <ac:spMkLst>
            <pc:docMk/>
            <pc:sldMk cId="2154517392" sldId="14998484"/>
            <ac:spMk id="3" creationId="{A7DDBB57-1412-4ECF-ACB3-2E7ECCED742F}"/>
          </ac:spMkLst>
        </pc:spChg>
        <pc:spChg chg="add mod">
          <ac:chgData name="Wei Wang" userId="73d81f8027bf0b21" providerId="LiveId" clId="{59621D8E-0738-5E7E-AF6E-74F656DD42AC}" dt="2026-06-30T07:52:19.903" v="2590"/>
          <ac:spMkLst>
            <pc:docMk/>
            <pc:sldMk cId="2154517392" sldId="14998484"/>
            <ac:spMk id="4" creationId="{6C8CA53A-899D-C427-45A8-FF88F9DA3B03}"/>
          </ac:spMkLst>
        </pc:spChg>
        <pc:spChg chg="mod">
          <ac:chgData name="Wei Wang" userId="73d81f8027bf0b21" providerId="LiveId" clId="{59621D8E-0738-5E7E-AF6E-74F656DD42AC}" dt="2026-06-30T09:04:19.973" v="3171" actId="1037"/>
          <ac:spMkLst>
            <pc:docMk/>
            <pc:sldMk cId="2154517392" sldId="14998484"/>
            <ac:spMk id="6" creationId="{9685A0A8-3F3E-427A-A447-F1CAEA35206F}"/>
          </ac:spMkLst>
        </pc:spChg>
      </pc:sldChg>
      <pc:sldChg chg="addSp delSp modSp add del mod modClrScheme chgLayout">
        <pc:chgData name="Wei Wang" userId="73d81f8027bf0b21" providerId="LiveId" clId="{59621D8E-0738-5E7E-AF6E-74F656DD42AC}" dt="2026-06-30T10:14:51.390" v="3640" actId="700"/>
        <pc:sldMkLst>
          <pc:docMk/>
          <pc:sldMk cId="738431092" sldId="14998485"/>
        </pc:sldMkLst>
        <pc:spChg chg="mod">
          <ac:chgData name="Wei Wang" userId="73d81f8027bf0b21" providerId="LiveId" clId="{59621D8E-0738-5E7E-AF6E-74F656DD42AC}" dt="2026-06-30T09:04:07.199" v="3134" actId="1038"/>
          <ac:spMkLst>
            <pc:docMk/>
            <pc:sldMk cId="738431092" sldId="14998485"/>
            <ac:spMk id="2" creationId="{2F0EFA26-6822-477D-808D-BCC1D9125D85}"/>
          </ac:spMkLst>
        </pc:spChg>
        <pc:spChg chg="mod ord">
          <ac:chgData name="Wei Wang" userId="73d81f8027bf0b21" providerId="LiveId" clId="{59621D8E-0738-5E7E-AF6E-74F656DD42AC}" dt="2026-06-30T10:14:51.390" v="3640" actId="700"/>
          <ac:spMkLst>
            <pc:docMk/>
            <pc:sldMk cId="738431092" sldId="14998485"/>
            <ac:spMk id="5" creationId="{69864424-1951-4147-8A6A-EAF517138D80}"/>
          </ac:spMkLst>
        </pc:spChg>
        <pc:spChg chg="add mod">
          <ac:chgData name="Wei Wang" userId="73d81f8027bf0b21" providerId="LiveId" clId="{59621D8E-0738-5E7E-AF6E-74F656DD42AC}" dt="2026-06-30T07:52:22.044" v="2591"/>
          <ac:spMkLst>
            <pc:docMk/>
            <pc:sldMk cId="738431092" sldId="14998485"/>
            <ac:spMk id="6" creationId="{39F4CBBA-9CF4-C44C-48EC-77F11B65EDBF}"/>
          </ac:spMkLst>
        </pc:spChg>
      </pc:sldChg>
      <pc:sldChg chg="addSp delSp modSp add del mod modClrScheme chgLayout">
        <pc:chgData name="Wei Wang" userId="73d81f8027bf0b21" providerId="LiveId" clId="{59621D8E-0738-5E7E-AF6E-74F656DD42AC}" dt="2026-06-30T10:14:51.390" v="3640" actId="700"/>
        <pc:sldMkLst>
          <pc:docMk/>
          <pc:sldMk cId="360112011" sldId="14998486"/>
        </pc:sldMkLst>
        <pc:spChg chg="mod">
          <ac:chgData name="Wei Wang" userId="73d81f8027bf0b21" providerId="LiveId" clId="{59621D8E-0738-5E7E-AF6E-74F656DD42AC}" dt="2026-06-30T09:03:56.835" v="3112" actId="1038"/>
          <ac:spMkLst>
            <pc:docMk/>
            <pc:sldMk cId="360112011" sldId="14998486"/>
            <ac:spMk id="3" creationId="{1A2585DC-3BD0-4B72-87F9-D3BE3A6E3942}"/>
          </ac:spMkLst>
        </pc:spChg>
        <pc:spChg chg="mod ord">
          <ac:chgData name="Wei Wang" userId="73d81f8027bf0b21" providerId="LiveId" clId="{59621D8E-0738-5E7E-AF6E-74F656DD42AC}" dt="2026-06-30T10:14:51.390" v="3640" actId="700"/>
          <ac:spMkLst>
            <pc:docMk/>
            <pc:sldMk cId="360112011" sldId="14998486"/>
            <ac:spMk id="8" creationId="{90EF452E-CCB6-4476-97A6-C451D407C73F}"/>
          </ac:spMkLst>
        </pc:spChg>
        <pc:spChg chg="add mod">
          <ac:chgData name="Wei Wang" userId="73d81f8027bf0b21" providerId="LiveId" clId="{59621D8E-0738-5E7E-AF6E-74F656DD42AC}" dt="2026-06-30T09:03:37.856" v="3079" actId="1038"/>
          <ac:spMkLst>
            <pc:docMk/>
            <pc:sldMk cId="360112011" sldId="14998486"/>
            <ac:spMk id="9" creationId="{52D767E5-73DF-78D4-55C4-5A3F9353D65E}"/>
          </ac:spMkLst>
        </pc:spChg>
      </pc:sldChg>
      <pc:sldChg chg="addSp delSp modSp add del mod modClrScheme chgLayout">
        <pc:chgData name="Wei Wang" userId="73d81f8027bf0b21" providerId="LiveId" clId="{59621D8E-0738-5E7E-AF6E-74F656DD42AC}" dt="2026-06-30T10:14:51.390" v="3640" actId="700"/>
        <pc:sldMkLst>
          <pc:docMk/>
          <pc:sldMk cId="3826880812" sldId="14998489"/>
        </pc:sldMkLst>
        <pc:spChg chg="mod ord">
          <ac:chgData name="Wei Wang" userId="73d81f8027bf0b21" providerId="LiveId" clId="{59621D8E-0738-5E7E-AF6E-74F656DD42AC}" dt="2026-06-30T10:14:51.390" v="3640" actId="700"/>
          <ac:spMkLst>
            <pc:docMk/>
            <pc:sldMk cId="3826880812" sldId="14998489"/>
            <ac:spMk id="2" creationId="{0C305197-9050-470E-9AF4-DDFCE9CD0564}"/>
          </ac:spMkLst>
        </pc:spChg>
        <pc:spChg chg="mod">
          <ac:chgData name="Wei Wang" userId="73d81f8027bf0b21" providerId="LiveId" clId="{59621D8E-0738-5E7E-AF6E-74F656DD42AC}" dt="2026-06-30T09:05:58.503" v="3346" actId="1038"/>
          <ac:spMkLst>
            <pc:docMk/>
            <pc:sldMk cId="3826880812" sldId="14998489"/>
            <ac:spMk id="3" creationId="{1E84391B-CB21-4A7A-BAD3-FD8586502C43}"/>
          </ac:spMkLst>
        </pc:spChg>
        <pc:spChg chg="add mod">
          <ac:chgData name="Wei Wang" userId="73d81f8027bf0b21" providerId="LiveId" clId="{59621D8E-0738-5E7E-AF6E-74F656DD42AC}" dt="2026-06-30T09:03:12.411" v="3065" actId="1038"/>
          <ac:spMkLst>
            <pc:docMk/>
            <pc:sldMk cId="3826880812" sldId="14998489"/>
            <ac:spMk id="5" creationId="{75057290-7161-DA9C-9A2D-E7713007FB93}"/>
          </ac:spMkLst>
        </pc:spChg>
      </pc:sldChg>
      <pc:sldChg chg="addSp delSp modSp add del mod modClrScheme chgLayout">
        <pc:chgData name="Wei Wang" userId="73d81f8027bf0b21" providerId="LiveId" clId="{59621D8E-0738-5E7E-AF6E-74F656DD42AC}" dt="2026-06-30T10:14:51.390" v="3640" actId="700"/>
        <pc:sldMkLst>
          <pc:docMk/>
          <pc:sldMk cId="282961309" sldId="14998490"/>
        </pc:sldMkLst>
        <pc:spChg chg="mod">
          <ac:chgData name="Wei Wang" userId="73d81f8027bf0b21" providerId="LiveId" clId="{59621D8E-0738-5E7E-AF6E-74F656DD42AC}" dt="2026-06-30T09:05:48.411" v="3315" actId="1037"/>
          <ac:spMkLst>
            <pc:docMk/>
            <pc:sldMk cId="282961309" sldId="14998490"/>
            <ac:spMk id="2" creationId="{51ED2533-1200-4A78-8281-4B601EBD699D}"/>
          </ac:spMkLst>
        </pc:spChg>
        <pc:spChg chg="add mod">
          <ac:chgData name="Wei Wang" userId="73d81f8027bf0b21" providerId="LiveId" clId="{59621D8E-0738-5E7E-AF6E-74F656DD42AC}" dt="2026-06-30T07:51:25.832" v="2545"/>
          <ac:spMkLst>
            <pc:docMk/>
            <pc:sldMk cId="282961309" sldId="14998490"/>
            <ac:spMk id="4" creationId="{6B1DEF26-5A68-8E66-4A9A-3CAE2B914D05}"/>
          </ac:spMkLst>
        </pc:spChg>
        <pc:spChg chg="mod ord">
          <ac:chgData name="Wei Wang" userId="73d81f8027bf0b21" providerId="LiveId" clId="{59621D8E-0738-5E7E-AF6E-74F656DD42AC}" dt="2026-06-30T10:14:51.390" v="3640" actId="700"/>
          <ac:spMkLst>
            <pc:docMk/>
            <pc:sldMk cId="282961309" sldId="14998490"/>
            <ac:spMk id="15" creationId="{F45F6C65-C358-435E-A8CE-9DC89126AB67}"/>
          </ac:spMkLst>
        </pc:spChg>
      </pc:sldChg>
      <pc:sldChg chg="addSp delSp modSp add del mod modClrScheme chgLayout">
        <pc:chgData name="Wei Wang" userId="73d81f8027bf0b21" providerId="LiveId" clId="{59621D8E-0738-5E7E-AF6E-74F656DD42AC}" dt="2026-06-30T10:14:51.390" v="3640" actId="700"/>
        <pc:sldMkLst>
          <pc:docMk/>
          <pc:sldMk cId="3898105229" sldId="14998492"/>
        </pc:sldMkLst>
        <pc:spChg chg="mod ord">
          <ac:chgData name="Wei Wang" userId="73d81f8027bf0b21" providerId="LiveId" clId="{59621D8E-0738-5E7E-AF6E-74F656DD42AC}" dt="2026-06-30T10:14:51.390" v="3640" actId="700"/>
          <ac:spMkLst>
            <pc:docMk/>
            <pc:sldMk cId="3898105229" sldId="14998492"/>
            <ac:spMk id="2" creationId="{525AB613-9CB5-4CA5-894E-8CB46DFEDE6B}"/>
          </ac:spMkLst>
        </pc:spChg>
        <pc:spChg chg="mod">
          <ac:chgData name="Wei Wang" userId="73d81f8027bf0b21" providerId="LiveId" clId="{59621D8E-0738-5E7E-AF6E-74F656DD42AC}" dt="2026-06-30T09:05:35.867" v="3268" actId="1037"/>
          <ac:spMkLst>
            <pc:docMk/>
            <pc:sldMk cId="3898105229" sldId="14998492"/>
            <ac:spMk id="3" creationId="{17F60259-7A8F-4BDB-8324-A8E165D3DAD4}"/>
          </ac:spMkLst>
        </pc:spChg>
        <pc:spChg chg="add mod">
          <ac:chgData name="Wei Wang" userId="73d81f8027bf0b21" providerId="LiveId" clId="{59621D8E-0738-5E7E-AF6E-74F656DD42AC}" dt="2026-06-30T07:51:22.869" v="2544"/>
          <ac:spMkLst>
            <pc:docMk/>
            <pc:sldMk cId="3898105229" sldId="14998492"/>
            <ac:spMk id="14" creationId="{A08CC592-94C9-1C40-C1A7-D870D4013434}"/>
          </ac:spMkLst>
        </pc:spChg>
      </pc:sldChg>
      <pc:sldChg chg="addSp delSp modSp add del mod modClrScheme chgLayout">
        <pc:chgData name="Wei Wang" userId="73d81f8027bf0b21" providerId="LiveId" clId="{59621D8E-0738-5E7E-AF6E-74F656DD42AC}" dt="2026-06-30T10:14:51.390" v="3640" actId="700"/>
        <pc:sldMkLst>
          <pc:docMk/>
          <pc:sldMk cId="3336712738" sldId="14998493"/>
        </pc:sldMkLst>
        <pc:spChg chg="mod ord">
          <ac:chgData name="Wei Wang" userId="73d81f8027bf0b21" providerId="LiveId" clId="{59621D8E-0738-5E7E-AF6E-74F656DD42AC}" dt="2026-06-30T10:14:51.390" v="3640" actId="700"/>
          <ac:spMkLst>
            <pc:docMk/>
            <pc:sldMk cId="3336712738" sldId="14998493"/>
            <ac:spMk id="2" creationId="{CF7FF1F4-FF5F-4EB4-A8D3-F0883CFFA883}"/>
          </ac:spMkLst>
        </pc:spChg>
        <pc:spChg chg="add mod">
          <ac:chgData name="Wei Wang" userId="73d81f8027bf0b21" providerId="LiveId" clId="{59621D8E-0738-5E7E-AF6E-74F656DD42AC}" dt="2026-06-30T07:51:28.030" v="2546"/>
          <ac:spMkLst>
            <pc:docMk/>
            <pc:sldMk cId="3336712738" sldId="14998493"/>
            <ac:spMk id="3" creationId="{41E96EC0-A5EB-C38D-588B-323D089B0537}"/>
          </ac:spMkLst>
        </pc:spChg>
        <pc:spChg chg="mod">
          <ac:chgData name="Wei Wang" userId="73d81f8027bf0b21" providerId="LiveId" clId="{59621D8E-0738-5E7E-AF6E-74F656DD42AC}" dt="2026-06-30T09:05:26.066" v="3250" actId="1037"/>
          <ac:spMkLst>
            <pc:docMk/>
            <pc:sldMk cId="3336712738" sldId="14998493"/>
            <ac:spMk id="9" creationId="{46CE9EA3-C11D-49BC-80D4-655AC1F650FE}"/>
          </ac:spMkLst>
        </pc:spChg>
      </pc:sldChg>
      <pc:sldChg chg="addSp delSp modSp add del mod modClrScheme chgLayout">
        <pc:chgData name="Wei Wang" userId="73d81f8027bf0b21" providerId="LiveId" clId="{59621D8E-0738-5E7E-AF6E-74F656DD42AC}" dt="2026-06-30T10:14:51.390" v="3640" actId="700"/>
        <pc:sldMkLst>
          <pc:docMk/>
          <pc:sldMk cId="3749462502" sldId="14998508"/>
        </pc:sldMkLst>
        <pc:spChg chg="mod">
          <ac:chgData name="Wei Wang" userId="73d81f8027bf0b21" providerId="LiveId" clId="{59621D8E-0738-5E7E-AF6E-74F656DD42AC}" dt="2026-06-30T09:06:06.883" v="3386" actId="1037"/>
          <ac:spMkLst>
            <pc:docMk/>
            <pc:sldMk cId="3749462502" sldId="14998508"/>
            <ac:spMk id="2" creationId="{D8E58532-4B49-4351-AEDE-7F217BEECCF1}"/>
          </ac:spMkLst>
        </pc:spChg>
        <pc:spChg chg="add mod">
          <ac:chgData name="Wei Wang" userId="73d81f8027bf0b21" providerId="LiveId" clId="{59621D8E-0738-5E7E-AF6E-74F656DD42AC}" dt="2026-06-30T07:51:18.208" v="2542"/>
          <ac:spMkLst>
            <pc:docMk/>
            <pc:sldMk cId="3749462502" sldId="14998508"/>
            <ac:spMk id="3" creationId="{A2A0E73D-8770-B7D8-19AA-DC28080745C0}"/>
          </ac:spMkLst>
        </pc:spChg>
        <pc:spChg chg="mod ord">
          <ac:chgData name="Wei Wang" userId="73d81f8027bf0b21" providerId="LiveId" clId="{59621D8E-0738-5E7E-AF6E-74F656DD42AC}" dt="2026-06-30T10:14:51.390" v="3640" actId="700"/>
          <ac:spMkLst>
            <pc:docMk/>
            <pc:sldMk cId="3749462502" sldId="14998508"/>
            <ac:spMk id="9" creationId="{8FB2CA65-EE86-42F0-A914-DFC42B36F0AC}"/>
          </ac:spMkLst>
        </pc:spChg>
      </pc:sldChg>
      <pc:sldChg chg="addSp delSp modSp add mod">
        <pc:chgData name="Wei Wang" userId="73d81f8027bf0b21" providerId="LiveId" clId="{59621D8E-0738-5E7E-AF6E-74F656DD42AC}" dt="2026-06-30T10:16:58.668" v="3669"/>
        <pc:sldMkLst>
          <pc:docMk/>
          <pc:sldMk cId="3162060015" sldId="14998509"/>
        </pc:sldMkLst>
        <pc:spChg chg="add mod">
          <ac:chgData name="Wei Wang" userId="73d81f8027bf0b21" providerId="LiveId" clId="{59621D8E-0738-5E7E-AF6E-74F656DD42AC}" dt="2026-06-30T10:06:20.969" v="3615"/>
          <ac:spMkLst>
            <pc:docMk/>
            <pc:sldMk cId="3162060015" sldId="14998509"/>
            <ac:spMk id="5" creationId="{A53DD276-94B3-B2C4-A317-42F0965D7594}"/>
          </ac:spMkLst>
        </pc:spChg>
        <pc:spChg chg="mod">
          <ac:chgData name="Wei Wang" userId="73d81f8027bf0b21" providerId="LiveId" clId="{59621D8E-0738-5E7E-AF6E-74F656DD42AC}" dt="2026-06-30T09:19:07.739" v="3574" actId="1038"/>
          <ac:spMkLst>
            <pc:docMk/>
            <pc:sldMk cId="3162060015" sldId="14998509"/>
            <ac:spMk id="6" creationId="{40A3A883-02BD-4753-A500-33D38C4A0776}"/>
          </ac:spMkLst>
        </pc:spChg>
        <pc:spChg chg="add mod">
          <ac:chgData name="Wei Wang" userId="73d81f8027bf0b21" providerId="LiveId" clId="{59621D8E-0738-5E7E-AF6E-74F656DD42AC}" dt="2026-06-30T07:46:47.746" v="2388" actId="1037"/>
          <ac:spMkLst>
            <pc:docMk/>
            <pc:sldMk cId="3162060015" sldId="14998509"/>
            <ac:spMk id="9" creationId="{F92BCD95-1977-F7A1-DD2A-AD880EA3C41E}"/>
          </ac:spMkLst>
        </pc:spChg>
        <pc:spChg chg="add mod">
          <ac:chgData name="Wei Wang" userId="73d81f8027bf0b21" providerId="LiveId" clId="{59621D8E-0738-5E7E-AF6E-74F656DD42AC}" dt="2026-06-30T10:16:58.668" v="3669"/>
          <ac:spMkLst>
            <pc:docMk/>
            <pc:sldMk cId="3162060015" sldId="14998509"/>
            <ac:spMk id="10" creationId="{D7C11D6A-E563-A33E-66CD-4844D75E42FF}"/>
          </ac:spMkLst>
        </pc:spChg>
        <pc:picChg chg="add mod modCrop">
          <ac:chgData name="Wei Wang" userId="73d81f8027bf0b21" providerId="LiveId" clId="{59621D8E-0738-5E7E-AF6E-74F656DD42AC}" dt="2026-06-30T07:46:47.746" v="2388" actId="1037"/>
          <ac:picMkLst>
            <pc:docMk/>
            <pc:sldMk cId="3162060015" sldId="14998509"/>
            <ac:picMk id="8" creationId="{CD409316-8D0A-1638-C117-960617AC97CD}"/>
          </ac:picMkLst>
        </pc:picChg>
        <pc:picChg chg="mod">
          <ac:chgData name="Wei Wang" userId="73d81f8027bf0b21" providerId="LiveId" clId="{59621D8E-0738-5E7E-AF6E-74F656DD42AC}" dt="2026-06-30T09:19:07.739" v="3574" actId="1038"/>
          <ac:picMkLst>
            <pc:docMk/>
            <pc:sldMk cId="3162060015" sldId="14998509"/>
            <ac:picMk id="1026" creationId="{79202760-DA3A-435A-AD63-B49C6262D405}"/>
          </ac:picMkLst>
        </pc:picChg>
        <pc:picChg chg="mod">
          <ac:chgData name="Wei Wang" userId="73d81f8027bf0b21" providerId="LiveId" clId="{59621D8E-0738-5E7E-AF6E-74F656DD42AC}" dt="2026-06-30T09:19:07.739" v="3574" actId="1038"/>
          <ac:picMkLst>
            <pc:docMk/>
            <pc:sldMk cId="3162060015" sldId="14998509"/>
            <ac:picMk id="1028" creationId="{248F08D3-66BB-49B2-BCB2-739A6721BD41}"/>
          </ac:picMkLst>
        </pc:picChg>
      </pc:sldChg>
      <pc:sldChg chg="addSp delSp modSp add mod modClrScheme chgLayout">
        <pc:chgData name="Wei Wang" userId="73d81f8027bf0b21" providerId="LiveId" clId="{59621D8E-0738-5E7E-AF6E-74F656DD42AC}" dt="2026-06-30T10:06:20.969" v="3615"/>
        <pc:sldMkLst>
          <pc:docMk/>
          <pc:sldMk cId="2100905715" sldId="14998510"/>
        </pc:sldMkLst>
        <pc:spChg chg="mod ord">
          <ac:chgData name="Wei Wang" userId="73d81f8027bf0b21" providerId="LiveId" clId="{59621D8E-0738-5E7E-AF6E-74F656DD42AC}" dt="2026-06-30T10:06:20.969" v="3615"/>
          <ac:spMkLst>
            <pc:docMk/>
            <pc:sldMk cId="2100905715" sldId="14998510"/>
            <ac:spMk id="2" creationId="{CD730E1E-EF45-E249-02A6-B3A54D95D265}"/>
          </ac:spMkLst>
        </pc:spChg>
        <pc:spChg chg="mod ord">
          <ac:chgData name="Wei Wang" userId="73d81f8027bf0b21" providerId="LiveId" clId="{59621D8E-0738-5E7E-AF6E-74F656DD42AC}" dt="2026-06-30T10:06:20.969" v="3615"/>
          <ac:spMkLst>
            <pc:docMk/>
            <pc:sldMk cId="2100905715" sldId="14998510"/>
            <ac:spMk id="11" creationId="{7B0148BE-E2C5-EEC5-884E-240936BCA30E}"/>
          </ac:spMkLst>
        </pc:spChg>
        <pc:spChg chg="add mod">
          <ac:chgData name="Wei Wang" userId="73d81f8027bf0b21" providerId="LiveId" clId="{59621D8E-0738-5E7E-AF6E-74F656DD42AC}" dt="2026-06-30T08:24:54.587" v="2993" actId="12"/>
          <ac:spMkLst>
            <pc:docMk/>
            <pc:sldMk cId="2100905715" sldId="14998510"/>
            <ac:spMk id="21" creationId="{FE23166F-80F4-F82B-55F0-E803425E83AF}"/>
          </ac:spMkLst>
        </pc:spChg>
        <pc:picChg chg="mod">
          <ac:chgData name="Wei Wang" userId="73d81f8027bf0b21" providerId="LiveId" clId="{59621D8E-0738-5E7E-AF6E-74F656DD42AC}" dt="2026-06-30T09:02:18.793" v="3051" actId="1035"/>
          <ac:picMkLst>
            <pc:docMk/>
            <pc:sldMk cId="2100905715" sldId="14998510"/>
            <ac:picMk id="3" creationId="{CD8B153B-5239-0152-E568-1A80C98EBA40}"/>
          </ac:picMkLst>
        </pc:picChg>
        <pc:picChg chg="add mod modCrop">
          <ac:chgData name="Wei Wang" userId="73d81f8027bf0b21" providerId="LiveId" clId="{59621D8E-0738-5E7E-AF6E-74F656DD42AC}" dt="2026-06-30T09:02:15.867" v="3048" actId="1076"/>
          <ac:picMkLst>
            <pc:docMk/>
            <pc:sldMk cId="2100905715" sldId="14998510"/>
            <ac:picMk id="18" creationId="{9017CB40-5025-C1B8-AE61-F605D565E18B}"/>
          </ac:picMkLst>
        </pc:picChg>
        <pc:picChg chg="add mod modCrop">
          <ac:chgData name="Wei Wang" userId="73d81f8027bf0b21" providerId="LiveId" clId="{59621D8E-0738-5E7E-AF6E-74F656DD42AC}" dt="2026-06-30T09:02:07.649" v="3047" actId="1076"/>
          <ac:picMkLst>
            <pc:docMk/>
            <pc:sldMk cId="2100905715" sldId="14998510"/>
            <ac:picMk id="19" creationId="{A5DCD160-F2B2-84C8-9B34-D2A38CFE692B}"/>
          </ac:picMkLst>
        </pc:picChg>
        <pc:picChg chg="add mod">
          <ac:chgData name="Wei Wang" userId="73d81f8027bf0b21" providerId="LiveId" clId="{59621D8E-0738-5E7E-AF6E-74F656DD42AC}" dt="2026-06-30T09:01:47.932" v="3042" actId="1076"/>
          <ac:picMkLst>
            <pc:docMk/>
            <pc:sldMk cId="2100905715" sldId="14998510"/>
            <ac:picMk id="23" creationId="{D2E7006C-99BD-693C-46C1-95174A76BF97}"/>
          </ac:picMkLst>
        </pc:picChg>
      </pc:sldChg>
      <pc:sldChg chg="delSp modSp add mod modClrScheme chgLayout">
        <pc:chgData name="Wei Wang" userId="73d81f8027bf0b21" providerId="LiveId" clId="{59621D8E-0738-5E7E-AF6E-74F656DD42AC}" dt="2026-06-30T10:16:04.094" v="3668" actId="478"/>
        <pc:sldMkLst>
          <pc:docMk/>
          <pc:sldMk cId="508544700" sldId="14998511"/>
        </pc:sldMkLst>
        <pc:spChg chg="mod ord">
          <ac:chgData name="Wei Wang" userId="73d81f8027bf0b21" providerId="LiveId" clId="{59621D8E-0738-5E7E-AF6E-74F656DD42AC}" dt="2026-06-30T10:06:20.969" v="3615"/>
          <ac:spMkLst>
            <pc:docMk/>
            <pc:sldMk cId="508544700" sldId="14998511"/>
            <ac:spMk id="2" creationId="{00000000-0000-0000-0000-000000000000}"/>
          </ac:spMkLst>
        </pc:spChg>
        <pc:spChg chg="mod ord">
          <ac:chgData name="Wei Wang" userId="73d81f8027bf0b21" providerId="LiveId" clId="{59621D8E-0738-5E7E-AF6E-74F656DD42AC}" dt="2026-06-30T10:06:20.969" v="3615"/>
          <ac:spMkLst>
            <pc:docMk/>
            <pc:sldMk cId="508544700" sldId="14998511"/>
            <ac:spMk id="858" creationId="{00000000-0000-0000-0000-000000000000}"/>
          </ac:spMkLst>
        </pc:spChg>
        <pc:spChg chg="mod ord">
          <ac:chgData name="Wei Wang" userId="73d81f8027bf0b21" providerId="LiveId" clId="{59621D8E-0738-5E7E-AF6E-74F656DD42AC}" dt="2026-06-30T10:06:20.969" v="3615"/>
          <ac:spMkLst>
            <pc:docMk/>
            <pc:sldMk cId="508544700" sldId="14998511"/>
            <ac:spMk id="859" creationId="{00000000-0000-0000-0000-000000000000}"/>
          </ac:spMkLst>
        </pc:spChg>
      </pc:sldChg>
      <pc:sldChg chg="addSp delSp modSp add del mod modClrScheme chgLayout">
        <pc:chgData name="Wei Wang" userId="73d81f8027bf0b21" providerId="LiveId" clId="{59621D8E-0738-5E7E-AF6E-74F656DD42AC}" dt="2026-07-02T21:12:08.855" v="3709" actId="27636"/>
        <pc:sldMkLst>
          <pc:docMk/>
          <pc:sldMk cId="2638919440" sldId="14998512"/>
        </pc:sldMkLst>
        <pc:spChg chg="add mod ord">
          <ac:chgData name="Wei Wang" userId="73d81f8027bf0b21" providerId="LiveId" clId="{59621D8E-0738-5E7E-AF6E-74F656DD42AC}" dt="2026-06-30T07:59:20.180" v="2686" actId="14100"/>
          <ac:spMkLst>
            <pc:docMk/>
            <pc:sldMk cId="2638919440" sldId="14998512"/>
            <ac:spMk id="7" creationId="{B495CEBA-D9F3-16EF-3003-3AD8A4395F03}"/>
          </ac:spMkLst>
        </pc:spChg>
        <pc:spChg chg="add mod">
          <ac:chgData name="Wei Wang" userId="73d81f8027bf0b21" providerId="LiveId" clId="{59621D8E-0738-5E7E-AF6E-74F656DD42AC}" dt="2026-06-30T10:06:20.969" v="3615"/>
          <ac:spMkLst>
            <pc:docMk/>
            <pc:sldMk cId="2638919440" sldId="14998512"/>
            <ac:spMk id="8" creationId="{F8DF7CCD-9CB4-9CB4-B287-36E68181DB5C}"/>
          </ac:spMkLst>
        </pc:spChg>
        <pc:spChg chg="add mod">
          <ac:chgData name="Wei Wang" userId="73d81f8027bf0b21" providerId="LiveId" clId="{59621D8E-0738-5E7E-AF6E-74F656DD42AC}" dt="2026-07-02T21:12:08.855" v="3709" actId="27636"/>
          <ac:spMkLst>
            <pc:docMk/>
            <pc:sldMk cId="2638919440" sldId="14998512"/>
            <ac:spMk id="11" creationId="{0C677B88-AA02-24F2-5F1E-5F66582CC755}"/>
          </ac:spMkLst>
        </pc:spChg>
        <pc:spChg chg="add mod">
          <ac:chgData name="Wei Wang" userId="73d81f8027bf0b21" providerId="LiveId" clId="{59621D8E-0738-5E7E-AF6E-74F656DD42AC}" dt="2026-06-30T10:17:18.003" v="3671"/>
          <ac:spMkLst>
            <pc:docMk/>
            <pc:sldMk cId="2638919440" sldId="14998512"/>
            <ac:spMk id="12" creationId="{A1189C6A-16A1-DFB4-F2B2-3EDB0AF92038}"/>
          </ac:spMkLst>
        </pc:spChg>
        <pc:picChg chg="add mod">
          <ac:chgData name="Wei Wang" userId="73d81f8027bf0b21" providerId="LiveId" clId="{59621D8E-0738-5E7E-AF6E-74F656DD42AC}" dt="2026-06-30T07:59:09.181" v="2685" actId="1076"/>
          <ac:picMkLst>
            <pc:docMk/>
            <pc:sldMk cId="2638919440" sldId="14998512"/>
            <ac:picMk id="10" creationId="{08437756-5C24-22FA-1B9A-6B3AE84BCA04}"/>
          </ac:picMkLst>
        </pc:picChg>
      </pc:sldChg>
      <pc:sldChg chg="addSp delSp modSp add del mod modClrScheme chgLayout">
        <pc:chgData name="Wei Wang" userId="73d81f8027bf0b21" providerId="LiveId" clId="{59621D8E-0738-5E7E-AF6E-74F656DD42AC}" dt="2026-06-30T10:14:51.390" v="3640" actId="700"/>
        <pc:sldMkLst>
          <pc:docMk/>
          <pc:sldMk cId="2837715734" sldId="14998519"/>
        </pc:sldMkLst>
        <pc:spChg chg="add mod">
          <ac:chgData name="Wei Wang" userId="73d81f8027bf0b21" providerId="LiveId" clId="{59621D8E-0738-5E7E-AF6E-74F656DD42AC}" dt="2026-06-30T07:51:35.281" v="2575" actId="1037"/>
          <ac:spMkLst>
            <pc:docMk/>
            <pc:sldMk cId="2837715734" sldId="14998519"/>
            <ac:spMk id="4" creationId="{BAA91953-0157-0B0B-E73F-C1F0E6A8FFD0}"/>
          </ac:spMkLst>
        </pc:spChg>
        <pc:spChg chg="mod">
          <ac:chgData name="Wei Wang" userId="73d81f8027bf0b21" providerId="LiveId" clId="{59621D8E-0738-5E7E-AF6E-74F656DD42AC}" dt="2026-06-30T09:05:15.277" v="3222" actId="1038"/>
          <ac:spMkLst>
            <pc:docMk/>
            <pc:sldMk cId="2837715734" sldId="14998519"/>
            <ac:spMk id="5" creationId="{0E432231-11B0-44A7-B8F2-FE3E117CCFE1}"/>
          </ac:spMkLst>
        </pc:spChg>
      </pc:sldChg>
      <pc:sldChg chg="addSp modSp add del mod modClrScheme chgLayout">
        <pc:chgData name="Wei Wang" userId="73d81f8027bf0b21" providerId="LiveId" clId="{59621D8E-0738-5E7E-AF6E-74F656DD42AC}" dt="2026-06-30T10:14:51.390" v="3640" actId="700"/>
        <pc:sldMkLst>
          <pc:docMk/>
          <pc:sldMk cId="3106439444" sldId="14998520"/>
        </pc:sldMkLst>
        <pc:spChg chg="mod ord">
          <ac:chgData name="Wei Wang" userId="73d81f8027bf0b21" providerId="LiveId" clId="{59621D8E-0738-5E7E-AF6E-74F656DD42AC}" dt="2026-06-30T10:14:51.390" v="3640" actId="700"/>
          <ac:spMkLst>
            <pc:docMk/>
            <pc:sldMk cId="3106439444" sldId="14998520"/>
            <ac:spMk id="2" creationId="{5FA38440-F32C-4DD8-9CEB-BAC264CE29DE}"/>
          </ac:spMkLst>
        </pc:spChg>
        <pc:spChg chg="add mod">
          <ac:chgData name="Wei Wang" userId="73d81f8027bf0b21" providerId="LiveId" clId="{59621D8E-0738-5E7E-AF6E-74F656DD42AC}" dt="2026-06-30T09:05:06.120" v="3213" actId="207"/>
          <ac:spMkLst>
            <pc:docMk/>
            <pc:sldMk cId="3106439444" sldId="14998520"/>
            <ac:spMk id="3" creationId="{FE753292-61CF-2819-037A-ACEEA24EBCCF}"/>
          </ac:spMkLst>
        </pc:spChg>
        <pc:spChg chg="mod">
          <ac:chgData name="Wei Wang" userId="73d81f8027bf0b21" providerId="LiveId" clId="{59621D8E-0738-5E7E-AF6E-74F656DD42AC}" dt="2026-06-30T09:04:59.119" v="3211" actId="120"/>
          <ac:spMkLst>
            <pc:docMk/>
            <pc:sldMk cId="3106439444" sldId="14998520"/>
            <ac:spMk id="4" creationId="{F8015E08-513A-4142-B370-482D4B1E482F}"/>
          </ac:spMkLst>
        </pc:spChg>
      </pc:sldChg>
      <pc:sldChg chg="modSp add mod">
        <pc:chgData name="Wei Wang" userId="73d81f8027bf0b21" providerId="LiveId" clId="{59621D8E-0738-5E7E-AF6E-74F656DD42AC}" dt="2026-06-30T10:13:18.831" v="3638" actId="1076"/>
        <pc:sldMkLst>
          <pc:docMk/>
          <pc:sldMk cId="3536526575" sldId="14998521"/>
        </pc:sldMkLst>
        <pc:spChg chg="mod">
          <ac:chgData name="Wei Wang" userId="73d81f8027bf0b21" providerId="LiveId" clId="{59621D8E-0738-5E7E-AF6E-74F656DD42AC}" dt="2026-06-30T10:13:18.831" v="3638" actId="1076"/>
          <ac:spMkLst>
            <pc:docMk/>
            <pc:sldMk cId="3536526575" sldId="14998521"/>
            <ac:spMk id="6" creationId="{B32DA23A-D620-4535-98FB-5AA0F2BAC495}"/>
          </ac:spMkLst>
        </pc:spChg>
      </pc:sldChg>
      <pc:sldMasterChg chg="addSp delSp modSp mod modSldLayout sldLayoutOrd">
        <pc:chgData name="Wei Wang" userId="73d81f8027bf0b21" providerId="LiveId" clId="{59621D8E-0738-5E7E-AF6E-74F656DD42AC}" dt="2026-06-30T10:13:59.165" v="3639"/>
        <pc:sldMasterMkLst>
          <pc:docMk/>
          <pc:sldMasterMk cId="273925198" sldId="2147483736"/>
        </pc:sldMasterMkLst>
        <pc:spChg chg="mod">
          <ac:chgData name="Wei Wang" userId="73d81f8027bf0b21" providerId="LiveId" clId="{59621D8E-0738-5E7E-AF6E-74F656DD42AC}" dt="2026-06-30T09:14:10.534" v="3559"/>
          <ac:spMkLst>
            <pc:docMk/>
            <pc:sldMasterMk cId="273925198" sldId="2147483736"/>
            <ac:spMk id="3" creationId="{00000000-0000-0000-0000-000000000000}"/>
          </ac:spMkLst>
        </pc:spChg>
        <pc:picChg chg="add mod">
          <ac:chgData name="Wei Wang" userId="73d81f8027bf0b21" providerId="LiveId" clId="{59621D8E-0738-5E7E-AF6E-74F656DD42AC}" dt="2026-06-30T10:09:00.779" v="3618" actId="14100"/>
          <ac:picMkLst>
            <pc:docMk/>
            <pc:sldMasterMk cId="273925198" sldId="2147483736"/>
            <ac:picMk id="10" creationId="{AA9AD96C-8A84-B603-190E-00C10C01FDEE}"/>
          </ac:picMkLst>
        </pc:picChg>
        <pc:sldLayoutChg chg="modSp mod ord">
          <pc:chgData name="Wei Wang" userId="73d81f8027bf0b21" providerId="LiveId" clId="{59621D8E-0738-5E7E-AF6E-74F656DD42AC}" dt="2026-06-30T09:16:51.025" v="3563" actId="20578"/>
          <pc:sldLayoutMkLst>
            <pc:docMk/>
            <pc:sldMasterMk cId="273925198" sldId="2147483736"/>
            <pc:sldLayoutMk cId="4115320382" sldId="2147483708"/>
          </pc:sldLayoutMkLst>
          <pc:spChg chg="mod">
            <ac:chgData name="Wei Wang" userId="73d81f8027bf0b21" providerId="LiveId" clId="{59621D8E-0738-5E7E-AF6E-74F656DD42AC}" dt="2026-06-30T09:16:51.025" v="3563" actId="20578"/>
            <ac:spMkLst>
              <pc:docMk/>
              <pc:sldMasterMk cId="273925198" sldId="2147483736"/>
              <pc:sldLayoutMk cId="4115320382" sldId="2147483708"/>
              <ac:spMk id="5" creationId="{00000000-0000-0000-0000-000000000000}"/>
            </ac:spMkLst>
          </pc:spChg>
          <pc:spChg chg="mod">
            <ac:chgData name="Wei Wang" userId="73d81f8027bf0b21" providerId="LiveId" clId="{59621D8E-0738-5E7E-AF6E-74F656DD42AC}" dt="2026-06-30T09:16:51.025" v="3563" actId="20578"/>
            <ac:spMkLst>
              <pc:docMk/>
              <pc:sldMasterMk cId="273925198" sldId="2147483736"/>
              <pc:sldLayoutMk cId="4115320382" sldId="2147483708"/>
              <ac:spMk id="6" creationId="{B4A8A24A-FF9F-43C3-BB46-8C4199361256}"/>
            </ac:spMkLst>
          </pc:spChg>
          <pc:spChg chg="mod">
            <ac:chgData name="Wei Wang" userId="73d81f8027bf0b21" providerId="LiveId" clId="{59621D8E-0738-5E7E-AF6E-74F656DD42AC}" dt="2026-06-30T09:16:51.025" v="3563" actId="20578"/>
            <ac:spMkLst>
              <pc:docMk/>
              <pc:sldMasterMk cId="273925198" sldId="2147483736"/>
              <pc:sldLayoutMk cId="4115320382" sldId="2147483708"/>
              <ac:spMk id="7" creationId="{D324C25A-7058-B248-9D11-9BA9D8CEAB8A}"/>
            </ac:spMkLst>
          </pc:spChg>
        </pc:sldLayoutChg>
        <pc:sldLayoutChg chg="delSp">
          <pc:chgData name="Wei Wang" userId="73d81f8027bf0b21" providerId="LiveId" clId="{59621D8E-0738-5E7E-AF6E-74F656DD42AC}" dt="2026-06-30T10:06:20.969" v="3615"/>
          <pc:sldLayoutMkLst>
            <pc:docMk/>
            <pc:sldMasterMk cId="273925198" sldId="2147483736"/>
            <pc:sldLayoutMk cId="1355955531" sldId="2147483741"/>
          </pc:sldLayoutMkLst>
        </pc:sldLayoutChg>
        <pc:sldLayoutChg chg="addSp delSp modSp mod">
          <pc:chgData name="Wei Wang" userId="73d81f8027bf0b21" providerId="LiveId" clId="{59621D8E-0738-5E7E-AF6E-74F656DD42AC}" dt="2026-06-30T10:13:59.165" v="3639"/>
          <pc:sldLayoutMkLst>
            <pc:docMk/>
            <pc:sldMasterMk cId="273925198" sldId="2147483736"/>
            <pc:sldLayoutMk cId="2701970806" sldId="2147483742"/>
          </pc:sldLayoutMkLst>
          <pc:spChg chg="add mod">
            <ac:chgData name="Wei Wang" userId="73d81f8027bf0b21" providerId="LiveId" clId="{59621D8E-0738-5E7E-AF6E-74F656DD42AC}" dt="2026-06-30T10:13:59.165" v="3639"/>
            <ac:spMkLst>
              <pc:docMk/>
              <pc:sldMasterMk cId="273925198" sldId="2147483736"/>
              <pc:sldLayoutMk cId="2701970806" sldId="2147483742"/>
              <ac:spMk id="7" creationId="{8962BBE5-7F1B-CD78-CB20-C1BE882BC38A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86D78-31DF-493B-968A-39C1B250695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  <a:sym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73610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9800A-55EB-D695-E15E-5DF6C0D6C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0EA675-8195-B80E-5148-A08A9902E9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9566CE-4CE4-8D3F-970F-C737A25B8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444AF5-0254-1FC3-D927-71FC9E76FC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5ACBAC-C8EB-45CA-967B-DC24F1263E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9561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5ACBAC-C8EB-45CA-967B-DC24F1263E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596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BC002A-B0FF-4AB1-B1B7-F9D4F08610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583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58662-6974-E834-3F87-9D9B6E574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A43D51C-8AB9-EAE2-6521-1A4655B969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05F14D3-21C3-C3B2-FE93-B13F35C8A2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CE13CC0-49B5-5001-C66C-CD968DDE09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BC002A-B0FF-4AB1-B1B7-F9D4F08610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563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CA5FC-7168-618F-7470-0BA19CFC1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A28897A-50FF-751A-984F-3F9DBAA62F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F929D48-1075-EC69-4454-81D096A92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574985-E14D-10ED-BFF4-8400C982F1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BC002A-B0FF-4AB1-B1B7-F9D4F08610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4709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63386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DC32-92A7-875C-C9E4-95BD43EF7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B51ED8D-AF42-4A6B-3E15-180B3EF1D1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D55976F-5F74-9900-488A-CDF8FD01A0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B8DC42E-F570-AF5A-1364-EB76570C78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089F9A-35C1-4448-90CF-3839D21C8AE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0267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B8B73-DE49-77BC-5545-88D3B7C0C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B878F76-0A0F-FEDB-61D3-330A003E05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E1196F9-07C6-7AB4-86F4-C93BAC7ED0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9E4583B-FDC6-2FC9-093D-319E925DE2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B8688-F2B1-407E-A534-F88A1E5C850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70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EB981-4CC2-869F-27F9-EB9F441FB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18DB8EA-C59D-3708-37FD-EC30622F83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1D31EA4-8033-1BDB-CB08-290CFD0E1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2D165DF-E6B2-D986-C45B-B3AEC66750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089F9A-35C1-4448-90CF-3839D21C8AE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176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C04BE-678F-76B9-86D9-5367E743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A91328-E290-63EF-F850-8EFCC338A0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CC0024-5AA5-0202-A99C-1614D47D65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DE0CD2-DB71-ABEE-B0DD-49A16EBCA7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5ACBAC-C8EB-45CA-967B-DC24F1263E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7410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ltGray">
          <a:xfrm>
            <a:off x="-12326" y="-33059"/>
            <a:ext cx="9563810" cy="939485"/>
          </a:xfrm>
          <a:prstGeom prst="rect">
            <a:avLst/>
          </a:prstGeom>
          <a:solidFill>
            <a:srgbClr val="365F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799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83150" y="6551514"/>
            <a:ext cx="272439" cy="26879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484" y="-14566"/>
            <a:ext cx="2640516" cy="939485"/>
          </a:xfrm>
          <a:prstGeom prst="rect">
            <a:avLst/>
          </a:prstGeom>
        </p:spPr>
      </p:pic>
      <p:sp>
        <p:nvSpPr>
          <p:cNvPr id="6" name="标题 2">
            <a:extLst>
              <a:ext uri="{FF2B5EF4-FFF2-40B4-BE49-F238E27FC236}">
                <a16:creationId xmlns:a16="http://schemas.microsoft.com/office/drawing/2014/main" id="{B4A8A24A-FF9F-43C3-BB46-8C41993612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579" y="116722"/>
            <a:ext cx="9016948" cy="70866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324C25A-7058-B248-9D11-9BA9D8CEAB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46579" y="1056208"/>
            <a:ext cx="11680550" cy="5325121"/>
          </a:xfrm>
          <a:prstGeom prst="rect">
            <a:avLst/>
          </a:prstGeom>
        </p:spPr>
        <p:txBody>
          <a:bodyPr lIns="50800" tIns="50800" rIns="50800" bIns="50800"/>
          <a:lstStyle>
            <a:lvl1pPr marL="344225" marR="40619"/>
            <a:lvl2pPr marL="658455" marR="40619" indent="-257098">
              <a:defRPr sz="1979"/>
            </a:lvl2pPr>
            <a:lvl3pPr marL="1018392" marR="40619" indent="-205678">
              <a:defRPr sz="1620"/>
            </a:lvl3pPr>
            <a:lvl4pPr marL="1429749" marR="40619" indent="-205678">
              <a:defRPr sz="1260"/>
            </a:lvl4pPr>
            <a:lvl5pPr marL="1841106" marR="40619" indent="-205678">
              <a:defRPr sz="126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4115320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483715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YSU Sil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680474" y="6515100"/>
            <a:ext cx="272439" cy="26879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6CB4B4D-7CA3-9044-876B-883B54F8677D}" type="slidenum">
              <a:rPr lang="en-US" altLang="zh-CN" smtClean="0"/>
              <a:pPr/>
              <a:t>‹#›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0177254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26608" y="6453336"/>
            <a:ext cx="272510" cy="268792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987215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Rectangle"/>
          <p:cNvSpPr/>
          <p:nvPr userDrawn="1"/>
        </p:nvSpPr>
        <p:spPr>
          <a:xfrm>
            <a:off x="0" y="-22860"/>
            <a:ext cx="12176760" cy="88011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D6D6D6"/>
              </a:gs>
            </a:gsLst>
            <a:lin ang="5400000"/>
          </a:gradFill>
          <a:ln w="12700">
            <a:miter lim="400000"/>
          </a:ln>
        </p:spPr>
        <p:txBody>
          <a:bodyPr lIns="45708" tIns="45708" rIns="45708" bIns="45708" anchor="ctr"/>
          <a:lstStyle/>
          <a:p>
            <a:pPr marR="0" indent="0" defTabSz="411357">
              <a:lnSpc>
                <a:spcPct val="83000"/>
              </a:lnSpc>
              <a:defRPr sz="1800">
                <a:uFillTx/>
                <a:latin typeface="Arial"/>
                <a:ea typeface="Arial"/>
                <a:cs typeface="Arial"/>
                <a:sym typeface="Arial"/>
              </a:defRPr>
            </a:pPr>
            <a:endParaRPr sz="1620"/>
          </a:p>
        </p:txBody>
      </p:sp>
      <p:sp>
        <p:nvSpPr>
          <p:cNvPr id="201" name="Body Level One…"/>
          <p:cNvSpPr txBox="1">
            <a:spLocks noGrp="1"/>
          </p:cNvSpPr>
          <p:nvPr>
            <p:ph type="body" idx="1"/>
          </p:nvPr>
        </p:nvSpPr>
        <p:spPr>
          <a:xfrm>
            <a:off x="496569" y="943926"/>
            <a:ext cx="11231884" cy="5482057"/>
          </a:xfrm>
          <a:prstGeom prst="rect">
            <a:avLst/>
          </a:prstGeom>
        </p:spPr>
        <p:txBody>
          <a:bodyPr/>
          <a:lstStyle>
            <a:lvl1pPr marL="344224" marR="40619"/>
            <a:lvl2pPr marL="705200" marR="40619" indent="-303842"/>
            <a:lvl3pPr marR="40619"/>
            <a:lvl4pPr marL="1606044" marR="40619" indent="-381973"/>
            <a:lvl5pPr marL="2017401" marR="40619" indent="-381972"/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202" name="Title Text"/>
          <p:cNvSpPr txBox="1">
            <a:spLocks noGrp="1"/>
          </p:cNvSpPr>
          <p:nvPr>
            <p:ph type="title"/>
          </p:nvPr>
        </p:nvSpPr>
        <p:spPr>
          <a:xfrm>
            <a:off x="489797" y="133667"/>
            <a:ext cx="10408921" cy="730251"/>
          </a:xfrm>
          <a:prstGeom prst="rect">
            <a:avLst/>
          </a:prstGeom>
        </p:spPr>
        <p:txBody>
          <a:bodyPr>
            <a:normAutofit/>
          </a:bodyPr>
          <a:lstStyle>
            <a:lvl1pPr marL="39674" marR="40619" indent="-39674"/>
          </a:lstStyle>
          <a:p>
            <a:r>
              <a:rPr dirty="0"/>
              <a:t>Title Text</a:t>
            </a:r>
          </a:p>
        </p:txBody>
      </p:sp>
      <p:sp>
        <p:nvSpPr>
          <p:cNvPr id="2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659388" y="6519525"/>
            <a:ext cx="312825" cy="268792"/>
          </a:xfrm>
          <a:prstGeom prst="rect">
            <a:avLst/>
          </a:prstGeom>
        </p:spPr>
        <p:txBody>
          <a:bodyPr anchor="ctr"/>
          <a:lstStyle>
            <a:lvl1pPr indent="39993" algn="r" defTabSz="411357">
              <a:defRPr b="0"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6CB4B4D-7CA3-9044-876B-883B54F8677D}" type="slidenum">
              <a:rPr lang="en-US" altLang="zh-CN" smtClean="0"/>
              <a:pPr/>
              <a:t>‹#›</a:t>
            </a:fld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226" y="87648"/>
            <a:ext cx="782257" cy="68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5553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8962BBE5-7F1B-CD78-CB20-C1BE882BC38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659388" y="6519525"/>
            <a:ext cx="312825" cy="268792"/>
          </a:xfrm>
          <a:prstGeom prst="rect">
            <a:avLst/>
          </a:prstGeom>
        </p:spPr>
        <p:txBody>
          <a:bodyPr anchor="ctr"/>
          <a:lstStyle>
            <a:lvl1pPr indent="39993" algn="r" defTabSz="411357">
              <a:defRPr b="0"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6CB4B4D-7CA3-9044-876B-883B54F8677D}" type="slidenum">
              <a:rPr lang="en-US" altLang="zh-CN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01970806"/>
      </p:ext>
    </p:extLst>
  </p:cSld>
  <p:clrMapOvr>
    <a:masterClrMapping/>
  </p:clrMapOvr>
  <p:transition spd="slow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1085949608"/>
      </p:ext>
    </p:extLst>
  </p:cSld>
  <p:clrMapOvr>
    <a:masterClrMapping/>
  </p:clrMapOvr>
  <p:transition spd="slow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B7496-CE7A-48F9-8CD5-95D9D73C32FF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006716"/>
      </p:ext>
    </p:extLst>
  </p:cSld>
  <p:clrMapOvr>
    <a:masterClrMapping/>
  </p:clrMapOvr>
  <p:transition spd="slow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0A357-EABA-40C4-8975-A5721C1724F9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548794"/>
      </p:ext>
    </p:extLst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BBD7A991-EADE-43C7-A76C-B246784C6957}" type="slidenum">
              <a:rPr lang="zh-CN" altLang="en-US"/>
              <a:t>‹#›</a:t>
            </a:fld>
            <a:endParaRPr lang="zh-CN" altLang="en-US"/>
          </a:p>
        </p:txBody>
      </p:sp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744855"/>
          </a:xfrm>
          <a:prstGeom prst="rect">
            <a:avLst/>
          </a:prstGeom>
          <a:solidFill>
            <a:srgbClr val="0A4E7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812800" marR="0" indent="-8128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</a:pPr>
            <a:endParaRPr kumimoji="0" lang="zh-CN" altLang="en-US" sz="2000" b="1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5" name="图片 4" descr="juno  logo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/>
          <a:srcRect l="13865" t="13693" r="15226" b="17761"/>
          <a:stretch>
            <a:fillRect/>
          </a:stretch>
        </p:blipFill>
        <p:spPr>
          <a:xfrm>
            <a:off x="11187430" y="-86360"/>
            <a:ext cx="1004570" cy="88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288541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0" y="0"/>
            <a:ext cx="12192000" cy="852726"/>
          </a:xfrm>
          <a:prstGeom prst="rect">
            <a:avLst/>
          </a:prstGeom>
          <a:gradFill>
            <a:gsLst>
              <a:gs pos="0">
                <a:srgbClr val="D6D6D6"/>
              </a:gs>
              <a:gs pos="100000">
                <a:srgbClr val="FFFFFF"/>
              </a:gs>
            </a:gsLst>
            <a:lin ang="16200000"/>
          </a:gradFill>
          <a:ln w="12700"/>
        </p:spPr>
        <p:txBody>
          <a:bodyPr lIns="45708" tIns="45708" rIns="45708" bIns="45708" anchor="ctr"/>
          <a:lstStyle/>
          <a:p>
            <a:endParaRPr sz="1620"/>
          </a:p>
        </p:txBody>
      </p:sp>
      <p:sp>
        <p:nvSpPr>
          <p:cNvPr id="3" name="Osaka University, Feb 12, 2016"/>
          <p:cNvSpPr txBox="1"/>
          <p:nvPr/>
        </p:nvSpPr>
        <p:spPr>
          <a:xfrm>
            <a:off x="3053660" y="6573551"/>
            <a:ext cx="6103728" cy="166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marL="44097" marR="45145" algn="ctr">
              <a:buClr>
                <a:srgbClr val="000000"/>
              </a:buClr>
              <a:buFont typeface="Helvetica"/>
              <a:defRPr sz="1200"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r>
              <a:rPr lang="en-US" altLang="zh-CN" sz="1080" dirty="0">
                <a:latin typeface="Arial" panose="020B0604020202020204" pitchFamily="34" charset="0"/>
                <a:cs typeface="Arial" panose="020B0604020202020204" pitchFamily="34" charset="0"/>
              </a:rPr>
              <a:t>The 17th FCPPN/L Workshop, Lyon, Jun 29 - Jul 3, 2026</a:t>
            </a:r>
          </a:p>
        </p:txBody>
      </p:sp>
      <p:sp>
        <p:nvSpPr>
          <p:cNvPr id="4" name="Line"/>
          <p:cNvSpPr/>
          <p:nvPr userDrawn="1"/>
        </p:nvSpPr>
        <p:spPr>
          <a:xfrm>
            <a:off x="19050" y="6549390"/>
            <a:ext cx="12172952" cy="1588"/>
          </a:xfrm>
          <a:prstGeom prst="line">
            <a:avLst/>
          </a:prstGeom>
          <a:ln w="12700">
            <a:solidFill>
              <a:srgbClr val="000000"/>
            </a:solidFill>
          </a:ln>
        </p:spPr>
        <p:txBody>
          <a:bodyPr lIns="0" tIns="0" rIns="0" bIns="0"/>
          <a:lstStyle/>
          <a:p>
            <a:pPr marL="0" marR="0" defTabSz="411357">
              <a:defRPr sz="1200">
                <a:uFillTx/>
              </a:defRPr>
            </a:pPr>
            <a:endParaRPr sz="1080"/>
          </a:p>
        </p:txBody>
      </p:sp>
      <p:sp>
        <p:nvSpPr>
          <p:cNvPr id="5" name="Title Text"/>
          <p:cNvSpPr txBox="1">
            <a:spLocks noGrp="1"/>
          </p:cNvSpPr>
          <p:nvPr>
            <p:ph type="title"/>
          </p:nvPr>
        </p:nvSpPr>
        <p:spPr>
          <a:xfrm>
            <a:off x="489797" y="144462"/>
            <a:ext cx="10408921" cy="708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r>
              <a:rPr dirty="0"/>
              <a:t>Title Text</a:t>
            </a:r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496571" y="863918"/>
            <a:ext cx="11231881" cy="5646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2pPr marL="731837" indent="-285750">
              <a:buChar char="–"/>
              <a:defRPr sz="2200"/>
            </a:lvl2pPr>
            <a:lvl3pPr marL="1131887" indent="-228600">
              <a:defRPr sz="1800"/>
            </a:lvl3pPr>
            <a:lvl4pPr marL="1589087" indent="-228600">
              <a:buChar char="–"/>
              <a:defRPr sz="1400"/>
            </a:lvl4pPr>
            <a:lvl5pPr marL="2046287" indent="-228600">
              <a:buChar char="»"/>
              <a:defRPr sz="140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680474" y="6527383"/>
            <a:ext cx="272439" cy="2687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marL="0" marR="0" algn="r" defTabSz="582755">
              <a:defRPr sz="108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Optima"/>
              </a:defRPr>
            </a:lvl1pPr>
          </a:lstStyle>
          <a:p>
            <a:fld id="{86CB4B4D-7CA3-9044-876B-883B54F8677D}" type="slidenum">
              <a:rPr lang="en-US" altLang="zh-CN" smtClean="0"/>
              <a:pPr/>
              <a:t>‹#›</a:t>
            </a:fld>
            <a:endParaRPr lang="zh-CN" altLang="en-US" dirty="0"/>
          </a:p>
        </p:txBody>
      </p:sp>
      <p:sp>
        <p:nvSpPr>
          <p:cNvPr id="9" name="Wei Wang/王為"/>
          <p:cNvSpPr txBox="1">
            <a:spLocks/>
          </p:cNvSpPr>
          <p:nvPr userDrawn="1"/>
        </p:nvSpPr>
        <p:spPr>
          <a:xfrm>
            <a:off x="256118" y="6573551"/>
            <a:ext cx="195482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44097" marR="45145" indent="0" algn="l" defTabSz="10160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Helvetica"/>
              <a:buNone/>
              <a:tabLst/>
              <a:defRPr sz="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Optima"/>
              </a:defRPr>
            </a:lvl1pPr>
            <a:lvl2pPr marL="783792" marR="45146" indent="-337704" algn="l" defTabSz="10160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•"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Optima"/>
              </a:defRPr>
            </a:lvl2pPr>
            <a:lvl3pPr marL="1233487" marR="45146" indent="-330200" algn="l" defTabSz="10160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•"/>
              <a:tabLst/>
              <a:defRPr sz="2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Optima"/>
              </a:defRPr>
            </a:lvl3pPr>
            <a:lvl4pPr marL="1785030" marR="45146" indent="-424542" algn="l" defTabSz="10160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•"/>
              <a:tabLst/>
              <a:defRPr sz="2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Optima"/>
              </a:defRPr>
            </a:lvl4pPr>
            <a:lvl5pPr marL="2242230" marR="45146" indent="-424542" algn="l" defTabSz="10160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•"/>
              <a:tabLst/>
              <a:defRPr sz="2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Optima"/>
              </a:defRPr>
            </a:lvl5pPr>
            <a:lvl6pPr marL="2242230" marR="45146" indent="-424542" algn="l" defTabSz="10160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•"/>
              <a:tabLst/>
              <a:defRPr sz="2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Optima"/>
              </a:defRPr>
            </a:lvl6pPr>
            <a:lvl7pPr marL="2242230" marR="45146" indent="-424542" algn="l" defTabSz="10160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•"/>
              <a:tabLst/>
              <a:defRPr sz="2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Optima"/>
              </a:defRPr>
            </a:lvl7pPr>
            <a:lvl8pPr marL="2242230" marR="45146" indent="-424542" algn="l" defTabSz="10160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•"/>
              <a:tabLst/>
              <a:defRPr sz="2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Optima"/>
              </a:defRPr>
            </a:lvl8pPr>
            <a:lvl9pPr marL="2242230" marR="45146" indent="-424542" algn="l" defTabSz="10160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•"/>
              <a:tabLst/>
              <a:defRPr sz="2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Optima"/>
              </a:defRPr>
            </a:lvl9pPr>
          </a:lstStyle>
          <a:p>
            <a:pPr hangingPunct="1"/>
            <a:r>
              <a:rPr lang="en-US" sz="1080"/>
              <a:t>Wei Wang/</a:t>
            </a:r>
            <a:r>
              <a:rPr lang="zh-CN" altLang="en-US" sz="1080"/>
              <a:t>王為 </a:t>
            </a:r>
            <a:r>
              <a:rPr lang="en-US" altLang="zh-CN" sz="1080"/>
              <a:t>SYSU</a:t>
            </a:r>
            <a:endParaRPr lang="en-US" sz="1080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A9AD96C-8A84-B603-190E-00C10C01FDE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226" y="61825"/>
            <a:ext cx="782257" cy="71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2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38" r:id="rId2"/>
    <p:sldLayoutId id="2147483740" r:id="rId3"/>
    <p:sldLayoutId id="2147483741" r:id="rId4"/>
    <p:sldLayoutId id="2147483742" r:id="rId5"/>
  </p:sldLayoutIdLst>
  <p:transition spd="med"/>
  <p:hf hdr="0"/>
  <p:txStyles>
    <p:titleStyle>
      <a:lvl1pPr marL="39675" marR="40619" indent="-39675" algn="l" defTabSz="9141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1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j-ea"/>
          <a:ea typeface="+mj-ea"/>
          <a:cs typeface="+mn-cs"/>
          <a:sym typeface="Optima"/>
        </a:defRPr>
      </a:lvl1pPr>
      <a:lvl2pPr marL="39675" marR="40619" indent="166002" algn="l" defTabSz="9141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1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2pPr>
      <a:lvl3pPr marL="39675" marR="40619" indent="371680" algn="l" defTabSz="9141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1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3pPr>
      <a:lvl4pPr marL="39675" marR="40619" indent="577359" algn="l" defTabSz="9141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1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4pPr>
      <a:lvl5pPr marL="39675" marR="40619" indent="783037" algn="l" defTabSz="9141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1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5pPr>
      <a:lvl6pPr marL="39675" marR="40619" indent="988715" algn="l" defTabSz="9141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1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6pPr>
      <a:lvl7pPr marL="39675" marR="40619" indent="1194394" algn="l" defTabSz="9141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1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7pPr>
      <a:lvl8pPr marL="39675" marR="40619" indent="1400072" algn="l" defTabSz="9141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1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8pPr>
      <a:lvl9pPr marL="39675" marR="40619" indent="1605750" algn="l" defTabSz="9141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1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9pPr>
    </p:titleStyle>
    <p:bodyStyle>
      <a:lvl1pPr marL="344225" marR="40619" indent="-308517" algn="l" defTabSz="914126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000000"/>
        </a:buClr>
        <a:buSzPct val="100000"/>
        <a:buFont typeface="Helvetica"/>
        <a:buChar char="•"/>
        <a:tabLst/>
        <a:defRPr sz="215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Arial" panose="020B0604020202020204" pitchFamily="34" charset="0"/>
          <a:ea typeface="+mn-ea"/>
          <a:cs typeface="Arial" panose="020B0604020202020204" pitchFamily="34" charset="0"/>
          <a:sym typeface="Optima"/>
        </a:defRPr>
      </a:lvl1pPr>
      <a:lvl2pPr marL="705201" marR="40619" indent="-303843" algn="l" defTabSz="914126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000000"/>
        </a:buClr>
        <a:buSzPct val="100000"/>
        <a:buFont typeface="Helvetica"/>
        <a:buChar char="•"/>
        <a:tabLst/>
        <a:defRPr sz="215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Arial" panose="020B0604020202020204" pitchFamily="34" charset="0"/>
          <a:ea typeface="+mn-ea"/>
          <a:cs typeface="Arial" panose="020B0604020202020204" pitchFamily="34" charset="0"/>
          <a:sym typeface="Optima"/>
        </a:defRPr>
      </a:lvl2pPr>
      <a:lvl3pPr marL="1109805" marR="40619" indent="-297091" algn="l" defTabSz="914126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000000"/>
        </a:buClr>
        <a:buSzPct val="100000"/>
        <a:buFont typeface="Helvetica"/>
        <a:buChar char="•"/>
        <a:tabLst/>
        <a:defRPr sz="233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Arial" panose="020B0604020202020204" pitchFamily="34" charset="0"/>
          <a:ea typeface="+mn-ea"/>
          <a:cs typeface="Arial" panose="020B0604020202020204" pitchFamily="34" charset="0"/>
          <a:sym typeface="Optima"/>
        </a:defRPr>
      </a:lvl3pPr>
      <a:lvl4pPr marL="1606045" marR="40619" indent="-381973" algn="l" defTabSz="914126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000000"/>
        </a:buClr>
        <a:buSzPct val="100000"/>
        <a:buFont typeface="Helvetica"/>
        <a:buChar char="•"/>
        <a:tabLst/>
        <a:defRPr sz="233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Arial" panose="020B0604020202020204" pitchFamily="34" charset="0"/>
          <a:ea typeface="+mn-ea"/>
          <a:cs typeface="Arial" panose="020B0604020202020204" pitchFamily="34" charset="0"/>
          <a:sym typeface="Optima"/>
        </a:defRPr>
      </a:lvl4pPr>
      <a:lvl5pPr marL="2017402" marR="40619" indent="-381973" algn="l" defTabSz="914126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000000"/>
        </a:buClr>
        <a:buSzPct val="100000"/>
        <a:buFont typeface="Helvetica"/>
        <a:buChar char="•"/>
        <a:tabLst/>
        <a:defRPr sz="233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Arial" panose="020B0604020202020204" pitchFamily="34" charset="0"/>
          <a:ea typeface="+mn-ea"/>
          <a:cs typeface="Arial" panose="020B0604020202020204" pitchFamily="34" charset="0"/>
          <a:sym typeface="Optima"/>
        </a:defRPr>
      </a:lvl5pPr>
      <a:lvl6pPr marL="2017402" marR="40619" indent="-381973" algn="l" defTabSz="914126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000000"/>
        </a:buClr>
        <a:buSzPct val="100000"/>
        <a:buFont typeface="Helvetica"/>
        <a:buChar char="•"/>
        <a:tabLst/>
        <a:defRPr sz="233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6pPr>
      <a:lvl7pPr marL="2017402" marR="40619" indent="-381973" algn="l" defTabSz="914126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000000"/>
        </a:buClr>
        <a:buSzPct val="100000"/>
        <a:buFont typeface="Helvetica"/>
        <a:buChar char="•"/>
        <a:tabLst/>
        <a:defRPr sz="233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7pPr>
      <a:lvl8pPr marL="2017402" marR="40619" indent="-381973" algn="l" defTabSz="914126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000000"/>
        </a:buClr>
        <a:buSzPct val="100000"/>
        <a:buFont typeface="Helvetica"/>
        <a:buChar char="•"/>
        <a:tabLst/>
        <a:defRPr sz="233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8pPr>
      <a:lvl9pPr marL="2017402" marR="40619" indent="-381973" algn="l" defTabSz="914126" rtl="0" latinLnBrk="0">
        <a:lnSpc>
          <a:spcPct val="100000"/>
        </a:lnSpc>
        <a:spcBef>
          <a:spcPts val="900"/>
        </a:spcBef>
        <a:spcAft>
          <a:spcPts val="0"/>
        </a:spcAft>
        <a:buClr>
          <a:srgbClr val="000000"/>
        </a:buClr>
        <a:buSzPct val="100000"/>
        <a:buFont typeface="Helvetica"/>
        <a:buChar char="•"/>
        <a:tabLst/>
        <a:defRPr sz="2339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9pPr>
    </p:bodyStyle>
    <p:otherStyle>
      <a:lvl1pPr marL="0" marR="0" indent="0" algn="ctr" defTabSz="58275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1pPr>
      <a:lvl2pPr marL="0" marR="0" indent="205678" algn="ctr" defTabSz="58275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2pPr>
      <a:lvl3pPr marL="0" marR="0" indent="411357" algn="ctr" defTabSz="58275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3pPr>
      <a:lvl4pPr marL="0" marR="0" indent="617035" algn="ctr" defTabSz="58275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4pPr>
      <a:lvl5pPr marL="0" marR="0" indent="822713" algn="ctr" defTabSz="58275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5pPr>
      <a:lvl6pPr marL="0" marR="0" indent="1028391" algn="ctr" defTabSz="58275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6pPr>
      <a:lvl7pPr marL="0" marR="0" indent="1234070" algn="ctr" defTabSz="58275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7pPr>
      <a:lvl8pPr marL="0" marR="0" indent="1439748" algn="ctr" defTabSz="58275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8pPr>
      <a:lvl9pPr marL="0" marR="0" indent="1645426" algn="ctr" defTabSz="582755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8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Optima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85750"/>
            <a:ext cx="12192000" cy="487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zh-CN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914400"/>
            <a:ext cx="10972800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/>
              <a:t>Level one</a:t>
            </a:r>
          </a:p>
          <a:p>
            <a:pPr lvl="1"/>
            <a:r>
              <a:rPr lang="en-US" altLang="zh-CN"/>
              <a:t>Level two</a:t>
            </a:r>
          </a:p>
          <a:p>
            <a:pPr lvl="2"/>
            <a:r>
              <a:rPr lang="en-US" altLang="zh-CN"/>
              <a:t>Level three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2"/>
          </p:nvPr>
        </p:nvSpPr>
        <p:spPr>
          <a:xfrm>
            <a:off x="21167" y="64674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317567" y="64722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13F140-A7CD-48CC-B30E-A567E6FF9A8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949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</p:sldLayoutIdLst>
  <p:transition spd="slow" advClick="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 u="sng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75000"/>
        <a:buFont typeface="Wingdings" panose="05000000000000000000" pitchFamily="2" charset="2"/>
        <a:buChar char="u"/>
        <a:defRPr sz="2400" b="1">
          <a:solidFill>
            <a:srgbClr val="0000CC"/>
          </a:solidFill>
          <a:latin typeface="+mn-lt"/>
          <a:ea typeface="+mn-ea"/>
          <a:cs typeface="+mn-cs"/>
        </a:defRPr>
      </a:lvl1pPr>
      <a:lvl2pPr marL="914400" indent="-457200" algn="l" rtl="0" eaLnBrk="0" fontAlgn="base" hangingPunct="0">
        <a:spcBef>
          <a:spcPct val="20000"/>
        </a:spcBef>
        <a:spcAft>
          <a:spcPct val="0"/>
        </a:spcAft>
        <a:buClr>
          <a:srgbClr val="CC3399"/>
        </a:buClr>
        <a:buFont typeface="Wingdings" panose="05000000000000000000" pitchFamily="2" charset="2"/>
        <a:buChar char="ð"/>
        <a:defRPr sz="2000">
          <a:solidFill>
            <a:srgbClr val="0000CC"/>
          </a:solidFill>
          <a:latin typeface="+mn-lt"/>
          <a:ea typeface="+mn-ea"/>
        </a:defRPr>
      </a:lvl2pPr>
      <a:lvl3pPr marL="1295400" indent="-38100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2000">
          <a:solidFill>
            <a:srgbClr val="0000CC"/>
          </a:solidFill>
          <a:latin typeface="+mn-lt"/>
          <a:ea typeface="+mn-ea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emf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9.jpeg"/><Relationship Id="rId12" Type="http://schemas.openxmlformats.org/officeDocument/2006/relationships/image" Target="../media/image54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5" Type="http://schemas.openxmlformats.org/officeDocument/2006/relationships/image" Target="../media/image56.jpeg"/><Relationship Id="rId4" Type="http://schemas.openxmlformats.org/officeDocument/2006/relationships/image" Target="../media/image55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tiff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jpeg"/><Relationship Id="rId5" Type="http://schemas.openxmlformats.org/officeDocument/2006/relationships/image" Target="../media/image62.jpg"/><Relationship Id="rId4" Type="http://schemas.openxmlformats.org/officeDocument/2006/relationships/image" Target="../media/image6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emf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3.emf"/><Relationship Id="rId4" Type="http://schemas.openxmlformats.org/officeDocument/2006/relationships/image" Target="../media/image92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hyperlink" Target="http://www.nu-fit.org/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gi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png"/><Relationship Id="rId7" Type="http://schemas.openxmlformats.org/officeDocument/2006/relationships/image" Target="../media/image21.emf"/><Relationship Id="rId12" Type="http://schemas.openxmlformats.org/officeDocument/2006/relationships/image" Target="../media/image26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25.emf"/><Relationship Id="rId5" Type="http://schemas.openxmlformats.org/officeDocument/2006/relationships/image" Target="../media/image19.png"/><Relationship Id="rId10" Type="http://schemas.openxmlformats.org/officeDocument/2006/relationships/image" Target="../media/image24.emf"/><Relationship Id="rId4" Type="http://schemas.openxmlformats.org/officeDocument/2006/relationships/image" Target="../media/image18.png"/><Relationship Id="rId9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em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rge yellow rock with black text&#10;&#10;Description automatically generated">
            <a:extLst>
              <a:ext uri="{FF2B5EF4-FFF2-40B4-BE49-F238E27FC236}">
                <a16:creationId xmlns:a16="http://schemas.microsoft.com/office/drawing/2014/main" id="{FFB7B783-65A6-D613-277B-877328C59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62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ACF8BB-549F-6F5E-330C-F456C3D3AF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93"/>
          <a:stretch>
            <a:fillRect/>
          </a:stretch>
        </p:blipFill>
        <p:spPr>
          <a:xfrm rot="10800000">
            <a:off x="10193" y="889"/>
            <a:ext cx="12168440" cy="253569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77DE2897-1BE5-4D44-9F3A-C9AEA77410BF}"/>
              </a:ext>
            </a:extLst>
          </p:cNvPr>
          <p:cNvSpPr/>
          <p:nvPr/>
        </p:nvSpPr>
        <p:spPr>
          <a:xfrm>
            <a:off x="-13367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08" tIns="45708" rIns="45708" bIns="45708" numCol="1" spcCol="38100" rtlCol="0" anchor="ctr">
            <a:spAutoFit/>
          </a:bodyPr>
          <a:lstStyle/>
          <a:p>
            <a:pPr marL="40628" marR="40628" defTabSz="914126" hangingPunct="0">
              <a:defRPr/>
            </a:pPr>
            <a:endParaRPr lang="zh-CN" altLang="en-US" sz="2339" kern="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grpSp>
        <p:nvGrpSpPr>
          <p:cNvPr id="14" name="组合 7">
            <a:extLst>
              <a:ext uri="{FF2B5EF4-FFF2-40B4-BE49-F238E27FC236}">
                <a16:creationId xmlns:a16="http://schemas.microsoft.com/office/drawing/2014/main" id="{AA5BD874-BBF6-8349-88D5-D2A81ACE25D5}"/>
              </a:ext>
            </a:extLst>
          </p:cNvPr>
          <p:cNvGrpSpPr/>
          <p:nvPr/>
        </p:nvGrpSpPr>
        <p:grpSpPr>
          <a:xfrm>
            <a:off x="64056" y="1767144"/>
            <a:ext cx="11554276" cy="2780907"/>
            <a:chOff x="-2052433" y="2725427"/>
            <a:chExt cx="12841430" cy="3090699"/>
          </a:xfrm>
        </p:grpSpPr>
        <p:sp>
          <p:nvSpPr>
            <p:cNvPr id="15" name="TextBox 6">
              <a:extLst>
                <a:ext uri="{FF2B5EF4-FFF2-40B4-BE49-F238E27FC236}">
                  <a16:creationId xmlns:a16="http://schemas.microsoft.com/office/drawing/2014/main" id="{F602FD03-059A-4F44-8289-0E19CB1D75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052433" y="2725427"/>
              <a:ext cx="12841430" cy="85515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 defTabSz="914117">
                <a:defRPr/>
              </a:pPr>
              <a:r>
                <a:rPr lang="en-US" altLang="zh-CN" sz="4400" b="1" i="1" dirty="0">
                  <a:solidFill>
                    <a:srgbClr val="004200"/>
                  </a:solidFill>
                  <a:latin typeface="Arial"/>
                  <a:ea typeface="微软雅黑"/>
                  <a:sym typeface="Helvetica"/>
                </a:rPr>
                <a:t>JUNO</a:t>
              </a:r>
              <a:r>
                <a:rPr lang="zh-CN" altLang="en-US" sz="4400" b="1" i="1" dirty="0">
                  <a:solidFill>
                    <a:srgbClr val="004200"/>
                  </a:solidFill>
                  <a:latin typeface="Arial"/>
                  <a:ea typeface="微软雅黑"/>
                  <a:sym typeface="Helvetica"/>
                </a:rPr>
                <a:t> </a:t>
              </a:r>
              <a:r>
                <a:rPr lang="en-US" altLang="zh-CN" sz="4400" b="1" i="1" dirty="0">
                  <a:solidFill>
                    <a:srgbClr val="004200"/>
                  </a:solidFill>
                  <a:latin typeface="Arial"/>
                  <a:ea typeface="微软雅黑"/>
                  <a:sym typeface="Helvetica"/>
                </a:rPr>
                <a:t>and</a:t>
              </a:r>
              <a:r>
                <a:rPr lang="zh-CN" altLang="en-US" sz="4400" b="1" i="1" dirty="0">
                  <a:solidFill>
                    <a:srgbClr val="004200"/>
                  </a:solidFill>
                  <a:latin typeface="Arial"/>
                  <a:ea typeface="微软雅黑"/>
                  <a:sym typeface="Helvetica"/>
                </a:rPr>
                <a:t> </a:t>
              </a:r>
              <a:r>
                <a:rPr lang="en-US" altLang="zh-CN" sz="4400" b="1" i="1" dirty="0">
                  <a:solidFill>
                    <a:srgbClr val="004200"/>
                  </a:solidFill>
                  <a:latin typeface="Arial"/>
                  <a:ea typeface="微软雅黑"/>
                  <a:sym typeface="Helvetica"/>
                </a:rPr>
                <a:t>Its</a:t>
              </a:r>
              <a:r>
                <a:rPr lang="zh-CN" altLang="en-US" sz="4400" b="1" i="1" dirty="0">
                  <a:solidFill>
                    <a:srgbClr val="004200"/>
                  </a:solidFill>
                  <a:latin typeface="Arial"/>
                  <a:ea typeface="微软雅黑"/>
                  <a:sym typeface="Helvetica"/>
                </a:rPr>
                <a:t> </a:t>
              </a:r>
              <a:r>
                <a:rPr lang="en-US" altLang="zh-CN" sz="4400" b="1" i="1" dirty="0">
                  <a:solidFill>
                    <a:srgbClr val="004200"/>
                  </a:solidFill>
                  <a:latin typeface="Arial"/>
                  <a:ea typeface="微软雅黑"/>
                  <a:sym typeface="Helvetica"/>
                </a:rPr>
                <a:t>First</a:t>
              </a:r>
              <a:r>
                <a:rPr lang="zh-CN" altLang="en-US" sz="4400" b="1" i="1" dirty="0">
                  <a:solidFill>
                    <a:srgbClr val="004200"/>
                  </a:solidFill>
                  <a:latin typeface="Arial"/>
                  <a:ea typeface="微软雅黑"/>
                  <a:sym typeface="Helvetica"/>
                </a:rPr>
                <a:t> </a:t>
              </a:r>
              <a:r>
                <a:rPr lang="en-US" altLang="zh-CN" sz="4400" b="1" i="1" dirty="0">
                  <a:solidFill>
                    <a:srgbClr val="004200"/>
                  </a:solidFill>
                  <a:latin typeface="Arial"/>
                  <a:ea typeface="微软雅黑"/>
                  <a:sym typeface="Helvetica"/>
                </a:rPr>
                <a:t>Physics</a:t>
              </a:r>
              <a:r>
                <a:rPr lang="zh-CN" altLang="en-US" sz="4400" b="1" i="1" dirty="0">
                  <a:solidFill>
                    <a:srgbClr val="004200"/>
                  </a:solidFill>
                  <a:latin typeface="Arial"/>
                  <a:ea typeface="微软雅黑"/>
                  <a:sym typeface="Helvetica"/>
                </a:rPr>
                <a:t> </a:t>
              </a:r>
              <a:r>
                <a:rPr lang="en-US" altLang="zh-CN" sz="4400" b="1" i="1" dirty="0">
                  <a:solidFill>
                    <a:srgbClr val="004200"/>
                  </a:solidFill>
                  <a:latin typeface="Arial"/>
                  <a:ea typeface="微软雅黑"/>
                  <a:sym typeface="Helvetica"/>
                </a:rPr>
                <a:t>Results</a:t>
              </a:r>
              <a:endParaRPr lang="zh-CN" altLang="en-US" sz="4800" b="1" i="1" dirty="0">
                <a:solidFill>
                  <a:srgbClr val="004200"/>
                </a:solidFill>
                <a:latin typeface="Arial"/>
                <a:ea typeface="微软雅黑"/>
                <a:sym typeface="Helvetica"/>
              </a:endParaRPr>
            </a:p>
          </p:txBody>
        </p:sp>
        <p:sp>
          <p:nvSpPr>
            <p:cNvPr id="16" name="TextBox 6">
              <a:extLst>
                <a:ext uri="{FF2B5EF4-FFF2-40B4-BE49-F238E27FC236}">
                  <a16:creationId xmlns:a16="http://schemas.microsoft.com/office/drawing/2014/main" id="{8AE158E5-5ABC-5942-AF2B-5CA2F83484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281653" y="3818002"/>
              <a:ext cx="9126023" cy="199812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r" defTabSz="914117">
                <a:lnSpc>
                  <a:spcPct val="150000"/>
                </a:lnSpc>
                <a:defRPr/>
              </a:pPr>
              <a:r>
                <a:rPr lang="zh-CN" altLang="en-US" sz="19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王为 </a:t>
              </a:r>
              <a:r>
                <a:rPr lang="en-US" altLang="zh-CN" sz="19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(Wei</a:t>
              </a:r>
              <a:r>
                <a:rPr lang="zh-CN" altLang="en-US" sz="19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 </a:t>
              </a:r>
              <a:r>
                <a:rPr lang="en-US" altLang="zh-CN" sz="19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Wang, on behalf of JUNO Collaboration)</a:t>
              </a:r>
            </a:p>
            <a:p>
              <a:pPr algn="r" defTabSz="914117">
                <a:lnSpc>
                  <a:spcPct val="150000"/>
                </a:lnSpc>
                <a:defRPr/>
              </a:pPr>
              <a:r>
                <a:rPr lang="en-US" altLang="zh-CN" sz="19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School</a:t>
              </a:r>
              <a:r>
                <a:rPr lang="zh-CN" altLang="en-US" sz="19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 </a:t>
              </a:r>
              <a:r>
                <a:rPr lang="en-US" altLang="zh-CN" sz="19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of</a:t>
              </a:r>
              <a:r>
                <a:rPr lang="zh-CN" altLang="en-US" sz="19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 </a:t>
              </a:r>
              <a:r>
                <a:rPr lang="en-US" altLang="zh-CN" sz="19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Physics</a:t>
              </a:r>
              <a:r>
                <a:rPr lang="zh-CN" altLang="en-US" sz="19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 </a:t>
              </a:r>
              <a:r>
                <a:rPr lang="en-US" altLang="zh-CN" sz="19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&amp;</a:t>
              </a:r>
              <a:br>
                <a:rPr lang="en-US" altLang="zh-CN" sz="17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</a:br>
              <a:r>
                <a:rPr lang="en-US" altLang="zh-CN" sz="17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Sino-French Institute of Nuclear Engineering &amp; Technology</a:t>
              </a:r>
              <a:br>
                <a:rPr lang="en-US" altLang="zh-CN" sz="17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</a:br>
              <a:r>
                <a:rPr lang="zh-CN" altLang="en-US" sz="17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中山大学 </a:t>
              </a:r>
              <a:r>
                <a:rPr lang="en-US" altLang="zh-CN" sz="17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(Sun</a:t>
              </a:r>
              <a:r>
                <a:rPr lang="zh-CN" altLang="en-US" sz="17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 </a:t>
              </a:r>
              <a:r>
                <a:rPr lang="en-US" altLang="zh-CN" sz="17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Yat-</a:t>
              </a:r>
              <a:r>
                <a:rPr lang="en-US" altLang="zh-CN" sz="1799" b="1" i="1" dirty="0" err="1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sen</a:t>
              </a:r>
              <a:r>
                <a:rPr lang="zh-CN" altLang="en-US" sz="17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 </a:t>
              </a:r>
              <a:r>
                <a:rPr lang="en-US" altLang="zh-CN" sz="1799" b="1" i="1" dirty="0">
                  <a:solidFill>
                    <a:srgbClr val="004200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  <a:sym typeface="Helvetica"/>
                </a:rPr>
                <a:t>University)</a:t>
              </a:r>
            </a:p>
          </p:txBody>
        </p:sp>
      </p:grpSp>
      <p:pic>
        <p:nvPicPr>
          <p:cNvPr id="2" name="Picture 4" descr="中山大学就业率及就业前景怎么样_大学生必备网">
            <a:extLst>
              <a:ext uri="{FF2B5EF4-FFF2-40B4-BE49-F238E27FC236}">
                <a16:creationId xmlns:a16="http://schemas.microsoft.com/office/drawing/2014/main" id="{D1A0BF6A-8ECC-AF88-04F9-89E141F92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137" y="2889292"/>
            <a:ext cx="1626907" cy="1626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DCA6BA-7064-0C69-BE8C-536F8C918FA8}"/>
              </a:ext>
            </a:extLst>
          </p:cNvPr>
          <p:cNvSpPr txBox="1"/>
          <p:nvPr/>
        </p:nvSpPr>
        <p:spPr>
          <a:xfrm>
            <a:off x="1478956" y="5871413"/>
            <a:ext cx="9234088" cy="4594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 defTabSz="914117">
              <a:lnSpc>
                <a:spcPct val="150000"/>
              </a:lnSpc>
              <a:defRPr/>
            </a:pPr>
            <a:r>
              <a:rPr lang="en-US" altLang="zh-CN" b="1" i="1" dirty="0">
                <a:solidFill>
                  <a:srgbClr val="3E602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b="1" i="1" dirty="0">
                <a:solidFill>
                  <a:srgbClr val="3E602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i="1" dirty="0">
                <a:solidFill>
                  <a:srgbClr val="3E602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17</a:t>
            </a:r>
            <a:r>
              <a:rPr lang="en-US" altLang="zh-CN" b="1" i="1" baseline="30000" dirty="0">
                <a:solidFill>
                  <a:srgbClr val="3E602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</a:t>
            </a:r>
            <a:r>
              <a:rPr lang="zh-CN" altLang="en-US" b="1" i="1" dirty="0">
                <a:solidFill>
                  <a:srgbClr val="3E602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i="1" dirty="0">
                <a:solidFill>
                  <a:srgbClr val="3E602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FCPPN/L</a:t>
            </a:r>
            <a:r>
              <a:rPr lang="zh-CN" altLang="en-US" b="1" i="1" dirty="0">
                <a:solidFill>
                  <a:srgbClr val="3E602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i="1" dirty="0">
                <a:solidFill>
                  <a:srgbClr val="3E602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Workshop,</a:t>
            </a:r>
            <a:r>
              <a:rPr lang="zh-CN" altLang="en-US" b="1" i="1" dirty="0">
                <a:solidFill>
                  <a:srgbClr val="3E602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i="1" dirty="0">
                <a:solidFill>
                  <a:srgbClr val="3E602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Lyon,</a:t>
            </a:r>
            <a:r>
              <a:rPr lang="zh-CN" altLang="en-US" b="1" i="1" dirty="0">
                <a:solidFill>
                  <a:srgbClr val="3E602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i="1" dirty="0">
                <a:solidFill>
                  <a:srgbClr val="3E602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Jun 29 - Jul</a:t>
            </a:r>
            <a:r>
              <a:rPr lang="zh-CN" altLang="en-US" b="1" i="1" dirty="0">
                <a:solidFill>
                  <a:srgbClr val="3E602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i="1" dirty="0">
                <a:solidFill>
                  <a:srgbClr val="3E6027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3, 2026</a:t>
            </a:r>
            <a:endParaRPr lang="en-US" altLang="zh-CN" b="1" i="1" dirty="0">
              <a:solidFill>
                <a:srgbClr val="3E6027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19117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99B52-F099-07F6-49EB-3EFF0094F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PMT Arrangement and Readout">
            <a:extLst>
              <a:ext uri="{FF2B5EF4-FFF2-40B4-BE49-F238E27FC236}">
                <a16:creationId xmlns:a16="http://schemas.microsoft.com/office/drawing/2014/main" id="{8063B303-75F0-776D-DA41-24504709D0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3600" b="1">
                <a:solidFill>
                  <a:srgbClr val="002060"/>
                </a:solidFill>
              </a:defRPr>
            </a:lvl1pPr>
          </a:lstStyle>
          <a:p>
            <a:r>
              <a:rPr lang="en-US" sz="2799" dirty="0">
                <a:solidFill>
                  <a:srgbClr val="014723"/>
                </a:solidFill>
              </a:rPr>
              <a:t>Packing PMTs as Tight as Possible and Keep Them Safe</a:t>
            </a:r>
            <a:endParaRPr sz="2799" dirty="0">
              <a:solidFill>
                <a:srgbClr val="014723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C353D-DB92-F16E-F853-2F789C05ED7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675415" y="6518720"/>
            <a:ext cx="296799" cy="268722"/>
          </a:xfrm>
        </p:spPr>
        <p:txBody>
          <a:bodyPr/>
          <a:lstStyle/>
          <a:p>
            <a:pPr marL="0" marR="0" lvl="0" indent="39993" algn="r" defTabSz="411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0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pPr marL="0" marR="0" lvl="0" indent="39993" algn="r" defTabSz="4113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08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Optima"/>
            </a:endParaRPr>
          </a:p>
        </p:txBody>
      </p:sp>
      <p:pic>
        <p:nvPicPr>
          <p:cNvPr id="1044" name="image55.png" descr="image55.png">
            <a:extLst>
              <a:ext uri="{FF2B5EF4-FFF2-40B4-BE49-F238E27FC236}">
                <a16:creationId xmlns:a16="http://schemas.microsoft.com/office/drawing/2014/main" id="{5E657B0E-B7BD-4185-7256-667960246E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399"/>
          <a:stretch>
            <a:fillRect/>
          </a:stretch>
        </p:blipFill>
        <p:spPr>
          <a:xfrm>
            <a:off x="293026" y="864585"/>
            <a:ext cx="3556092" cy="555639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5" name="image57.png" descr="image57.png">
            <a:extLst>
              <a:ext uri="{FF2B5EF4-FFF2-40B4-BE49-F238E27FC236}">
                <a16:creationId xmlns:a16="http://schemas.microsoft.com/office/drawing/2014/main" id="{5CEC0B71-B896-684A-356C-DB5A975CA7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567" y="1557279"/>
            <a:ext cx="276154" cy="3047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6" name="image58.png" descr="image58.png">
            <a:extLst>
              <a:ext uri="{FF2B5EF4-FFF2-40B4-BE49-F238E27FC236}">
                <a16:creationId xmlns:a16="http://schemas.microsoft.com/office/drawing/2014/main" id="{00A3E2D4-DE28-D48C-D849-2136B42933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15" t="12427" r="15567"/>
          <a:stretch>
            <a:fillRect/>
          </a:stretch>
        </p:blipFill>
        <p:spPr>
          <a:xfrm>
            <a:off x="8477168" y="868605"/>
            <a:ext cx="3521951" cy="1776560"/>
          </a:xfrm>
          <a:prstGeom prst="rect">
            <a:avLst/>
          </a:prstGeom>
          <a:ln w="12700">
            <a:miter lim="400000"/>
          </a:ln>
        </p:spPr>
      </p:pic>
      <p:sp>
        <p:nvSpPr>
          <p:cNvPr id="1047" name="Line">
            <a:extLst>
              <a:ext uri="{FF2B5EF4-FFF2-40B4-BE49-F238E27FC236}">
                <a16:creationId xmlns:a16="http://schemas.microsoft.com/office/drawing/2014/main" id="{2940179B-EFF0-95A5-15D5-B18381DB115B}"/>
              </a:ext>
            </a:extLst>
          </p:cNvPr>
          <p:cNvSpPr/>
          <p:nvPr/>
        </p:nvSpPr>
        <p:spPr>
          <a:xfrm flipV="1">
            <a:off x="8299359" y="1138596"/>
            <a:ext cx="748967" cy="0"/>
          </a:xfrm>
          <a:prstGeom prst="line">
            <a:avLst/>
          </a:prstGeom>
          <a:ln w="25400">
            <a:solidFill>
              <a:srgbClr val="FF0000"/>
            </a:solidFill>
            <a:miter lim="400000"/>
            <a:tailEnd type="triangle"/>
          </a:ln>
        </p:spPr>
        <p:txBody>
          <a:bodyPr lIns="45708" tIns="45708" rIns="45708" bIns="45708"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uFillTx/>
                <a:latin typeface="Calibri"/>
                <a:ea typeface="Calibri"/>
                <a:cs typeface="Calibri"/>
                <a:sym typeface="Calibri"/>
              </a:defRPr>
            </a:pPr>
            <a:endParaRPr kumimoji="0" sz="19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048" name="20”  PMT(~17000)">
            <a:extLst>
              <a:ext uri="{FF2B5EF4-FFF2-40B4-BE49-F238E27FC236}">
                <a16:creationId xmlns:a16="http://schemas.microsoft.com/office/drawing/2014/main" id="{AA3DD4A3-7096-B2C8-52B1-BF608C72FE48}"/>
              </a:ext>
            </a:extLst>
          </p:cNvPr>
          <p:cNvSpPr txBox="1"/>
          <p:nvPr/>
        </p:nvSpPr>
        <p:spPr>
          <a:xfrm>
            <a:off x="6617705" y="801585"/>
            <a:ext cx="2088632" cy="75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08" tIns="45708" rIns="45708" bIns="45708">
            <a:spAutoFit/>
          </a:bodyPr>
          <a:lstStyle>
            <a:lvl1pPr marL="0" marR="0">
              <a:defRPr sz="1600">
                <a:solidFill>
                  <a:srgbClr val="FF0000"/>
                </a:solidFill>
                <a:uFillTx/>
                <a:latin typeface="+mn-lt"/>
                <a:ea typeface="+mn-ea"/>
                <a:cs typeface="+mn-cs"/>
                <a:sym typeface="Optima"/>
              </a:defRPr>
            </a:lvl1pPr>
          </a:lstStyle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4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t>20” PMT</a:t>
            </a:r>
            <a:r>
              <a:rPr kumimoji="0" lang="en-US" sz="144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t> </a:t>
            </a:r>
            <a:r>
              <a:rPr kumimoji="0" sz="144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t>(~1</a:t>
            </a:r>
            <a:r>
              <a:rPr kumimoji="0" lang="en-US" sz="144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t>8K</a:t>
            </a:r>
            <a:r>
              <a:rPr kumimoji="0" sz="144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t>)</a:t>
            </a:r>
            <a:br>
              <a:rPr kumimoji="0" lang="en-US" sz="144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</a:br>
            <a:r>
              <a:rPr kumimoji="0" lang="en-US" sz="144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t>MCP-PMT (~13K)</a:t>
            </a:r>
            <a:br>
              <a:rPr kumimoji="0" lang="en-US" sz="144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</a:br>
            <a:r>
              <a:rPr kumimoji="0" lang="en-US" sz="144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t>Hamamatsu HQE (5K)</a:t>
            </a:r>
            <a:endParaRPr kumimoji="0" sz="144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Optima"/>
            </a:endParaRPr>
          </a:p>
        </p:txBody>
      </p:sp>
      <p:sp>
        <p:nvSpPr>
          <p:cNvPr id="1049" name="3” sPMT(~34000)…">
            <a:extLst>
              <a:ext uri="{FF2B5EF4-FFF2-40B4-BE49-F238E27FC236}">
                <a16:creationId xmlns:a16="http://schemas.microsoft.com/office/drawing/2014/main" id="{0E9CCE4F-809C-6FE9-AC29-920243E77E42}"/>
              </a:ext>
            </a:extLst>
          </p:cNvPr>
          <p:cNvSpPr txBox="1"/>
          <p:nvPr/>
        </p:nvSpPr>
        <p:spPr>
          <a:xfrm>
            <a:off x="7081341" y="1639408"/>
            <a:ext cx="2791654" cy="535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08" tIns="45708" rIns="45708" bIns="45708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FF0000"/>
                </a:solidFill>
                <a:uFillTx/>
                <a:latin typeface="+mn-lt"/>
                <a:ea typeface="+mn-ea"/>
                <a:cs typeface="+mn-cs"/>
                <a:sym typeface="Optima"/>
              </a:defRPr>
            </a:pPr>
            <a:r>
              <a:rPr kumimoji="0" sz="144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t>3”sPMT(~</a:t>
            </a:r>
            <a:r>
              <a:rPr kumimoji="0" lang="en-US" sz="144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t>25K</a:t>
            </a:r>
            <a:r>
              <a:rPr kumimoji="0" sz="144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t>)</a:t>
            </a:r>
            <a:br>
              <a:rPr kumimoji="0" lang="en-US" sz="144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</a:br>
            <a:r>
              <a:rPr kumimoji="0" lang="en-US" sz="144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t>HZC XP72B22 (</a:t>
            </a:r>
            <a:r>
              <a:rPr kumimoji="0" lang="en-US" sz="144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t>Photonis</a:t>
            </a:r>
            <a:r>
              <a:rPr kumimoji="0" lang="en-US" sz="144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t>)</a:t>
            </a:r>
            <a:endParaRPr kumimoji="0" sz="144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Optima"/>
            </a:endParaRPr>
          </a:p>
        </p:txBody>
      </p:sp>
      <p:sp>
        <p:nvSpPr>
          <p:cNvPr id="1050" name="Line">
            <a:extLst>
              <a:ext uri="{FF2B5EF4-FFF2-40B4-BE49-F238E27FC236}">
                <a16:creationId xmlns:a16="http://schemas.microsoft.com/office/drawing/2014/main" id="{87B275C0-C368-D354-5B7E-81659B2983EC}"/>
              </a:ext>
            </a:extLst>
          </p:cNvPr>
          <p:cNvSpPr/>
          <p:nvPr/>
        </p:nvSpPr>
        <p:spPr>
          <a:xfrm flipV="1">
            <a:off x="8477168" y="1569206"/>
            <a:ext cx="1119109" cy="192413"/>
          </a:xfrm>
          <a:prstGeom prst="line">
            <a:avLst/>
          </a:prstGeom>
          <a:ln w="25400">
            <a:solidFill>
              <a:srgbClr val="FF0000"/>
            </a:solidFill>
            <a:tailEnd type="triangle"/>
          </a:ln>
        </p:spPr>
        <p:txBody>
          <a:bodyPr lIns="45708" tIns="45708" rIns="45708" bIns="45708"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uFillTx/>
                <a:latin typeface="Calibri"/>
                <a:ea typeface="Calibri"/>
                <a:cs typeface="Calibri"/>
                <a:sym typeface="Calibri"/>
              </a:defRPr>
            </a:pPr>
            <a:endParaRPr kumimoji="0" sz="19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39DCE6D-3FD7-BC23-B4F4-7A615095EA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0775" y="3782618"/>
            <a:ext cx="2150731" cy="2525952"/>
          </a:xfrm>
          <a:prstGeom prst="rect">
            <a:avLst/>
          </a:prstGeom>
        </p:spPr>
      </p:pic>
      <p:sp>
        <p:nvSpPr>
          <p:cNvPr id="28" name="object 69">
            <a:extLst>
              <a:ext uri="{FF2B5EF4-FFF2-40B4-BE49-F238E27FC236}">
                <a16:creationId xmlns:a16="http://schemas.microsoft.com/office/drawing/2014/main" id="{F5DE6A02-812D-C0DC-16A8-9B0AD12C6F7D}"/>
              </a:ext>
            </a:extLst>
          </p:cNvPr>
          <p:cNvSpPr/>
          <p:nvPr/>
        </p:nvSpPr>
        <p:spPr>
          <a:xfrm>
            <a:off x="10170801" y="3549290"/>
            <a:ext cx="2021199" cy="2896099"/>
          </a:xfrm>
          <a:prstGeom prst="rect">
            <a:avLst/>
          </a:prstGeom>
          <a:blipFill rotWithShape="1">
            <a:blip r:embed="rId6"/>
            <a:srcRect/>
            <a:stretch>
              <a:fillRect/>
            </a:stretch>
          </a:blipFill>
          <a:ln w="12700" cap="flat">
            <a:noFill/>
            <a:miter lim="400000"/>
          </a:ln>
          <a:effectLst/>
        </p:spPr>
        <p:txBody>
          <a:bodyPr wrap="square" lIns="41136" tIns="41136" rIns="41136" bIns="41136" numCol="1" anchor="t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marR="0" lvl="0" indent="0" algn="l" defTabSz="8227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latin typeface="Book Antiqua"/>
                <a:ea typeface="Book Antiqua"/>
                <a:cs typeface="Book Antiqua"/>
                <a:sym typeface="Book Antiqua"/>
              </a:defRPr>
            </a:pPr>
            <a:endParaRPr kumimoji="0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ook Antiqua"/>
              <a:sym typeface="Book Antiqua"/>
            </a:endParaRPr>
          </a:p>
        </p:txBody>
      </p:sp>
      <p:sp>
        <p:nvSpPr>
          <p:cNvPr id="17" name="object 3">
            <a:extLst>
              <a:ext uri="{FF2B5EF4-FFF2-40B4-BE49-F238E27FC236}">
                <a16:creationId xmlns:a16="http://schemas.microsoft.com/office/drawing/2014/main" id="{90B2B759-5980-F3D4-9795-F00C45EC00DB}"/>
              </a:ext>
            </a:extLst>
          </p:cNvPr>
          <p:cNvSpPr/>
          <p:nvPr/>
        </p:nvSpPr>
        <p:spPr>
          <a:xfrm>
            <a:off x="7952186" y="3564802"/>
            <a:ext cx="2218616" cy="2856176"/>
          </a:xfrm>
          <a:prstGeom prst="rect">
            <a:avLst/>
          </a:prstGeom>
          <a:blipFill>
            <a:blip r:embed="rId7" cstate="print"/>
            <a:srcRect/>
            <a:stretch>
              <a:fillRect l="-10093" t="1" r="-6674" b="-4321"/>
            </a:stretch>
          </a:blipFill>
        </p:spPr>
        <p:txBody>
          <a:bodyPr wrap="square" lIns="0" tIns="0" rIns="0" bIns="0" rtlCol="0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 i="1" kern="1200">
                <a:solidFill>
                  <a:schemeClr val="tx1"/>
                </a:solidFill>
                <a:latin typeface="Tahoma" panose="020B0604030504040204" pitchFamily="34" charset="0"/>
                <a:ea typeface="幼圆" panose="02010509060101010101" pitchFamily="49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 i="1" kern="1200">
                <a:solidFill>
                  <a:schemeClr val="tx1"/>
                </a:solidFill>
                <a:latin typeface="Tahoma" panose="020B0604030504040204" pitchFamily="34" charset="0"/>
                <a:ea typeface="幼圆" panose="02010509060101010101" pitchFamily="49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 i="1" kern="1200">
                <a:solidFill>
                  <a:schemeClr val="tx1"/>
                </a:solidFill>
                <a:latin typeface="Tahoma" panose="020B0604030504040204" pitchFamily="34" charset="0"/>
                <a:ea typeface="幼圆" panose="02010509060101010101" pitchFamily="49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 i="1" kern="1200">
                <a:solidFill>
                  <a:schemeClr val="tx1"/>
                </a:solidFill>
                <a:latin typeface="Tahoma" panose="020B0604030504040204" pitchFamily="34" charset="0"/>
                <a:ea typeface="幼圆" panose="02010509060101010101" pitchFamily="49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 i="1" kern="1200">
                <a:solidFill>
                  <a:schemeClr val="tx1"/>
                </a:solidFill>
                <a:latin typeface="Tahoma" panose="020B0604030504040204" pitchFamily="34" charset="0"/>
                <a:ea typeface="幼圆" panose="02010509060101010101" pitchFamily="49" charset="-122"/>
                <a:cs typeface="+mn-cs"/>
              </a:defRPr>
            </a:lvl5pPr>
            <a:lvl6pPr marL="2286000" algn="l" defTabSz="914400" rtl="0" eaLnBrk="1" latinLnBrk="0" hangingPunct="1">
              <a:defRPr sz="2000" b="1" i="1" kern="1200">
                <a:solidFill>
                  <a:schemeClr val="tx1"/>
                </a:solidFill>
                <a:latin typeface="Tahoma" panose="020B0604030504040204" pitchFamily="34" charset="0"/>
                <a:ea typeface="幼圆" panose="02010509060101010101" pitchFamily="49" charset="-122"/>
                <a:cs typeface="+mn-cs"/>
              </a:defRPr>
            </a:lvl6pPr>
            <a:lvl7pPr marL="2743200" algn="l" defTabSz="914400" rtl="0" eaLnBrk="1" latinLnBrk="0" hangingPunct="1">
              <a:defRPr sz="2000" b="1" i="1" kern="1200">
                <a:solidFill>
                  <a:schemeClr val="tx1"/>
                </a:solidFill>
                <a:latin typeface="Tahoma" panose="020B0604030504040204" pitchFamily="34" charset="0"/>
                <a:ea typeface="幼圆" panose="02010509060101010101" pitchFamily="49" charset="-122"/>
                <a:cs typeface="+mn-cs"/>
              </a:defRPr>
            </a:lvl7pPr>
            <a:lvl8pPr marL="3200400" algn="l" defTabSz="914400" rtl="0" eaLnBrk="1" latinLnBrk="0" hangingPunct="1">
              <a:defRPr sz="2000" b="1" i="1" kern="1200">
                <a:solidFill>
                  <a:schemeClr val="tx1"/>
                </a:solidFill>
                <a:latin typeface="Tahoma" panose="020B0604030504040204" pitchFamily="34" charset="0"/>
                <a:ea typeface="幼圆" panose="02010509060101010101" pitchFamily="49" charset="-122"/>
                <a:cs typeface="+mn-cs"/>
              </a:defRPr>
            </a:lvl8pPr>
            <a:lvl9pPr marL="3657600" algn="l" defTabSz="914400" rtl="0" eaLnBrk="1" latinLnBrk="0" hangingPunct="1">
              <a:defRPr sz="2000" b="1" i="1" kern="1200">
                <a:solidFill>
                  <a:schemeClr val="tx1"/>
                </a:solidFill>
                <a:latin typeface="Tahoma" panose="020B0604030504040204" pitchFamily="34" charset="0"/>
                <a:ea typeface="幼圆" panose="02010509060101010101" pitchFamily="49" charset="-122"/>
                <a:cs typeface="+mn-cs"/>
              </a:defRPr>
            </a:lvl9pPr>
          </a:lstStyle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sz="1799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幼圆" panose="020105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77F4AA3-A4A6-F55F-DAA2-2F418991C1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0217" y="2221536"/>
            <a:ext cx="1063609" cy="128058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A887EC7-D0B8-57E1-019D-5F000F5188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506" y="3782618"/>
            <a:ext cx="2188127" cy="2525952"/>
          </a:xfrm>
          <a:prstGeom prst="rect">
            <a:avLst/>
          </a:prstGeom>
        </p:spPr>
      </p:pic>
      <p:pic>
        <p:nvPicPr>
          <p:cNvPr id="23554" name="Picture 2" descr="C:\Users\weisi\OneDrive\iTalk\20190208_UW-Madison\Plots\MCP-PMT design diagram.PNG">
            <a:extLst>
              <a:ext uri="{FF2B5EF4-FFF2-40B4-BE49-F238E27FC236}">
                <a16:creationId xmlns:a16="http://schemas.microsoft.com/office/drawing/2014/main" id="{D686B844-86D6-D222-E90B-EE43D0598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601" y="887041"/>
            <a:ext cx="2492795" cy="290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37547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C2AD3-F7CD-AF51-D0FA-681966459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09DB28-8F00-61EE-2CC5-22C069990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799" b="1" dirty="0">
                <a:solidFill>
                  <a:srgbClr val="014723"/>
                </a:solidFill>
              </a:rPr>
              <a:t>The Construction</a:t>
            </a:r>
            <a:r>
              <a:rPr lang="zh-CN" altLang="en-US" sz="2799" b="1" dirty="0">
                <a:solidFill>
                  <a:srgbClr val="014723"/>
                </a:solidFill>
              </a:rPr>
              <a:t> </a:t>
            </a:r>
            <a:r>
              <a:rPr lang="en-US" altLang="zh-CN" sz="2799" b="1" dirty="0">
                <a:solidFill>
                  <a:srgbClr val="014723"/>
                </a:solidFill>
              </a:rPr>
              <a:t>of</a:t>
            </a:r>
            <a:r>
              <a:rPr lang="zh-CN" altLang="en-US" sz="2799" b="1" dirty="0">
                <a:solidFill>
                  <a:srgbClr val="014723"/>
                </a:solidFill>
              </a:rPr>
              <a:t> </a:t>
            </a:r>
            <a:r>
              <a:rPr lang="en-US" altLang="zh-CN" sz="2799" b="1" dirty="0">
                <a:solidFill>
                  <a:srgbClr val="014723"/>
                </a:solidFill>
              </a:rPr>
              <a:t>the</a:t>
            </a:r>
            <a:r>
              <a:rPr lang="zh-CN" altLang="en-US" sz="2799" b="1" dirty="0">
                <a:solidFill>
                  <a:srgbClr val="014723"/>
                </a:solidFill>
              </a:rPr>
              <a:t> </a:t>
            </a:r>
            <a:r>
              <a:rPr lang="en-US" altLang="zh-CN" sz="2799" b="1" dirty="0">
                <a:solidFill>
                  <a:srgbClr val="014723"/>
                </a:solidFill>
              </a:rPr>
              <a:t>Central Detector</a:t>
            </a:r>
            <a:r>
              <a:rPr lang="zh-CN" altLang="en-US" sz="2799" b="1" dirty="0">
                <a:solidFill>
                  <a:srgbClr val="014723"/>
                </a:solidFill>
              </a:rPr>
              <a:t> </a:t>
            </a:r>
            <a:r>
              <a:rPr lang="en-US" altLang="zh-CN" sz="2799" b="1" dirty="0">
                <a:solidFill>
                  <a:srgbClr val="014723"/>
                </a:solidFill>
              </a:rPr>
              <a:t>of</a:t>
            </a:r>
            <a:r>
              <a:rPr lang="zh-CN" altLang="en-US" sz="2799" b="1" dirty="0">
                <a:solidFill>
                  <a:srgbClr val="014723"/>
                </a:solidFill>
              </a:rPr>
              <a:t> </a:t>
            </a:r>
            <a:r>
              <a:rPr lang="en-US" altLang="zh-CN" sz="2799" b="1" dirty="0">
                <a:solidFill>
                  <a:srgbClr val="014723"/>
                </a:solidFill>
              </a:rPr>
              <a:t>JUNO </a:t>
            </a:r>
          </a:p>
        </p:txBody>
      </p:sp>
      <p:sp>
        <p:nvSpPr>
          <p:cNvPr id="20" name="灯片编号占位符 3">
            <a:extLst>
              <a:ext uri="{FF2B5EF4-FFF2-40B4-BE49-F238E27FC236}">
                <a16:creationId xmlns:a16="http://schemas.microsoft.com/office/drawing/2014/main" id="{1EAEFADB-6D81-6CCA-7B35-4FBFE90DCBA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712683" y="6518720"/>
            <a:ext cx="256413" cy="268722"/>
          </a:xfrm>
        </p:spPr>
        <p:txBody>
          <a:bodyPr/>
          <a:lstStyle/>
          <a:p>
            <a:pPr marL="0" marR="0" lvl="0" indent="0" algn="r" defTabSz="5827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C3131B-D9DE-461E-88EF-862E77754C1F}" type="slidenum">
              <a:rPr kumimoji="0" lang="zh-CN" altLang="en-US" sz="108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pPr marL="0" marR="0" lvl="0" indent="0" algn="r" defTabSz="58275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08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Optima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AE5DF36-0660-71F1-9599-00A754C394A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295" y="2857759"/>
            <a:ext cx="2373202" cy="1582334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E7DD726-8B8D-A8C9-00C2-66F88590D64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9978" y="4548618"/>
            <a:ext cx="2380252" cy="15868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3FC5C6-10D9-8AF8-439A-50B313F6E0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473" y="1121389"/>
            <a:ext cx="2366757" cy="1577041"/>
          </a:xfrm>
          <a:prstGeom prst="rect">
            <a:avLst/>
          </a:prstGeom>
        </p:spPr>
      </p:pic>
      <p:pic>
        <p:nvPicPr>
          <p:cNvPr id="7" name="内容占位符 5">
            <a:extLst>
              <a:ext uri="{FF2B5EF4-FFF2-40B4-BE49-F238E27FC236}">
                <a16:creationId xmlns:a16="http://schemas.microsoft.com/office/drawing/2014/main" id="{7008EECE-4D09-4106-54E2-064EA7CBA01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84" r="12020"/>
          <a:stretch/>
        </p:blipFill>
        <p:spPr>
          <a:xfrm>
            <a:off x="6318178" y="4338887"/>
            <a:ext cx="3150569" cy="1808095"/>
          </a:xfrm>
          <a:prstGeom prst="rect">
            <a:avLst/>
          </a:prstGeom>
          <a:effectLst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410BA4-6A8F-8975-06E4-F0E0B293C6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90" y="4338887"/>
            <a:ext cx="2696210" cy="179656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AB2634-B2E3-59EC-D2E2-2E6DDB6B32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02" y="4338887"/>
            <a:ext cx="2696210" cy="1796566"/>
          </a:xfrm>
          <a:prstGeom prst="rect">
            <a:avLst/>
          </a:prstGeom>
        </p:spPr>
      </p:pic>
      <p:pic>
        <p:nvPicPr>
          <p:cNvPr id="9" name="Video of JUNO detector growing -30S" descr="Video of JUNO detector growing -30S">
            <a:extLst>
              <a:ext uri="{FF2B5EF4-FFF2-40B4-BE49-F238E27FC236}">
                <a16:creationId xmlns:a16="http://schemas.microsoft.com/office/drawing/2014/main" id="{3FA945F9-D089-1ED4-DD34-BBCDD742277C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382123" y="1145152"/>
            <a:ext cx="4869698" cy="2747923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03E798-863E-A872-6E15-C349AB0052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6" r="18822"/>
          <a:stretch>
            <a:fillRect/>
          </a:stretch>
        </p:blipFill>
        <p:spPr>
          <a:xfrm>
            <a:off x="466109" y="1145151"/>
            <a:ext cx="3548718" cy="27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60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100000">
                <p:cTn id="16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5CAF7-AB26-1FF2-E775-F59F547A1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BD30B4-BC2D-52C8-53B4-20EC9F715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799" b="1" dirty="0">
                <a:solidFill>
                  <a:srgbClr val="014723"/>
                </a:solidFill>
              </a:rPr>
              <a:t>Views from Inside of the Central Detector</a:t>
            </a:r>
            <a:endParaRPr lang="zh-CN" altLang="en-US" sz="2799" b="1" dirty="0">
              <a:solidFill>
                <a:srgbClr val="014723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93C07F-F86B-45A4-70E2-68246E67577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672298" y="6518720"/>
            <a:ext cx="296799" cy="268722"/>
          </a:xfrm>
        </p:spPr>
        <p:txBody>
          <a:bodyPr/>
          <a:lstStyle/>
          <a:p>
            <a:pPr marL="0" marR="0" lvl="0" indent="39993" algn="r" defTabSz="41135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11A638-BFE8-47B0-9DB0-998CC0FAD0F0}" type="slidenum">
              <a:rPr kumimoji="0" lang="zh-CN" altLang="en-US" sz="108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pPr marL="0" marR="0" lvl="0" indent="39993" algn="r" defTabSz="41135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08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Optim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A9E517-8DD6-DE6E-DC10-2A20AD253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86" y="1020163"/>
            <a:ext cx="5590899" cy="3727264"/>
          </a:xfrm>
          <a:prstGeom prst="rect">
            <a:avLst/>
          </a:prstGeom>
        </p:spPr>
      </p:pic>
      <p:pic>
        <p:nvPicPr>
          <p:cNvPr id="4098" name="Picture 2" descr="Image">
            <a:extLst>
              <a:ext uri="{FF2B5EF4-FFF2-40B4-BE49-F238E27FC236}">
                <a16:creationId xmlns:a16="http://schemas.microsoft.com/office/drawing/2014/main" id="{EE3BFE97-F4A6-8039-5BF5-8C8F7E57C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20163"/>
            <a:ext cx="5590898" cy="373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内容占位符 6">
            <a:extLst>
              <a:ext uri="{FF2B5EF4-FFF2-40B4-BE49-F238E27FC236}">
                <a16:creationId xmlns:a16="http://schemas.microsoft.com/office/drawing/2014/main" id="{3202984E-7AA9-6F1E-684D-8222B7AED977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9922000"/>
              </p:ext>
            </p:extLst>
          </p:nvPr>
        </p:nvGraphicFramePr>
        <p:xfrm>
          <a:off x="484886" y="4834251"/>
          <a:ext cx="11187413" cy="1613530"/>
        </p:xfrm>
        <a:graphic>
          <a:graphicData uri="http://schemas.openxmlformats.org/drawingml/2006/table">
            <a:tbl>
              <a:tblPr firstRow="1" bandRow="1"/>
              <a:tblGrid>
                <a:gridCol w="2183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3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77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930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42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endParaRPr lang="zh-CN" alt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LPMT (20-inch)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SPMT (3-inch)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29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Hamamatsu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NNVT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HZC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2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Quantity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15,012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25,600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2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Coverage </a:t>
                      </a: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 err="1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Eur.Phys.J.C</a:t>
                      </a:r>
                      <a:r>
                        <a:rPr lang="en-US" altLang="zh-CN" sz="16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82(2022) 12, 1168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/>
                      <a:r>
                        <a:rPr lang="en-US" altLang="zh-CN" sz="1600" b="1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NIM.A 1005 (2021) 165347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14161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0A590-401D-E2A5-FB1D-5F8C8A9F1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848A487-859B-C0BB-9743-532BA5556866}"/>
              </a:ext>
            </a:extLst>
          </p:cNvPr>
          <p:cNvSpPr txBox="1"/>
          <p:nvPr/>
        </p:nvSpPr>
        <p:spPr>
          <a:xfrm>
            <a:off x="11812431" y="6581861"/>
            <a:ext cx="330666" cy="275246"/>
          </a:xfrm>
          <a:prstGeom prst="rect">
            <a:avLst/>
          </a:prstGeom>
        </p:spPr>
        <p:txBody>
          <a:bodyPr vert="horz" lIns="68562" tIns="34281" rIns="68562" bIns="34281" rtlCol="0">
            <a:normAutofit/>
          </a:bodyPr>
          <a:lstStyle>
            <a:lvl1pPr marL="228600" indent="-228600" algn="l" defTabSz="914400" rtl="0" eaLnBrk="0" latin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98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742950" indent="-285750" algn="l" defTabSz="914400" rtl="0" eaLnBrk="0" latin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8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1143000" indent="-228600" algn="l" defTabSz="914400" rtl="0" eaLnBrk="0" latin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8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0" latin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8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2057400" indent="-228600" algn="l" defTabSz="914400" rtl="0" eaLnBrk="0" latin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8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•"/>
              <a:defRPr sz="198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•"/>
              <a:defRPr sz="198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•"/>
              <a:defRPr sz="198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•"/>
              <a:defRPr sz="1980" b="1" kern="120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40628" lvl="0" indent="0" algn="ctr" defTabSz="822713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8ED80AA3-39D1-4692-9647-AF27380B4407}" type="slidenum"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j-ea"/>
                <a:sym typeface="Helvetica"/>
              </a:rPr>
              <a:pPr marL="0" marR="40628" lvl="0" indent="0" algn="ctr" defTabSz="822713" rtl="0" eaLnBrk="1" fontAlgn="auto" latinLnBrk="0" hangingPunct="1">
                <a:lnSpc>
                  <a:spcPct val="90000"/>
                </a:lnSpc>
                <a:spcBef>
                  <a:spcPts val="9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13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"/>
              <a:ea typeface="+mj-ea"/>
              <a:sym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A35916-5DC9-8168-34D7-839544D88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193" y="893"/>
            <a:ext cx="12168440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93589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9C725779-DFD3-4422-9597-A06B73F00C28}"/>
              </a:ext>
            </a:extLst>
          </p:cNvPr>
          <p:cNvSpPr/>
          <p:nvPr/>
        </p:nvSpPr>
        <p:spPr>
          <a:xfrm>
            <a:off x="2988173" y="0"/>
            <a:ext cx="4362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Water and LS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Filling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9AE89026-332C-491F-ADE0-3FCCAE8D28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0351" y="883804"/>
                <a:ext cx="7880702" cy="3243228"/>
              </a:xfrm>
              <a:prstGeom prst="rect">
                <a:avLst/>
              </a:prstGeom>
            </p:spPr>
            <p:txBody>
              <a:bodyPr>
                <a:normAutofit fontScale="77500" lnSpcReduction="20000"/>
              </a:bodyPr>
              <a:lstStyle>
                <a:lvl1pPr marL="4572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F9900"/>
                  </a:buClr>
                  <a:buSzPct val="75000"/>
                  <a:buFont typeface="Wingdings" panose="05000000000000000000" pitchFamily="2" charset="2"/>
                  <a:buChar char="u"/>
                  <a:defRPr sz="2400" b="1">
                    <a:solidFill>
                      <a:srgbClr val="0000CC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4572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3399"/>
                  </a:buClr>
                  <a:buFont typeface="Wingdings" panose="05000000000000000000" pitchFamily="2" charset="2"/>
                  <a:buChar char="ð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2pPr>
                <a:lvl3pPr marL="12954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80000"/>
                  <a:buFont typeface="Wingdings" panose="05000000000000000000" pitchFamily="2" charset="2"/>
                  <a:buChar char="ü"/>
                  <a:defRPr sz="2000">
                    <a:solidFill>
                      <a:srgbClr val="0000CC"/>
                    </a:solidFill>
                    <a:latin typeface="+mn-lt"/>
                    <a:ea typeface="+mn-ea"/>
                  </a:defRPr>
                </a:lvl3pPr>
                <a:lvl4pPr marL="17526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209800" indent="-3810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667000" indent="-3810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3124200" indent="-3810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581400" indent="-3810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4038600" indent="-3810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360000" marR="0" lvl="0" indent="-288000" algn="l" defTabSz="914400" rtl="0" eaLnBrk="0" fontAlgn="base" latinLnBrk="0" hangingPunc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Pct val="75000"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0" lang="en-US" altLang="zh-CN" sz="3100" b="0" i="0" u="none" strike="noStrike" kern="0" cap="none" spc="-1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Water filling for cleaning the CD, testing the mechanical structure, as well as the detector commissioning</a:t>
                </a:r>
              </a:p>
              <a:p>
                <a:pPr marL="360000" marR="0" lvl="0" indent="-288000" algn="l" defTabSz="914400" rtl="0" eaLnBrk="0" fontAlgn="base" latinLnBrk="0" hangingPunc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Pct val="75000"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0" lang="en-US" altLang="zh-CN" sz="3100" b="0" i="0" u="none" strike="noStrike" kern="0" cap="none" spc="-1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Replace water by LS at a </a:t>
                </a:r>
                <a:r>
                  <a:rPr kumimoji="0" lang="en-US" altLang="zh-CN" sz="3100" b="0" i="0" u="none" strike="noStrike" kern="0" cap="none" spc="-2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rate of</a:t>
                </a:r>
                <a:r>
                  <a:rPr kumimoji="0" lang="en-US" altLang="zh-CN" sz="3100" b="0" i="0" u="none" strike="noStrike" kern="0" cap="none" spc="-5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 7 </a:t>
                </a:r>
                <a:r>
                  <a:rPr kumimoji="0" lang="en-US" altLang="zh-CN" sz="3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t/h, 6 months/volume</a:t>
                </a:r>
              </a:p>
              <a:p>
                <a:pPr marL="360000" marR="0" lvl="0" indent="-288000" algn="l" defTabSz="914400" rtl="0" eaLnBrk="0" fontAlgn="base" latinLnBrk="0" hangingPunc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Pct val="75000"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0" lang="en-US" altLang="zh-CN" sz="3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Optical transparency and radioactive background control:</a:t>
                </a:r>
                <a:endParaRPr kumimoji="0" lang="en-US" altLang="zh-CN" sz="2600" b="1" i="0" u="none" strike="noStrike" kern="0" cap="none" spc="0" normalizeH="0" baseline="3000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/>
                  <a:cs typeface="Calibri" panose="020F0502020204030204" pitchFamily="34" charset="0"/>
                </a:endParaRPr>
              </a:p>
              <a:p>
                <a:pPr marL="612000" marR="0" lvl="2" indent="-252000" algn="l" defTabSz="914400" rtl="0" eaLnBrk="0" fontAlgn="base" latinLnBrk="0" hangingPunc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Pct val="80000"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Weighted average LS attenuation length &gt; 20m</a:t>
                </a:r>
              </a:p>
              <a:p>
                <a:pPr marL="612000" marR="0" lvl="2" indent="-252000" algn="l" defTabSz="914400" rtl="0" eaLnBrk="0" fontAlgn="base" latinLnBrk="0" hangingPunc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Pct val="80000"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Weekly LAB/LS sampling: U/Th &lt; 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1</a:t>
                </a:r>
                <a14:m>
                  <m:oMath xmlns:m="http://schemas.openxmlformats.org/officeDocument/2006/math">
                    <m:r>
                      <a:rPr kumimoji="0" lang="en-US" altLang="zh-CN" sz="2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10</a:t>
                </a:r>
                <a:r>
                  <a:rPr kumimoji="0" lang="en-US" altLang="zh-CN" sz="26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-16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 g/g by 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ICP-MS</a:t>
                </a:r>
              </a:p>
              <a:p>
                <a:pPr marL="612000" marR="0" lvl="2" indent="-252000" algn="l" defTabSz="914400" rtl="0" eaLnBrk="0" fontAlgn="base" latinLnBrk="0" hangingPunc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Pct val="80000"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altLang="zh-CN" sz="26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222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Rn in fresh LS by OSIRIS+CD:  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&lt; 1 </a:t>
                </a:r>
                <a:r>
                  <a:rPr kumimoji="0" lang="en-US" altLang="zh-CN" sz="26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mBq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/m</a:t>
                </a:r>
                <a:r>
                  <a:rPr kumimoji="0" lang="en-US" altLang="zh-CN" sz="26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/>
                    <a:cs typeface="Calibri" panose="020F0502020204030204" pitchFamily="34" charset="0"/>
                  </a:rPr>
                  <a:t>3</a:t>
                </a:r>
              </a:p>
              <a:p>
                <a:pPr marL="612000" marR="0" lvl="2" indent="-252000" algn="l" defTabSz="914400" rtl="0" eaLnBrk="0" fontAlgn="base" latinLnBrk="0" hangingPunc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Pct val="80000"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altLang="zh-CN" sz="26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14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C ~(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4-5)</a:t>
                </a:r>
                <a14:m>
                  <m:oMath xmlns:m="http://schemas.openxmlformats.org/officeDocument/2006/math">
                    <m:r>
                      <a:rPr kumimoji="0" lang="en-US" altLang="zh-CN" sz="2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10</a:t>
                </a:r>
                <a:r>
                  <a:rPr kumimoji="0" lang="en-US" altLang="zh-CN" sz="26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-17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 g/g 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measured </a:t>
                </a:r>
                <a:r>
                  <a:rPr kumimoji="0" lang="en-US" altLang="zh-CN" sz="2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by several methods</a:t>
                </a:r>
                <a:endParaRPr kumimoji="0" lang="en-US" altLang="zh-CN" sz="2600" b="0" i="0" u="none" strike="noStrike" kern="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9AE89026-332C-491F-ADE0-3FCCAE8D2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51" y="883804"/>
                <a:ext cx="7880702" cy="3243228"/>
              </a:xfrm>
              <a:prstGeom prst="rect">
                <a:avLst/>
              </a:prstGeom>
              <a:blipFill>
                <a:blip r:embed="rId2"/>
                <a:stretch>
                  <a:fillRect t="-15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Liquid Level">
            <a:extLst>
              <a:ext uri="{FF2B5EF4-FFF2-40B4-BE49-F238E27FC236}">
                <a16:creationId xmlns:a16="http://schemas.microsoft.com/office/drawing/2014/main" id="{F6DCF5C0-0222-432B-ACB4-8488121D03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" t="6557" r="2103" b="9444"/>
          <a:stretch/>
        </p:blipFill>
        <p:spPr bwMode="auto">
          <a:xfrm>
            <a:off x="7961299" y="815537"/>
            <a:ext cx="4234999" cy="372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05CAA314-CCE0-4101-8F03-29ECE4FB145D}"/>
              </a:ext>
            </a:extLst>
          </p:cNvPr>
          <p:cNvSpPr/>
          <p:nvPr/>
        </p:nvSpPr>
        <p:spPr>
          <a:xfrm>
            <a:off x="8171053" y="4797152"/>
            <a:ext cx="3991313" cy="1285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LS Filling completed on 8/22/2025 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LS in the CD: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23231.6 m</a:t>
            </a:r>
            <a:r>
              <a:rPr kumimoji="0" lang="en-US" altLang="zh-CN" sz="2200" b="0" i="0" u="none" strike="noStrike" kern="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3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Water in the pool: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41225.1 m</a:t>
            </a:r>
            <a:r>
              <a:rPr kumimoji="0" lang="en-US" altLang="zh-CN" sz="2200" b="0" i="0" u="none" strike="noStrike" kern="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ea"/>
              </a:rPr>
              <a:t>3</a:t>
            </a:r>
            <a:endParaRPr kumimoji="0" lang="zh-CN" altLang="en-US" sz="2200" b="0" i="0" u="none" strike="noStrike" kern="0" cap="none" spc="0" normalizeH="0" baseline="30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60355FB4-95B7-4B60-B639-ED816F942D30}"/>
              </a:ext>
            </a:extLst>
          </p:cNvPr>
          <p:cNvGrpSpPr/>
          <p:nvPr/>
        </p:nvGrpSpPr>
        <p:grpSpPr>
          <a:xfrm>
            <a:off x="4551248" y="4031629"/>
            <a:ext cx="3468665" cy="2610112"/>
            <a:chOff x="8176333" y="4953360"/>
            <a:chExt cx="2838687" cy="1783553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40A3C617-BD7B-48C3-85E4-494614AD7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76333" y="4953360"/>
              <a:ext cx="2838687" cy="1783553"/>
            </a:xfrm>
            <a:prstGeom prst="rect">
              <a:avLst/>
            </a:prstGeom>
          </p:spPr>
        </p:pic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41895421-195F-4F13-9EF0-5B19AD5D1F31}"/>
                </a:ext>
              </a:extLst>
            </p:cNvPr>
            <p:cNvCxnSpPr/>
            <p:nvPr/>
          </p:nvCxnSpPr>
          <p:spPr>
            <a:xfrm>
              <a:off x="8575829" y="5773520"/>
              <a:ext cx="235258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F5D0842B-9970-4515-9F49-04ED30D687FE}"/>
              </a:ext>
            </a:extLst>
          </p:cNvPr>
          <p:cNvSpPr/>
          <p:nvPr/>
        </p:nvSpPr>
        <p:spPr>
          <a:xfrm>
            <a:off x="5042026" y="4050017"/>
            <a:ext cx="1136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by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ICP-MS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F5A22D4-BA56-45CA-9482-CE9DBD3AAA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302" y="3865599"/>
            <a:ext cx="4359868" cy="2942172"/>
          </a:xfrm>
          <a:prstGeom prst="rect">
            <a:avLst/>
          </a:prstGeom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1EE4E88-A111-4867-8C47-3116027CB2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32DA23A-D620-4535-98FB-5AA0F2BAC495}"/>
              </a:ext>
            </a:extLst>
          </p:cNvPr>
          <p:cNvSpPr/>
          <p:nvPr/>
        </p:nvSpPr>
        <p:spPr>
          <a:xfrm>
            <a:off x="8921397" y="372331"/>
            <a:ext cx="2314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b="1" i="1" dirty="0">
                <a:solidFill>
                  <a:srgbClr val="FFFF00"/>
                </a:solidFill>
                <a:latin typeface="Optima" panose="02000503060000020004" pitchFamily="2" charset="0"/>
                <a:ea typeface="宋体" panose="02010600030101010101" pitchFamily="2" charset="-122"/>
                <a:cs typeface="Calibri" panose="020F0502020204030204" pitchFamily="34" charset="0"/>
              </a:rPr>
              <a:t>Yifang’s Slide @ 𝛎’26 </a:t>
            </a:r>
            <a:endParaRPr lang="zh-CN" altLang="en-US" i="1" dirty="0">
              <a:solidFill>
                <a:srgbClr val="FFFF00"/>
              </a:solidFill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5EBEB89-6177-4D90-A0EF-C45FB3868BAD}"/>
              </a:ext>
            </a:extLst>
          </p:cNvPr>
          <p:cNvSpPr/>
          <p:nvPr/>
        </p:nvSpPr>
        <p:spPr>
          <a:xfrm>
            <a:off x="2031693" y="5157192"/>
            <a:ext cx="22539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Weighted average  attenuation length = 20.6 m 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6526575"/>
      </p:ext>
    </p:extLst>
  </p:cSld>
  <p:clrMapOvr>
    <a:masterClrMapping/>
  </p:clrMapOvr>
  <p:transition spd="slow"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7B174-835F-2B47-D405-A4824346A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C36E43-B5E0-3F81-B502-30D18134C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99" b="1" dirty="0">
                <a:solidFill>
                  <a:srgbClr val="014723"/>
                </a:solidFill>
              </a:rPr>
              <a:t>Major Milestones of the JUNO Experiment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79AF19-9936-E551-8B7F-F66ACF8F417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672298" y="6518720"/>
            <a:ext cx="296799" cy="268722"/>
          </a:xfrm>
        </p:spPr>
        <p:txBody>
          <a:bodyPr/>
          <a:lstStyle/>
          <a:p>
            <a:pPr marL="0" marR="0" lvl="0" indent="39993" algn="r" defTabSz="411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0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pPr marL="0" marR="0" lvl="0" indent="39993" algn="r" defTabSz="4113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08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Optima"/>
            </a:endParaRP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6D98C180-F1C2-5ECA-A17B-34A616461AEA}"/>
              </a:ext>
            </a:extLst>
          </p:cNvPr>
          <p:cNvSpPr/>
          <p:nvPr/>
        </p:nvSpPr>
        <p:spPr>
          <a:xfrm>
            <a:off x="7836497" y="2958336"/>
            <a:ext cx="2952375" cy="937214"/>
          </a:xfrm>
          <a:prstGeom prst="rightArrow">
            <a:avLst/>
          </a:prstGeom>
          <a:solidFill>
            <a:srgbClr val="014723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87" tIns="50787" rIns="50787" bIns="50787" numCol="1" spcCol="38100" rtlCol="0" anchor="ctr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2023-2024-2025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CEED4F-985E-8743-C362-91228D654818}"/>
              </a:ext>
            </a:extLst>
          </p:cNvPr>
          <p:cNvSpPr/>
          <p:nvPr/>
        </p:nvSpPr>
        <p:spPr>
          <a:xfrm>
            <a:off x="6607400" y="3184596"/>
            <a:ext cx="1119630" cy="471801"/>
          </a:xfrm>
          <a:prstGeom prst="rect">
            <a:avLst/>
          </a:prstGeom>
          <a:solidFill>
            <a:srgbClr val="014723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87" tIns="50787" rIns="50787" bIns="50787" numCol="1" spcCol="38100" rtlCol="0" anchor="ctr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2022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DABAFC-9193-E59B-2767-58555CEFF471}"/>
              </a:ext>
            </a:extLst>
          </p:cNvPr>
          <p:cNvSpPr/>
          <p:nvPr/>
        </p:nvSpPr>
        <p:spPr>
          <a:xfrm>
            <a:off x="3435801" y="3191042"/>
            <a:ext cx="1289712" cy="471801"/>
          </a:xfrm>
          <a:prstGeom prst="rect">
            <a:avLst/>
          </a:prstGeom>
          <a:solidFill>
            <a:srgbClr val="014723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87" tIns="50787" rIns="50787" bIns="50787" numCol="1" spcCol="38100" rtlCol="0" anchor="ctr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2017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51EA39-1C13-8844-AEE9-226B9C523249}"/>
              </a:ext>
            </a:extLst>
          </p:cNvPr>
          <p:cNvSpPr/>
          <p:nvPr/>
        </p:nvSpPr>
        <p:spPr>
          <a:xfrm>
            <a:off x="1951101" y="3193100"/>
            <a:ext cx="1289711" cy="471801"/>
          </a:xfrm>
          <a:prstGeom prst="rect">
            <a:avLst/>
          </a:prstGeom>
          <a:solidFill>
            <a:srgbClr val="014723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87" tIns="50787" rIns="50787" bIns="50787" numCol="1" spcCol="38100" rtlCol="0" anchor="ctr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2015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F2BEB4-33BD-957B-0DD5-999252FAC1D6}"/>
              </a:ext>
            </a:extLst>
          </p:cNvPr>
          <p:cNvSpPr/>
          <p:nvPr/>
        </p:nvSpPr>
        <p:spPr>
          <a:xfrm>
            <a:off x="525245" y="3188343"/>
            <a:ext cx="1284558" cy="471801"/>
          </a:xfrm>
          <a:prstGeom prst="rect">
            <a:avLst/>
          </a:prstGeom>
          <a:solidFill>
            <a:srgbClr val="014723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87" tIns="50787" rIns="50787" bIns="50787" numCol="1" spcCol="38100" rtlCol="0" anchor="ctr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2013</a:t>
            </a:r>
          </a:p>
        </p:txBody>
      </p:sp>
      <p:pic>
        <p:nvPicPr>
          <p:cNvPr id="11" name="pasted-image.tiff" descr="pasted-image.tiff">
            <a:extLst>
              <a:ext uri="{FF2B5EF4-FFF2-40B4-BE49-F238E27FC236}">
                <a16:creationId xmlns:a16="http://schemas.microsoft.com/office/drawing/2014/main" id="{BCF72D34-4F6A-E927-4E01-7ED8AD068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316" y="886821"/>
            <a:ext cx="1754682" cy="177424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74C2E3C-E918-DA46-C919-863B60058175}"/>
              </a:ext>
            </a:extLst>
          </p:cNvPr>
          <p:cNvCxnSpPr>
            <a:cxnSpLocks/>
            <a:stCxn id="8" idx="0"/>
            <a:endCxn id="11" idx="2"/>
          </p:cNvCxnSpPr>
          <p:nvPr/>
        </p:nvCxnSpPr>
        <p:spPr>
          <a:xfrm flipV="1">
            <a:off x="4080657" y="2661065"/>
            <a:ext cx="0" cy="529977"/>
          </a:xfrm>
          <a:prstGeom prst="straightConnector1">
            <a:avLst/>
          </a:prstGeom>
          <a:noFill/>
          <a:ln w="44450" cap="flat">
            <a:solidFill>
              <a:srgbClr val="014723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4" name="图片 9">
            <a:extLst>
              <a:ext uri="{FF2B5EF4-FFF2-40B4-BE49-F238E27FC236}">
                <a16:creationId xmlns:a16="http://schemas.microsoft.com/office/drawing/2014/main" id="{2AEC7822-AF05-82EC-AA40-52EE65F706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4428" y="4632974"/>
            <a:ext cx="1876408" cy="1407307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0384416-4A74-419A-1FF2-50F4C9F76FA3}"/>
              </a:ext>
            </a:extLst>
          </p:cNvPr>
          <p:cNvCxnSpPr>
            <a:cxnSpLocks/>
            <a:stCxn id="7" idx="2"/>
            <a:endCxn id="14" idx="0"/>
          </p:cNvCxnSpPr>
          <p:nvPr/>
        </p:nvCxnSpPr>
        <p:spPr>
          <a:xfrm flipH="1">
            <a:off x="5212632" y="3656397"/>
            <a:ext cx="1954583" cy="976577"/>
          </a:xfrm>
          <a:prstGeom prst="straightConnector1">
            <a:avLst/>
          </a:prstGeom>
          <a:noFill/>
          <a:ln w="44450" cap="flat">
            <a:solidFill>
              <a:srgbClr val="014723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9" name="Picture 18" descr="A large round white object with holes in it&#10;&#10;Description automatically generated">
            <a:extLst>
              <a:ext uri="{FF2B5EF4-FFF2-40B4-BE49-F238E27FC236}">
                <a16:creationId xmlns:a16="http://schemas.microsoft.com/office/drawing/2014/main" id="{75045A0A-CDEC-CCE6-819A-7BC9D2CBB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818" y="977756"/>
            <a:ext cx="2661366" cy="1774244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0C3FA1B-D44E-5549-6E3E-0E753C224D94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9282501" y="2752001"/>
            <a:ext cx="1" cy="420314"/>
          </a:xfrm>
          <a:prstGeom prst="straightConnector1">
            <a:avLst/>
          </a:prstGeom>
          <a:noFill/>
          <a:ln w="44450" cap="flat">
            <a:solidFill>
              <a:srgbClr val="014723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4" name="图片 6">
            <a:extLst>
              <a:ext uri="{FF2B5EF4-FFF2-40B4-BE49-F238E27FC236}">
                <a16:creationId xmlns:a16="http://schemas.microsoft.com/office/drawing/2014/main" id="{D5EB310C-345D-8C0E-F2BD-8E646AEDC16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245" y="4656338"/>
            <a:ext cx="2879250" cy="1619578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3DDEA51-F8D2-C540-5554-8C6E96D5081A}"/>
              </a:ext>
            </a:extLst>
          </p:cNvPr>
          <p:cNvCxnSpPr>
            <a:cxnSpLocks/>
            <a:stCxn id="9" idx="2"/>
            <a:endCxn id="24" idx="0"/>
          </p:cNvCxnSpPr>
          <p:nvPr/>
        </p:nvCxnSpPr>
        <p:spPr>
          <a:xfrm flipH="1">
            <a:off x="1964870" y="3664900"/>
            <a:ext cx="631087" cy="991438"/>
          </a:xfrm>
          <a:prstGeom prst="straightConnector1">
            <a:avLst/>
          </a:prstGeom>
          <a:noFill/>
          <a:ln w="44450" cap="flat">
            <a:solidFill>
              <a:srgbClr val="014723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759AB51-476F-906D-71CD-87A4C5EF0BAB}"/>
              </a:ext>
            </a:extLst>
          </p:cNvPr>
          <p:cNvSpPr txBox="1"/>
          <p:nvPr/>
        </p:nvSpPr>
        <p:spPr>
          <a:xfrm>
            <a:off x="1826073" y="2760244"/>
            <a:ext cx="1539764" cy="379492"/>
          </a:xfrm>
          <a:prstGeom prst="rect">
            <a:avLst/>
          </a:prstGeom>
          <a:noFill/>
          <a:ln w="25400" cap="flat">
            <a:solidFill>
              <a:srgbClr val="014723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787" tIns="50787" rIns="50787" bIns="50787" numCol="1" spcCol="38100" rtlCol="0" anchor="ctr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99" b="1" i="0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Civil Started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887CD90-B4FC-0154-08AC-C6CEF4A271F1}"/>
              </a:ext>
            </a:extLst>
          </p:cNvPr>
          <p:cNvSpPr txBox="1"/>
          <p:nvPr/>
        </p:nvSpPr>
        <p:spPr>
          <a:xfrm>
            <a:off x="3279154" y="3708441"/>
            <a:ext cx="1484187" cy="656419"/>
          </a:xfrm>
          <a:prstGeom prst="rect">
            <a:avLst/>
          </a:prstGeom>
          <a:noFill/>
          <a:ln w="25400" cap="flat">
            <a:solidFill>
              <a:srgbClr val="014723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787" tIns="50787" rIns="50787" bIns="50787" numCol="1" spcCol="38100" rtlCol="0" anchor="ctr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99" b="1" i="0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NNVT PMTs</a:t>
            </a:r>
            <a:br>
              <a:rPr kumimoji="0" lang="en-US" sz="1799" b="1" i="0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</a:br>
            <a:r>
              <a:rPr kumimoji="0" lang="en-US" sz="1799" b="1" i="0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Delivered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D3A1FA7-D864-844E-A4B3-0ECEA10945F0}"/>
              </a:ext>
            </a:extLst>
          </p:cNvPr>
          <p:cNvSpPr txBox="1"/>
          <p:nvPr/>
        </p:nvSpPr>
        <p:spPr>
          <a:xfrm>
            <a:off x="6237531" y="2474174"/>
            <a:ext cx="1638308" cy="594880"/>
          </a:xfrm>
          <a:prstGeom prst="rect">
            <a:avLst/>
          </a:prstGeom>
          <a:noFill/>
          <a:ln w="25400" cap="flat">
            <a:solidFill>
              <a:srgbClr val="014723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87" tIns="50787" rIns="50787" bIns="50787" numCol="1" spcCol="38100" rtlCol="0" anchor="ctr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Detector Const. Started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56571F7-D441-BB72-54A9-76E85F9E4F05}"/>
              </a:ext>
            </a:extLst>
          </p:cNvPr>
          <p:cNvSpPr txBox="1"/>
          <p:nvPr/>
        </p:nvSpPr>
        <p:spPr>
          <a:xfrm>
            <a:off x="9116079" y="3958060"/>
            <a:ext cx="1672793" cy="841037"/>
          </a:xfrm>
          <a:prstGeom prst="rect">
            <a:avLst/>
          </a:prstGeom>
          <a:noFill/>
          <a:ln w="25400" cap="flat">
            <a:solidFill>
              <a:srgbClr val="014723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87" tIns="50787" rIns="50787" bIns="50787" numCol="1" spcCol="38100" rtlCol="0" anchor="ctr">
            <a:spAutoFit/>
          </a:bodyPr>
          <a:lstStyle/>
          <a:p>
            <a:pPr marL="45141" marR="45141" lvl="0" indent="0" algn="l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Detector completing,</a:t>
            </a:r>
          </a:p>
          <a:p>
            <a:pPr marL="45141" marR="45141" lvl="0" indent="0" algn="l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Filling starting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BADCE45-0682-9682-2AE3-F612C82BC5C9}"/>
              </a:ext>
            </a:extLst>
          </p:cNvPr>
          <p:cNvSpPr txBox="1"/>
          <p:nvPr/>
        </p:nvSpPr>
        <p:spPr>
          <a:xfrm>
            <a:off x="192882" y="1391873"/>
            <a:ext cx="2392468" cy="717958"/>
          </a:xfrm>
          <a:prstGeom prst="rect">
            <a:avLst/>
          </a:prstGeom>
          <a:noFill/>
          <a:ln w="38100" cap="flat">
            <a:solidFill>
              <a:srgbClr val="E5001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787" tIns="50787" rIns="50787" bIns="50787" numCol="1" spcCol="38100" rtlCol="0" anchor="ctr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9" b="1" i="1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Project Approved </a:t>
            </a:r>
            <a:br>
              <a:rPr kumimoji="0" lang="en-US" sz="1999" b="1" i="1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</a:br>
            <a:r>
              <a:rPr kumimoji="0" lang="en-US" sz="1999" b="1" i="1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and Funded!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A585863-12AC-42C8-66D1-D494FF70A357}"/>
              </a:ext>
            </a:extLst>
          </p:cNvPr>
          <p:cNvCxnSpPr>
            <a:cxnSpLocks/>
            <a:endCxn id="10" idx="0"/>
          </p:cNvCxnSpPr>
          <p:nvPr/>
        </p:nvCxnSpPr>
        <p:spPr>
          <a:xfrm flipH="1">
            <a:off x="1167525" y="2109831"/>
            <a:ext cx="221590" cy="1078512"/>
          </a:xfrm>
          <a:prstGeom prst="straightConnector1">
            <a:avLst/>
          </a:prstGeom>
          <a:noFill/>
          <a:ln w="44450" cap="flat">
            <a:solidFill>
              <a:srgbClr val="014723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2678B349-24A0-0DDD-27F0-D48C41E717E1}"/>
              </a:ext>
            </a:extLst>
          </p:cNvPr>
          <p:cNvSpPr/>
          <p:nvPr/>
        </p:nvSpPr>
        <p:spPr>
          <a:xfrm>
            <a:off x="4806980" y="3184596"/>
            <a:ext cx="143979" cy="471801"/>
          </a:xfrm>
          <a:prstGeom prst="rect">
            <a:avLst/>
          </a:prstGeom>
          <a:solidFill>
            <a:srgbClr val="014723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87" tIns="50787" rIns="50787" bIns="50787" numCol="1" spcCol="38100" rtlCol="0" anchor="b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000000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43" name="图片 11">
            <a:extLst>
              <a:ext uri="{FF2B5EF4-FFF2-40B4-BE49-F238E27FC236}">
                <a16:creationId xmlns:a16="http://schemas.microsoft.com/office/drawing/2014/main" id="{758C4550-C0CE-DB9E-D1F6-5466318535C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697" y="2900033"/>
            <a:ext cx="1251262" cy="1032892"/>
          </a:xfrm>
          <a:prstGeom prst="rect">
            <a:avLst/>
          </a:prstGeom>
          <a:ln w="38100">
            <a:solidFill>
              <a:srgbClr val="E50015"/>
            </a:solidFill>
          </a:ln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E9E5A43-0CF1-7CA7-4B09-8C9A74EF90C7}"/>
              </a:ext>
            </a:extLst>
          </p:cNvPr>
          <p:cNvSpPr txBox="1"/>
          <p:nvPr/>
        </p:nvSpPr>
        <p:spPr>
          <a:xfrm>
            <a:off x="10417083" y="4868785"/>
            <a:ext cx="1672793" cy="1579509"/>
          </a:xfrm>
          <a:prstGeom prst="rect">
            <a:avLst/>
          </a:prstGeom>
          <a:noFill/>
          <a:ln w="38100" cap="flat">
            <a:solidFill>
              <a:srgbClr val="E5001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87" tIns="50787" rIns="50787" bIns="50787" numCol="1" spcCol="38100" rtlCol="0" anchor="ctr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99" b="1" i="1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Summer</a:t>
            </a:r>
            <a:r>
              <a:rPr kumimoji="0" lang="zh-CN" altLang="en-US" sz="2399" b="1" i="1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 </a:t>
            </a:r>
            <a:r>
              <a:rPr kumimoji="0" lang="en-US" sz="2399" b="1" i="1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2025: Data Taking!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DB3F7A9-AE26-8B6E-D62C-05D01C9CAB34}"/>
              </a:ext>
            </a:extLst>
          </p:cNvPr>
          <p:cNvCxnSpPr>
            <a:cxnSpLocks/>
            <a:stCxn id="43" idx="2"/>
            <a:endCxn id="47" idx="0"/>
          </p:cNvCxnSpPr>
          <p:nvPr/>
        </p:nvCxnSpPr>
        <p:spPr>
          <a:xfrm flipH="1">
            <a:off x="11253480" y="3932925"/>
            <a:ext cx="199848" cy="935860"/>
          </a:xfrm>
          <a:prstGeom prst="straightConnector1">
            <a:avLst/>
          </a:prstGeom>
          <a:noFill/>
          <a:ln w="44450" cap="flat">
            <a:solidFill>
              <a:srgbClr val="014723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3" name="Picture 7">
            <a:extLst>
              <a:ext uri="{FF2B5EF4-FFF2-40B4-BE49-F238E27FC236}">
                <a16:creationId xmlns:a16="http://schemas.microsoft.com/office/drawing/2014/main" id="{5FAABB24-67D9-04F5-F449-88FAFF9A0A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2230" y="4397339"/>
            <a:ext cx="2816702" cy="1878578"/>
          </a:xfrm>
          <a:prstGeom prst="rect">
            <a:avLst/>
          </a:prstGeom>
        </p:spPr>
      </p:pic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F03862C8-EE8A-4586-EF31-4EE256D31948}"/>
              </a:ext>
            </a:extLst>
          </p:cNvPr>
          <p:cNvCxnSpPr>
            <a:cxnSpLocks/>
            <a:stCxn id="7" idx="2"/>
            <a:endCxn id="53" idx="0"/>
          </p:cNvCxnSpPr>
          <p:nvPr/>
        </p:nvCxnSpPr>
        <p:spPr>
          <a:xfrm>
            <a:off x="7167215" y="3656397"/>
            <a:ext cx="453366" cy="740942"/>
          </a:xfrm>
          <a:prstGeom prst="straightConnector1">
            <a:avLst/>
          </a:prstGeom>
          <a:noFill/>
          <a:ln w="44450" cap="flat">
            <a:solidFill>
              <a:srgbClr val="014723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id="{BC610213-ED20-CAE9-50D7-95C3DB74C91E}"/>
              </a:ext>
            </a:extLst>
          </p:cNvPr>
          <p:cNvSpPr/>
          <p:nvPr/>
        </p:nvSpPr>
        <p:spPr>
          <a:xfrm>
            <a:off x="5017882" y="3184596"/>
            <a:ext cx="143979" cy="471801"/>
          </a:xfrm>
          <a:prstGeom prst="rect">
            <a:avLst/>
          </a:prstGeom>
          <a:solidFill>
            <a:srgbClr val="014723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87" tIns="50787" rIns="50787" bIns="50787" numCol="1" spcCol="38100" rtlCol="0" anchor="b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000000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E99F11C4-B5C1-66B2-7439-C8EFE0D4E638}"/>
              </a:ext>
            </a:extLst>
          </p:cNvPr>
          <p:cNvSpPr/>
          <p:nvPr/>
        </p:nvSpPr>
        <p:spPr>
          <a:xfrm>
            <a:off x="5232129" y="3175923"/>
            <a:ext cx="143979" cy="471801"/>
          </a:xfrm>
          <a:prstGeom prst="rect">
            <a:avLst/>
          </a:prstGeom>
          <a:solidFill>
            <a:srgbClr val="014723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87" tIns="50787" rIns="50787" bIns="50787" numCol="1" spcCol="38100" rtlCol="0" anchor="b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>
                <a:solidFill>
                  <a:srgbClr val="000000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3CEB851E-B499-E6D1-7BC1-9C1F8375F4B8}"/>
              </a:ext>
            </a:extLst>
          </p:cNvPr>
          <p:cNvSpPr/>
          <p:nvPr/>
        </p:nvSpPr>
        <p:spPr>
          <a:xfrm>
            <a:off x="5427480" y="3184596"/>
            <a:ext cx="1119630" cy="471801"/>
          </a:xfrm>
          <a:prstGeom prst="rect">
            <a:avLst/>
          </a:prstGeom>
          <a:solidFill>
            <a:srgbClr val="014723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87" tIns="50787" rIns="50787" bIns="50787" numCol="1" spcCol="38100" rtlCol="0" anchor="ctr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2021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8F4C59F8-5E1F-FC19-0D1D-CEB03BD3FFC9}"/>
              </a:ext>
            </a:extLst>
          </p:cNvPr>
          <p:cNvSpPr txBox="1"/>
          <p:nvPr/>
        </p:nvSpPr>
        <p:spPr>
          <a:xfrm>
            <a:off x="4872183" y="2473648"/>
            <a:ext cx="1365347" cy="594880"/>
          </a:xfrm>
          <a:prstGeom prst="rect">
            <a:avLst/>
          </a:prstGeom>
          <a:noFill/>
          <a:ln w="25400" cap="flat">
            <a:solidFill>
              <a:srgbClr val="014723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87" tIns="50787" rIns="50787" bIns="50787" numCol="1" spcCol="38100" rtlCol="0" anchor="ctr">
            <a:spAutoFit/>
          </a:bodyPr>
          <a:lstStyle/>
          <a:p>
            <a:pPr marL="45141" marR="45141" lvl="0" indent="0" algn="ctr" defTabSz="101569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Civil completed</a:t>
            </a:r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DC5AB000-D8DF-6A32-2D19-41D55D737B05}"/>
              </a:ext>
            </a:extLst>
          </p:cNvPr>
          <p:cNvCxnSpPr>
            <a:cxnSpLocks/>
            <a:endCxn id="33" idx="0"/>
          </p:cNvCxnSpPr>
          <p:nvPr/>
        </p:nvCxnSpPr>
        <p:spPr>
          <a:xfrm>
            <a:off x="9952476" y="3748824"/>
            <a:ext cx="0" cy="209237"/>
          </a:xfrm>
          <a:prstGeom prst="straightConnector1">
            <a:avLst/>
          </a:prstGeom>
          <a:noFill/>
          <a:ln w="44450" cap="flat">
            <a:solidFill>
              <a:srgbClr val="014723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57702118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4811C-7F4F-AEDC-1884-86D8F1B27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58AF8-D84E-9753-A724-B48B830CD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99" b="1" dirty="0">
                <a:solidFill>
                  <a:srgbClr val="014723"/>
                </a:solidFill>
              </a:rPr>
              <a:t>The Evolution of Large Volume LS Detectors: </a:t>
            </a:r>
            <a:r>
              <a:rPr lang="en-US" altLang="zh-CN" sz="2799" b="1" dirty="0">
                <a:solidFill>
                  <a:srgbClr val="014723"/>
                </a:solidFill>
              </a:rPr>
              <a:t>1956-2025</a:t>
            </a:r>
            <a:endParaRPr lang="en-US" sz="2799" b="1" dirty="0">
              <a:solidFill>
                <a:srgbClr val="014723"/>
              </a:solidFill>
            </a:endParaRPr>
          </a:p>
        </p:txBody>
      </p:sp>
      <p:pic>
        <p:nvPicPr>
          <p:cNvPr id="23" name="Picture 10" descr="Daya Bay Experiment | Institute of Particle and Nuclear Physics">
            <a:extLst>
              <a:ext uri="{FF2B5EF4-FFF2-40B4-BE49-F238E27FC236}">
                <a16:creationId xmlns:a16="http://schemas.microsoft.com/office/drawing/2014/main" id="{817CDF96-9755-B620-B765-6C33515E60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82" r="18505"/>
          <a:stretch/>
        </p:blipFill>
        <p:spPr bwMode="auto">
          <a:xfrm>
            <a:off x="1683088" y="3981727"/>
            <a:ext cx="1591973" cy="220710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E39E4E20-BFA1-34AF-F37C-80B299F18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11" y="4439104"/>
            <a:ext cx="1185524" cy="174972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Scientists get closest glimpse yet of what causes the sun to shine | The  Independent | The Independent">
            <a:extLst>
              <a:ext uri="{FF2B5EF4-FFF2-40B4-BE49-F238E27FC236}">
                <a16:creationId xmlns:a16="http://schemas.microsoft.com/office/drawing/2014/main" id="{BE681997-1528-C1AB-D44C-E4FB5ED483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2" r="7849"/>
          <a:stretch/>
        </p:blipFill>
        <p:spPr bwMode="auto">
          <a:xfrm>
            <a:off x="3601848" y="3442014"/>
            <a:ext cx="1916412" cy="274681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SNO | SNOLAB">
            <a:extLst>
              <a:ext uri="{FF2B5EF4-FFF2-40B4-BE49-F238E27FC236}">
                <a16:creationId xmlns:a16="http://schemas.microsoft.com/office/drawing/2014/main" id="{412218E6-56AF-A23A-AF6F-E3CCC53A3C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6" t="1" r="14053" b="2325"/>
          <a:stretch/>
        </p:blipFill>
        <p:spPr bwMode="auto">
          <a:xfrm>
            <a:off x="5751842" y="1292311"/>
            <a:ext cx="1711954" cy="2352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hina's JUNO neutrino detector will help us watch stars explode | Popular  Science">
            <a:extLst>
              <a:ext uri="{FF2B5EF4-FFF2-40B4-BE49-F238E27FC236}">
                <a16:creationId xmlns:a16="http://schemas.microsoft.com/office/drawing/2014/main" id="{63B115C7-629C-951C-8A88-5EAF179A0D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1" r="37259"/>
          <a:stretch/>
        </p:blipFill>
        <p:spPr bwMode="auto">
          <a:xfrm>
            <a:off x="7864791" y="1025022"/>
            <a:ext cx="3868061" cy="513957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E626019-FF0B-2BCF-AEB2-16F62B77276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637"/>
          <a:stretch/>
        </p:blipFill>
        <p:spPr>
          <a:xfrm rot="16200000">
            <a:off x="5358372" y="4105213"/>
            <a:ext cx="2500407" cy="1666820"/>
          </a:xfrm>
          <a:prstGeom prst="round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7467964-98D4-EC44-86DA-AAA4C9093D4B}"/>
              </a:ext>
            </a:extLst>
          </p:cNvPr>
          <p:cNvGrpSpPr/>
          <p:nvPr/>
        </p:nvGrpSpPr>
        <p:grpSpPr>
          <a:xfrm rot="460666">
            <a:off x="-204724" y="719418"/>
            <a:ext cx="5792901" cy="2705436"/>
            <a:chOff x="-205949" y="1427221"/>
            <a:chExt cx="5792901" cy="2705436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38673566-71DE-902F-BB3E-1FD718C73F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8536" y="1427221"/>
              <a:ext cx="4848416" cy="2705436"/>
            </a:xfrm>
            <a:prstGeom prst="straightConnector1">
              <a:avLst/>
            </a:prstGeom>
            <a:ln w="127000" cap="rnd">
              <a:solidFill>
                <a:srgbClr val="01472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D2234EA-F91F-9411-C564-31FC655C103A}"/>
                </a:ext>
              </a:extLst>
            </p:cNvPr>
            <p:cNvSpPr txBox="1"/>
            <p:nvPr/>
          </p:nvSpPr>
          <p:spPr>
            <a:xfrm rot="19886280">
              <a:off x="-205949" y="2434522"/>
              <a:ext cx="5759568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99" b="1" i="1" u="none" strike="noStrike" kern="1200" cap="none" spc="0" normalizeH="0" baseline="0" noProof="0" dirty="0">
                  <a:ln>
                    <a:noFill/>
                  </a:ln>
                  <a:solidFill>
                    <a:srgbClr val="014723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From 200+kg to 20kt over 70 years</a:t>
              </a:r>
              <a:endParaRPr kumimoji="0" lang="en-IE" sz="2399" b="1" i="1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BE48A1A-3F0A-B90A-E4BA-D433DCB2824B}"/>
              </a:ext>
            </a:extLst>
          </p:cNvPr>
          <p:cNvSpPr txBox="1"/>
          <p:nvPr/>
        </p:nvSpPr>
        <p:spPr>
          <a:xfrm flipH="1">
            <a:off x="343712" y="6193171"/>
            <a:ext cx="1003512" cy="338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300 L</a:t>
            </a:r>
            <a:endParaRPr kumimoji="0" lang="en-IE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FC4C3E-8DEE-032A-CEBA-8616CD542D17}"/>
              </a:ext>
            </a:extLst>
          </p:cNvPr>
          <p:cNvSpPr txBox="1"/>
          <p:nvPr/>
        </p:nvSpPr>
        <p:spPr>
          <a:xfrm>
            <a:off x="1905843" y="6186072"/>
            <a:ext cx="1262706" cy="338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8 x 20 tons</a:t>
            </a:r>
            <a:endParaRPr kumimoji="0" lang="en-IE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8D25650-6CDB-FC54-EBC1-7750B0852F07}"/>
              </a:ext>
            </a:extLst>
          </p:cNvPr>
          <p:cNvSpPr txBox="1"/>
          <p:nvPr/>
        </p:nvSpPr>
        <p:spPr>
          <a:xfrm>
            <a:off x="4204878" y="6186072"/>
            <a:ext cx="883273" cy="338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300 t</a:t>
            </a:r>
            <a:endParaRPr kumimoji="0" lang="en-IE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BD69FDF-420E-4525-493B-1F269D960191}"/>
              </a:ext>
            </a:extLst>
          </p:cNvPr>
          <p:cNvSpPr txBox="1"/>
          <p:nvPr/>
        </p:nvSpPr>
        <p:spPr>
          <a:xfrm>
            <a:off x="6059301" y="6164592"/>
            <a:ext cx="1260516" cy="338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1000 t</a:t>
            </a:r>
            <a:endParaRPr kumimoji="0" lang="en-IE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6041EE8-EDF2-D160-0465-58AFBBE64AF7}"/>
              </a:ext>
            </a:extLst>
          </p:cNvPr>
          <p:cNvSpPr txBox="1"/>
          <p:nvPr/>
        </p:nvSpPr>
        <p:spPr>
          <a:xfrm>
            <a:off x="9049815" y="6186072"/>
            <a:ext cx="1498014" cy="338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20,000 t</a:t>
            </a:r>
            <a:endParaRPr kumimoji="0" lang="en-IE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FD4B2E5E-4232-70B7-381D-35FF696001C8}"/>
              </a:ext>
            </a:extLst>
          </p:cNvPr>
          <p:cNvSpPr txBox="1"/>
          <p:nvPr/>
        </p:nvSpPr>
        <p:spPr>
          <a:xfrm>
            <a:off x="11908208" y="6565357"/>
            <a:ext cx="185948" cy="19620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8575" tIns="28575" rIns="28575" bIns="28575" anchor="ctr">
            <a:spAutoFit/>
          </a:bodyPr>
          <a:lstStyle>
            <a:lvl1pPr algn="r"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862169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ihep.cas.cn/xwdt2022/rd/202606/W020260611320963251623_ORIGIN.png">
            <a:extLst>
              <a:ext uri="{FF2B5EF4-FFF2-40B4-BE49-F238E27FC236}">
                <a16:creationId xmlns:a16="http://schemas.microsoft.com/office/drawing/2014/main" id="{79202760-DA3A-435A-AD63-B49C6262D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410" y="1251610"/>
            <a:ext cx="2996698" cy="398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ihep.cas.cn/xwdt2022/rd/202606/W020260611320963962831_ORIGIN.jpg">
            <a:extLst>
              <a:ext uri="{FF2B5EF4-FFF2-40B4-BE49-F238E27FC236}">
                <a16:creationId xmlns:a16="http://schemas.microsoft.com/office/drawing/2014/main" id="{248F08D3-66BB-49B2-BCB2-739A6721B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66" y="1251610"/>
            <a:ext cx="2927843" cy="398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0A3A883-02BD-4753-A500-33D38C4A0776}"/>
              </a:ext>
            </a:extLst>
          </p:cNvPr>
          <p:cNvSpPr/>
          <p:nvPr/>
        </p:nvSpPr>
        <p:spPr>
          <a:xfrm>
            <a:off x="460567" y="5232815"/>
            <a:ext cx="5924541" cy="830997"/>
          </a:xfrm>
          <a:prstGeom prst="rect">
            <a:avLst/>
          </a:prstGeom>
          <a:solidFill>
            <a:srgbClr val="014723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</a:rPr>
              <a:t>First results using 59 days of data already published, Nov 2025 – Jun 2026</a:t>
            </a:r>
            <a:endParaRPr kumimoji="0" lang="zh-CN" altLang="en-US" sz="240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A53DD276-94B3-B2C4-A317-42F0965D7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99" b="1" dirty="0">
                <a:solidFill>
                  <a:srgbClr val="014723"/>
                </a:solidFill>
              </a:rPr>
              <a:t>The First Physics Results from JUNO (Nov 2025 &amp; Jun 2026)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409316-8D0A-1638-C117-960617AC97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3" r="-96"/>
          <a:stretch>
            <a:fillRect/>
          </a:stretch>
        </p:blipFill>
        <p:spPr>
          <a:xfrm>
            <a:off x="6699150" y="1145430"/>
            <a:ext cx="5064275" cy="3981205"/>
          </a:xfrm>
          <a:prstGeom prst="rect">
            <a:avLst/>
          </a:prstGeom>
        </p:spPr>
      </p:pic>
      <p:sp>
        <p:nvSpPr>
          <p:cNvPr id="9" name="矩形 5">
            <a:extLst>
              <a:ext uri="{FF2B5EF4-FFF2-40B4-BE49-F238E27FC236}">
                <a16:creationId xmlns:a16="http://schemas.microsoft.com/office/drawing/2014/main" id="{F92BCD95-1977-F7A1-DD2A-AD880EA3C41E}"/>
              </a:ext>
            </a:extLst>
          </p:cNvPr>
          <p:cNvSpPr/>
          <p:nvPr/>
        </p:nvSpPr>
        <p:spPr>
          <a:xfrm>
            <a:off x="6699149" y="5126634"/>
            <a:ext cx="5064276" cy="954107"/>
          </a:xfrm>
          <a:prstGeom prst="rect">
            <a:avLst/>
          </a:prstGeom>
          <a:solidFill>
            <a:srgbClr val="014723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</a:rPr>
              <a:t>First </a:t>
            </a:r>
            <a:r>
              <a:rPr lang="en-US" altLang="zh-CN" sz="2800" b="1" i="1" dirty="0">
                <a:solidFill>
                  <a:srgbClr val="FFC000"/>
                </a:solidFill>
                <a:latin typeface="Optima" panose="02000503060000020004" pitchFamily="2" charset="0"/>
                <a:ea typeface="宋体" panose="02010600030101010101" pitchFamily="2" charset="-122"/>
              </a:rPr>
              <a:t>Neutrino Mass Ordering 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</a:rPr>
              <a:t>207 days of data @ 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25400" dist="25400" dir="5400000" rotWithShape="0">
                    <a:srgbClr val="000000">
                      <a:alpha val="6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𝛎’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</a:rPr>
              <a:t>26</a:t>
            </a:r>
            <a:endParaRPr kumimoji="0" lang="zh-CN" altLang="en-US" sz="28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  <p:sp>
        <p:nvSpPr>
          <p:cNvPr id="10" name="灯片编号占位符 3">
            <a:extLst>
              <a:ext uri="{FF2B5EF4-FFF2-40B4-BE49-F238E27FC236}">
                <a16:creationId xmlns:a16="http://schemas.microsoft.com/office/drawing/2014/main" id="{D7C11D6A-E563-A33E-66CD-4844D75E42F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675415" y="6518720"/>
            <a:ext cx="296799" cy="268722"/>
          </a:xfrm>
        </p:spPr>
        <p:txBody>
          <a:bodyPr/>
          <a:lstStyle/>
          <a:p>
            <a:pPr marL="0" marR="0" lvl="0" indent="39993" algn="r" defTabSz="411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0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pPr marL="0" marR="0" lvl="0" indent="39993" algn="r" defTabSz="4113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08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Optima"/>
            </a:endParaRPr>
          </a:p>
        </p:txBody>
      </p:sp>
    </p:spTree>
    <p:extLst>
      <p:ext uri="{BB962C8B-B14F-4D97-AF65-F5344CB8AC3E}">
        <p14:creationId xmlns:p14="http://schemas.microsoft.com/office/powerpoint/2010/main" val="316206001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417ED20-CDC3-4F1D-9C36-C4C7BD202304}"/>
              </a:ext>
            </a:extLst>
          </p:cNvPr>
          <p:cNvSpPr txBox="1">
            <a:spLocks/>
          </p:cNvSpPr>
          <p:nvPr/>
        </p:nvSpPr>
        <p:spPr>
          <a:xfrm>
            <a:off x="533400" y="914657"/>
            <a:ext cx="10675168" cy="1146191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Data taking period for this analysis: 2025.08.30-2026.05.18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Golden data are selected for physics analysis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BF02B7C-1A55-498A-AC66-B620A73A60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5" t="16801" b="17700"/>
          <a:stretch/>
        </p:blipFill>
        <p:spPr>
          <a:xfrm>
            <a:off x="0" y="2348880"/>
            <a:ext cx="4363406" cy="295232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071BA14-6884-4FA6-8FB2-046683E465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837" y="2193251"/>
            <a:ext cx="7871163" cy="3597949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603900A-A49C-4C12-8F4B-8E566D72FF03}"/>
              </a:ext>
            </a:extLst>
          </p:cNvPr>
          <p:cNvSpPr/>
          <p:nvPr/>
        </p:nvSpPr>
        <p:spPr>
          <a:xfrm>
            <a:off x="445720" y="62596"/>
            <a:ext cx="3528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Data Taking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B966E2B-84B2-428D-80B2-1814F6ABD463}"/>
              </a:ext>
            </a:extLst>
          </p:cNvPr>
          <p:cNvSpPr/>
          <p:nvPr/>
        </p:nvSpPr>
        <p:spPr>
          <a:xfrm>
            <a:off x="9120336" y="4377878"/>
            <a:ext cx="10081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Water leak to LS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文本占位符 2">
            <a:extLst>
              <a:ext uri="{FF2B5EF4-FFF2-40B4-BE49-F238E27FC236}">
                <a16:creationId xmlns:a16="http://schemas.microsoft.com/office/drawing/2014/main" id="{FA35927E-F56D-44D6-B2B3-BA8E90176638}"/>
              </a:ext>
            </a:extLst>
          </p:cNvPr>
          <p:cNvSpPr txBox="1">
            <a:spLocks/>
          </p:cNvSpPr>
          <p:nvPr/>
        </p:nvSpPr>
        <p:spPr>
          <a:xfrm>
            <a:off x="533400" y="6178986"/>
            <a:ext cx="11035208" cy="492443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t>Power outage due to weather is one of the main causes of interruptions 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3DE6895-2CB6-4D12-8F30-4C8010C5EE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BC3118D1-9A16-77F0-7434-C3FB2EFEBEAB}"/>
              </a:ext>
            </a:extLst>
          </p:cNvPr>
          <p:cNvSpPr/>
          <p:nvPr/>
        </p:nvSpPr>
        <p:spPr>
          <a:xfrm>
            <a:off x="7961299" y="309147"/>
            <a:ext cx="2543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  <a:cs typeface="Calibri" panose="020F0502020204030204" pitchFamily="34" charset="0"/>
              </a:rPr>
              <a:t>Yifang’s Slide @ 𝛎’26 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814905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8E58532-4B49-4351-AEDE-7F217BEECCF1}"/>
              </a:ext>
            </a:extLst>
          </p:cNvPr>
          <p:cNvSpPr/>
          <p:nvPr/>
        </p:nvSpPr>
        <p:spPr>
          <a:xfrm>
            <a:off x="386310" y="218"/>
            <a:ext cx="25138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Calibration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A9F20A8A-9C87-48E1-A077-567F02E357A9}"/>
              </a:ext>
            </a:extLst>
          </p:cNvPr>
          <p:cNvSpPr txBox="1">
            <a:spLocks/>
          </p:cNvSpPr>
          <p:nvPr/>
        </p:nvSpPr>
        <p:spPr>
          <a:xfrm>
            <a:off x="335359" y="1124744"/>
            <a:ext cx="5328593" cy="2304256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8000" marR="0" lvl="0" indent="-288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1D (central axis): 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137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Cs, 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54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Mn, 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40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K, 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68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Ge, 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60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Co, Am-C, Am-Be, sensors, laser</a:t>
            </a:r>
          </a:p>
          <a:p>
            <a:pPr marL="288000" marR="0" lvl="0" indent="-288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2D (cable loop): Am-C, 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68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Ge,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137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Cs</a:t>
            </a:r>
          </a:p>
          <a:p>
            <a:pPr marL="288000" marR="0" lvl="0" indent="-288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3D using cosmogenic backgrounds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Wingdings" panose="05000000000000000000" pitchFamily="2" charset="2"/>
              </a:rPr>
              <a:t>:</a:t>
            </a:r>
          </a:p>
          <a:p>
            <a:pPr marL="576000" marR="0" lvl="1" indent="-324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C3399"/>
              </a:buClr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Bi-Po214 from Rn decays, spallation neutrons, other cosmogenic isotopes</a:t>
            </a:r>
          </a:p>
          <a:p>
            <a:pPr marL="190800" marR="0" lvl="2" indent="-324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u"/>
              <a:tabLst/>
              <a:defRPr/>
            </a:pPr>
            <a:endParaRPr kumimoji="0" lang="en-US" altLang="zh-CN" sz="2400" b="0" i="0" u="none" strike="noStrike" kern="0" cap="none" spc="0" normalizeH="0" baseline="0" noProof="1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marL="457200" marR="0" lvl="2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u"/>
              <a:tabLst/>
              <a:defRPr/>
            </a:pPr>
            <a:endParaRPr kumimoji="0" lang="en-US" altLang="zh-CN" sz="2000" b="0" i="0" u="none" strike="noStrike" kern="0" cap="none" spc="0" normalizeH="0" baseline="0" noProof="1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793A23E-DB97-417F-A2E1-B82B581D07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8" t="7746" r="6371"/>
          <a:stretch/>
        </p:blipFill>
        <p:spPr>
          <a:xfrm>
            <a:off x="5942233" y="872119"/>
            <a:ext cx="6068173" cy="5891708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45BE56E-F5E0-4980-93DD-F374A3EEC39A}"/>
              </a:ext>
            </a:extLst>
          </p:cNvPr>
          <p:cNvSpPr txBox="1"/>
          <p:nvPr/>
        </p:nvSpPr>
        <p:spPr>
          <a:xfrm>
            <a:off x="1055440" y="3972563"/>
            <a:ext cx="4194468" cy="17851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Positions at which source calibration performed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No </a:t>
            </a:r>
            <a:r>
              <a:rPr kumimoji="0" lang="en-US" altLang="zh-CN" sz="2200" b="0" i="0" u="none" strike="noStrike" kern="120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222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Rn leakage or other contaminations introduced during calibration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FB2CA65-EE86-42F0-A914-DFC42B36F0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700B38C6-A725-4074-9901-5C1797E09295}"/>
              </a:ext>
            </a:extLst>
          </p:cNvPr>
          <p:cNvCxnSpPr>
            <a:cxnSpLocks/>
          </p:cNvCxnSpPr>
          <p:nvPr/>
        </p:nvCxnSpPr>
        <p:spPr bwMode="auto">
          <a:xfrm flipV="1">
            <a:off x="4871864" y="3593015"/>
            <a:ext cx="2592288" cy="700081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3" name="矩形 5">
            <a:extLst>
              <a:ext uri="{FF2B5EF4-FFF2-40B4-BE49-F238E27FC236}">
                <a16:creationId xmlns:a16="http://schemas.microsoft.com/office/drawing/2014/main" id="{A2A0E73D-8770-B7D8-19AA-DC28080745C0}"/>
              </a:ext>
            </a:extLst>
          </p:cNvPr>
          <p:cNvSpPr/>
          <p:nvPr/>
        </p:nvSpPr>
        <p:spPr>
          <a:xfrm>
            <a:off x="7961299" y="309147"/>
            <a:ext cx="2543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  <a:cs typeface="Calibri" panose="020F0502020204030204" pitchFamily="34" charset="0"/>
              </a:rPr>
              <a:t>Yifang’s Slide @ 𝛎’26 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4946250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70D50AA2-D340-D940-3508-04395EC7C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01" y="969664"/>
            <a:ext cx="1413131" cy="166828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EE1B0FF-40A8-44E9-A1EB-44EF8A9DEB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347"/>
          <a:stretch>
            <a:fillRect/>
          </a:stretch>
        </p:blipFill>
        <p:spPr>
          <a:xfrm>
            <a:off x="1622787" y="1511257"/>
            <a:ext cx="4241800" cy="273305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799" b="1" dirty="0">
                <a:solidFill>
                  <a:srgbClr val="014723"/>
                </a:solidFill>
              </a:rPr>
              <a:t>Jiangmen Underground Neutrino Observatory (JUNO)</a:t>
            </a:r>
            <a:endParaRPr lang="zh-CN" altLang="en-US" sz="2799" b="1" dirty="0">
              <a:solidFill>
                <a:srgbClr val="014723"/>
              </a:solidFill>
            </a:endParaRPr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311A638-BFE8-47B0-9DB0-998CC0FAD0F0}" type="slidenum">
              <a:rPr lang="zh-CN" altLang="en-US">
                <a:solidFill>
                  <a:srgbClr val="000000">
                    <a:tint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zh-CN" altLang="en-US" dirty="0">
              <a:solidFill>
                <a:srgbClr val="000000">
                  <a:tint val="75000"/>
                </a:srgbClr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724B5EB-025D-16FC-F2EA-BF3061FBD4AE}"/>
              </a:ext>
            </a:extLst>
          </p:cNvPr>
          <p:cNvGrpSpPr/>
          <p:nvPr/>
        </p:nvGrpSpPr>
        <p:grpSpPr>
          <a:xfrm>
            <a:off x="5007372" y="2945820"/>
            <a:ext cx="6679915" cy="3572900"/>
            <a:chOff x="5007373" y="2945820"/>
            <a:chExt cx="5701855" cy="290477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1C9B8A9-DAC0-74D4-CB26-10A3DC83F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7495" y="2945820"/>
              <a:ext cx="5164048" cy="2904777"/>
            </a:xfrm>
            <a:prstGeom prst="rect">
              <a:avLst/>
            </a:prstGeom>
          </p:spPr>
        </p:pic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F0C77C0B-76EC-497F-BF6C-0771540CA071}"/>
                </a:ext>
              </a:extLst>
            </p:cNvPr>
            <p:cNvSpPr txBox="1"/>
            <p:nvPr/>
          </p:nvSpPr>
          <p:spPr>
            <a:xfrm>
              <a:off x="5007373" y="4437152"/>
              <a:ext cx="20156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12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6 PWR</a:t>
              </a:r>
              <a:r>
                <a:rPr lang="zh-CN" alt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</a:t>
              </a:r>
              <a:r>
                <a:rPr lang="en-US" altLang="zh-CN" sz="1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cores</a:t>
              </a:r>
              <a:br>
                <a:rPr lang="en-US" altLang="zh-CN" sz="1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</a:br>
              <a:r>
                <a:rPr lang="en-US" altLang="zh-CN" sz="1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17.4 </a:t>
              </a:r>
              <a:r>
                <a:rPr lang="en-US" altLang="zh-CN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GW</a:t>
              </a:r>
              <a:r>
                <a:rPr lang="en-US" altLang="zh-CN" sz="1400" b="1" baseline="-25000" dirty="0" err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th</a:t>
              </a:r>
              <a:endParaRPr lang="zh-CN" altLang="en-US" sz="1400" b="1" baseline="-250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685D6295-799C-400A-A7DA-ED5E2D6F72BE}"/>
                </a:ext>
              </a:extLst>
            </p:cNvPr>
            <p:cNvSpPr txBox="1"/>
            <p:nvPr/>
          </p:nvSpPr>
          <p:spPr>
            <a:xfrm>
              <a:off x="9365414" y="4496671"/>
              <a:ext cx="1343814" cy="425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12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 EPR</a:t>
              </a:r>
              <a:r>
                <a:rPr lang="zh-CN" alt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</a:t>
              </a:r>
              <a:r>
                <a:rPr lang="en-US" altLang="zh-CN" sz="1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cores</a:t>
              </a:r>
              <a:br>
                <a:rPr lang="en-US" altLang="zh-CN" sz="1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</a:br>
              <a:r>
                <a:rPr lang="en-US" altLang="zh-CN" sz="14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9.2 </a:t>
              </a:r>
              <a:r>
                <a:rPr lang="en-US" altLang="zh-CN" sz="1400" b="1" dirty="0" err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GW</a:t>
              </a:r>
              <a:r>
                <a:rPr lang="en-US" altLang="zh-CN" sz="1400" b="1" baseline="-25000" dirty="0" err="1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th</a:t>
              </a:r>
              <a:endParaRPr lang="zh-CN" altLang="en-US" sz="1400" b="1" baseline="-250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6261561A-BF0C-BEA3-0998-2D633A8864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52"/>
          <a:stretch>
            <a:fillRect/>
          </a:stretch>
        </p:blipFill>
        <p:spPr>
          <a:xfrm>
            <a:off x="0" y="4467086"/>
            <a:ext cx="4919464" cy="2001942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7378586-4915-E85E-FE14-B25B9EDD5889}"/>
              </a:ext>
            </a:extLst>
          </p:cNvPr>
          <p:cNvCxnSpPr>
            <a:cxnSpLocks/>
          </p:cNvCxnSpPr>
          <p:nvPr/>
        </p:nvCxnSpPr>
        <p:spPr>
          <a:xfrm>
            <a:off x="1169233" y="1948721"/>
            <a:ext cx="1213020" cy="991525"/>
          </a:xfrm>
          <a:prstGeom prst="straightConnector1">
            <a:avLst/>
          </a:prstGeom>
          <a:noFill/>
          <a:ln w="25400" cap="rnd">
            <a:solidFill>
              <a:srgbClr val="3E6027"/>
            </a:solidFill>
            <a:prstDash val="sysDash"/>
            <a:round/>
            <a:headEnd type="oval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43CF510-B4CB-84F0-792E-78133E961D5B}"/>
              </a:ext>
            </a:extLst>
          </p:cNvPr>
          <p:cNvSpPr txBox="1"/>
          <p:nvPr/>
        </p:nvSpPr>
        <p:spPr>
          <a:xfrm>
            <a:off x="5967653" y="1039939"/>
            <a:ext cx="5984506" cy="1487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02355" marR="45155" indent="-457200" algn="l" defTabSz="10160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014723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A medium</a:t>
            </a:r>
            <a:r>
              <a:rPr lang="en-US" sz="2000" b="1" dirty="0">
                <a:solidFill>
                  <a:srgbClr val="014723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-baseline detector JUNO, ~52.5km</a:t>
            </a:r>
          </a:p>
          <a:p>
            <a:pPr marL="502355" marR="45155" indent="-457200" algn="l" defTabSz="10160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014723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A very short-bas</a:t>
            </a:r>
            <a:r>
              <a:rPr lang="en-US" sz="2000" b="1" dirty="0">
                <a:solidFill>
                  <a:srgbClr val="014723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eline detector TAO, ~4</a:t>
            </a:r>
            <a:r>
              <a:rPr lang="en-US" altLang="zh-CN" sz="2000" b="1" dirty="0">
                <a:solidFill>
                  <a:srgbClr val="014723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3</a:t>
            </a:r>
            <a:r>
              <a:rPr lang="en-US" sz="2000" b="1" dirty="0">
                <a:solidFill>
                  <a:srgbClr val="014723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m</a:t>
            </a:r>
          </a:p>
          <a:p>
            <a:pPr marL="502355" marR="45155" indent="-457200" algn="l" defTabSz="10160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Primary Physics: Neutrino Mass </a:t>
            </a:r>
            <a:r>
              <a:rPr lang="en-US" sz="2000" b="1" dirty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O</a:t>
            </a: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rdering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BF25E66-4EBF-5624-555E-E4073093BECF}"/>
              </a:ext>
            </a:extLst>
          </p:cNvPr>
          <p:cNvCxnSpPr>
            <a:cxnSpLocks/>
          </p:cNvCxnSpPr>
          <p:nvPr/>
        </p:nvCxnSpPr>
        <p:spPr>
          <a:xfrm>
            <a:off x="3094960" y="3556424"/>
            <a:ext cx="2304430" cy="1911633"/>
          </a:xfrm>
          <a:prstGeom prst="straightConnector1">
            <a:avLst/>
          </a:prstGeom>
          <a:noFill/>
          <a:ln w="25400" cap="rnd">
            <a:solidFill>
              <a:srgbClr val="3E6027"/>
            </a:solidFill>
            <a:prstDash val="sysDash"/>
            <a:round/>
            <a:headEnd type="oval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30955889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E84391B-CB21-4A7A-BAD3-FD8586502C43}"/>
              </a:ext>
            </a:extLst>
          </p:cNvPr>
          <p:cNvSpPr/>
          <p:nvPr/>
        </p:nvSpPr>
        <p:spPr>
          <a:xfrm>
            <a:off x="321502" y="50789"/>
            <a:ext cx="81162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Reconstruction and Energy Correction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F277C17-B464-431C-A3B9-B6059E772A84}"/>
              </a:ext>
            </a:extLst>
          </p:cNvPr>
          <p:cNvSpPr/>
          <p:nvPr/>
        </p:nvSpPr>
        <p:spPr>
          <a:xfrm>
            <a:off x="129729" y="729221"/>
            <a:ext cx="6217179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Vertex and energy are determined by maximum likelihood taking into account PMT response, geometry, optical properties, verified by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calib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. sources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Other reconstruction methods give similar results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Time dependent variations corrected by Po214 in the  whole volume,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check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by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n-H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from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IBD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FF031AC-5D80-444C-8720-CC2F1AB72EC1}"/>
              </a:ext>
            </a:extLst>
          </p:cNvPr>
          <p:cNvSpPr/>
          <p:nvPr/>
        </p:nvSpPr>
        <p:spPr>
          <a:xfrm>
            <a:off x="6312024" y="774506"/>
            <a:ext cx="57502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Residual r-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anose="05050102010706020507" pitchFamily="18" charset="2"/>
                <a:ea typeface="宋体" panose="02010600030101010101" pitchFamily="2" charset="-122"/>
                <a:cs typeface="Calibri" panose="020F0502020204030204" pitchFamily="34" charset="0"/>
              </a:rPr>
              <a:t>q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-t dependence (~1%) further corrected by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214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Po in the whole volume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Energy scale anchored at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nH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from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9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Li+IBD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Final performance checked by IBD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nH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in r &lt; 17.2m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Residual spatial non-uniformity RMS ~0.2%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Residual time dependent variation RMS ~0.3%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BB63DFBA-A6F8-4A2E-AEB9-FE4B7C2DE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6909" y="3129833"/>
            <a:ext cx="5470379" cy="3545523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C305197-9050-470E-9AF4-DDFCE9CD05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CDAB154-30EA-47EC-A563-11911687A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592" y="2659269"/>
            <a:ext cx="5470379" cy="205250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64DF96B-BCA0-46A1-A5BD-73619837D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299" y="4632192"/>
            <a:ext cx="5555274" cy="205343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6574433F-7ED9-41C1-B091-839EFE1393BA}"/>
              </a:ext>
            </a:extLst>
          </p:cNvPr>
          <p:cNvSpPr/>
          <p:nvPr/>
        </p:nvSpPr>
        <p:spPr>
          <a:xfrm>
            <a:off x="2204918" y="5295324"/>
            <a:ext cx="1247457" cy="327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Pct val="50000"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宋体" panose="02010600030101010101" pitchFamily="2" charset="-122"/>
                <a:cs typeface="Segoe UI" panose="020B0502040204020203" pitchFamily="34" charset="0"/>
              </a:rPr>
              <a:t>RMS = 0.3%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1A91177-45A0-4802-BAC3-9BBAC2B8C9E5}"/>
              </a:ext>
            </a:extLst>
          </p:cNvPr>
          <p:cNvSpPr/>
          <p:nvPr/>
        </p:nvSpPr>
        <p:spPr>
          <a:xfrm>
            <a:off x="2204918" y="3158863"/>
            <a:ext cx="1351973" cy="327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Pct val="50000"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宋体" panose="02010600030101010101" pitchFamily="2" charset="-122"/>
                <a:cs typeface="Segoe UI" panose="020B0502040204020203" pitchFamily="34" charset="0"/>
              </a:rPr>
              <a:t>RMS = 0.05%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92C5236-FC43-44F0-B578-B179A84CBBF9}"/>
              </a:ext>
            </a:extLst>
          </p:cNvPr>
          <p:cNvSpPr/>
          <p:nvPr/>
        </p:nvSpPr>
        <p:spPr>
          <a:xfrm>
            <a:off x="7176120" y="3244334"/>
            <a:ext cx="12568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A0D1468-2798-46CF-B4ED-68C07C571266}"/>
              </a:ext>
            </a:extLst>
          </p:cNvPr>
          <p:cNvSpPr/>
          <p:nvPr/>
        </p:nvSpPr>
        <p:spPr>
          <a:xfrm>
            <a:off x="771510" y="2846193"/>
            <a:ext cx="12568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矩形 5">
            <a:extLst>
              <a:ext uri="{FF2B5EF4-FFF2-40B4-BE49-F238E27FC236}">
                <a16:creationId xmlns:a16="http://schemas.microsoft.com/office/drawing/2014/main" id="{75057290-7161-DA9C-9A2D-E7713007FB93}"/>
              </a:ext>
            </a:extLst>
          </p:cNvPr>
          <p:cNvSpPr/>
          <p:nvPr/>
        </p:nvSpPr>
        <p:spPr>
          <a:xfrm>
            <a:off x="8351040" y="309147"/>
            <a:ext cx="2543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  <a:cs typeface="Calibri" panose="020F0502020204030204" pitchFamily="34" charset="0"/>
              </a:rPr>
              <a:t>Yifang’s Slide @ 𝛎’26 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688081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1ED2533-1200-4A78-8281-4B601EBD699D}"/>
              </a:ext>
            </a:extLst>
          </p:cNvPr>
          <p:cNvSpPr/>
          <p:nvPr/>
        </p:nvSpPr>
        <p:spPr>
          <a:xfrm>
            <a:off x="322308" y="44624"/>
            <a:ext cx="55603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Energy Non-linearity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2A0A180-E7B6-4D2E-8E9A-B73478A62977}"/>
              </a:ext>
            </a:extLst>
          </p:cNvPr>
          <p:cNvSpPr txBox="1">
            <a:spLocks/>
          </p:cNvSpPr>
          <p:nvPr/>
        </p:nvSpPr>
        <p:spPr>
          <a:xfrm>
            <a:off x="8824169" y="6306096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343BD-760A-C945-8663-13C1228225D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Menlo" panose="020B0609030804020204" pitchFamily="49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Menlo" panose="020B0609030804020204" pitchFamily="49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18">
            <a:extLst>
              <a:ext uri="{FF2B5EF4-FFF2-40B4-BE49-F238E27FC236}">
                <a16:creationId xmlns:a16="http://schemas.microsoft.com/office/drawing/2014/main" id="{34781298-DA1A-4CA2-BEBC-FB66526C8E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6240" y="980728"/>
            <a:ext cx="3827206" cy="2743200"/>
          </a:xfrm>
          <a:prstGeom prst="rect">
            <a:avLst/>
          </a:prstGeom>
        </p:spPr>
      </p:pic>
      <p:pic>
        <p:nvPicPr>
          <p:cNvPr id="6" name="图片 18">
            <a:extLst>
              <a:ext uri="{FF2B5EF4-FFF2-40B4-BE49-F238E27FC236}">
                <a16:creationId xmlns:a16="http://schemas.microsoft.com/office/drawing/2014/main" id="{1950C41D-DD3F-4077-A5B0-EE380B4AA3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0271" y="3746339"/>
            <a:ext cx="3768613" cy="2743200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BF4347C4-A541-4FE8-8E54-EF1371F9B2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6240" y="3746339"/>
            <a:ext cx="3808777" cy="2743200"/>
          </a:xfrm>
          <a:prstGeom prst="rect">
            <a:avLst/>
          </a:prstGeom>
        </p:spPr>
      </p:pic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2C385352-3E5C-48B2-97BD-1FEA776E0871}"/>
              </a:ext>
            </a:extLst>
          </p:cNvPr>
          <p:cNvSpPr txBox="1">
            <a:spLocks/>
          </p:cNvSpPr>
          <p:nvPr/>
        </p:nvSpPr>
        <p:spPr>
          <a:xfrm>
            <a:off x="5286770" y="4743304"/>
            <a:ext cx="2045597" cy="755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Cosmogenic 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11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13EF62A1-B3E2-42A5-A6F4-E6D3749D2E4A}"/>
              </a:ext>
            </a:extLst>
          </p:cNvPr>
          <p:cNvSpPr txBox="1">
            <a:spLocks/>
          </p:cNvSpPr>
          <p:nvPr/>
        </p:nvSpPr>
        <p:spPr>
          <a:xfrm>
            <a:off x="9621871" y="4743304"/>
            <a:ext cx="2045597" cy="755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Cosmogenic 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10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7742BD4F-6572-44D3-9735-4096B29A4895}"/>
              </a:ext>
            </a:extLst>
          </p:cNvPr>
          <p:cNvSpPr txBox="1">
            <a:spLocks/>
          </p:cNvSpPr>
          <p:nvPr/>
        </p:nvSpPr>
        <p:spPr>
          <a:xfrm>
            <a:off x="8897971" y="2267154"/>
            <a:ext cx="2045597" cy="755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Cosmogenic 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12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2BC85068-85A7-42B0-A5A0-B8D6CE9AB60E}"/>
              </a:ext>
            </a:extLst>
          </p:cNvPr>
          <p:cNvSpPr txBox="1">
            <a:spLocks/>
          </p:cNvSpPr>
          <p:nvPr/>
        </p:nvSpPr>
        <p:spPr>
          <a:xfrm>
            <a:off x="263353" y="980728"/>
            <a:ext cx="3808776" cy="5508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Non-linearities of LS and electronics are determined by calibration sources at the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center: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68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Ge,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137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Cs,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54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Mn,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40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K,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60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Co, Am-C, and Am-Be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The non-linearity model for 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+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 is based on Geant4 and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Menlo" panose="020B0609030804020204" pitchFamily="49" charset="0"/>
                <a:cs typeface="Calibri" panose="020F0502020204030204" pitchFamily="34" charset="0"/>
              </a:rPr>
              <a:t>g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-sources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The model is constrained by cosmogenic isotopes,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11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C(e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+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),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10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C(e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+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),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12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B(e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-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),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8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Li 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-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),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8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B(e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+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),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6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He(e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-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), etc. in the whole volume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Using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sPMTs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 to correct and constrain LPMT instrumental non-linearity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Uncertainty &lt; 1%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灯片编号占位符 14">
            <a:extLst>
              <a:ext uri="{FF2B5EF4-FFF2-40B4-BE49-F238E27FC236}">
                <a16:creationId xmlns:a16="http://schemas.microsoft.com/office/drawing/2014/main" id="{F45F6C65-C358-435E-A8CE-9DC89126AB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F0073AE-5B16-4EC8-9535-CC458C73E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7463" y="973502"/>
            <a:ext cx="3808777" cy="2750426"/>
          </a:xfrm>
          <a:prstGeom prst="rect">
            <a:avLst/>
          </a:prstGeom>
        </p:spPr>
      </p:pic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F7B35D2E-7954-4663-AA8E-1FE9EBF7852A}"/>
              </a:ext>
            </a:extLst>
          </p:cNvPr>
          <p:cNvSpPr txBox="1">
            <a:spLocks/>
          </p:cNvSpPr>
          <p:nvPr/>
        </p:nvSpPr>
        <p:spPr>
          <a:xfrm>
            <a:off x="5439149" y="1643384"/>
            <a:ext cx="1304923" cy="50344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γ @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Detector center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38627AE-EA85-4700-867A-EEC2E5DECA16}"/>
              </a:ext>
            </a:extLst>
          </p:cNvPr>
          <p:cNvSpPr/>
          <p:nvPr/>
        </p:nvSpPr>
        <p:spPr>
          <a:xfrm>
            <a:off x="7787555" y="709028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5">
            <a:extLst>
              <a:ext uri="{FF2B5EF4-FFF2-40B4-BE49-F238E27FC236}">
                <a16:creationId xmlns:a16="http://schemas.microsoft.com/office/drawing/2014/main" id="{6B1DEF26-5A68-8E66-4A9A-3CAE2B914D05}"/>
              </a:ext>
            </a:extLst>
          </p:cNvPr>
          <p:cNvSpPr/>
          <p:nvPr/>
        </p:nvSpPr>
        <p:spPr>
          <a:xfrm>
            <a:off x="7961299" y="309147"/>
            <a:ext cx="2543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  <a:cs typeface="Calibri" panose="020F0502020204030204" pitchFamily="34" charset="0"/>
              </a:rPr>
              <a:t>Yifang’s Slide @ 𝛎’26 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296130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17F60259-7A8F-4BDB-8324-A8E165D3DAD4}"/>
              </a:ext>
            </a:extLst>
          </p:cNvPr>
          <p:cNvSpPr txBox="1"/>
          <p:nvPr/>
        </p:nvSpPr>
        <p:spPr>
          <a:xfrm>
            <a:off x="266849" y="20637"/>
            <a:ext cx="81369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Light Yield and Energy Resolution 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332947A3-2A2D-4137-B66D-30BD255D4F5C}"/>
              </a:ext>
            </a:extLst>
          </p:cNvPr>
          <p:cNvSpPr txBox="1">
            <a:spLocks/>
          </p:cNvSpPr>
          <p:nvPr/>
        </p:nvSpPr>
        <p:spPr>
          <a:xfrm>
            <a:off x="119336" y="729563"/>
            <a:ext cx="7996862" cy="2520280"/>
          </a:xfrm>
          <a:prstGeom prst="rect">
            <a:avLst/>
          </a:prstGeom>
        </p:spPr>
        <p:txBody>
          <a:bodyPr>
            <a:no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Light yield at the detector center is ~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1600 PE/MeV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for </a:t>
            </a:r>
            <a:r>
              <a:rPr kumimoji="0" lang="en-US" altLang="zh-CN" sz="22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68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Ge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and ~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1785 PE/MeV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for neutrons, in good agreement with MC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 resolution for </a:t>
            </a:r>
            <a:r>
              <a:rPr kumimoji="0" lang="en-US" altLang="zh-CN" sz="22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68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 is ~3.5% @ 2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 0.511 MeV at</a:t>
            </a:r>
            <a:r>
              <a:rPr kumimoji="0" lang="zh-CN" alt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the center, slightly worse than the expected 3.1%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Better MC for Č process, optical boundaries,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Symbol" panose="05050102010706020507" pitchFamily="18" charset="2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d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electrons, …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Possible improvements: ML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remove </a:t>
            </a:r>
            <a:r>
              <a:rPr kumimoji="0" lang="en-US" altLang="zh-CN" sz="2000" b="0" i="0" u="none" strike="noStrike" kern="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C, more calibration, better reconstruction and fitting methods, …</a:t>
            </a:r>
            <a:endParaRPr kumimoji="0" lang="en-US" altLang="zh-CN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Symbol" panose="05050102010706020507" pitchFamily="18" charset="2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 resolution for alpha from </a:t>
            </a:r>
            <a:r>
              <a:rPr kumimoji="0" lang="en-US" altLang="zh-CN" sz="22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214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is ~2.9% @0.93MeV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0519805-96DD-404F-A2F2-9898F2B555B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64" y="3749541"/>
            <a:ext cx="5328592" cy="310081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7B69088-65C0-4528-97F4-CC7B6D7D1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5417" y="3842829"/>
            <a:ext cx="5042157" cy="2931650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25AB613-9CB5-4CA5-894E-8CB46DFEDE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A87B3A3-DB27-4208-B366-C34825D15176}"/>
              </a:ext>
            </a:extLst>
          </p:cNvPr>
          <p:cNvSpPr/>
          <p:nvPr/>
        </p:nvSpPr>
        <p:spPr>
          <a:xfrm>
            <a:off x="3242051" y="3843856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35D7B9A-6BAE-40A5-B157-2C944B642D90}"/>
              </a:ext>
            </a:extLst>
          </p:cNvPr>
          <p:cNvSpPr/>
          <p:nvPr/>
        </p:nvSpPr>
        <p:spPr>
          <a:xfrm>
            <a:off x="9330048" y="3952469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B1F3BEC-2243-400A-992C-CF9AF15DC9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7"/>
          <a:stretch/>
        </p:blipFill>
        <p:spPr>
          <a:xfrm>
            <a:off x="8230687" y="769731"/>
            <a:ext cx="3783380" cy="2923827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03AC009D-3650-4451-8439-350ED4154612}"/>
              </a:ext>
            </a:extLst>
          </p:cNvPr>
          <p:cNvSpPr/>
          <p:nvPr/>
        </p:nvSpPr>
        <p:spPr>
          <a:xfrm>
            <a:off x="1485770" y="3635379"/>
            <a:ext cx="16674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Light yield of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1600" b="0" i="0" u="none" strike="noStrike" kern="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68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Ge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AB1E582-6AE1-4558-A671-E646C6AD38CA}"/>
              </a:ext>
            </a:extLst>
          </p:cNvPr>
          <p:cNvSpPr/>
          <p:nvPr/>
        </p:nvSpPr>
        <p:spPr>
          <a:xfrm>
            <a:off x="8597209" y="864663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68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Ge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BAFF536-D2C8-4DEF-84F7-18FA31F89B4A}"/>
              </a:ext>
            </a:extLst>
          </p:cNvPr>
          <p:cNvSpPr/>
          <p:nvPr/>
        </p:nvSpPr>
        <p:spPr>
          <a:xfrm>
            <a:off x="6972808" y="3674850"/>
            <a:ext cx="20601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Energy resolution vs r</a:t>
            </a:r>
            <a:r>
              <a:rPr kumimoji="0" lang="en-US" altLang="zh-CN" sz="1600" b="0" i="0" u="none" strike="noStrike" kern="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</a:t>
            </a:r>
            <a:endParaRPr kumimoji="0" lang="zh-CN" altLang="en-US" sz="1600" b="0" i="0" u="none" strike="noStrike" kern="1200" cap="none" spc="0" normalizeH="0" baseline="30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矩形 5">
            <a:extLst>
              <a:ext uri="{FF2B5EF4-FFF2-40B4-BE49-F238E27FC236}">
                <a16:creationId xmlns:a16="http://schemas.microsoft.com/office/drawing/2014/main" id="{A08CC592-94C9-1C40-C1A7-D870D4013434}"/>
              </a:ext>
            </a:extLst>
          </p:cNvPr>
          <p:cNvSpPr/>
          <p:nvPr/>
        </p:nvSpPr>
        <p:spPr>
          <a:xfrm>
            <a:off x="7961299" y="309147"/>
            <a:ext cx="2543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  <a:cs typeface="Calibri" panose="020F0502020204030204" pitchFamily="34" charset="0"/>
              </a:rPr>
              <a:t>Yifang’s Slide @ 𝛎’26 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810522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46CE9EA3-C11D-49BC-80D4-655AC1F650FE}"/>
              </a:ext>
            </a:extLst>
          </p:cNvPr>
          <p:cNvSpPr txBox="1"/>
          <p:nvPr/>
        </p:nvSpPr>
        <p:spPr>
          <a:xfrm>
            <a:off x="393485" y="31691"/>
            <a:ext cx="67687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Energy Resolution Model  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内容占位符 2">
            <a:extLst>
              <a:ext uri="{FF2B5EF4-FFF2-40B4-BE49-F238E27FC236}">
                <a16:creationId xmlns:a16="http://schemas.microsoft.com/office/drawing/2014/main" id="{63925DC3-9C98-45FD-8963-9F3A99217115}"/>
              </a:ext>
            </a:extLst>
          </p:cNvPr>
          <p:cNvSpPr txBox="1">
            <a:spLocks/>
          </p:cNvSpPr>
          <p:nvPr/>
        </p:nvSpPr>
        <p:spPr>
          <a:xfrm>
            <a:off x="350701" y="849126"/>
            <a:ext cx="11515145" cy="2036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Energy resolution is particle type, energy and space dependent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 analytical R-dependent resolution model for e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was built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using Geant4 simulation and data from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calibration sources (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anose="05050102010706020507" pitchFamily="18" charset="2"/>
                <a:ea typeface="Calibri" panose="020F0502020204030204" pitchFamily="34" charset="0"/>
                <a:cs typeface="Calibri" panose="020F0502020204030204" pitchFamily="34" charset="0"/>
              </a:rPr>
              <a:t>a, g)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An energy response matrix was then used for e</a:t>
            </a:r>
            <a:r>
              <a:rPr kumimoji="0" lang="en-US" altLang="zh-CN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+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 spectrum fitting after adding </a:t>
            </a:r>
            <a:r>
              <a:rPr kumimoji="0" lang="en-US" altLang="zh-CN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14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C pile-up to 5% events</a:t>
            </a: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ymbol" panose="05050102010706020507" pitchFamily="18" charset="2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marR="0" lvl="0" indent="-288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enlo" panose="020B0609030804020204" pitchFamily="49" charset="0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enlo" panose="020B0609030804020204" pitchFamily="49" charset="0"/>
              <a:cs typeface="Calibri" panose="020F0502020204030204" pitchFamily="34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F7FF1F4-FF5F-4EB4-A8D3-F0883CFFA8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1A5BB7F-A6B7-4E9F-B090-A28B1EE50C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10"/>
          <a:stretch/>
        </p:blipFill>
        <p:spPr>
          <a:xfrm>
            <a:off x="5906894" y="3189891"/>
            <a:ext cx="5958952" cy="3117243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58EE2AAE-4B33-4F43-8602-C5BD658F4D4F}"/>
              </a:ext>
            </a:extLst>
          </p:cNvPr>
          <p:cNvSpPr/>
          <p:nvPr/>
        </p:nvSpPr>
        <p:spPr>
          <a:xfrm>
            <a:off x="6984736" y="3235665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CE9F044-D52D-45AA-8891-AB35D19CDD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9"/>
          <a:stretch/>
        </p:blipFill>
        <p:spPr>
          <a:xfrm>
            <a:off x="278693" y="3158566"/>
            <a:ext cx="5448802" cy="3351486"/>
          </a:xfrm>
          <a:prstGeom prst="rect">
            <a:avLst/>
          </a:prstGeom>
        </p:spPr>
      </p:pic>
      <p:sp>
        <p:nvSpPr>
          <p:cNvPr id="15" name="AutoShape 2">
            <a:extLst>
              <a:ext uri="{FF2B5EF4-FFF2-40B4-BE49-F238E27FC236}">
                <a16:creationId xmlns:a16="http://schemas.microsoft.com/office/drawing/2014/main" id="{D1E18678-186C-4C38-AE64-EDBEA9EF64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26712" y="33754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AutoShape 2">
            <a:extLst>
              <a:ext uri="{FF2B5EF4-FFF2-40B4-BE49-F238E27FC236}">
                <a16:creationId xmlns:a16="http://schemas.microsoft.com/office/drawing/2014/main" id="{E90D24BC-9532-491C-8EAA-A441C4D174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26712" y="33754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ECAED04-896A-44A0-AD29-DE9FCAAB8FA8}"/>
              </a:ext>
            </a:extLst>
          </p:cNvPr>
          <p:cNvSpPr/>
          <p:nvPr/>
        </p:nvSpPr>
        <p:spPr>
          <a:xfrm>
            <a:off x="3050920" y="3158566"/>
            <a:ext cx="1287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Preliminary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矩形 5">
            <a:extLst>
              <a:ext uri="{FF2B5EF4-FFF2-40B4-BE49-F238E27FC236}">
                <a16:creationId xmlns:a16="http://schemas.microsoft.com/office/drawing/2014/main" id="{41E96EC0-A5EB-C38D-588B-323D089B0537}"/>
              </a:ext>
            </a:extLst>
          </p:cNvPr>
          <p:cNvSpPr/>
          <p:nvPr/>
        </p:nvSpPr>
        <p:spPr>
          <a:xfrm>
            <a:off x="7961299" y="309147"/>
            <a:ext cx="2543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  <a:cs typeface="Calibri" panose="020F0502020204030204" pitchFamily="34" charset="0"/>
              </a:rPr>
              <a:t>Yifang’s Slide @ 𝛎’26 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6712738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E432231-11B0-44A7-B8F2-FE3E117CCFE1}"/>
              </a:ext>
            </a:extLst>
          </p:cNvPr>
          <p:cNvSpPr/>
          <p:nvPr/>
        </p:nvSpPr>
        <p:spPr>
          <a:xfrm>
            <a:off x="284226" y="69368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Reactor Neutrino Selection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D8D5099-7500-49FA-9452-5F650FD4C383}"/>
              </a:ext>
            </a:extLst>
          </p:cNvPr>
          <p:cNvSpPr/>
          <p:nvPr/>
        </p:nvSpPr>
        <p:spPr>
          <a:xfrm>
            <a:off x="308281" y="770610"/>
            <a:ext cx="8596031" cy="777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marR="0" lvl="0" indent="-360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Prompt and delayed coincidence in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time, space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with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energy features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360000" marR="0" lvl="0" indent="-360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EB8E490-0999-43C2-A07B-56B0185E40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56" y="1240132"/>
            <a:ext cx="6624736" cy="37294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A7B7EA6-E877-44D0-9200-112E74958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7683" y="4563986"/>
            <a:ext cx="3143672" cy="2315415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80330796-98C8-4A4D-A3EE-74C78B0C7D72}"/>
              </a:ext>
            </a:extLst>
          </p:cNvPr>
          <p:cNvSpPr/>
          <p:nvPr/>
        </p:nvSpPr>
        <p:spPr>
          <a:xfrm>
            <a:off x="11067417" y="5514213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space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D9608517-E3DB-40C3-8CBC-BBB1096E3FFA}"/>
              </a:ext>
            </a:extLst>
          </p:cNvPr>
          <p:cNvCxnSpPr/>
          <p:nvPr/>
        </p:nvCxnSpPr>
        <p:spPr bwMode="auto">
          <a:xfrm>
            <a:off x="11928648" y="5411640"/>
            <a:ext cx="0" cy="847844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</p:spPr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BE1AD9E4-5FF6-4732-9949-BDC01C2BD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5396" y="2255719"/>
            <a:ext cx="3189274" cy="2332993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5E275602-9796-470B-909C-4BF2AD9C7DAF}"/>
              </a:ext>
            </a:extLst>
          </p:cNvPr>
          <p:cNvSpPr/>
          <p:nvPr/>
        </p:nvSpPr>
        <p:spPr>
          <a:xfrm>
            <a:off x="11216179" y="3269153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time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EA567A25-B7AA-4C64-9232-3B5FBA7C50CF}"/>
              </a:ext>
            </a:extLst>
          </p:cNvPr>
          <p:cNvCxnSpPr/>
          <p:nvPr/>
        </p:nvCxnSpPr>
        <p:spPr bwMode="auto">
          <a:xfrm>
            <a:off x="11928648" y="3104860"/>
            <a:ext cx="0" cy="847844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</p:spPr>
      </p:cxnSp>
      <p:pic>
        <p:nvPicPr>
          <p:cNvPr id="14" name="图片 13">
            <a:extLst>
              <a:ext uri="{FF2B5EF4-FFF2-40B4-BE49-F238E27FC236}">
                <a16:creationId xmlns:a16="http://schemas.microsoft.com/office/drawing/2014/main" id="{E35DE6E4-3435-4A9A-B4BA-971DDC93AD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4266" y="-23380"/>
            <a:ext cx="3305471" cy="2288822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E48BB486-D755-4EF0-8DBC-ABD1075FE2A7}"/>
              </a:ext>
            </a:extLst>
          </p:cNvPr>
          <p:cNvSpPr/>
          <p:nvPr/>
        </p:nvSpPr>
        <p:spPr>
          <a:xfrm>
            <a:off x="9983521" y="1511232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energy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42966EE-446F-4E24-A157-8B5927E9FE75}"/>
              </a:ext>
            </a:extLst>
          </p:cNvPr>
          <p:cNvSpPr/>
          <p:nvPr/>
        </p:nvSpPr>
        <p:spPr>
          <a:xfrm>
            <a:off x="312512" y="4975604"/>
            <a:ext cx="75845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marR="0" lvl="0" indent="-360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What is new in this analysis:</a:t>
            </a:r>
          </a:p>
          <a:p>
            <a:pPr marL="576000" marR="0" lvl="1" indent="-252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~10% more fiducial volume (R=16.5m17.2m)</a:t>
            </a:r>
          </a:p>
          <a:p>
            <a:pPr marL="576000" marR="0" lvl="1" indent="-252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~60% reduction of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9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Li bkg.</a:t>
            </a:r>
          </a:p>
          <a:p>
            <a:pPr marL="576000" marR="0" lvl="1" indent="-252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a factor of 50 reduction of accidental bkg. using likelihood cut</a:t>
            </a:r>
          </a:p>
          <a:p>
            <a:pPr marL="576000" marR="0" lvl="1" indent="-252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model independent estimate of the 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214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Bi bkg.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0BF24A1-A914-4FDB-B589-479FD53A2590}"/>
              </a:ext>
            </a:extLst>
          </p:cNvPr>
          <p:cNvSpPr/>
          <p:nvPr/>
        </p:nvSpPr>
        <p:spPr>
          <a:xfrm>
            <a:off x="5735960" y="1713876"/>
            <a:ext cx="2231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Similar to our “Nature” paper 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5">
            <a:extLst>
              <a:ext uri="{FF2B5EF4-FFF2-40B4-BE49-F238E27FC236}">
                <a16:creationId xmlns:a16="http://schemas.microsoft.com/office/drawing/2014/main" id="{BAA91953-0157-0B0B-E73F-C1F0E6A8FFD0}"/>
              </a:ext>
            </a:extLst>
          </p:cNvPr>
          <p:cNvSpPr/>
          <p:nvPr/>
        </p:nvSpPr>
        <p:spPr>
          <a:xfrm>
            <a:off x="6282404" y="309147"/>
            <a:ext cx="2543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  <a:cs typeface="Calibri" panose="020F0502020204030204" pitchFamily="34" charset="0"/>
              </a:rPr>
              <a:t>Yifang’s Slide @ 𝛎’26 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7715734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061A5D19-DB89-4C65-83C3-A64514D516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1464" y="2281923"/>
            <a:ext cx="9145016" cy="4372877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8015E08-513A-4142-B370-482D4B1E482F}"/>
              </a:ext>
            </a:extLst>
          </p:cNvPr>
          <p:cNvSpPr/>
          <p:nvPr/>
        </p:nvSpPr>
        <p:spPr>
          <a:xfrm>
            <a:off x="263351" y="116632"/>
            <a:ext cx="10945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Reactor Neutrino Event Rate versus Time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B840429-8134-4171-9B5D-B2172DE5ACDF}"/>
              </a:ext>
            </a:extLst>
          </p:cNvPr>
          <p:cNvSpPr/>
          <p:nvPr/>
        </p:nvSpPr>
        <p:spPr>
          <a:xfrm>
            <a:off x="551384" y="934936"/>
            <a:ext cx="11431270" cy="86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Measured reactor neutrino event rate consistent with expectation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Total live time is 207.2 days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B40A89A-183A-493E-9685-C914FC8A4C6C}"/>
              </a:ext>
            </a:extLst>
          </p:cNvPr>
          <p:cNvSpPr txBox="1"/>
          <p:nvPr/>
        </p:nvSpPr>
        <p:spPr>
          <a:xfrm>
            <a:off x="2639616" y="537321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χ</a:t>
            </a:r>
            <a:r>
              <a:rPr kumimoji="0" lang="el-GR" altLang="zh-CN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/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n.d.f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. = 40.1/37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FA38440-F32C-4DD8-9CEB-BAC264CE29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3" name="矩形 5">
            <a:extLst>
              <a:ext uri="{FF2B5EF4-FFF2-40B4-BE49-F238E27FC236}">
                <a16:creationId xmlns:a16="http://schemas.microsoft.com/office/drawing/2014/main" id="{FE753292-61CF-2819-037A-ACEEA24EBCCF}"/>
              </a:ext>
            </a:extLst>
          </p:cNvPr>
          <p:cNvSpPr/>
          <p:nvPr/>
        </p:nvSpPr>
        <p:spPr>
          <a:xfrm>
            <a:off x="8665115" y="296067"/>
            <a:ext cx="2543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  <a:cs typeface="Calibri" panose="020F0502020204030204" pitchFamily="34" charset="0"/>
              </a:rPr>
              <a:t>Yifang’s Slide @ 𝛎’26 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06439444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0DF22A60-F035-4759-B29B-4C066C8355F0}"/>
              </a:ext>
            </a:extLst>
          </p:cNvPr>
          <p:cNvSpPr/>
          <p:nvPr/>
        </p:nvSpPr>
        <p:spPr>
          <a:xfrm>
            <a:off x="46797" y="116632"/>
            <a:ext cx="7561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Measured Reactor Neutrino Spectrum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6B75F2C-954E-4D7A-88BE-D806A4C00666}"/>
              </a:ext>
            </a:extLst>
          </p:cNvPr>
          <p:cNvSpPr/>
          <p:nvPr/>
        </p:nvSpPr>
        <p:spPr>
          <a:xfrm>
            <a:off x="817335" y="6275389"/>
            <a:ext cx="5936133" cy="393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ts val="300"/>
              </a:spcBef>
              <a:spcAft>
                <a:spcPct val="0"/>
              </a:spcAft>
              <a:buClr>
                <a:srgbClr val="FF9900"/>
              </a:buClr>
              <a:buSzPct val="75000"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Consistent results from three independent analyses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ymbol" panose="05050102010706020507" pitchFamily="18" charset="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2FDF48C-3AC1-4B7C-80A3-196A5596B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60512"/>
            <a:ext cx="4537035" cy="6789406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C441B93-F775-4BD1-8B5A-0617C821B5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A4241BA-6F5F-4A11-AF83-FC86C5B82A8E}"/>
              </a:ext>
            </a:extLst>
          </p:cNvPr>
          <p:cNvSpPr/>
          <p:nvPr/>
        </p:nvSpPr>
        <p:spPr>
          <a:xfrm>
            <a:off x="5519936" y="2208993"/>
            <a:ext cx="2160239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Fitting constrained by the near detector spectra from TAO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(talk by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Yichen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)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and </a:t>
            </a:r>
            <a:r>
              <a:rPr kumimoji="0" lang="en-US" altLang="zh-CN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Daya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Bay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(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PRL 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130 16, 161802) 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2F1671C-867A-4EF4-8AA5-B42E71018A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04" y="1124744"/>
            <a:ext cx="5015368" cy="5077642"/>
          </a:xfrm>
          <a:prstGeom prst="rect">
            <a:avLst/>
          </a:prstGeom>
        </p:spPr>
      </p:pic>
      <p:sp>
        <p:nvSpPr>
          <p:cNvPr id="4" name="矩形 5">
            <a:extLst>
              <a:ext uri="{FF2B5EF4-FFF2-40B4-BE49-F238E27FC236}">
                <a16:creationId xmlns:a16="http://schemas.microsoft.com/office/drawing/2014/main" id="{7310A58E-B74A-AAA2-2C76-97F0B616F392}"/>
              </a:ext>
            </a:extLst>
          </p:cNvPr>
          <p:cNvSpPr/>
          <p:nvPr/>
        </p:nvSpPr>
        <p:spPr>
          <a:xfrm>
            <a:off x="5136722" y="762963"/>
            <a:ext cx="2543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  <a:cs typeface="Calibri" panose="020F0502020204030204" pitchFamily="34" charset="0"/>
              </a:rPr>
              <a:t>Yifang’s Slide @ 𝛎’26 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5766127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685A0A8-3F3E-427A-A447-F1CAEA35206F}"/>
              </a:ext>
            </a:extLst>
          </p:cNvPr>
          <p:cNvSpPr/>
          <p:nvPr/>
        </p:nvSpPr>
        <p:spPr>
          <a:xfrm>
            <a:off x="330308" y="91945"/>
            <a:ext cx="88513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New Results of S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olar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Oscillation Parameters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D8B372E9-6B79-431F-BB3F-2BB4E0197130}"/>
              </a:ext>
            </a:extLst>
          </p:cNvPr>
          <p:cNvGraphicFramePr>
            <a:graphicFrameLocks noGrp="1"/>
          </p:cNvGraphicFramePr>
          <p:nvPr/>
        </p:nvGraphicFramePr>
        <p:xfrm>
          <a:off x="839416" y="5869916"/>
          <a:ext cx="4374990" cy="731520"/>
        </p:xfrm>
        <a:graphic>
          <a:graphicData uri="http://schemas.openxmlformats.org/drawingml/2006/table">
            <a:tbl>
              <a:tblPr firstRow="1" bandRow="1"/>
              <a:tblGrid>
                <a:gridCol w="1097916">
                  <a:extLst>
                    <a:ext uri="{9D8B030D-6E8A-4147-A177-3AD203B41FA5}">
                      <a16:colId xmlns:a16="http://schemas.microsoft.com/office/drawing/2014/main" val="3823518380"/>
                    </a:ext>
                  </a:extLst>
                </a:gridCol>
                <a:gridCol w="3277074">
                  <a:extLst>
                    <a:ext uri="{9D8B030D-6E8A-4147-A177-3AD203B41FA5}">
                      <a16:colId xmlns:a16="http://schemas.microsoft.com/office/drawing/2014/main" val="3350251216"/>
                    </a:ext>
                  </a:extLst>
                </a:gridCol>
              </a:tblGrid>
              <a:tr h="363718">
                <a:tc>
                  <a:txBody>
                    <a:bodyPr/>
                    <a:lstStyle/>
                    <a:p>
                      <a:pPr algn="ctr"/>
                      <a:r>
                        <a:rPr lang="el-GR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altLang="zh-CN" sz="1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18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altLang="zh-CN" sz="18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7.388±0.078 (1.60% 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altLang="zh-CN" sz="1800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1.06%)</a:t>
                      </a:r>
                      <a:endParaRPr lang="zh-CN" altLang="en-US" sz="180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351665961"/>
                  </a:ext>
                </a:extLst>
              </a:tr>
              <a:tr h="36371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</a:t>
                      </a:r>
                      <a:r>
                        <a:rPr lang="en-US" altLang="zh-CN" sz="1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l-GR" altLang="zh-CN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θ</a:t>
                      </a:r>
                      <a:r>
                        <a:rPr lang="en-US" altLang="zh-CN" sz="18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0.3036±0.0064 (2.8%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altLang="zh-CN" sz="1800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2.1%)</a:t>
                      </a:r>
                      <a:endParaRPr lang="zh-CN" altLang="en-US" sz="180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962353616"/>
                  </a:ext>
                </a:extLst>
              </a:tr>
            </a:tbl>
          </a:graphicData>
        </a:graphic>
      </p:graphicFrame>
      <p:pic>
        <p:nvPicPr>
          <p:cNvPr id="2" name="图片 1">
            <a:extLst>
              <a:ext uri="{FF2B5EF4-FFF2-40B4-BE49-F238E27FC236}">
                <a16:creationId xmlns:a16="http://schemas.microsoft.com/office/drawing/2014/main" id="{1982064A-6B1F-4929-B6AE-72A039387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064" y="2089881"/>
            <a:ext cx="4262301" cy="224564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4D13AF0-B412-4A9C-AAF4-0B8C41421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4343742"/>
            <a:ext cx="4262302" cy="2257694"/>
          </a:xfrm>
          <a:prstGeom prst="rect">
            <a:avLst/>
          </a:prstGeom>
        </p:spPr>
      </p:pic>
      <p:sp>
        <p:nvSpPr>
          <p:cNvPr id="13" name="内容占位符 1">
            <a:extLst>
              <a:ext uri="{FF2B5EF4-FFF2-40B4-BE49-F238E27FC236}">
                <a16:creationId xmlns:a16="http://schemas.microsoft.com/office/drawing/2014/main" id="{00C2288B-2790-438C-B424-34A02CFB3FE6}"/>
              </a:ext>
            </a:extLst>
          </p:cNvPr>
          <p:cNvSpPr txBox="1">
            <a:spLocks/>
          </p:cNvSpPr>
          <p:nvPr/>
        </p:nvSpPr>
        <p:spPr>
          <a:xfrm>
            <a:off x="5375940" y="837556"/>
            <a:ext cx="6854548" cy="1252325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Even though the statistical uncertainty is dominant, systematic errors become important: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214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Bi bkg. and detection eff. can be improved 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D10D340-804B-45C3-9D04-E2A182AAA7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47" y="837556"/>
            <a:ext cx="4721414" cy="5014695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5C78B1-F2FD-450D-9D54-C381CC0A02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7" name="矩形 5">
            <a:extLst>
              <a:ext uri="{FF2B5EF4-FFF2-40B4-BE49-F238E27FC236}">
                <a16:creationId xmlns:a16="http://schemas.microsoft.com/office/drawing/2014/main" id="{853A13B1-2D7B-D158-9CDD-914126F79A63}"/>
              </a:ext>
            </a:extLst>
          </p:cNvPr>
          <p:cNvSpPr/>
          <p:nvPr/>
        </p:nvSpPr>
        <p:spPr>
          <a:xfrm>
            <a:off x="8803214" y="338166"/>
            <a:ext cx="2543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  <a:cs typeface="Calibri" panose="020F0502020204030204" pitchFamily="34" charset="0"/>
              </a:rPr>
              <a:t>Yifang’s Slide @ 𝛎’26 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2368630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685A0A8-3F3E-427A-A447-F1CAEA35206F}"/>
              </a:ext>
            </a:extLst>
          </p:cNvPr>
          <p:cNvSpPr/>
          <p:nvPr/>
        </p:nvSpPr>
        <p:spPr>
          <a:xfrm>
            <a:off x="336469" y="91945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First Result of </a:t>
            </a:r>
            <a:r>
              <a:rPr kumimoji="0" lang="el-GR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Δ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</a:t>
            </a:r>
            <a:r>
              <a:rPr kumimoji="0" lang="en-US" altLang="zh-CN" sz="40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40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31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内容占位符 1">
            <a:extLst>
              <a:ext uri="{FF2B5EF4-FFF2-40B4-BE49-F238E27FC236}">
                <a16:creationId xmlns:a16="http://schemas.microsoft.com/office/drawing/2014/main" id="{2788FF19-B391-4690-823F-123A77164422}"/>
              </a:ext>
            </a:extLst>
          </p:cNvPr>
          <p:cNvSpPr txBox="1">
            <a:spLocks/>
          </p:cNvSpPr>
          <p:nvPr/>
        </p:nvSpPr>
        <p:spPr>
          <a:xfrm>
            <a:off x="551384" y="836712"/>
            <a:ext cx="11679084" cy="429413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Due to statistical fluctuations, JUNO only profiles of </a:t>
            </a:r>
            <a:r>
              <a:rPr kumimoji="0" lang="el-GR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Δ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m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31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have multiple minima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tabLst/>
              <a:defRPr/>
            </a:pPr>
            <a:endParaRPr kumimoji="0" lang="en-US" altLang="zh-CN" sz="2200" b="0" i="0" u="none" strike="noStrike" kern="0" cap="none" spc="0" normalizeH="0" baseline="0" noProof="0" dirty="0">
              <a:ln>
                <a:noFill/>
              </a:ln>
              <a:solidFill>
                <a:srgbClr val="252A32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tabLst/>
              <a:defRPr/>
            </a:pPr>
            <a:endParaRPr kumimoji="0" lang="en-US" altLang="zh-CN" sz="2200" b="0" i="0" u="none" strike="noStrike" kern="0" cap="none" spc="0" normalizeH="0" baseline="0" noProof="0" dirty="0">
              <a:ln>
                <a:noFill/>
              </a:ln>
              <a:solidFill>
                <a:srgbClr val="252A32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6A73687-09E1-4E86-A368-DA2D133D614E}"/>
              </a:ext>
            </a:extLst>
          </p:cNvPr>
          <p:cNvSpPr/>
          <p:nvPr/>
        </p:nvSpPr>
        <p:spPr>
          <a:xfrm>
            <a:off x="269396" y="4100255"/>
            <a:ext cx="41557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The final minimum for each mass ordering is obtained by using the </a:t>
            </a:r>
            <a:r>
              <a:rPr kumimoji="0" lang="el-GR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Δ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</a:t>
            </a:r>
            <a:r>
              <a:rPr kumimoji="0" lang="en-US" altLang="zh-CN" sz="2000" b="0" i="0" u="none" strike="noStrike" kern="0" cap="none" spc="0" normalizeH="0" baseline="30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2000" b="0" i="0" u="none" strike="noStrike" kern="0" cap="none" spc="0" normalizeH="0" baseline="-25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31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constraint from the </a:t>
            </a:r>
            <a:r>
              <a:rPr kumimoji="0" lang="en-US" altLang="zh-CN" sz="2000" b="0" i="0" u="none" strike="noStrike" kern="0" cap="none" spc="0" normalizeH="0" baseline="0" noProof="0" dirty="0" err="1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Daya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Bay result (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PRL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130 16, 161802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Feldman-Cousins (FC) method is used to determine the 1σ range of </a:t>
            </a:r>
            <a:r>
              <a:rPr kumimoji="0" lang="el-GR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Δ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</a:t>
            </a:r>
            <a:r>
              <a:rPr kumimoji="0" lang="en-US" altLang="zh-CN" sz="2000" b="0" i="0" u="none" strike="noStrike" kern="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r>
              <a:rPr kumimoji="0" lang="en-US" altLang="zh-CN" sz="2000" b="0" i="0" u="none" strike="noStrike" kern="0" cap="none" spc="0" normalizeH="0" baseline="-25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31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：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~1% precision achieved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08CB3FD8-51D9-43D2-8F69-F4BE197C75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7179" y="1266125"/>
            <a:ext cx="7848872" cy="2543493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7DDBB57-1412-4ECF-ACB3-2E7ECCED74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5C6FA1B-97F6-4905-8489-302056886A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55" y="3802499"/>
            <a:ext cx="7037235" cy="304902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23394F89-13F4-4D12-A821-67E81AAE6277}"/>
              </a:ext>
            </a:extLst>
          </p:cNvPr>
          <p:cNvSpPr txBox="1"/>
          <p:nvPr/>
        </p:nvSpPr>
        <p:spPr>
          <a:xfrm>
            <a:off x="5653642" y="4839398"/>
            <a:ext cx="1666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[-1.05%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+1.00%]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D569A4F-D3EF-4B46-86D2-9305527651CB}"/>
              </a:ext>
            </a:extLst>
          </p:cNvPr>
          <p:cNvSpPr txBox="1"/>
          <p:nvPr/>
        </p:nvSpPr>
        <p:spPr>
          <a:xfrm>
            <a:off x="9264352" y="4839397"/>
            <a:ext cx="1666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[-1.00%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+1.08%]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5">
            <a:extLst>
              <a:ext uri="{FF2B5EF4-FFF2-40B4-BE49-F238E27FC236}">
                <a16:creationId xmlns:a16="http://schemas.microsoft.com/office/drawing/2014/main" id="{6C8CA53A-899D-C427-45A8-FF88F9DA3B03}"/>
              </a:ext>
            </a:extLst>
          </p:cNvPr>
          <p:cNvSpPr/>
          <p:nvPr/>
        </p:nvSpPr>
        <p:spPr>
          <a:xfrm>
            <a:off x="7961299" y="309147"/>
            <a:ext cx="2543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  <a:cs typeface="Calibri" panose="020F0502020204030204" pitchFamily="34" charset="0"/>
              </a:rPr>
              <a:t>Yifang’s Slide @ 𝛎’26 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4517392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F0EFA26-6822-477D-808D-BCC1D9125D85}"/>
              </a:ext>
            </a:extLst>
          </p:cNvPr>
          <p:cNvSpPr/>
          <p:nvPr/>
        </p:nvSpPr>
        <p:spPr>
          <a:xfrm>
            <a:off x="333247" y="76190"/>
            <a:ext cx="67246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Adding Constraint from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NuFit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-LBL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4" name="内容占位符 1">
            <a:extLst>
              <a:ext uri="{FF2B5EF4-FFF2-40B4-BE49-F238E27FC236}">
                <a16:creationId xmlns:a16="http://schemas.microsoft.com/office/drawing/2014/main" id="{F0417A22-89A4-4C00-AD3A-A55076BA4E0A}"/>
              </a:ext>
            </a:extLst>
          </p:cNvPr>
          <p:cNvSpPr txBox="1">
            <a:spLocks/>
          </p:cNvSpPr>
          <p:nvPr/>
        </p:nvSpPr>
        <p:spPr>
          <a:xfrm>
            <a:off x="241257" y="908720"/>
            <a:ext cx="11679084" cy="4248404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tabLst/>
              <a:defRPr/>
            </a:pPr>
            <a:r>
              <a:rPr kumimoji="0" lang="el-GR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Δ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m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</a:t>
            </a:r>
            <a:r>
              <a:rPr kumimoji="0" lang="en-US" altLang="zh-CN" sz="2400" b="0" i="0" u="none" strike="noStrike" kern="0" cap="none" spc="0" normalizeH="0" baseline="-25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31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from reactor and accelerator neutrinos should align at the right mass ordering[1]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Adopt the </a:t>
            </a:r>
            <a:r>
              <a:rPr kumimoji="0" lang="en-US" altLang="zh-CN" sz="2400" b="0" i="0" u="none" strike="noStrike" kern="0" cap="none" spc="0" normalizeH="0" baseline="0" noProof="0" dirty="0" err="1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NuFit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-LBL results from [2]: normal mass ordering is favored at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Δ</a:t>
            </a:r>
            <a:r>
              <a:rPr kumimoji="0" lang="el-GR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χ</a:t>
            </a:r>
            <a:r>
              <a:rPr kumimoji="0" lang="en-US" altLang="zh-CN" sz="2400" b="0" i="0" u="none" strike="noStrike" kern="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= 4.86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E17765A-DC5A-4CBC-9650-AF802FD1D53F}"/>
              </a:ext>
            </a:extLst>
          </p:cNvPr>
          <p:cNvSpPr/>
          <p:nvPr/>
        </p:nvSpPr>
        <p:spPr>
          <a:xfrm>
            <a:off x="479376" y="6050838"/>
            <a:ext cx="10945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[1] H. Nunokawa, S. Parke and R.Z. Funchal, Phys. Rev. D 72 (2005) 013009;</a:t>
            </a:r>
            <a:r>
              <a:rPr kumimoji="0" lang="fr-FR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Y. F. Li et al., Phys. Rev. D 88, 013008 (2013)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[2]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NuFIT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6.0 (JHEP 12 (2024) 216 [arXiv:2410.05380]), </a:t>
            </a:r>
            <a:r>
              <a:rPr kumimoji="0" lang="en-US" altLang="zh-CN" sz="16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www.nu-fit.org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 and M. Maltoni private communication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9864424-1951-4147-8A6A-EAF517138D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2175C64-B506-4D26-A0ED-0B2B254640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75" y="1916832"/>
            <a:ext cx="11556018" cy="380295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9F4CBBA-9CF4-C44C-48EC-77F11B65EDBF}"/>
              </a:ext>
            </a:extLst>
          </p:cNvPr>
          <p:cNvSpPr/>
          <p:nvPr/>
        </p:nvSpPr>
        <p:spPr>
          <a:xfrm>
            <a:off x="7961299" y="309147"/>
            <a:ext cx="2543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  <a:cs typeface="Calibri" panose="020F0502020204030204" pitchFamily="34" charset="0"/>
              </a:rPr>
              <a:t>Yifang’s Slide @ 𝛎’26 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843109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949A4-8C6F-7F16-D94A-ED5B12AAB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730E1E-EF45-E249-02A6-B3A54D95D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799" b="1" dirty="0">
                <a:solidFill>
                  <a:srgbClr val="014723"/>
                </a:solidFill>
              </a:rPr>
              <a:t>The JUNO Collaboration</a:t>
            </a:r>
            <a:endParaRPr lang="zh-CN" altLang="en-US" sz="2799" b="1" dirty="0">
              <a:solidFill>
                <a:srgbClr val="014723"/>
              </a:solidFill>
            </a:endParaRPr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7B0148BE-E2C5-EEC5-884E-240936BCA30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311A638-BFE8-47B0-9DB0-998CC0FAD0F0}" type="slidenum">
              <a:rPr lang="zh-CN" altLang="en-US">
                <a:solidFill>
                  <a:srgbClr val="000000">
                    <a:tint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zh-CN" alt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3" name="Picture 2" descr="https://www.ihep.cas.cn/dkxzz/juno/JUNO_dongtai/202508/W020250815558272549688_ORIGIN.jpg">
            <a:extLst>
              <a:ext uri="{FF2B5EF4-FFF2-40B4-BE49-F238E27FC236}">
                <a16:creationId xmlns:a16="http://schemas.microsoft.com/office/drawing/2014/main" id="{CD8B153B-5239-0152-E568-1A80C98EBA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94" r="2886" b="16257"/>
          <a:stretch>
            <a:fillRect/>
          </a:stretch>
        </p:blipFill>
        <p:spPr bwMode="auto">
          <a:xfrm>
            <a:off x="326852" y="4563639"/>
            <a:ext cx="8276529" cy="194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017CB40-5025-C1B8-AE61-F605D565E1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24" t="82948" r="3160" b="3760"/>
          <a:stretch>
            <a:fillRect/>
          </a:stretch>
        </p:blipFill>
        <p:spPr>
          <a:xfrm>
            <a:off x="8633361" y="4063127"/>
            <a:ext cx="3356490" cy="148594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5DCD160-F2B2-84C8-9B34-D2A38CFE69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59676" r="32068" b="2482"/>
          <a:stretch>
            <a:fillRect/>
          </a:stretch>
        </p:blipFill>
        <p:spPr>
          <a:xfrm>
            <a:off x="7223247" y="1616250"/>
            <a:ext cx="4766604" cy="270022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23166F-80F4-F82B-55F0-E803425E83AF}"/>
              </a:ext>
            </a:extLst>
          </p:cNvPr>
          <p:cNvSpPr txBox="1"/>
          <p:nvPr/>
        </p:nvSpPr>
        <p:spPr>
          <a:xfrm>
            <a:off x="7000407" y="1113548"/>
            <a:ext cx="2931572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388055" marR="45155" indent="-342900" algn="l" defTabSz="10160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400" b="1" i="1" u="none" strike="noStrike" cap="none" spc="0" normalizeH="0" baseline="0" dirty="0">
                <a:ln>
                  <a:noFill/>
                </a:ln>
                <a:solidFill>
                  <a:srgbClr val="004EB5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Zoom in France: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2E7006C-99BD-693C-46C1-95174A76BF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32" y="901447"/>
            <a:ext cx="6510610" cy="366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9057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A2585DC-3BD0-4B72-87F9-D3BE3A6E3942}"/>
              </a:ext>
            </a:extLst>
          </p:cNvPr>
          <p:cNvSpPr/>
          <p:nvPr/>
        </p:nvSpPr>
        <p:spPr>
          <a:xfrm>
            <a:off x="353572" y="116632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Neutrino Mass Ordering Significance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5" name="内容占位符 1">
            <a:extLst>
              <a:ext uri="{FF2B5EF4-FFF2-40B4-BE49-F238E27FC236}">
                <a16:creationId xmlns:a16="http://schemas.microsoft.com/office/drawing/2014/main" id="{64B8DA4F-DE8F-480B-8AA4-246BD0B78F7C}"/>
              </a:ext>
            </a:extLst>
          </p:cNvPr>
          <p:cNvSpPr txBox="1">
            <a:spLocks/>
          </p:cNvSpPr>
          <p:nvPr/>
        </p:nvSpPr>
        <p:spPr>
          <a:xfrm>
            <a:off x="317124" y="825563"/>
            <a:ext cx="5549679" cy="1656184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360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Frequentist approach using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pseudo exp. to convert Δ</a:t>
            </a:r>
            <a:r>
              <a:rPr kumimoji="0" lang="el-GR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χ</a:t>
            </a:r>
            <a:r>
              <a:rPr kumimoji="0" lang="en-US" altLang="zh-CN" sz="2200" b="0" i="0" u="none" strike="noStrike" kern="0" cap="none" spc="0" normalizeH="0" baseline="30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to significance</a:t>
            </a:r>
          </a:p>
          <a:p>
            <a:pPr marL="457200" marR="0" lvl="0" indent="-360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Influence of </a:t>
            </a:r>
            <a:r>
              <a:rPr kumimoji="0" lang="el-GR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δ</a:t>
            </a:r>
            <a:r>
              <a:rPr kumimoji="0" lang="en-US" altLang="zh-CN" sz="2200" b="0" i="0" u="none" strike="noStrike" kern="0" cap="none" spc="0" normalizeH="0" baseline="-2500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CP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considered (scanned)</a:t>
            </a:r>
          </a:p>
          <a:p>
            <a:pPr marL="457200" marR="0" lvl="0" indent="-3600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Normal Ordering is favored at </a:t>
            </a:r>
            <a:r>
              <a:rPr kumimoji="0" lang="en-US" altLang="zh-CN" sz="22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2.3</a:t>
            </a:r>
            <a:r>
              <a:rPr kumimoji="0" lang="el-GR" altLang="zh-CN" sz="22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σ</a:t>
            </a:r>
            <a:endParaRPr kumimoji="0" lang="zh-CN" altLang="en-US" sz="2200" b="1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3BA58D7-7C12-418E-9159-CA6B61A61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50" y="2881287"/>
            <a:ext cx="5345889" cy="3786137"/>
          </a:xfrm>
          <a:prstGeom prst="rect">
            <a:avLst/>
          </a:prstGeom>
        </p:spPr>
      </p:pic>
      <p:sp>
        <p:nvSpPr>
          <p:cNvPr id="7" name="内容占位符 1">
            <a:extLst>
              <a:ext uri="{FF2B5EF4-FFF2-40B4-BE49-F238E27FC236}">
                <a16:creationId xmlns:a16="http://schemas.microsoft.com/office/drawing/2014/main" id="{40D1F981-DD95-46CE-B24C-2D4784C74F9B}"/>
              </a:ext>
            </a:extLst>
          </p:cNvPr>
          <p:cNvSpPr txBox="1">
            <a:spLocks/>
          </p:cNvSpPr>
          <p:nvPr/>
        </p:nvSpPr>
        <p:spPr>
          <a:xfrm>
            <a:off x="5951984" y="825563"/>
            <a:ext cx="6076231" cy="1952645"/>
          </a:xfrm>
          <a:prstGeom prst="rect">
            <a:avLst/>
          </a:prstGeom>
        </p:spPr>
        <p:txBody>
          <a:bodyPr/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400" b="1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Font typeface="Wingdings" panose="05000000000000000000" pitchFamily="2" charset="2"/>
              <a:buChar char="ð"/>
              <a:defRPr sz="2000">
                <a:solidFill>
                  <a:srgbClr val="0000CC"/>
                </a:solidFill>
                <a:latin typeface="+mn-lt"/>
                <a:ea typeface="+mn-ea"/>
              </a:defRPr>
            </a:lvl2pPr>
            <a:lvl3pPr marL="12954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ü"/>
              <a:defRPr sz="2000">
                <a:solidFill>
                  <a:srgbClr val="0000CC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marR="0" lvl="0" indent="-3600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252A32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Bayesian approach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using Markov Chain Monte Carlo(MCMC) method</a:t>
            </a:r>
            <a:endParaRPr kumimoji="0" lang="en-US" altLang="zh-CN" sz="22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marL="457200" marR="0" lvl="0" indent="-3600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Normal Ordering is favored with a Bayes factor of </a:t>
            </a:r>
            <a:r>
              <a:rPr kumimoji="0" lang="en-US" altLang="zh-CN" sz="22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10.18 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Wingdings" panose="05000000000000000000" pitchFamily="2" charset="2"/>
              </a:rPr>
              <a:t> 2ln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Symbol" panose="05050102010706020507" pitchFamily="18" charset="2"/>
                <a:ea typeface="宋体"/>
                <a:cs typeface="Calibri" panose="020F0502020204030204" pitchFamily="34" charset="0"/>
                <a:sym typeface="Wingdings" panose="05000000000000000000" pitchFamily="2" charset="2"/>
              </a:rPr>
              <a:t> k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  <a:sym typeface="Wingdings" panose="05000000000000000000" pitchFamily="2" charset="2"/>
              </a:rPr>
              <a:t>= 4.64 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99"/>
              </a:buClr>
              <a:buSzTx/>
              <a:buFont typeface="Wingdings" panose="05000000000000000000" pitchFamily="2" charset="2"/>
              <a:buChar char="ð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Consistent with the frequentist Δ</a:t>
            </a:r>
            <a:r>
              <a:rPr kumimoji="0" lang="el-GR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χ</a:t>
            </a:r>
            <a:r>
              <a:rPr kumimoji="0" lang="en-US" altLang="zh-CN" sz="2000" b="0" i="0" u="none" strike="noStrike" kern="0" cap="none" spc="0" normalizeH="0" baseline="3000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2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1ED8AA0-BCAD-42E8-96FE-B70BD3EBB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08" y="2881287"/>
            <a:ext cx="5280553" cy="3843338"/>
          </a:xfrm>
          <a:prstGeom prst="rect">
            <a:avLst/>
          </a:prstGeom>
        </p:spPr>
      </p:pic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90EF452E-CCB6-4476-97A6-C451D407C7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D7A991-EADE-43C7-A76C-B246784C6957}" type="slidenum"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9" name="矩形 5">
            <a:extLst>
              <a:ext uri="{FF2B5EF4-FFF2-40B4-BE49-F238E27FC236}">
                <a16:creationId xmlns:a16="http://schemas.microsoft.com/office/drawing/2014/main" id="{52D767E5-73DF-78D4-55C4-5A3F9353D65E}"/>
              </a:ext>
            </a:extLst>
          </p:cNvPr>
          <p:cNvSpPr/>
          <p:nvPr/>
        </p:nvSpPr>
        <p:spPr>
          <a:xfrm>
            <a:off x="8351040" y="309147"/>
            <a:ext cx="2543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tima" panose="02000503060000020004" pitchFamily="2" charset="0"/>
                <a:ea typeface="宋体" panose="02010600030101010101" pitchFamily="2" charset="-122"/>
                <a:cs typeface="Calibri" panose="020F0502020204030204" pitchFamily="34" charset="0"/>
              </a:rPr>
              <a:t>Yifang’s Slide @ 𝛎’26 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tima" panose="020005030600000200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112011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495CEBA-D9F3-16EF-3003-3AD8A4395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6569" y="943927"/>
            <a:ext cx="11162819" cy="1424520"/>
          </a:xfrm>
        </p:spPr>
        <p:txBody>
          <a:bodyPr>
            <a:normAutofit/>
          </a:bodyPr>
          <a:lstStyle/>
          <a:p>
            <a:pPr marL="288000" marR="0" lvl="0" indent="-288000" defTabSz="914400" eaLnBrk="0" fontAlgn="base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defRPr/>
            </a:pPr>
            <a:r>
              <a:rPr lang="en-US" altLang="zh-CN" sz="2400" dirty="0">
                <a:uFillTx/>
                <a:ea typeface="宋体"/>
              </a:rPr>
              <a:t>The JUNO detector and TAO are successfully built and operating smoothly</a:t>
            </a:r>
          </a:p>
          <a:p>
            <a:pPr marL="288000" marR="0" lvl="0" indent="-288000" defTabSz="914400" eaLnBrk="0" fontAlgn="base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defRPr/>
            </a:pPr>
            <a:r>
              <a:rPr lang="en-US" altLang="zh-CN" sz="2400" dirty="0">
                <a:uFillTx/>
                <a:ea typeface="宋体"/>
              </a:rPr>
              <a:t>Initial performance shows that the detector works well as designed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8DF7CCD-9CB4-9CB4-B287-36E68181D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99" b="1" dirty="0">
                <a:solidFill>
                  <a:srgbClr val="014723"/>
                </a:solidFill>
                <a:latin typeface="+mj-lt"/>
              </a:rPr>
              <a:t>Summary --- </a:t>
            </a:r>
            <a:r>
              <a:rPr lang="en-US" sz="2799" b="1" i="1" dirty="0">
                <a:solidFill>
                  <a:srgbClr val="014723"/>
                </a:solidFill>
                <a:latin typeface="+mj-lt"/>
              </a:rPr>
              <a:t>This is Just the Beginning!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437756-5C24-22FA-1B9A-6B3AE84BC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898" y="2551872"/>
            <a:ext cx="5721315" cy="3531003"/>
          </a:xfrm>
          <a:prstGeom prst="rect">
            <a:avLst/>
          </a:prstGeom>
        </p:spPr>
      </p:pic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0C677B88-AA02-24F2-5F1E-5F66582CC755}"/>
              </a:ext>
            </a:extLst>
          </p:cNvPr>
          <p:cNvSpPr txBox="1">
            <a:spLocks/>
          </p:cNvSpPr>
          <p:nvPr/>
        </p:nvSpPr>
        <p:spPr>
          <a:xfrm>
            <a:off x="489797" y="2368446"/>
            <a:ext cx="5761100" cy="3897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 lnSpcReduction="10000"/>
          </a:bodyPr>
          <a:lstStyle>
            <a:lvl1pPr marL="344224" marR="40619" indent="-308517" algn="l" defTabSz="914126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•"/>
              <a:tabLst/>
              <a:defRPr sz="215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Optima"/>
              </a:defRPr>
            </a:lvl1pPr>
            <a:lvl2pPr marL="705200" marR="40619" indent="-303842" algn="l" defTabSz="914126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–"/>
              <a:tabLst/>
              <a:defRPr sz="2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Optima"/>
              </a:defRPr>
            </a:lvl2pPr>
            <a:lvl3pPr marL="1131887" marR="40619" indent="-228600" algn="l" defTabSz="914126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Optima"/>
              </a:defRPr>
            </a:lvl3pPr>
            <a:lvl4pPr marL="1606044" marR="40619" indent="-381973" algn="l" defTabSz="914126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–"/>
              <a:tabLst/>
              <a:defRPr sz="1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Optima"/>
              </a:defRPr>
            </a:lvl4pPr>
            <a:lvl5pPr marL="2017401" marR="40619" indent="-381972" algn="l" defTabSz="914126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»"/>
              <a:tabLst/>
              <a:defRPr sz="1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Optima"/>
              </a:defRPr>
            </a:lvl5pPr>
            <a:lvl6pPr marL="2017402" marR="40619" indent="-381973" algn="l" defTabSz="914126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•"/>
              <a:tabLst/>
              <a:defRPr sz="233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Optima"/>
              </a:defRPr>
            </a:lvl6pPr>
            <a:lvl7pPr marL="2017402" marR="40619" indent="-381973" algn="l" defTabSz="914126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•"/>
              <a:tabLst/>
              <a:defRPr sz="233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Optima"/>
              </a:defRPr>
            </a:lvl7pPr>
            <a:lvl8pPr marL="2017402" marR="40619" indent="-381973" algn="l" defTabSz="914126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•"/>
              <a:tabLst/>
              <a:defRPr sz="233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Optima"/>
              </a:defRPr>
            </a:lvl8pPr>
            <a:lvl9pPr marL="2017402" marR="40619" indent="-381973" algn="l" defTabSz="914126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"/>
              <a:buChar char="•"/>
              <a:tabLst/>
              <a:defRPr sz="233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Optima"/>
              </a:defRPr>
            </a:lvl9pPr>
          </a:lstStyle>
          <a:p>
            <a:pPr marL="288000" marR="0" indent="-288000" defTabSz="914400" eaLnBrk="0" fontAlgn="base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defRPr/>
            </a:pPr>
            <a:r>
              <a:rPr lang="en-US" altLang="zh-CN" sz="2400" kern="0" dirty="0">
                <a:uFillTx/>
                <a:ea typeface="宋体"/>
              </a:rPr>
              <a:t>Solar oscillation parameters further improved by a factor of </a:t>
            </a:r>
            <a:r>
              <a:rPr lang="en-US" altLang="zh-CN" sz="2400" kern="0" dirty="0">
                <a:solidFill>
                  <a:srgbClr val="3333FF"/>
                </a:solidFill>
                <a:uFillTx/>
                <a:ea typeface="宋体"/>
              </a:rPr>
              <a:t>1.3-1.5</a:t>
            </a:r>
          </a:p>
          <a:p>
            <a:pPr marL="288000" marR="0" indent="-288000" defTabSz="914400" eaLnBrk="0" fontAlgn="base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defRPr/>
            </a:pPr>
            <a:r>
              <a:rPr lang="en-US" altLang="zh-CN" sz="2400" kern="0" dirty="0">
                <a:uFillTx/>
                <a:ea typeface="宋体"/>
              </a:rPr>
              <a:t>First measurement on </a:t>
            </a:r>
            <a:r>
              <a:rPr lang="el-GR" altLang="zh-CN" sz="2400" kern="0" dirty="0">
                <a:solidFill>
                  <a:srgbClr val="252A32"/>
                </a:solidFill>
                <a:uFillTx/>
                <a:ea typeface="宋体"/>
              </a:rPr>
              <a:t>Δ</a:t>
            </a:r>
            <a:r>
              <a:rPr lang="en-US" altLang="zh-CN" sz="2400" kern="0" dirty="0">
                <a:solidFill>
                  <a:srgbClr val="252A32"/>
                </a:solidFill>
                <a:uFillTx/>
                <a:ea typeface="宋体"/>
              </a:rPr>
              <a:t>m</a:t>
            </a:r>
            <a:r>
              <a:rPr lang="en-US" altLang="zh-CN" sz="2400" kern="0" baseline="30000" dirty="0">
                <a:solidFill>
                  <a:srgbClr val="252A32"/>
                </a:solidFill>
                <a:uFillTx/>
                <a:ea typeface="宋体"/>
              </a:rPr>
              <a:t>2</a:t>
            </a:r>
            <a:r>
              <a:rPr lang="en-US" altLang="zh-CN" sz="2400" kern="0" baseline="-25000" dirty="0">
                <a:solidFill>
                  <a:srgbClr val="252A32"/>
                </a:solidFill>
                <a:uFillTx/>
                <a:ea typeface="宋体"/>
              </a:rPr>
              <a:t>31</a:t>
            </a:r>
            <a:r>
              <a:rPr lang="en-US" altLang="zh-CN" sz="2400" kern="0" dirty="0">
                <a:solidFill>
                  <a:srgbClr val="252A32"/>
                </a:solidFill>
                <a:uFillTx/>
                <a:ea typeface="宋体"/>
              </a:rPr>
              <a:t>, a precision of ~1% </a:t>
            </a:r>
          </a:p>
          <a:p>
            <a:pPr marL="288000" marR="0" indent="-288000" defTabSz="914400" eaLnBrk="0" fontAlgn="base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l"/>
              <a:defRPr/>
            </a:pPr>
            <a:r>
              <a:rPr lang="en-US" altLang="zh-CN" sz="2400" kern="0" dirty="0">
                <a:uFillTx/>
                <a:ea typeface="宋体"/>
              </a:rPr>
              <a:t>With external constraint, </a:t>
            </a:r>
            <a:r>
              <a:rPr lang="en-US" altLang="zh-CN" sz="2400" b="1" kern="0" dirty="0">
                <a:solidFill>
                  <a:srgbClr val="C00000"/>
                </a:solidFill>
                <a:uFillTx/>
                <a:ea typeface="宋体"/>
              </a:rPr>
              <a:t>Normal Mass Ordering </a:t>
            </a:r>
            <a:r>
              <a:rPr lang="en-US" altLang="zh-CN" sz="2400" kern="0" dirty="0">
                <a:uFillTx/>
                <a:ea typeface="宋体"/>
              </a:rPr>
              <a:t>is favored </a:t>
            </a:r>
            <a:r>
              <a:rPr lang="en-US" altLang="zh-CN" sz="2400" kern="0" dirty="0">
                <a:solidFill>
                  <a:srgbClr val="252A32"/>
                </a:solidFill>
                <a:uFillTx/>
                <a:ea typeface="宋体"/>
              </a:rPr>
              <a:t>at ~</a:t>
            </a:r>
            <a:r>
              <a:rPr lang="en-US" altLang="zh-CN" sz="2400" kern="0" dirty="0">
                <a:solidFill>
                  <a:srgbClr val="3333FF"/>
                </a:solidFill>
                <a:uFillTx/>
                <a:ea typeface="宋体"/>
              </a:rPr>
              <a:t>2.3</a:t>
            </a:r>
            <a:r>
              <a:rPr lang="el-GR" altLang="zh-CN" sz="2400" kern="0" dirty="0">
                <a:solidFill>
                  <a:srgbClr val="3333FF"/>
                </a:solidFill>
                <a:uFillTx/>
                <a:ea typeface="宋体"/>
              </a:rPr>
              <a:t>σ</a:t>
            </a:r>
            <a:endParaRPr lang="en-US" altLang="zh-CN" sz="2400" kern="0" dirty="0">
              <a:solidFill>
                <a:srgbClr val="3333FF"/>
              </a:solidFill>
              <a:uFillTx/>
              <a:ea typeface="宋体"/>
            </a:endParaRPr>
          </a:p>
          <a:p>
            <a:pPr marL="0" marR="0" indent="0" defTabSz="914400" eaLnBrk="0" fontAlgn="base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Tx/>
              <a:buSzPct val="75000"/>
              <a:buNone/>
              <a:defRPr/>
            </a:pPr>
            <a:r>
              <a:rPr lang="en-US" altLang="zh-CN" sz="2200" b="1" i="1" kern="0" dirty="0">
                <a:uFillTx/>
                <a:ea typeface="宋体"/>
              </a:rPr>
              <a:t>NOTE:</a:t>
            </a:r>
            <a:r>
              <a:rPr lang="zh-CN" altLang="en-US" sz="2200" b="1" i="1" kern="0" dirty="0">
                <a:uFillTx/>
                <a:ea typeface="宋体"/>
              </a:rPr>
              <a:t> </a:t>
            </a:r>
            <a:r>
              <a:rPr lang="en-US" altLang="zh-CN" sz="2200" b="1" i="1" kern="0" dirty="0">
                <a:uFillTx/>
                <a:ea typeface="宋体"/>
              </a:rPr>
              <a:t>Many physics results not covered</a:t>
            </a:r>
          </a:p>
        </p:txBody>
      </p:sp>
      <p:sp>
        <p:nvSpPr>
          <p:cNvPr id="12" name="灯片编号占位符 3">
            <a:extLst>
              <a:ext uri="{FF2B5EF4-FFF2-40B4-BE49-F238E27FC236}">
                <a16:creationId xmlns:a16="http://schemas.microsoft.com/office/drawing/2014/main" id="{A1189C6A-16A1-DFB4-F2B2-3EDB0AF9203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675415" y="6518720"/>
            <a:ext cx="296799" cy="268722"/>
          </a:xfrm>
        </p:spPr>
        <p:txBody>
          <a:bodyPr/>
          <a:lstStyle/>
          <a:p>
            <a:pPr marL="0" marR="0" lvl="0" indent="39993" algn="r" defTabSz="411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0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pPr marL="0" marR="0" lvl="0" indent="39993" algn="r" defTabSz="4113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08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Optima"/>
            </a:endParaRPr>
          </a:p>
        </p:txBody>
      </p:sp>
    </p:spTree>
    <p:extLst>
      <p:ext uri="{BB962C8B-B14F-4D97-AF65-F5344CB8AC3E}">
        <p14:creationId xmlns:p14="http://schemas.microsoft.com/office/powerpoint/2010/main" val="2638919440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241EF-DD9E-06BF-5E58-32EADA7AF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F2C53-C3CE-A21D-A73F-E4181C71A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014723"/>
                </a:solidFill>
              </a:rPr>
              <a:t>Nuclear Power Plants and Reactor Neutrinos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813525-05E6-7EB0-EA70-3DFFF5C0145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C5A0FD55-E100-4CE4-949C-547BA00B3B16}" type="slidenum">
              <a:rPr lang="zh-CN" altLang="en-US" smtClean="0"/>
              <a:pPr/>
              <a:t>32</a:t>
            </a:fld>
            <a:endParaRPr lang="zh-CN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F339AD-9CCB-7CEE-1B07-24EBEFC27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27" y="1960991"/>
            <a:ext cx="5856006" cy="30218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04E6BC4-BC89-BE92-C51A-1DB2176877BE}"/>
              </a:ext>
            </a:extLst>
          </p:cNvPr>
          <p:cNvSpPr txBox="1"/>
          <p:nvPr/>
        </p:nvSpPr>
        <p:spPr>
          <a:xfrm>
            <a:off x="972615" y="5640613"/>
            <a:ext cx="4904869" cy="471924"/>
          </a:xfrm>
          <a:prstGeom prst="rect">
            <a:avLst/>
          </a:prstGeom>
          <a:noFill/>
          <a:ln w="1270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45155" marR="45155" indent="0" algn="l" defTabSz="10160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Microsoft YaHei UI" panose="020B0503020204020204" pitchFamily="34" charset="-122"/>
                <a:ea typeface="Microsoft YaHei UI" panose="020B0503020204020204" pitchFamily="34" charset="-122"/>
                <a:cs typeface="Helvetica"/>
                <a:sym typeface="Helvetica"/>
              </a:rPr>
              <a:t>中微子会带走反应堆</a:t>
            </a:r>
            <a:r>
              <a:rPr kumimoji="0" lang="en-US" altLang="zh-CN" sz="2400" b="1" i="1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Microsoft YaHei UI" panose="020B0503020204020204" pitchFamily="34" charset="-122"/>
                <a:ea typeface="Microsoft YaHei UI" panose="020B0503020204020204" pitchFamily="34" charset="-122"/>
                <a:cs typeface="Helvetica"/>
                <a:sym typeface="Helvetica"/>
              </a:rPr>
              <a:t>~5%</a:t>
            </a:r>
            <a:r>
              <a:rPr kumimoji="0" lang="zh-CN" altLang="en-US" sz="2400" b="1" i="1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Microsoft YaHei UI" panose="020B0503020204020204" pitchFamily="34" charset="-122"/>
                <a:ea typeface="Microsoft YaHei UI" panose="020B0503020204020204" pitchFamily="34" charset="-122"/>
                <a:cs typeface="Helvetica"/>
                <a:sym typeface="Helvetica"/>
              </a:rPr>
              <a:t>的能量！</a:t>
            </a:r>
            <a:endParaRPr kumimoji="0" lang="en-US" sz="2400" b="1" i="1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>
                <a:solidFill>
                  <a:srgbClr val="000000"/>
                </a:solidFill>
              </a:uFill>
              <a:latin typeface="Microsoft YaHei UI" panose="020B0503020204020204" pitchFamily="34" charset="-122"/>
              <a:ea typeface="Microsoft YaHei UI" panose="020B0503020204020204" pitchFamily="34" charset="-122"/>
              <a:cs typeface="Helvetica"/>
              <a:sym typeface="Helvetica"/>
            </a:endParaRPr>
          </a:p>
        </p:txBody>
      </p:sp>
      <p:pic>
        <p:nvPicPr>
          <p:cNvPr id="13" name="Picture 12" descr="A diagram of a chain reaction&#10;&#10;AI-generated content may be incorrect.">
            <a:extLst>
              <a:ext uri="{FF2B5EF4-FFF2-40B4-BE49-F238E27FC236}">
                <a16:creationId xmlns:a16="http://schemas.microsoft.com/office/drawing/2014/main" id="{171796FA-77DE-6184-2C26-D3B5231B6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900" y="832420"/>
            <a:ext cx="5009390" cy="527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139371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80AB6DB8-CF81-4CB1-AC8E-F504120C3563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altLang="zh-CN" dirty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sin</a:t>
                </a:r>
                <a:r>
                  <a:rPr lang="en-US" altLang="zh-CN" baseline="30000" dirty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altLang="zh-CN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sSub>
                      <m:sSubPr>
                        <m:ctrlPr>
                          <a:rPr lang="en-US" altLang="zh-CN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  <m:sub>
                        <m: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CN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zh-CN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𝟐𝟏</m:t>
                        </m:r>
                      </m:sub>
                      <m:sup>
                        <m: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US" altLang="zh-CN" dirty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, |</a:t>
                </a:r>
                <a14:m>
                  <m:oMath xmlns:m="http://schemas.openxmlformats.org/officeDocument/2006/math">
                    <m:r>
                      <a:rPr lang="en-US" altLang="zh-CN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zh-CN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𝟑𝟐</m:t>
                        </m:r>
                      </m:sub>
                      <m:sup>
                        <m: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US" altLang="zh-CN" dirty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|, leading measurements in 100 days; precision &lt;0.5% in 6 years</a:t>
                </a:r>
              </a:p>
            </p:txBody>
          </p:sp>
        </mc:Choice>
        <mc:Fallback xmlns="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80AB6DB8-CF81-4CB1-AC8E-F504120C35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t="-46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B1452124-BF41-43D2-A596-509985786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799" b="1" dirty="0">
                <a:solidFill>
                  <a:srgbClr val="014723"/>
                </a:solidFill>
              </a:rPr>
              <a:t>展望未来：</a:t>
            </a:r>
            <a:r>
              <a:rPr lang="en-US" altLang="zh-CN" sz="2799" b="1" dirty="0">
                <a:solidFill>
                  <a:srgbClr val="014723"/>
                </a:solidFill>
              </a:rPr>
              <a:t>3</a:t>
            </a:r>
            <a:r>
              <a:rPr lang="zh-CN" altLang="en-US" sz="2799" b="1" dirty="0">
                <a:solidFill>
                  <a:srgbClr val="014723"/>
                </a:solidFill>
              </a:rPr>
              <a:t>个中微子振荡参数精度将达到优于</a:t>
            </a:r>
            <a:r>
              <a:rPr lang="en-US" altLang="zh-CN" sz="2799" b="1" dirty="0">
                <a:solidFill>
                  <a:srgbClr val="014723"/>
                </a:solidFill>
              </a:rPr>
              <a:t>1%</a:t>
            </a:r>
            <a:r>
              <a:rPr lang="zh-CN" altLang="en-US" sz="2799" b="1" dirty="0">
                <a:solidFill>
                  <a:srgbClr val="014723"/>
                </a:solidFill>
              </a:rPr>
              <a:t>的程度！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2043247-5603-49BD-8F59-C9362A8D237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672298" y="6518720"/>
            <a:ext cx="296799" cy="268722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6222F3-B96D-4942-8F83-CEF8049B163C}" type="slidenum">
              <a:rPr lang="zh-CN" altLang="en-US">
                <a:solidFill>
                  <a:srgbClr val="000000">
                    <a:tint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zh-CN" alt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73C7EDE-222F-43AE-9C63-1704DC9BD9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9086" y="1738370"/>
            <a:ext cx="4337179" cy="280950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6BC357F2-A5FE-427C-81B8-3B468650D34C}"/>
              </a:ext>
            </a:extLst>
          </p:cNvPr>
          <p:cNvGrpSpPr/>
          <p:nvPr/>
        </p:nvGrpSpPr>
        <p:grpSpPr>
          <a:xfrm>
            <a:off x="1353301" y="4787754"/>
            <a:ext cx="9485398" cy="1364689"/>
            <a:chOff x="2987040" y="1425676"/>
            <a:chExt cx="8454172" cy="121514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3491BF59-BD2E-4913-AC8F-2EC6E3F83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87040" y="1425676"/>
              <a:ext cx="8454172" cy="1215148"/>
            </a:xfrm>
            <a:prstGeom prst="rect">
              <a:avLst/>
            </a:prstGeom>
          </p:spPr>
        </p:pic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B4D378F3-C6A7-4432-A47A-E6120F61B79E}"/>
                </a:ext>
              </a:extLst>
            </p:cNvPr>
            <p:cNvSpPr/>
            <p:nvPr/>
          </p:nvSpPr>
          <p:spPr>
            <a:xfrm>
              <a:off x="8686423" y="1694111"/>
              <a:ext cx="1269507" cy="870011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594"/>
              <a:endParaRPr lang="zh-CN" altLang="en-US" sz="135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A6BD8F8E-A75D-4DDD-8C1B-C3C71D4693DB}"/>
              </a:ext>
            </a:extLst>
          </p:cNvPr>
          <p:cNvSpPr/>
          <p:nvPr/>
        </p:nvSpPr>
        <p:spPr>
          <a:xfrm>
            <a:off x="8340111" y="1404740"/>
            <a:ext cx="3314917" cy="33846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defTabSz="914126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000000"/>
                </a:solidFill>
                <a:latin typeface="Optima"/>
                <a:cs typeface="Times New Roman" panose="02020603050405020304" pitchFamily="18" charset="0"/>
              </a:rPr>
              <a:t>Chin. Phys. C46 (2022) 12, 123001</a:t>
            </a:r>
            <a:endParaRPr lang="zh-CN" altLang="en-US" sz="1600" dirty="0">
              <a:solidFill>
                <a:srgbClr val="000000"/>
              </a:solidFill>
              <a:latin typeface="Optima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5CC8FE3-0920-4C8F-AF9B-FA25287C3C2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6990" y="1763651"/>
            <a:ext cx="4193180" cy="272574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7735824-3C21-4E64-BE8E-7D6BA6C829A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45" y="1690376"/>
            <a:ext cx="3350254" cy="276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113836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452124-BF41-43D2-A596-509985786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799" b="1" dirty="0">
                <a:solidFill>
                  <a:srgbClr val="014723"/>
                </a:solidFill>
              </a:rPr>
              <a:t>展望未来：质量排序最终达到个标准方差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2043247-5603-49BD-8F59-C9362A8D237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672298" y="6518720"/>
            <a:ext cx="296799" cy="268722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6222F3-B96D-4942-8F83-CEF8049B163C}" type="slidenum">
              <a:rPr lang="zh-CN" altLang="en-US">
                <a:solidFill>
                  <a:srgbClr val="000000">
                    <a:tint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zh-CN" altLang="en-US" dirty="0">
              <a:solidFill>
                <a:srgbClr val="000000">
                  <a:tint val="75000"/>
                </a:srgb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内容占位符 6">
                <a:extLst>
                  <a:ext uri="{FF2B5EF4-FFF2-40B4-BE49-F238E27FC236}">
                    <a16:creationId xmlns:a16="http://schemas.microsoft.com/office/drawing/2014/main" id="{DCE4CC47-028E-44E8-B6DE-4B137F77AD25}"/>
                  </a:ext>
                </a:extLst>
              </p:cNvPr>
              <p:cNvGraphicFramePr/>
              <p:nvPr/>
            </p:nvGraphicFramePr>
            <p:xfrm>
              <a:off x="5688272" y="954652"/>
              <a:ext cx="6310848" cy="362688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2223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7893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30824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6566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solidFill>
                                <a:srgbClr val="00206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Design</a:t>
                          </a: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solidFill>
                                <a:srgbClr val="00206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Now </a:t>
                          </a: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6566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Thermal Power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36 </a:t>
                          </a:r>
                          <a:r>
                            <a:rPr lang="en-US" altLang="zh-CN" sz="1800" dirty="0" err="1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GW</a:t>
                          </a:r>
                          <a:r>
                            <a:rPr lang="en-US" altLang="zh-CN" sz="1800" baseline="-25000" dirty="0" err="1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th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26.6 </a:t>
                          </a:r>
                          <a:r>
                            <a:rPr lang="en-US" altLang="zh-CN" sz="1800" dirty="0" err="1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GW</a:t>
                          </a:r>
                          <a:r>
                            <a:rPr lang="en-US" altLang="zh-CN" sz="1800" baseline="-25000" dirty="0" err="1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th</a:t>
                          </a:r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(</a:t>
                          </a:r>
                          <a: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26%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800" b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↓</m:t>
                              </m:r>
                            </m:oMath>
                          </a14:m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)</a:t>
                          </a:r>
                          <a:endParaRPr lang="zh-CN" altLang="en-US" sz="1800" b="1" dirty="0">
                            <a:solidFill>
                              <a:srgbClr val="C00000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6566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Signal rate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60 /day</a:t>
                          </a:r>
                          <a:endParaRPr lang="zh-CN" altLang="en-US" sz="1800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47.1 /day (</a:t>
                          </a:r>
                          <a: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22%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800" b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↓</m:t>
                              </m:r>
                            </m:oMath>
                          </a14:m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)</a:t>
                          </a:r>
                          <a:endParaRPr lang="zh-CN" altLang="en-US" sz="1800" b="1" dirty="0">
                            <a:solidFill>
                              <a:srgbClr val="C00000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6566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Overburden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~700 m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~ 650 m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6566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Muon flux in LS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 Hz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 Hz (</a:t>
                          </a:r>
                          <a: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33%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800" b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↑</m:t>
                              </m:r>
                            </m:oMath>
                          </a14:m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)</a:t>
                          </a:r>
                          <a:endParaRPr lang="zh-CN" altLang="en-US" sz="1800" b="1" dirty="0">
                            <a:solidFill>
                              <a:srgbClr val="C00000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6566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Muon veto efficiency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83%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91.6% (</a:t>
                          </a:r>
                          <a:r>
                            <a:rPr lang="en-US" altLang="zh-CN" sz="1800" b="1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11%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800" b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↑</m:t>
                              </m:r>
                            </m:oMath>
                          </a14:m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)</a:t>
                          </a:r>
                          <a:endParaRPr lang="zh-CN" altLang="en-US" sz="1800" b="1" dirty="0">
                            <a:solidFill>
                              <a:srgbClr val="00B050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6566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Backgrounds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3.75 /day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4.11 /day (</a:t>
                          </a:r>
                          <a:r>
                            <a:rPr lang="en-US" altLang="zh-CN" sz="1800" b="1" dirty="0">
                              <a:solidFill>
                                <a:srgbClr val="C0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10%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800" b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↑</m:t>
                              </m:r>
                            </m:oMath>
                          </a14:m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)</a:t>
                          </a:r>
                          <a:endParaRPr lang="zh-CN" altLang="en-US" sz="1800" b="1" dirty="0">
                            <a:solidFill>
                              <a:srgbClr val="C00000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6566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Energy resolution 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3.0% @ 1 MeV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2.95% @ 1 MeV</a:t>
                          </a:r>
                          <a:r>
                            <a:rPr lang="zh-CN" altLang="en-US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(</a:t>
                          </a:r>
                          <a:r>
                            <a:rPr lang="en-US" altLang="zh-CN" sz="1800" b="1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2%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800" b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↑</m:t>
                              </m:r>
                            </m:oMath>
                          </a14:m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)</a:t>
                          </a:r>
                          <a:endParaRPr lang="zh-CN" altLang="en-US" sz="1800" b="1" dirty="0">
                            <a:solidFill>
                              <a:srgbClr val="00B050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65665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Shape uncertainty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1%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800" b="1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JUNO+TAO</a:t>
                          </a:r>
                          <a:endParaRPr lang="zh-CN" altLang="en-US" sz="1800" b="1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3519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zh-CN" altLang="en-US" sz="1600" b="1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𝜎 </a:t>
                          </a:r>
                          <a:r>
                            <a:rPr lang="en-US" altLang="zh-CN" sz="1600" b="1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NMO </a:t>
                          </a:r>
                          <a:r>
                            <a:rPr lang="en-US" altLang="zh-CN" sz="1600" b="1" dirty="0" err="1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sens.</a:t>
                          </a:r>
                          <a:r>
                            <a:rPr lang="en-US" altLang="zh-CN" sz="1600" b="1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Exposure</a:t>
                          </a: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&lt;6 </a:t>
                          </a:r>
                          <a:r>
                            <a:rPr lang="en-US" altLang="zh-CN" sz="1600" b="1" dirty="0" err="1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yrs</a:t>
                          </a:r>
                          <a:r>
                            <a:rPr lang="en-US" altLang="zh-CN" sz="1600" b="1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600" b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en-US" altLang="zh-CN" sz="1600" b="1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35.8 </a:t>
                          </a:r>
                          <a:r>
                            <a:rPr lang="en-US" altLang="zh-CN" sz="1600" b="1" dirty="0" err="1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GW</a:t>
                          </a:r>
                          <a:r>
                            <a:rPr lang="en-US" altLang="zh-CN" sz="1600" b="1" baseline="-25000" dirty="0" err="1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th</a:t>
                          </a:r>
                          <a:endParaRPr lang="zh-CN" altLang="en-US" sz="1600" b="1" baseline="-25000" dirty="0">
                            <a:solidFill>
                              <a:schemeClr val="bg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600" b="1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~6 </a:t>
                          </a:r>
                          <a:r>
                            <a:rPr lang="en-US" altLang="zh-CN" sz="1600" b="1" dirty="0" err="1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yrs</a:t>
                          </a:r>
                          <a:r>
                            <a:rPr lang="en-US" altLang="zh-CN" sz="1600" b="1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600" b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en-US" altLang="zh-CN" sz="1600" b="1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26.6 </a:t>
                          </a:r>
                          <a:r>
                            <a:rPr lang="en-US" altLang="zh-CN" sz="1600" b="1" dirty="0" err="1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GW</a:t>
                          </a:r>
                          <a:r>
                            <a:rPr lang="en-US" altLang="zh-CN" sz="1600" b="1" baseline="-25000" dirty="0" err="1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th</a:t>
                          </a:r>
                          <a:endParaRPr lang="zh-CN" altLang="en-US" sz="1600" b="1" baseline="-25000" dirty="0">
                            <a:solidFill>
                              <a:schemeClr val="bg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内容占位符 6">
                <a:extLst>
                  <a:ext uri="{FF2B5EF4-FFF2-40B4-BE49-F238E27FC236}">
                    <a16:creationId xmlns:a16="http://schemas.microsoft.com/office/drawing/2014/main" id="{DCE4CC47-028E-44E8-B6DE-4B137F77AD25}"/>
                  </a:ext>
                </a:extLst>
              </p:cNvPr>
              <p:cNvGraphicFramePr/>
              <p:nvPr/>
            </p:nvGraphicFramePr>
            <p:xfrm>
              <a:off x="5688272" y="954652"/>
              <a:ext cx="6310848" cy="362688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22236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7893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30824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6573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solidFill>
                                <a:srgbClr val="00206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Design</a:t>
                          </a: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solidFill>
                                <a:srgbClr val="00206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Now </a:t>
                          </a: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6573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Thermal Power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36 </a:t>
                          </a:r>
                          <a:r>
                            <a:rPr lang="en-US" altLang="zh-CN" sz="1800" dirty="0" err="1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GW</a:t>
                          </a:r>
                          <a:r>
                            <a:rPr lang="en-US" altLang="zh-CN" sz="1800" baseline="-25000" dirty="0" err="1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th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73626" t="-110345" r="-1099" b="-8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6573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Signal rate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60 /day</a:t>
                          </a:r>
                          <a:endParaRPr lang="zh-CN" altLang="en-US" sz="1800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73626" t="-210345" r="-1099" b="-7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6573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Overburden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~700 m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~ 650 m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6573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Muon flux in LS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 Hz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73626" t="-406897" r="-1099" b="-5103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6573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Muon veto efficiency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83%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73626" t="-506897" r="-1099" b="-4103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6573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Backgrounds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3.75 /day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73626" t="-606897" r="-1099" b="-3103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6573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Energy resolution 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3.0% @ 1 MeV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DAEDEF">
                            <a:tint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73626" t="-706897" r="-1099" b="-2103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6573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Shape uncertainty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1%</a:t>
                          </a:r>
                          <a:endParaRPr lang="zh-CN" altLang="en-US" sz="1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800" b="1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JUNO+TAO</a:t>
                          </a:r>
                          <a:endParaRPr lang="zh-CN" altLang="en-US" sz="1800" b="1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3525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Times New Roman"/>
                              <a:ea typeface="宋体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zh-CN" altLang="en-US" sz="1600" b="1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𝜎 </a:t>
                          </a:r>
                          <a:r>
                            <a:rPr lang="en-US" altLang="zh-CN" sz="1600" b="1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NMO </a:t>
                          </a:r>
                          <a:r>
                            <a:rPr lang="en-US" altLang="zh-CN" sz="1600" b="1" dirty="0" err="1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sens.</a:t>
                          </a:r>
                          <a:r>
                            <a:rPr lang="en-US" altLang="zh-CN" sz="1600" b="1" dirty="0">
                              <a:solidFill>
                                <a:schemeClr val="bg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Exposure</a:t>
                          </a:r>
                        </a:p>
                      </a:txBody>
                      <a:tcPr marL="91416" marR="91416" marT="45708" marB="45708">
                        <a:lnL w="12700" cmpd="sng">
                          <a:solidFill>
                            <a:srgbClr val="DAEDEF"/>
                          </a:solidFill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>
                          <a:noFill/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24113" t="-1011538" r="-130496" b="-2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1416" marR="91416" marT="45708" marB="45708">
                        <a:lnL>
                          <a:noFill/>
                        </a:lnL>
                        <a:lnR w="12700" cmpd="sng">
                          <a:solidFill>
                            <a:srgbClr val="DAEDEF"/>
                          </a:solidFill>
                        </a:lnR>
                        <a:lnT w="12700" cmpd="sng">
                          <a:solidFill>
                            <a:srgbClr val="DAEDEF"/>
                          </a:solidFill>
                        </a:lnT>
                        <a:lnB w="12700" cmpd="sng">
                          <a:solidFill>
                            <a:srgbClr val="DAEDE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73626" t="-1011538" r="-1099" b="-230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6" name="内容占位符 2">
            <a:extLst>
              <a:ext uri="{FF2B5EF4-FFF2-40B4-BE49-F238E27FC236}">
                <a16:creationId xmlns:a16="http://schemas.microsoft.com/office/drawing/2014/main" id="{BA73AA11-46A1-45D6-B938-DBFC967CD261}"/>
              </a:ext>
            </a:extLst>
          </p:cNvPr>
          <p:cNvSpPr txBox="1"/>
          <p:nvPr/>
        </p:nvSpPr>
        <p:spPr>
          <a:xfrm>
            <a:off x="5661365" y="4729789"/>
            <a:ext cx="6310849" cy="1587098"/>
          </a:xfrm>
          <a:prstGeom prst="rect">
            <a:avLst/>
          </a:prstGeom>
        </p:spPr>
        <p:txBody>
          <a:bodyPr vert="horz" lIns="68562" tIns="34281" rIns="68562" bIns="3428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914" indent="-287914" defTabSz="914126">
              <a:lnSpc>
                <a:spcPct val="100000"/>
              </a:lnSpc>
              <a:spcBef>
                <a:spcPts val="600"/>
              </a:spcBef>
              <a:buSzPct val="75000"/>
              <a:buFont typeface="Wingdings" panose="05000000000000000000" pitchFamily="2" charset="2"/>
              <a:buChar char="u"/>
              <a:defRPr/>
            </a:pPr>
            <a:r>
              <a:rPr lang="en-US" altLang="zh-CN" sz="1799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JUNO NMO median sensitivity:   </a:t>
            </a:r>
            <a:br>
              <a:rPr lang="en-US" altLang="zh-CN" sz="1799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</a:br>
            <a:r>
              <a:rPr lang="en-US" altLang="zh-CN" sz="1799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3σ (reactors only) @ ~6 </a:t>
            </a:r>
            <a:r>
              <a:rPr lang="en-US" altLang="zh-CN" sz="1799" dirty="0" err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yrs</a:t>
            </a:r>
            <a:r>
              <a:rPr lang="en-US" altLang="zh-CN" sz="1799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* 26.6 </a:t>
            </a:r>
            <a:r>
              <a:rPr lang="en-US" altLang="zh-CN" sz="1799" dirty="0" err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GW</a:t>
            </a:r>
            <a:r>
              <a:rPr lang="en-US" altLang="zh-CN" sz="1799" baseline="-25000" dirty="0" err="1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</a:t>
            </a:r>
            <a:r>
              <a:rPr lang="en-US" altLang="zh-CN" sz="1799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exposure</a:t>
            </a:r>
          </a:p>
          <a:p>
            <a:pPr marL="287914" indent="-287914" defTabSz="914126">
              <a:lnSpc>
                <a:spcPct val="100000"/>
              </a:lnSpc>
              <a:spcBef>
                <a:spcPts val="600"/>
              </a:spcBef>
              <a:buSzPct val="75000"/>
              <a:buFont typeface="Wingdings" panose="05000000000000000000" pitchFamily="2" charset="2"/>
              <a:buChar char="u"/>
              <a:defRPr/>
            </a:pPr>
            <a:r>
              <a:rPr lang="en-US" altLang="zh-CN" sz="1799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Combined reactor and atmospheric neutrino analysis in progress:  further improve the NMO sensitivity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11AEFC1-A046-4CCA-9536-70942221AD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342" y="920599"/>
            <a:ext cx="4458168" cy="279635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3B87845-979A-4796-A50C-181B46B404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798" y="3972358"/>
            <a:ext cx="4211842" cy="2527170"/>
          </a:xfrm>
          <a:prstGeom prst="rect">
            <a:avLst/>
          </a:prstGeom>
        </p:spPr>
      </p:pic>
      <p:sp>
        <p:nvSpPr>
          <p:cNvPr id="17" name="内容占位符 2">
            <a:extLst>
              <a:ext uri="{FF2B5EF4-FFF2-40B4-BE49-F238E27FC236}">
                <a16:creationId xmlns:a16="http://schemas.microsoft.com/office/drawing/2014/main" id="{B3064C8E-6E21-4FB9-B893-3AAC117498F7}"/>
              </a:ext>
            </a:extLst>
          </p:cNvPr>
          <p:cNvSpPr txBox="1"/>
          <p:nvPr/>
        </p:nvSpPr>
        <p:spPr>
          <a:xfrm>
            <a:off x="901604" y="3703170"/>
            <a:ext cx="4211841" cy="280787"/>
          </a:xfrm>
          <a:prstGeom prst="rect">
            <a:avLst/>
          </a:prstGeom>
        </p:spPr>
        <p:txBody>
          <a:bodyPr vert="horz" lIns="68562" tIns="34281" rIns="68562" bIns="3428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126">
              <a:lnSpc>
                <a:spcPct val="100000"/>
              </a:lnSpc>
              <a:spcBef>
                <a:spcPts val="600"/>
              </a:spcBef>
              <a:buSzPct val="75000"/>
              <a:buNone/>
              <a:defRPr/>
            </a:pPr>
            <a:r>
              <a:rPr lang="en-US" altLang="zh-CN" sz="1799" b="1" dirty="0">
                <a:solidFill>
                  <a:srgbClr val="014723"/>
                </a:solidFill>
                <a:latin typeface="Arial"/>
                <a:ea typeface="微软雅黑" panose="020B0503020204020204" pitchFamily="34" charset="-122"/>
              </a:rPr>
              <a:t>Sensitivity mostly from 1.5-3 MeV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4C84D79-3076-4ED1-A458-E440F6369905}"/>
              </a:ext>
            </a:extLst>
          </p:cNvPr>
          <p:cNvSpPr/>
          <p:nvPr/>
        </p:nvSpPr>
        <p:spPr>
          <a:xfrm>
            <a:off x="8967377" y="6048568"/>
            <a:ext cx="2718947" cy="36923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defTabSz="914126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799" b="1" i="1" dirty="0">
                <a:solidFill>
                  <a:srgbClr val="000000"/>
                </a:solidFill>
                <a:latin typeface="Optima"/>
              </a:rPr>
              <a:t>arXiv:2405.18008 (2024)</a:t>
            </a:r>
            <a:endParaRPr lang="zh-CN" altLang="en-US" sz="1799" b="1" i="1" dirty="0">
              <a:solidFill>
                <a:srgbClr val="000000"/>
              </a:solidFill>
              <a:latin typeface="Optima"/>
            </a:endParaRPr>
          </a:p>
        </p:txBody>
      </p:sp>
    </p:spTree>
    <p:extLst>
      <p:ext uri="{BB962C8B-B14F-4D97-AF65-F5344CB8AC3E}">
        <p14:creationId xmlns:p14="http://schemas.microsoft.com/office/powerpoint/2010/main" val="348795485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9F368-3E72-D53D-763D-B08788815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BE4487-6EFB-5DCF-FD34-5F945751643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693388" y="6514297"/>
            <a:ext cx="256413" cy="268722"/>
          </a:xfrm>
        </p:spPr>
        <p:txBody>
          <a:bodyPr/>
          <a:lstStyle/>
          <a:p>
            <a:pPr marL="0" marR="0" lvl="0" indent="0" algn="r" defTabSz="5827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0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pPr marL="0" marR="0" lvl="0" indent="0" algn="r" defTabSz="5827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08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Optima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D13F1E-C065-1145-A980-F9FFD5386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800" b="1" dirty="0">
                <a:solidFill>
                  <a:srgbClr val="014723"/>
                </a:solidFill>
              </a:rPr>
              <a:t>PMT</a:t>
            </a:r>
            <a:r>
              <a:rPr lang="zh-CN" altLang="en-US" sz="2800" b="1" dirty="0">
                <a:solidFill>
                  <a:srgbClr val="014723"/>
                </a:solidFill>
              </a:rPr>
              <a:t> </a:t>
            </a:r>
            <a:r>
              <a:rPr lang="en-US" altLang="zh-CN" sz="2800" b="1" dirty="0">
                <a:solidFill>
                  <a:srgbClr val="014723"/>
                </a:solidFill>
              </a:rPr>
              <a:t>Characterization,</a:t>
            </a:r>
            <a:r>
              <a:rPr lang="zh-CN" altLang="en-US" sz="2800" b="1" dirty="0">
                <a:solidFill>
                  <a:srgbClr val="014723"/>
                </a:solidFill>
              </a:rPr>
              <a:t> </a:t>
            </a:r>
            <a:r>
              <a:rPr lang="en-US" altLang="zh-CN" sz="2800" b="1" dirty="0">
                <a:solidFill>
                  <a:srgbClr val="014723"/>
                </a:solidFill>
              </a:rPr>
              <a:t>Potting</a:t>
            </a:r>
            <a:r>
              <a:rPr lang="zh-CN" altLang="en-US" sz="2800" b="1" dirty="0">
                <a:solidFill>
                  <a:srgbClr val="014723"/>
                </a:solidFill>
              </a:rPr>
              <a:t> </a:t>
            </a:r>
            <a:r>
              <a:rPr lang="en-US" altLang="zh-CN" sz="2800" b="1" dirty="0">
                <a:solidFill>
                  <a:srgbClr val="014723"/>
                </a:solidFill>
              </a:rPr>
              <a:t>and</a:t>
            </a:r>
            <a:r>
              <a:rPr lang="zh-CN" altLang="en-US" sz="2800" b="1" dirty="0">
                <a:solidFill>
                  <a:srgbClr val="014723"/>
                </a:solidFill>
              </a:rPr>
              <a:t> </a:t>
            </a:r>
            <a:r>
              <a:rPr lang="en-US" altLang="zh-CN" sz="2800" b="1" dirty="0">
                <a:solidFill>
                  <a:srgbClr val="014723"/>
                </a:solidFill>
              </a:rPr>
              <a:t>Assembly</a:t>
            </a:r>
            <a:r>
              <a:rPr lang="zh-CN" altLang="en-US" sz="2800" b="1" dirty="0">
                <a:solidFill>
                  <a:srgbClr val="014723"/>
                </a:solidFill>
              </a:rPr>
              <a:t> </a:t>
            </a:r>
            <a:r>
              <a:rPr lang="en-US" altLang="zh-CN" sz="2000" b="1" dirty="0">
                <a:solidFill>
                  <a:srgbClr val="014723"/>
                </a:solidFill>
              </a:rPr>
              <a:t>in</a:t>
            </a:r>
            <a:r>
              <a:rPr lang="zh-CN" altLang="en-US" sz="2000" b="1" dirty="0">
                <a:solidFill>
                  <a:srgbClr val="014723"/>
                </a:solidFill>
              </a:rPr>
              <a:t> </a:t>
            </a:r>
            <a:r>
              <a:rPr lang="en-US" altLang="zh-CN" sz="2000" b="1" dirty="0">
                <a:solidFill>
                  <a:srgbClr val="014723"/>
                </a:solidFill>
              </a:rPr>
              <a:t>a</a:t>
            </a:r>
            <a:r>
              <a:rPr lang="zh-CN" altLang="en-US" sz="2000" b="1" dirty="0">
                <a:solidFill>
                  <a:srgbClr val="014723"/>
                </a:solidFill>
              </a:rPr>
              <a:t> </a:t>
            </a:r>
            <a:r>
              <a:rPr lang="en-US" altLang="zh-CN" sz="2000" b="1" dirty="0">
                <a:solidFill>
                  <a:srgbClr val="014723"/>
                </a:solidFill>
              </a:rPr>
              <a:t>Warehouse</a:t>
            </a:r>
            <a:endParaRPr lang="en-US" sz="2000" b="1" dirty="0">
              <a:solidFill>
                <a:srgbClr val="014723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C62A66-076B-CB55-D012-5C1A3C762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754" y="749893"/>
            <a:ext cx="10285504" cy="576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040070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032DA-232F-77A0-2349-DB95C088E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C613F67E-E7EC-DAA5-4282-8AFAF69B01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914117"/>
            <a:r>
              <a:rPr lang="en-US" altLang="zh-CN" sz="2799" b="1" dirty="0">
                <a:solidFill>
                  <a:srgbClr val="014723"/>
                </a:solidFill>
                <a:latin typeface="Arial" panose="020B0604020202020204" pitchFamily="34" charset="0"/>
                <a:cs typeface="Arial" panose="020B0604020202020204" pitchFamily="34" charset="0"/>
                <a:sym typeface="Optima" charset="0"/>
              </a:rPr>
              <a:t>Characterizing/Testing Every Single PMT with Great Care</a:t>
            </a:r>
            <a:endParaRPr lang="zh-CN" altLang="zh-CN" sz="2799" b="1" dirty="0">
              <a:solidFill>
                <a:srgbClr val="014723"/>
              </a:solidFill>
              <a:latin typeface="Arial" panose="020B0604020202020204" pitchFamily="34" charset="0"/>
              <a:cs typeface="Arial" panose="020B0604020202020204" pitchFamily="34" charset="0"/>
              <a:sym typeface="Optima" charset="0"/>
            </a:endParaRPr>
          </a:p>
        </p:txBody>
      </p:sp>
      <p:pic>
        <p:nvPicPr>
          <p:cNvPr id="4" name="图片 6">
            <a:extLst>
              <a:ext uri="{FF2B5EF4-FFF2-40B4-BE49-F238E27FC236}">
                <a16:creationId xmlns:a16="http://schemas.microsoft.com/office/drawing/2014/main" id="{0995F9FF-39BD-7D8C-1DE9-8AA80011DA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5178"/>
          <a:stretch/>
        </p:blipFill>
        <p:spPr>
          <a:xfrm>
            <a:off x="8532532" y="1150222"/>
            <a:ext cx="3507529" cy="5078439"/>
          </a:xfrm>
          <a:prstGeom prst="rect">
            <a:avLst/>
          </a:prstGeom>
        </p:spPr>
      </p:pic>
      <p:pic>
        <p:nvPicPr>
          <p:cNvPr id="2" name="Picture 5">
            <a:extLst>
              <a:ext uri="{FF2B5EF4-FFF2-40B4-BE49-F238E27FC236}">
                <a16:creationId xmlns:a16="http://schemas.microsoft.com/office/drawing/2014/main" id="{7E9BA00B-B7BC-DD04-3E91-41FAF94269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-1"/>
          <a:stretch>
            <a:fillRect/>
          </a:stretch>
        </p:blipFill>
        <p:spPr bwMode="auto">
          <a:xfrm>
            <a:off x="4195901" y="1001236"/>
            <a:ext cx="3800199" cy="285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组合 18">
            <a:extLst>
              <a:ext uri="{FF2B5EF4-FFF2-40B4-BE49-F238E27FC236}">
                <a16:creationId xmlns:a16="http://schemas.microsoft.com/office/drawing/2014/main" id="{EBB3BFA7-A325-4826-8876-73EDBDD605E8}"/>
              </a:ext>
            </a:extLst>
          </p:cNvPr>
          <p:cNvGrpSpPr/>
          <p:nvPr/>
        </p:nvGrpSpPr>
        <p:grpSpPr>
          <a:xfrm>
            <a:off x="1" y="4171626"/>
            <a:ext cx="4631907" cy="2057035"/>
            <a:chOff x="-912057" y="3351646"/>
            <a:chExt cx="9282442" cy="3217019"/>
          </a:xfrm>
        </p:grpSpPr>
        <p:pic>
          <p:nvPicPr>
            <p:cNvPr id="5" name="pasted-image.png" descr="pasted-image.png">
              <a:extLst>
                <a:ext uri="{FF2B5EF4-FFF2-40B4-BE49-F238E27FC236}">
                  <a16:creationId xmlns:a16="http://schemas.microsoft.com/office/drawing/2014/main" id="{36F441C5-294D-303F-CF3D-994E79A63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912057" y="3351646"/>
              <a:ext cx="9144127" cy="3217019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sp>
          <p:nvSpPr>
            <p:cNvPr id="6" name="2016: 20inch MCP-PMT81# (Special MCP)…">
              <a:extLst>
                <a:ext uri="{FF2B5EF4-FFF2-40B4-BE49-F238E27FC236}">
                  <a16:creationId xmlns:a16="http://schemas.microsoft.com/office/drawing/2014/main" id="{FBDD69B1-7A09-265D-AD71-217EC9EB1012}"/>
                </a:ext>
              </a:extLst>
            </p:cNvPr>
            <p:cNvSpPr/>
            <p:nvPr/>
          </p:nvSpPr>
          <p:spPr>
            <a:xfrm>
              <a:off x="273184" y="4797883"/>
              <a:ext cx="4274600" cy="1058661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45707" rIns="45707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 b="1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  <a:r>
                <a:rPr kumimoji="0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/>
                  <a:sym typeface="Calibri" panose="020F0502020204030204"/>
                </a:rPr>
                <a:t>1000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/>
                  <a:sym typeface="Calibri" panose="020F0502020204030204"/>
                </a:rPr>
                <a:t> PE</a:t>
              </a:r>
              <a:r>
                <a:rPr kumimoji="0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/>
                  <a:sym typeface="Calibri" panose="020F0502020204030204"/>
                </a:rPr>
                <a:t>,gain=1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/>
                  <a:sym typeface="Calibri" panose="020F0502020204030204"/>
                </a:rPr>
                <a:t>X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/>
                  <a:sym typeface="Calibri" panose="020F0502020204030204"/>
                </a:rPr>
                <a:t>10</a:t>
              </a:r>
              <a:r>
                <a:rPr kumimoji="0" lang="en-US" altLang="zh-CN" sz="12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/>
                  <a:sym typeface="Calibri" panose="020F0502020204030204"/>
                </a:rPr>
                <a:t>7</a:t>
              </a:r>
              <a:endParaRPr kumimoji="0" lang="en-US" sz="1200" b="1" i="0" u="none" strike="noStrike" kern="120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400" b="1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/>
                  <a:sym typeface="Calibri" panose="020F0502020204030204"/>
                </a:rPr>
                <a:t>SPE </a:t>
              </a:r>
              <a:r>
                <a:rPr kumimoji="0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/>
                  <a:sym typeface="Calibri" panose="020F0502020204030204"/>
                </a:rPr>
                <a:t>Gain reduced by 30%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/>
                  <a:sym typeface="Calibri" panose="020F0502020204030204"/>
                </a:rPr>
                <a:t>@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/>
                  <a:sym typeface="Calibri" panose="020F0502020204030204"/>
                </a:rPr>
                <a:t>charge=</a:t>
              </a:r>
              <a:r>
                <a:rPr kumimoji="0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/>
                  <a:sym typeface="Calibri" panose="020F0502020204030204"/>
                </a:rPr>
                <a:t>41C</a:t>
              </a:r>
              <a:r>
                <a:rPr kumimoji="0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" name="线条">
              <a:extLst>
                <a:ext uri="{FF2B5EF4-FFF2-40B4-BE49-F238E27FC236}">
                  <a16:creationId xmlns:a16="http://schemas.microsoft.com/office/drawing/2014/main" id="{1717AE4C-4260-0EE5-FCB9-F6051DB16492}"/>
                </a:ext>
              </a:extLst>
            </p:cNvPr>
            <p:cNvSpPr/>
            <p:nvPr/>
          </p:nvSpPr>
          <p:spPr>
            <a:xfrm>
              <a:off x="196523" y="4589578"/>
              <a:ext cx="8173862" cy="1"/>
            </a:xfrm>
            <a:prstGeom prst="line">
              <a:avLst/>
            </a:prstGeom>
            <a:ln w="25400">
              <a:solidFill>
                <a:srgbClr val="00B050"/>
              </a:solidFill>
              <a:prstDash val="dash"/>
            </a:ln>
          </p:spPr>
          <p:txBody>
            <a:bodyPr lIns="45707" rIns="45707"/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  <a:endParaRPr kumimoji="0" sz="179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" name="线条">
              <a:extLst>
                <a:ext uri="{FF2B5EF4-FFF2-40B4-BE49-F238E27FC236}">
                  <a16:creationId xmlns:a16="http://schemas.microsoft.com/office/drawing/2014/main" id="{F498E246-92E7-D905-EF54-79940225F7B3}"/>
                </a:ext>
              </a:extLst>
            </p:cNvPr>
            <p:cNvSpPr/>
            <p:nvPr/>
          </p:nvSpPr>
          <p:spPr>
            <a:xfrm>
              <a:off x="196523" y="4159801"/>
              <a:ext cx="8173862" cy="1"/>
            </a:xfrm>
            <a:prstGeom prst="line">
              <a:avLst/>
            </a:prstGeom>
            <a:ln w="25400">
              <a:solidFill>
                <a:srgbClr val="00B050"/>
              </a:solidFill>
              <a:prstDash val="dash"/>
            </a:ln>
          </p:spPr>
          <p:txBody>
            <a:bodyPr lIns="45707" rIns="45707"/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  <a:endParaRPr kumimoji="0" sz="179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9" name="线条">
              <a:extLst>
                <a:ext uri="{FF2B5EF4-FFF2-40B4-BE49-F238E27FC236}">
                  <a16:creationId xmlns:a16="http://schemas.microsoft.com/office/drawing/2014/main" id="{66773D56-AF50-74F0-1882-7D0CF3DDA331}"/>
                </a:ext>
              </a:extLst>
            </p:cNvPr>
            <p:cNvSpPr/>
            <p:nvPr/>
          </p:nvSpPr>
          <p:spPr>
            <a:xfrm flipV="1">
              <a:off x="4369827" y="4245998"/>
              <a:ext cx="1589" cy="1852552"/>
            </a:xfrm>
            <a:prstGeom prst="line">
              <a:avLst/>
            </a:prstGeom>
            <a:ln w="25400">
              <a:solidFill>
                <a:srgbClr val="00B050"/>
              </a:solidFill>
              <a:prstDash val="dash"/>
            </a:ln>
          </p:spPr>
          <p:txBody>
            <a:bodyPr lIns="45707" rIns="45707"/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  <a:endParaRPr kumimoji="0" sz="179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10" name="Picture 4">
            <a:extLst>
              <a:ext uri="{FF2B5EF4-FFF2-40B4-BE49-F238E27FC236}">
                <a16:creationId xmlns:a16="http://schemas.microsoft.com/office/drawing/2014/main" id="{3B81572D-558F-B5C1-C928-8FF14E564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084" y="978758"/>
            <a:ext cx="3800199" cy="2906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5">
            <a:extLst>
              <a:ext uri="{FF2B5EF4-FFF2-40B4-BE49-F238E27FC236}">
                <a16:creationId xmlns:a16="http://schemas.microsoft.com/office/drawing/2014/main" id="{AD338723-D587-CF6A-B679-432535FBDC6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808" y="4208236"/>
            <a:ext cx="3633870" cy="1931342"/>
          </a:xfrm>
          <a:prstGeom prst="rect">
            <a:avLst/>
          </a:prstGeom>
        </p:spPr>
      </p:pic>
      <p:sp>
        <p:nvSpPr>
          <p:cNvPr id="12" name="灯片编号占位符 3">
            <a:extLst>
              <a:ext uri="{FF2B5EF4-FFF2-40B4-BE49-F238E27FC236}">
                <a16:creationId xmlns:a16="http://schemas.microsoft.com/office/drawing/2014/main" id="{FED04490-5E66-AC76-0AFA-F6B6EBF325C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675415" y="6518720"/>
            <a:ext cx="296799" cy="268722"/>
          </a:xfrm>
        </p:spPr>
        <p:txBody>
          <a:bodyPr/>
          <a:lstStyle/>
          <a:p>
            <a:pPr marL="0" marR="0" lvl="0" indent="39993" algn="r" defTabSz="411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0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pPr marL="0" marR="0" lvl="0" indent="39993" algn="r" defTabSz="4113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08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Optima"/>
            </a:endParaRPr>
          </a:p>
        </p:txBody>
      </p:sp>
    </p:spTree>
    <p:extLst>
      <p:ext uri="{BB962C8B-B14F-4D97-AF65-F5344CB8AC3E}">
        <p14:creationId xmlns:p14="http://schemas.microsoft.com/office/powerpoint/2010/main" val="256521267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99013-EF50-0D5E-B4E0-072037774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86EB97-3511-F4DE-1681-2466AFCAA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799" b="1" dirty="0">
                <a:solidFill>
                  <a:srgbClr val="014723"/>
                </a:solidFill>
              </a:rPr>
              <a:t>The Quest to Neutrino Mass Ordering</a:t>
            </a:r>
            <a:endParaRPr lang="zh-CN" altLang="en-US" sz="2799" b="1" dirty="0">
              <a:solidFill>
                <a:srgbClr val="014723"/>
              </a:solidFill>
            </a:endParaRPr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CFC138A6-9136-1114-E0B0-98FA2D4D572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311A638-BFE8-47B0-9DB0-998CC0FAD0F0}" type="slidenum">
              <a:rPr lang="zh-CN" altLang="en-US">
                <a:solidFill>
                  <a:srgbClr val="000000">
                    <a:tint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zh-CN" alt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3" name="mass_hierarchy.png" descr="mass_hierarchy.png">
            <a:extLst>
              <a:ext uri="{FF2B5EF4-FFF2-40B4-BE49-F238E27FC236}">
                <a16:creationId xmlns:a16="http://schemas.microsoft.com/office/drawing/2014/main" id="{26734214-B501-F186-00B5-CABFA64B7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53" y="1561426"/>
            <a:ext cx="5293104" cy="4062460"/>
          </a:xfrm>
          <a:prstGeom prst="rect">
            <a:avLst/>
          </a:prstGeom>
          <a:ln w="12700"/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932D3885-95BB-4C63-972D-CE75AC151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051" y="1441506"/>
            <a:ext cx="5377247" cy="228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12DD80-7032-B1A0-8E91-B3940B6B0CEE}"/>
              </a:ext>
            </a:extLst>
          </p:cNvPr>
          <p:cNvSpPr txBox="1"/>
          <p:nvPr/>
        </p:nvSpPr>
        <p:spPr>
          <a:xfrm>
            <a:off x="5991421" y="4117251"/>
            <a:ext cx="5984506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02355" marR="45155" indent="-457200" defTabSz="1016000" hangingPunct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>
                <a:solidFill>
                  <a:srgbClr val="014723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Mass ordering of charged fermions </a:t>
            </a: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014723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are “normal” --- roughly even on log-scale</a:t>
            </a:r>
          </a:p>
          <a:p>
            <a:pPr marL="502355" marR="45155" indent="-457200" algn="l" defTabSz="10160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en-US" sz="2000" b="1" dirty="0">
                <a:solidFill>
                  <a:srgbClr val="014723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Absolute neutrino masses are UNKNOWN</a:t>
            </a:r>
          </a:p>
          <a:p>
            <a:pPr marL="502355" marR="45155" indent="-457200" algn="l" defTabSz="10160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014723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Oscillations tell N</a:t>
            </a:r>
            <a:r>
              <a:rPr lang="en-US" sz="2000" b="1" dirty="0">
                <a:solidFill>
                  <a:srgbClr val="014723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eutrino Mass O</a:t>
            </a: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014723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Helvetica"/>
                <a:cs typeface="Arial" panose="020B0604020202020204" pitchFamily="34" charset="0"/>
                <a:sym typeface="Helvetica"/>
              </a:rPr>
              <a:t>rdering</a:t>
            </a:r>
          </a:p>
        </p:txBody>
      </p:sp>
    </p:spTree>
    <p:extLst>
      <p:ext uri="{BB962C8B-B14F-4D97-AF65-F5344CB8AC3E}">
        <p14:creationId xmlns:p14="http://schemas.microsoft.com/office/powerpoint/2010/main" val="168938839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DC4ED-D696-CDD4-E91F-2BF2378F6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lobal Efforts Resolving 𝛎 Mass Hierarchy">
            <a:extLst>
              <a:ext uri="{FF2B5EF4-FFF2-40B4-BE49-F238E27FC236}">
                <a16:creationId xmlns:a16="http://schemas.microsoft.com/office/drawing/2014/main" id="{FC97B222-F561-52F7-3439-B1FADAFB61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799" b="1" dirty="0">
                <a:solidFill>
                  <a:srgbClr val="0147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Experimental Efforts Resolving </a:t>
            </a:r>
            <a:r>
              <a:rPr sz="2799" b="1" dirty="0">
                <a:solidFill>
                  <a:srgbClr val="0147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𝛎 Mass </a:t>
            </a:r>
            <a:r>
              <a:rPr lang="en-US" sz="2799" b="1" dirty="0">
                <a:solidFill>
                  <a:srgbClr val="0147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Ordering</a:t>
            </a:r>
            <a:endParaRPr sz="2799" b="1" dirty="0">
              <a:solidFill>
                <a:srgbClr val="0147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Slide Number">
            <a:extLst>
              <a:ext uri="{FF2B5EF4-FFF2-40B4-BE49-F238E27FC236}">
                <a16:creationId xmlns:a16="http://schemas.microsoft.com/office/drawing/2014/main" id="{85D05D3C-4597-1A9A-94EE-033114D1981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defTabSz="914126">
              <a:defRPr/>
            </a:pPr>
            <a:fld id="{86CB4B4D-7CA3-9044-876B-883B54F8677D}" type="slidenum">
              <a:rPr sz="900">
                <a:solidFill>
                  <a:prstClr val="black">
                    <a:tint val="75000"/>
                  </a:prstClr>
                </a:solidFill>
                <a:ea typeface="微软雅黑" panose="020B0503020204020204" pitchFamily="34" charset="-122"/>
              </a:rPr>
              <a:pPr defTabSz="914126">
                <a:defRPr/>
              </a:pPr>
              <a:t>5</a:t>
            </a:fld>
            <a:endParaRPr sz="900">
              <a:solidFill>
                <a:prstClr val="black">
                  <a:tint val="75000"/>
                </a:prstClr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73" name="Table">
            <a:extLst>
              <a:ext uri="{FF2B5EF4-FFF2-40B4-BE49-F238E27FC236}">
                <a16:creationId xmlns:a16="http://schemas.microsoft.com/office/drawing/2014/main" id="{F667BADF-2D46-0AB7-34E7-284827388D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3324991"/>
              </p:ext>
            </p:extLst>
          </p:nvPr>
        </p:nvGraphicFramePr>
        <p:xfrm>
          <a:off x="552828" y="1125345"/>
          <a:ext cx="11158335" cy="5235347"/>
        </p:xfrm>
        <a:graphic>
          <a:graphicData uri="http://schemas.openxmlformats.org/drawingml/2006/table">
            <a:tbl>
              <a:tblPr firstRow="1" firstCol="1"/>
              <a:tblGrid>
                <a:gridCol w="2040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2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1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1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316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4162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 b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Source / Principle</a:t>
                      </a:r>
                    </a:p>
                  </a:txBody>
                  <a:tcPr marL="45708" marR="45708" marT="45708" marB="45708" anchor="ctr" horzOverflow="overflow">
                    <a:solidFill>
                      <a:srgbClr val="01472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 b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Matter Effect</a:t>
                      </a:r>
                    </a:p>
                  </a:txBody>
                  <a:tcPr marL="45708" marR="45708" marT="45708" marB="45708" anchor="ctr" horzOverflow="overflow">
                    <a:solidFill>
                      <a:srgbClr val="01472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 b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Interference of </a:t>
                      </a:r>
                      <a:r>
                        <a:rPr sz="2000" b="1" dirty="0" err="1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Solar&amp;Atm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sz="2000" b="1" dirty="0" err="1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Osc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45708" marR="45708" marT="45708" marB="45708" anchor="ctr" horzOverflow="overflow">
                    <a:solidFill>
                      <a:srgbClr val="01472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 b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Collective Oscillation</a:t>
                      </a:r>
                    </a:p>
                  </a:txBody>
                  <a:tcPr marL="45708" marR="45708" marT="45708" marB="45708" anchor="ctr" horzOverflow="overflow">
                    <a:solidFill>
                      <a:srgbClr val="01472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 b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Constraining Total Mass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or Effective Mass</a:t>
                      </a:r>
                      <a:endParaRPr sz="2000" b="1" dirty="0">
                        <a:solidFill>
                          <a:srgbClr val="FFFFFF"/>
                        </a:solidFill>
                        <a:effectLst>
                          <a:outerShdw blurRad="25400" dist="25400" dir="5400000" rotWithShape="0">
                            <a:srgbClr val="000000">
                              <a:alpha val="60000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>
                    <a:solidFill>
                      <a:srgbClr val="0147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527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 b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Atmospheric 𝛎</a:t>
                      </a:r>
                    </a:p>
                  </a:txBody>
                  <a:tcPr marL="45708" marR="45708" marT="45708" marB="45708" anchor="ctr" horzOverflow="overflow">
                    <a:solidFill>
                      <a:srgbClr val="01472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>
                          <a:uFillTx/>
                        </a:defRPr>
                      </a:pPr>
                      <a:r>
                        <a:rPr sz="16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Hyper-K,</a:t>
                      </a:r>
                      <a:r>
                        <a:rPr sz="16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1" dirty="0" err="1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IceC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ube-DeepCore</a:t>
                      </a:r>
                      <a:r>
                        <a:rPr lang="en-US" sz="16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sz="16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ORCA</a:t>
                      </a:r>
                    </a:p>
                  </a:txBody>
                  <a:tcPr marL="45708" marR="45708" marT="45708" marB="45708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 b="1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3001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Beam </a:t>
                      </a:r>
                      <a:r>
                        <a:rPr sz="2000" b="1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𝛎</a:t>
                      </a:r>
                      <a:r>
                        <a:rPr sz="2000" b="1" i="1" baseline="-5999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µ</a:t>
                      </a:r>
                    </a:p>
                  </a:txBody>
                  <a:tcPr marL="45708" marR="45708" marT="45708" marB="45708" anchor="ctr" horzOverflow="overflow">
                    <a:solidFill>
                      <a:srgbClr val="01472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>
                          <a:uFillTx/>
                        </a:defRPr>
                      </a:pPr>
                      <a:r>
                        <a:rPr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T2K, NO𝛎A,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DUNE</a:t>
                      </a:r>
                    </a:p>
                  </a:txBody>
                  <a:tcPr marL="45708" marR="45708" marT="45708" marB="45708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 b="1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001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2000"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Reactor </a:t>
                      </a:r>
                      <a:r>
                        <a:rPr sz="2000" b="1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𝛎</a:t>
                      </a:r>
                      <a:r>
                        <a:rPr sz="2000" b="1" i="1" baseline="-5999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marL="45708" marR="45708" marT="45708" marB="45708" anchor="ctr" horzOverflow="overflow">
                    <a:solidFill>
                      <a:srgbClr val="01472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600" b="1">
                          <a:solidFill>
                            <a:srgbClr val="FFFFFF"/>
                          </a:solidFill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sz="2800" b="1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JUNO</a:t>
                      </a:r>
                      <a:endParaRPr sz="2800" b="1" i="1" baseline="-5999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>
                    <a:solidFill>
                      <a:srgbClr val="01472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001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 b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Supernova Burst 𝛎</a:t>
                      </a:r>
                    </a:p>
                  </a:txBody>
                  <a:tcPr marL="45708" marR="45708" marT="45708" marB="45708" anchor="ctr" horzOverflow="overflow">
                    <a:solidFill>
                      <a:srgbClr val="01472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400" b="1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Massive Detectors with Good E Resolution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3001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 sz="1800" b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Interplay of</a:t>
                      </a:r>
                      <a:r>
                        <a:rPr lang="en-US" sz="2000" b="1" baseline="0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effectLst>
                            <a:outerShdw blurRad="25400" dist="25400" dir="5400000" rotWithShape="0">
                              <a:srgbClr val="000000">
                                <a:alpha val="60000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Measurements</a:t>
                      </a:r>
                      <a:endParaRPr sz="2000" b="1" dirty="0">
                        <a:solidFill>
                          <a:srgbClr val="FFFFFF"/>
                        </a:solidFill>
                        <a:effectLst>
                          <a:outerShdw blurRad="25400" dist="25400" dir="5400000" rotWithShape="0">
                            <a:srgbClr val="000000">
                              <a:alpha val="60000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>
                    <a:solidFill>
                      <a:srgbClr val="01472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uFillTx/>
                          <a:latin typeface="+mn-lt"/>
                          <a:ea typeface="+mn-ea"/>
                          <a:cs typeface="+mn-cs"/>
                        </a:defRPr>
                      </a:pPr>
                      <a:endParaRPr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>
                          <a:uFillTx/>
                        </a:defRPr>
                      </a:pPr>
                      <a:r>
                        <a:rPr sz="16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Cosmo</a:t>
                      </a:r>
                      <a:r>
                        <a:rPr lang="en-US" sz="16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r>
                        <a:rPr sz="16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Data</a:t>
                      </a:r>
                      <a:r>
                        <a:rPr lang="en-US" sz="16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br>
                        <a:rPr lang="en-US" sz="16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US" sz="16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KATRIN, Proj-8,</a:t>
                      </a:r>
                      <a:r>
                        <a:rPr lang="en-US" sz="1600" b="1" baseline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r>
                        <a:rPr lang="el-GR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νββ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708" marR="45708" marT="45708" marB="45708" anchor="ctr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55590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7" name="droppedImage.pdf" descr="dropped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27" y="1027238"/>
            <a:ext cx="4090875" cy="285411"/>
          </a:xfrm>
          <a:prstGeom prst="rect">
            <a:avLst/>
          </a:prstGeom>
          <a:ln w="12700"/>
        </p:spPr>
      </p:pic>
      <p:pic>
        <p:nvPicPr>
          <p:cNvPr id="828" name="droppedImage.pdf" descr="dropped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383" y="1704964"/>
            <a:ext cx="4457655" cy="251396"/>
          </a:xfrm>
          <a:prstGeom prst="rect">
            <a:avLst/>
          </a:prstGeom>
          <a:ln w="12700"/>
        </p:spPr>
      </p:pic>
      <p:sp>
        <p:nvSpPr>
          <p:cNvPr id="831" name="Known θ13 Enables Neutrino Mass Hierarchy at Reacto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600"/>
            </a:pPr>
            <a:r>
              <a:rPr sz="2799" b="1" dirty="0">
                <a:solidFill>
                  <a:srgbClr val="014723"/>
                </a:solidFill>
              </a:rPr>
              <a:t>Known θ</a:t>
            </a:r>
            <a:r>
              <a:rPr sz="2799" b="1" baseline="-5999" dirty="0">
                <a:solidFill>
                  <a:srgbClr val="014723"/>
                </a:solidFill>
              </a:rPr>
              <a:t>13</a:t>
            </a:r>
            <a:r>
              <a:rPr sz="2799" b="1" dirty="0">
                <a:solidFill>
                  <a:srgbClr val="014723"/>
                </a:solidFill>
              </a:rPr>
              <a:t> Enables Neutrino Mass Hierarchy at Reactors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pPr/>
              <a:t>6</a:t>
            </a:fld>
            <a:endParaRPr lang="zh-CN" altLang="en-US" dirty="0"/>
          </a:p>
        </p:txBody>
      </p:sp>
      <p:sp>
        <p:nvSpPr>
          <p:cNvPr id="836" name="Petcov&amp;Piai, Phys. Lett. B533 (2002) 94-106"/>
          <p:cNvSpPr txBox="1"/>
          <p:nvPr/>
        </p:nvSpPr>
        <p:spPr>
          <a:xfrm>
            <a:off x="918093" y="2537815"/>
            <a:ext cx="4463823" cy="338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08" tIns="45708" rIns="45708" bIns="45708">
            <a:spAutoFit/>
          </a:bodyPr>
          <a:lstStyle/>
          <a:p>
            <a:pPr algn="ctr">
              <a:defRPr sz="1400" b="1" i="1">
                <a:latin typeface="+mn-lt"/>
                <a:ea typeface="+mn-ea"/>
                <a:cs typeface="+mn-cs"/>
                <a:sym typeface="Optima"/>
              </a:defRPr>
            </a:pPr>
            <a:r>
              <a:rPr sz="1600" dirty="0" err="1">
                <a:latin typeface="+mj-ea"/>
                <a:ea typeface="+mj-ea"/>
              </a:rPr>
              <a:t>Petcov&amp;Piai</a:t>
            </a:r>
            <a:r>
              <a:rPr sz="1600" dirty="0">
                <a:latin typeface="+mj-ea"/>
                <a:ea typeface="+mj-ea"/>
              </a:rPr>
              <a:t>, Phys. Lett. B533 (2002) 94-106</a:t>
            </a:r>
          </a:p>
        </p:txBody>
      </p:sp>
      <p:pic>
        <p:nvPicPr>
          <p:cNvPr id="838" name="Rectangle" descr="Rectangle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969778" y="912967"/>
            <a:ext cx="2765340" cy="514216"/>
          </a:xfrm>
          <a:prstGeom prst="rect">
            <a:avLst/>
          </a:prstGeom>
          <a:solidFill>
            <a:srgbClr val="00B050">
              <a:alpha val="29000"/>
            </a:srgbClr>
          </a:solidFill>
        </p:spPr>
      </p:pic>
      <p:pic>
        <p:nvPicPr>
          <p:cNvPr id="840" name="Rectangle" descr="Rectangle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969779" y="1567840"/>
            <a:ext cx="4456539" cy="514216"/>
          </a:xfrm>
          <a:prstGeom prst="rect">
            <a:avLst/>
          </a:prstGeom>
          <a:solidFill>
            <a:srgbClr val="FF0000">
              <a:alpha val="29000"/>
            </a:srgbClr>
          </a:solidFill>
          <a:ln>
            <a:noFill/>
          </a:ln>
        </p:spPr>
      </p:pic>
      <p:sp>
        <p:nvSpPr>
          <p:cNvPr id="842" name="Mass hierarchy is reflected in the spectrum…"/>
          <p:cNvSpPr txBox="1"/>
          <p:nvPr/>
        </p:nvSpPr>
        <p:spPr>
          <a:xfrm>
            <a:off x="6599925" y="886890"/>
            <a:ext cx="5406318" cy="958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08" tIns="45708" rIns="45708" bIns="45708">
            <a:spAutoFit/>
          </a:bodyPr>
          <a:lstStyle/>
          <a:p>
            <a:pPr marL="246306" indent="-205678">
              <a:lnSpc>
                <a:spcPct val="150000"/>
              </a:lnSpc>
              <a:buSzPct val="125000"/>
              <a:buFont typeface="Lucida Grande"/>
              <a:buChar char="✓"/>
              <a:defRPr sz="1800"/>
            </a:pPr>
            <a:r>
              <a:rPr sz="1999" b="1" dirty="0">
                <a:latin typeface="+mj-ea"/>
                <a:ea typeface="+mj-ea"/>
              </a:rPr>
              <a:t>Mass hierarchy reflected in the spectrum</a:t>
            </a:r>
          </a:p>
          <a:p>
            <a:pPr marL="246306" indent="-205678">
              <a:lnSpc>
                <a:spcPct val="150000"/>
              </a:lnSpc>
              <a:buSzPct val="125000"/>
              <a:buFont typeface="Lucida Grande"/>
              <a:buChar char="✓"/>
              <a:defRPr sz="1800"/>
            </a:pPr>
            <a:r>
              <a:rPr lang="en-US" sz="1999" b="1" dirty="0">
                <a:latin typeface="+mj-ea"/>
                <a:ea typeface="+mj-ea"/>
              </a:rPr>
              <a:t>I</a:t>
            </a:r>
            <a:r>
              <a:rPr sz="1999" b="1" dirty="0">
                <a:latin typeface="+mj-ea"/>
                <a:ea typeface="+mj-ea"/>
              </a:rPr>
              <a:t>ndependent of the unknown CP phase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3CE84F3-3727-4901-8418-89C90C4C2677}"/>
              </a:ext>
            </a:extLst>
          </p:cNvPr>
          <p:cNvGrpSpPr/>
          <p:nvPr/>
        </p:nvGrpSpPr>
        <p:grpSpPr>
          <a:xfrm>
            <a:off x="264871" y="2879573"/>
            <a:ext cx="5402934" cy="3540560"/>
            <a:chOff x="2508567" y="2519994"/>
            <a:chExt cx="5939860" cy="3976829"/>
          </a:xfrm>
        </p:grpSpPr>
        <p:pic>
          <p:nvPicPr>
            <p:cNvPr id="835" name="droppedImage.pdf" descr="droppedImage.pd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08567" y="2519994"/>
              <a:ext cx="5939860" cy="3976829"/>
            </a:xfrm>
            <a:prstGeom prst="rect">
              <a:avLst/>
            </a:prstGeom>
            <a:ln w="12700"/>
          </p:spPr>
        </p:pic>
        <p:sp>
          <p:nvSpPr>
            <p:cNvPr id="837" name="L~20km"/>
            <p:cNvSpPr txBox="1"/>
            <p:nvPr/>
          </p:nvSpPr>
          <p:spPr>
            <a:xfrm>
              <a:off x="3492642" y="2732823"/>
              <a:ext cx="1465229" cy="4147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08" tIns="45708" rIns="45708" bIns="45708">
              <a:spAutoFit/>
            </a:bodyPr>
            <a:lstStyle>
              <a:lvl1pPr>
                <a:defRPr sz="1800"/>
              </a:lvl1pPr>
            </a:lstStyle>
            <a:p>
              <a:r>
                <a:rPr sz="1799" b="1" i="1" dirty="0">
                  <a:latin typeface="+mj-ea"/>
                  <a:ea typeface="+mj-ea"/>
                </a:rPr>
                <a:t>L~20km</a:t>
              </a:r>
            </a:p>
          </p:txBody>
        </p:sp>
        <p:sp>
          <p:nvSpPr>
            <p:cNvPr id="848" name="Line"/>
            <p:cNvSpPr/>
            <p:nvPr/>
          </p:nvSpPr>
          <p:spPr>
            <a:xfrm>
              <a:off x="3962514" y="5344339"/>
              <a:ext cx="1603771" cy="1"/>
            </a:xfrm>
            <a:prstGeom prst="line">
              <a:avLst/>
            </a:prstGeom>
            <a:ln w="25400">
              <a:solidFill>
                <a:srgbClr val="FF2600"/>
              </a:solidFill>
            </a:ln>
          </p:spPr>
          <p:txBody>
            <a:bodyPr lIns="0" tIns="0" rIns="0" bIns="0"/>
            <a:lstStyle/>
            <a:p>
              <a:endParaRPr sz="1620"/>
            </a:p>
          </p:txBody>
        </p:sp>
        <p:sp>
          <p:nvSpPr>
            <p:cNvPr id="849" name="Line"/>
            <p:cNvSpPr/>
            <p:nvPr/>
          </p:nvSpPr>
          <p:spPr>
            <a:xfrm>
              <a:off x="3951084" y="4941822"/>
              <a:ext cx="1603771" cy="1"/>
            </a:xfrm>
            <a:prstGeom prst="line">
              <a:avLst/>
            </a:prstGeom>
            <a:ln w="25400">
              <a:solidFill>
                <a:srgbClr val="FF2600"/>
              </a:solidFill>
            </a:ln>
          </p:spPr>
          <p:txBody>
            <a:bodyPr lIns="0" tIns="0" rIns="0" bIns="0"/>
            <a:lstStyle/>
            <a:p>
              <a:endParaRPr sz="1620"/>
            </a:p>
          </p:txBody>
        </p:sp>
        <p:sp>
          <p:nvSpPr>
            <p:cNvPr id="850" name="Line"/>
            <p:cNvSpPr/>
            <p:nvPr/>
          </p:nvSpPr>
          <p:spPr>
            <a:xfrm>
              <a:off x="5478497" y="4440287"/>
              <a:ext cx="0" cy="486895"/>
            </a:xfrm>
            <a:prstGeom prst="line">
              <a:avLst/>
            </a:prstGeom>
            <a:ln w="25400">
              <a:solidFill>
                <a:srgbClr val="C00000"/>
              </a:solidFill>
              <a:tailEnd type="triangle"/>
            </a:ln>
          </p:spPr>
          <p:txBody>
            <a:bodyPr lIns="0" tIns="0" rIns="0" bIns="0"/>
            <a:lstStyle/>
            <a:p>
              <a:endParaRPr sz="1620"/>
            </a:p>
          </p:txBody>
        </p:sp>
        <p:sp>
          <p:nvSpPr>
            <p:cNvPr id="851" name="Line"/>
            <p:cNvSpPr/>
            <p:nvPr/>
          </p:nvSpPr>
          <p:spPr>
            <a:xfrm flipV="1">
              <a:off x="5478497" y="5376391"/>
              <a:ext cx="0" cy="375604"/>
            </a:xfrm>
            <a:prstGeom prst="line">
              <a:avLst/>
            </a:prstGeom>
            <a:ln w="25400">
              <a:solidFill>
                <a:srgbClr val="C00000"/>
              </a:solidFill>
              <a:tailEnd type="triangle"/>
            </a:ln>
          </p:spPr>
          <p:txBody>
            <a:bodyPr lIns="0" tIns="0" rIns="0" bIns="0"/>
            <a:lstStyle/>
            <a:p>
              <a:endParaRPr sz="1620"/>
            </a:p>
          </p:txBody>
        </p:sp>
        <p:sp>
          <p:nvSpPr>
            <p:cNvPr id="852" name="∝sin22θ13"/>
            <p:cNvSpPr txBox="1"/>
            <p:nvPr/>
          </p:nvSpPr>
          <p:spPr>
            <a:xfrm>
              <a:off x="5680416" y="5238832"/>
              <a:ext cx="1775979" cy="53900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08" tIns="45708" rIns="45708" bIns="45708" anchor="ctr">
              <a:spAutoFit/>
            </a:bodyPr>
            <a:lstStyle/>
            <a:p>
              <a:pPr marL="39675" marR="40619" indent="-39675">
                <a:defRPr sz="4100">
                  <a:solidFill>
                    <a:srgbClr val="FF2600"/>
                  </a:solidFill>
                  <a:latin typeface="+mn-lt"/>
                  <a:ea typeface="+mn-ea"/>
                  <a:cs typeface="+mn-cs"/>
                  <a:sym typeface="Optima"/>
                </a:defRPr>
              </a:pPr>
              <a:r>
                <a:rPr sz="2519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∝</a:t>
              </a:r>
              <a:r>
                <a:rPr lang="en-US" sz="2519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519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</a:t>
              </a:r>
              <a:r>
                <a:rPr sz="2519" b="1" baseline="31999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sz="2519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2θ</a:t>
              </a:r>
              <a:r>
                <a:rPr sz="2519" b="1" baseline="-5999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</a:p>
          </p:txBody>
        </p:sp>
      </p:grpSp>
      <p:sp>
        <p:nvSpPr>
          <p:cNvPr id="7" name="Right Arrow 6">
            <a:extLst>
              <a:ext uri="{FF2B5EF4-FFF2-40B4-BE49-F238E27FC236}">
                <a16:creationId xmlns:a16="http://schemas.microsoft.com/office/drawing/2014/main" id="{B26C23DF-E05E-ECA3-FD62-94EA9660B73C}"/>
              </a:ext>
            </a:extLst>
          </p:cNvPr>
          <p:cNvSpPr/>
          <p:nvPr/>
        </p:nvSpPr>
        <p:spPr>
          <a:xfrm>
            <a:off x="5270522" y="2840468"/>
            <a:ext cx="546778" cy="998082"/>
          </a:xfrm>
          <a:prstGeom prst="rightArrow">
            <a:avLst/>
          </a:prstGeom>
          <a:solidFill>
            <a:srgbClr val="C6E8CD"/>
          </a:solidFill>
          <a:ln w="127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87" tIns="50787" rIns="50787" bIns="50787" numCol="1" spcCol="38100" rtlCol="0" anchor="ctr">
            <a:spAutoFit/>
          </a:bodyPr>
          <a:lstStyle/>
          <a:p>
            <a:pPr marL="45141" marR="45141" defTabSz="1015695" hangingPunct="0"/>
            <a:endParaRPr lang="en-US" sz="2599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AEF335-79BA-3A83-1279-CBF233DEB775}"/>
              </a:ext>
            </a:extLst>
          </p:cNvPr>
          <p:cNvSpPr txBox="1"/>
          <p:nvPr/>
        </p:nvSpPr>
        <p:spPr>
          <a:xfrm>
            <a:off x="3216430" y="3164271"/>
            <a:ext cx="2600869" cy="4102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787" tIns="50787" rIns="50787" bIns="50787" numCol="1" spcCol="38100" rtlCol="0" anchor="ctr">
            <a:spAutoFit/>
          </a:bodyPr>
          <a:lstStyle/>
          <a:p>
            <a:pPr marL="45141" marR="45141" defTabSz="1015695" hangingPunct="0"/>
            <a:r>
              <a:rPr lang="en-US" altLang="zh-CN" sz="1999" b="1" i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ea"/>
                <a:cs typeface="Helvetica"/>
                <a:sym typeface="Helvetica"/>
              </a:rPr>
              <a:t>After</a:t>
            </a:r>
            <a:r>
              <a:rPr lang="zh-CN" altLang="en-US" sz="1999" b="1" i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ea"/>
                <a:cs typeface="Helvetica"/>
                <a:sym typeface="Helvetica"/>
              </a:rPr>
              <a:t> </a:t>
            </a:r>
            <a:r>
              <a:rPr lang="en-US" altLang="zh-CN" sz="1999" b="1" i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ea"/>
                <a:cs typeface="Helvetica"/>
                <a:sym typeface="Helvetica"/>
              </a:rPr>
              <a:t>a</a:t>
            </a:r>
            <a:r>
              <a:rPr lang="zh-CN" altLang="en-US" sz="1999" b="1" i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ea"/>
                <a:cs typeface="Helvetica"/>
                <a:sym typeface="Helvetica"/>
              </a:rPr>
              <a:t> </a:t>
            </a:r>
            <a:r>
              <a:rPr lang="en-US" altLang="zh-CN" sz="1999" b="1" i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ea"/>
                <a:cs typeface="Helvetica"/>
                <a:sym typeface="Helvetica"/>
              </a:rPr>
              <a:t>few</a:t>
            </a:r>
            <a:r>
              <a:rPr lang="zh-CN" altLang="en-US" sz="1999" b="1" i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ea"/>
                <a:cs typeface="Helvetica"/>
                <a:sym typeface="Helvetica"/>
              </a:rPr>
              <a:t> </a:t>
            </a:r>
            <a:r>
              <a:rPr lang="en-US" altLang="zh-CN" sz="1999" b="1" i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ea"/>
                <a:cs typeface="Helvetica"/>
                <a:sym typeface="Helvetica"/>
              </a:rPr>
              <a:t>years……</a:t>
            </a:r>
            <a:endParaRPr lang="en-US" sz="1999" b="1" i="1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+mn-ea"/>
              <a:cs typeface="Helvetica"/>
              <a:sym typeface="Helvetica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D526C29-1AAF-6195-F26B-4DF093F96D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5426" y="4597285"/>
            <a:ext cx="2606787" cy="19214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792DB38-129D-3819-EAD3-9E7F1BF9E2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7278" y="2195089"/>
            <a:ext cx="2272175" cy="21994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F04ADB7-08BE-32A5-1A79-4D06D9B983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5481" y="4519390"/>
            <a:ext cx="2700850" cy="19993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49D1FF9-848D-8FB5-36E3-2DD310ED9350}"/>
              </a:ext>
            </a:extLst>
          </p:cNvPr>
          <p:cNvSpPr txBox="1"/>
          <p:nvPr/>
        </p:nvSpPr>
        <p:spPr>
          <a:xfrm>
            <a:off x="6394518" y="1989215"/>
            <a:ext cx="2869009" cy="2769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altLang="zh-CN" sz="1200" b="1" i="1" dirty="0">
                <a:solidFill>
                  <a:srgbClr val="000000"/>
                </a:solidFill>
              </a:rPr>
              <a:t>Learned</a:t>
            </a:r>
            <a:r>
              <a:rPr lang="zh-CN" altLang="en-US" sz="1200" b="1" i="1" dirty="0">
                <a:solidFill>
                  <a:srgbClr val="000000"/>
                </a:solidFill>
              </a:rPr>
              <a:t> </a:t>
            </a:r>
            <a:r>
              <a:rPr lang="en-US" altLang="zh-CN" sz="1200" b="1" i="1" dirty="0">
                <a:solidFill>
                  <a:srgbClr val="000000"/>
                </a:solidFill>
              </a:rPr>
              <a:t>et</a:t>
            </a:r>
            <a:r>
              <a:rPr lang="zh-CN" altLang="en-US" sz="1200" b="1" i="1" dirty="0">
                <a:solidFill>
                  <a:srgbClr val="000000"/>
                </a:solidFill>
              </a:rPr>
              <a:t> </a:t>
            </a:r>
            <a:r>
              <a:rPr lang="en-US" altLang="zh-CN" sz="1200" b="1" i="1" dirty="0">
                <a:solidFill>
                  <a:srgbClr val="000000"/>
                </a:solidFill>
              </a:rPr>
              <a:t>al,</a:t>
            </a:r>
            <a:r>
              <a:rPr lang="zh-CN" altLang="en-US" sz="1200" b="1" i="1" dirty="0">
                <a:solidFill>
                  <a:srgbClr val="000000"/>
                </a:solidFill>
              </a:rPr>
              <a:t> </a:t>
            </a:r>
            <a:r>
              <a:rPr lang="en-US" sz="1200" b="1" i="1" dirty="0">
                <a:solidFill>
                  <a:srgbClr val="000000"/>
                </a:solidFill>
              </a:rPr>
              <a:t>PRD78(2008)071302(R)</a:t>
            </a:r>
            <a:endParaRPr lang="en-US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5CD399-19FA-790C-23D3-C34FA9EC5207}"/>
              </a:ext>
            </a:extLst>
          </p:cNvPr>
          <p:cNvSpPr txBox="1"/>
          <p:nvPr/>
        </p:nvSpPr>
        <p:spPr>
          <a:xfrm>
            <a:off x="9504040" y="4344272"/>
            <a:ext cx="2600869" cy="3076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altLang="zh-CN" sz="1400" b="1" i="1" dirty="0">
                <a:latin typeface="+mn-ea"/>
              </a:rPr>
              <a:t>Li</a:t>
            </a:r>
            <a:r>
              <a:rPr lang="zh-CN" altLang="en-US" sz="1400" b="1" i="1" dirty="0">
                <a:latin typeface="+mn-ea"/>
              </a:rPr>
              <a:t> </a:t>
            </a:r>
            <a:r>
              <a:rPr lang="en-US" altLang="zh-CN" sz="1400" b="1" i="1" dirty="0">
                <a:latin typeface="+mn-ea"/>
              </a:rPr>
              <a:t>et</a:t>
            </a:r>
            <a:r>
              <a:rPr lang="zh-CN" altLang="en-US" sz="1400" b="1" i="1" dirty="0">
                <a:latin typeface="+mn-ea"/>
              </a:rPr>
              <a:t> </a:t>
            </a:r>
            <a:r>
              <a:rPr lang="en-US" altLang="zh-CN" sz="1400" b="1" i="1" dirty="0">
                <a:latin typeface="+mn-ea"/>
              </a:rPr>
              <a:t>al,</a:t>
            </a:r>
            <a:r>
              <a:rPr lang="zh-CN" altLang="en-US" sz="1400" b="1" i="1" dirty="0">
                <a:latin typeface="+mn-ea"/>
              </a:rPr>
              <a:t> </a:t>
            </a:r>
            <a:r>
              <a:rPr lang="en-US" sz="1400" b="1" i="1" dirty="0">
                <a:latin typeface="+mn-ea"/>
              </a:rPr>
              <a:t>P</a:t>
            </a:r>
            <a:r>
              <a:rPr lang="en-US" altLang="zh-CN" sz="1400" b="1" i="1" dirty="0">
                <a:latin typeface="+mn-ea"/>
              </a:rPr>
              <a:t>RD</a:t>
            </a:r>
            <a:r>
              <a:rPr lang="zh-CN" altLang="en-US" sz="1400" b="1" i="1" dirty="0">
                <a:latin typeface="+mn-ea"/>
              </a:rPr>
              <a:t> </a:t>
            </a:r>
            <a:r>
              <a:rPr lang="en-US" sz="1400" b="1" dirty="0">
                <a:latin typeface="+mn-ea"/>
              </a:rPr>
              <a:t>88 (2013) 013008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EDC54F-7314-CAE9-AA85-9CFA2ABB1412}"/>
              </a:ext>
            </a:extLst>
          </p:cNvPr>
          <p:cNvSpPr txBox="1"/>
          <p:nvPr/>
        </p:nvSpPr>
        <p:spPr>
          <a:xfrm>
            <a:off x="6540256" y="4344273"/>
            <a:ext cx="2869009" cy="3076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altLang="zh-CN" sz="1400" b="1" i="1" dirty="0"/>
              <a:t>Zhan</a:t>
            </a:r>
            <a:r>
              <a:rPr lang="zh-CN" altLang="en-US" sz="1400" b="1" i="1" dirty="0"/>
              <a:t> </a:t>
            </a:r>
            <a:r>
              <a:rPr lang="en-US" altLang="zh-CN" sz="1400" b="1" i="1" dirty="0"/>
              <a:t>et</a:t>
            </a:r>
            <a:r>
              <a:rPr lang="zh-CN" altLang="en-US" sz="1400" b="1" i="1" dirty="0"/>
              <a:t> </a:t>
            </a:r>
            <a:r>
              <a:rPr lang="en-US" altLang="zh-CN" sz="1400" b="1" i="1" dirty="0"/>
              <a:t>al,</a:t>
            </a:r>
            <a:r>
              <a:rPr lang="zh-CN" altLang="en-US" sz="1400" b="1" i="1" dirty="0"/>
              <a:t> </a:t>
            </a:r>
            <a:r>
              <a:rPr lang="en-US" sz="1400" b="1" i="1" dirty="0"/>
              <a:t>PRD</a:t>
            </a:r>
            <a:r>
              <a:rPr lang="en-US" sz="1400" b="1" dirty="0"/>
              <a:t>79 (2009) 073007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0BFF2B3-80BD-DFFF-CD34-FFD637BB5C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34449" y="2114702"/>
            <a:ext cx="1483252" cy="106677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3C7CA33-E748-7CE9-F2B6-023E61B54D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31343" y="3199984"/>
            <a:ext cx="1483251" cy="106677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C71FFE8-9050-89FD-F38F-899C086F01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65634" y="3199966"/>
            <a:ext cx="1483251" cy="106677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83462AD-4BC4-ACD4-D1CB-DC97861F8B90}"/>
              </a:ext>
            </a:extLst>
          </p:cNvPr>
          <p:cNvSpPr txBox="1"/>
          <p:nvPr/>
        </p:nvSpPr>
        <p:spPr>
          <a:xfrm>
            <a:off x="9046618" y="2402571"/>
            <a:ext cx="1340949" cy="7384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altLang="zh-CN" sz="1400" b="1" i="1" dirty="0"/>
              <a:t>Zhan</a:t>
            </a:r>
            <a:r>
              <a:rPr lang="zh-CN" altLang="en-US" sz="1400" b="1" i="1" dirty="0"/>
              <a:t> </a:t>
            </a:r>
            <a:r>
              <a:rPr lang="en-US" altLang="zh-CN" sz="1400" b="1" i="1" dirty="0"/>
              <a:t>et</a:t>
            </a:r>
            <a:r>
              <a:rPr lang="zh-CN" altLang="en-US" sz="1400" b="1" i="1" dirty="0"/>
              <a:t> </a:t>
            </a:r>
            <a:r>
              <a:rPr lang="en-US" altLang="zh-CN" sz="1400" b="1" i="1" dirty="0"/>
              <a:t>al,</a:t>
            </a:r>
            <a:r>
              <a:rPr lang="zh-CN" altLang="en-US" sz="1400" b="1" i="1" dirty="0"/>
              <a:t> </a:t>
            </a:r>
            <a:r>
              <a:rPr lang="en-US" altLang="zh-CN" sz="1400" b="1" i="1" dirty="0"/>
              <a:t>PRD</a:t>
            </a:r>
            <a:r>
              <a:rPr lang="en-US" sz="1400" b="1" i="1" dirty="0"/>
              <a:t>78 (2008) </a:t>
            </a:r>
            <a:br>
              <a:rPr lang="en-US" sz="1400" b="1" i="1" dirty="0"/>
            </a:br>
            <a:r>
              <a:rPr lang="en-US" sz="1400" b="1" i="1" dirty="0"/>
              <a:t>111103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5844" y="3728907"/>
            <a:ext cx="3799572" cy="2795631"/>
          </a:xfrm>
          <a:prstGeom prst="rect">
            <a:avLst/>
          </a:prstGeom>
        </p:spPr>
      </p:pic>
      <p:sp>
        <p:nvSpPr>
          <p:cNvPr id="859" name="Energy resolution: ~3%/sqrt(E)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374577" marR="36151" indent="-342797" defTabSz="813571">
              <a:lnSpc>
                <a:spcPct val="150000"/>
              </a:lnSpc>
              <a:spcBef>
                <a:spcPts val="720"/>
              </a:spcBef>
              <a:buFont typeface="Wingdings" pitchFamily="2" charset="2"/>
              <a:buChar char="Ø"/>
              <a:defRPr sz="2136"/>
            </a:pPr>
            <a:r>
              <a:rPr sz="2399" dirty="0"/>
              <a:t>Energy resolution: ~3%/</a:t>
            </a:r>
            <a:r>
              <a:rPr sz="2399" dirty="0" err="1"/>
              <a:t>sqrt</a:t>
            </a:r>
            <a:r>
              <a:rPr sz="2399" dirty="0"/>
              <a:t>(E)</a:t>
            </a:r>
          </a:p>
          <a:p>
            <a:pPr marL="374577" marR="36151" indent="-342797" defTabSz="813571">
              <a:lnSpc>
                <a:spcPct val="150000"/>
              </a:lnSpc>
              <a:spcBef>
                <a:spcPts val="720"/>
              </a:spcBef>
              <a:buFont typeface="Wingdings" pitchFamily="2" charset="2"/>
              <a:buChar char="Ø"/>
              <a:defRPr sz="2136"/>
            </a:pPr>
            <a:r>
              <a:rPr sz="2399" dirty="0"/>
              <a:t>Energy scale uncertainty: &lt;1%</a:t>
            </a:r>
          </a:p>
          <a:p>
            <a:pPr marL="374577" marR="36151" indent="-342797" defTabSz="813571">
              <a:lnSpc>
                <a:spcPct val="150000"/>
              </a:lnSpc>
              <a:spcBef>
                <a:spcPts val="720"/>
              </a:spcBef>
              <a:buFont typeface="Wingdings" pitchFamily="2" charset="2"/>
              <a:buChar char="Ø"/>
              <a:defRPr sz="2136"/>
            </a:pPr>
            <a:r>
              <a:rPr sz="2399" dirty="0"/>
              <a:t>Statistics (</a:t>
            </a:r>
            <a:r>
              <a:rPr lang="en-US" sz="2399" dirty="0"/>
              <a:t>the more the better)</a:t>
            </a:r>
            <a:endParaRPr sz="2399" dirty="0"/>
          </a:p>
          <a:p>
            <a:pPr marL="374577" marR="36151" indent="-342797" defTabSz="813571">
              <a:lnSpc>
                <a:spcPct val="150000"/>
              </a:lnSpc>
              <a:spcBef>
                <a:spcPts val="720"/>
              </a:spcBef>
              <a:buFont typeface="Wingdings" pitchFamily="2" charset="2"/>
              <a:buChar char="Ø"/>
              <a:defRPr sz="2136"/>
            </a:pPr>
            <a:r>
              <a:rPr sz="2399" dirty="0"/>
              <a:t>Reactor distribution: &lt;~0.5km</a:t>
            </a:r>
          </a:p>
        </p:txBody>
      </p:sp>
      <p:sp>
        <p:nvSpPr>
          <p:cNvPr id="858" name="Challenges in Resolving MH using Reactor Sourc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sz="2799" b="1" dirty="0">
                <a:solidFill>
                  <a:srgbClr val="014723"/>
                </a:solidFill>
              </a:rPr>
              <a:t>Challenges in Resolving </a:t>
            </a:r>
            <a:r>
              <a:rPr lang="en-US" sz="2799" b="1" dirty="0">
                <a:solidFill>
                  <a:srgbClr val="014723"/>
                </a:solidFill>
              </a:rPr>
              <a:t>NMO</a:t>
            </a:r>
            <a:r>
              <a:rPr sz="2799" b="1" dirty="0">
                <a:solidFill>
                  <a:srgbClr val="014723"/>
                </a:solidFill>
              </a:rPr>
              <a:t> using Reactors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CN" smtClean="0"/>
              <a:pPr/>
              <a:t>7</a:t>
            </a:fld>
            <a:endParaRPr lang="zh-CN" altLang="en-US" dirty="0"/>
          </a:p>
        </p:txBody>
      </p:sp>
      <p:sp>
        <p:nvSpPr>
          <p:cNvPr id="863" name="Y.F. Li et al PRD88(2013)013008"/>
          <p:cNvSpPr txBox="1"/>
          <p:nvPr/>
        </p:nvSpPr>
        <p:spPr>
          <a:xfrm>
            <a:off x="8471645" y="3884855"/>
            <a:ext cx="1748335" cy="480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8" tIns="45708" rIns="45708" bIns="45708">
            <a:spAutoFit/>
          </a:bodyPr>
          <a:lstStyle/>
          <a:p>
            <a:pPr>
              <a:defRPr sz="1400" b="1" i="1">
                <a:latin typeface="+mn-lt"/>
                <a:ea typeface="+mn-ea"/>
                <a:cs typeface="+mn-cs"/>
                <a:sym typeface="Optima"/>
              </a:defRPr>
            </a:pPr>
            <a:r>
              <a:rPr sz="1260" dirty="0"/>
              <a:t>Y.F. Li et al</a:t>
            </a:r>
            <a:br>
              <a:rPr sz="1260" dirty="0"/>
            </a:br>
            <a:r>
              <a:rPr sz="1260" dirty="0"/>
              <a:t>PRD88(2013)013008</a:t>
            </a:r>
          </a:p>
        </p:txBody>
      </p:sp>
      <p:pic>
        <p:nvPicPr>
          <p:cNvPr id="864" name="EventDistmin_fit2nh_combine_50_6_0.pdf" descr="EventDistmin_fit2nh_combine_50_6_0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0" y="3630289"/>
            <a:ext cx="4085442" cy="2859809"/>
          </a:xfrm>
          <a:prstGeom prst="rect">
            <a:avLst/>
          </a:prstGeom>
          <a:ln w="12700"/>
        </p:spPr>
      </p:pic>
      <p:sp>
        <p:nvSpPr>
          <p:cNvPr id="865" name="S.F. Ge et al  JHEP 1305 (2013) 131"/>
          <p:cNvSpPr txBox="1"/>
          <p:nvPr/>
        </p:nvSpPr>
        <p:spPr>
          <a:xfrm>
            <a:off x="905874" y="4799298"/>
            <a:ext cx="2708205" cy="480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8" tIns="45708" rIns="45708" bIns="45708">
            <a:spAutoFit/>
          </a:bodyPr>
          <a:lstStyle/>
          <a:p>
            <a:pPr>
              <a:defRPr sz="1400" b="1" i="1">
                <a:latin typeface="+mn-lt"/>
                <a:ea typeface="+mn-ea"/>
                <a:cs typeface="+mn-cs"/>
                <a:sym typeface="Optima"/>
              </a:defRPr>
            </a:pPr>
            <a:r>
              <a:rPr sz="1260" dirty="0">
                <a:latin typeface="Arial" panose="020B0604020202020204" pitchFamily="34" charset="0"/>
                <a:cs typeface="Arial" panose="020B0604020202020204" pitchFamily="34" charset="0"/>
              </a:rPr>
              <a:t>S.F. Ge et al </a:t>
            </a:r>
            <a:br>
              <a:rPr sz="126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1260" dirty="0">
                <a:latin typeface="Arial" panose="020B0604020202020204" pitchFamily="34" charset="0"/>
                <a:cs typeface="Arial" panose="020B0604020202020204" pitchFamily="34" charset="0"/>
              </a:rPr>
              <a:t>JHEP 1305 (2013) 131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23C8A25-9AE7-FDBB-BE4F-78306D62F51F}"/>
              </a:ext>
            </a:extLst>
          </p:cNvPr>
          <p:cNvGrpSpPr/>
          <p:nvPr/>
        </p:nvGrpSpPr>
        <p:grpSpPr>
          <a:xfrm>
            <a:off x="6671914" y="938358"/>
            <a:ext cx="5042003" cy="2827831"/>
            <a:chOff x="5656992" y="962097"/>
            <a:chExt cx="5637512" cy="3763403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F9D6E979-6CB7-EAF3-07F1-23425E0E50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6992" y="962097"/>
              <a:ext cx="5637512" cy="3763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Petcov&amp;Piai, Phys. Lett. B533 (2002) 94-106">
              <a:extLst>
                <a:ext uri="{FF2B5EF4-FFF2-40B4-BE49-F238E27FC236}">
                  <a16:creationId xmlns:a16="http://schemas.microsoft.com/office/drawing/2014/main" id="{E34A16F7-902C-69F9-6322-4FADD2599D90}"/>
                </a:ext>
              </a:extLst>
            </p:cNvPr>
            <p:cNvSpPr txBox="1"/>
            <p:nvPr/>
          </p:nvSpPr>
          <p:spPr>
            <a:xfrm rot="900000">
              <a:off x="6758971" y="2314675"/>
              <a:ext cx="4464985" cy="7125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08" tIns="45708" rIns="45708" bIns="45708">
              <a:spAutoFit/>
            </a:bodyPr>
            <a:lstStyle/>
            <a:p>
              <a:pPr algn="ctr">
                <a:defRPr sz="1400" b="1" i="1">
                  <a:latin typeface="+mn-lt"/>
                  <a:ea typeface="+mn-ea"/>
                  <a:cs typeface="+mn-cs"/>
                  <a:sym typeface="Optima"/>
                </a:defRPr>
              </a:pPr>
              <a:r>
                <a:rPr lang="en-US" altLang="zh-CN" sz="1440" dirty="0">
                  <a:solidFill>
                    <a:srgbClr val="C00000"/>
                  </a:solidFill>
                  <a:latin typeface="+mj-ea"/>
                  <a:ea typeface="+mj-ea"/>
                </a:rPr>
                <a:t>Reproduction</a:t>
              </a:r>
              <a:r>
                <a:rPr lang="zh-CN" altLang="en-US" sz="1440" dirty="0">
                  <a:solidFill>
                    <a:srgbClr val="C00000"/>
                  </a:solidFill>
                  <a:latin typeface="+mj-ea"/>
                  <a:ea typeface="+mj-ea"/>
                </a:rPr>
                <a:t> </a:t>
              </a:r>
              <a:r>
                <a:rPr lang="en-US" altLang="zh-CN" sz="1440" dirty="0">
                  <a:solidFill>
                    <a:srgbClr val="C00000"/>
                  </a:solidFill>
                  <a:latin typeface="+mj-ea"/>
                  <a:ea typeface="+mj-ea"/>
                </a:rPr>
                <a:t>based</a:t>
              </a:r>
              <a:r>
                <a:rPr lang="zh-CN" altLang="en-US" sz="1440" dirty="0">
                  <a:solidFill>
                    <a:srgbClr val="C00000"/>
                  </a:solidFill>
                  <a:latin typeface="+mj-ea"/>
                  <a:ea typeface="+mj-ea"/>
                </a:rPr>
                <a:t> </a:t>
              </a:r>
              <a:r>
                <a:rPr lang="en-US" altLang="zh-CN" sz="1440" dirty="0">
                  <a:solidFill>
                    <a:srgbClr val="C00000"/>
                  </a:solidFill>
                  <a:latin typeface="+mj-ea"/>
                  <a:ea typeface="+mj-ea"/>
                </a:rPr>
                <a:t>on</a:t>
              </a:r>
              <a:r>
                <a:rPr lang="zh-CN" altLang="en-US" sz="1440" dirty="0">
                  <a:solidFill>
                    <a:srgbClr val="C00000"/>
                  </a:solidFill>
                  <a:latin typeface="+mj-ea"/>
                  <a:ea typeface="+mj-ea"/>
                </a:rPr>
                <a:t> </a:t>
              </a:r>
              <a:r>
                <a:rPr lang="en-US" altLang="zh-CN" sz="1440" dirty="0">
                  <a:solidFill>
                    <a:srgbClr val="C00000"/>
                  </a:solidFill>
                  <a:latin typeface="+mj-ea"/>
                  <a:ea typeface="+mj-ea"/>
                </a:rPr>
                <a:t>State-of-Art</a:t>
              </a:r>
              <a:r>
                <a:rPr lang="zh-CN" altLang="en-US" sz="1440" dirty="0">
                  <a:solidFill>
                    <a:srgbClr val="C00000"/>
                  </a:solidFill>
                  <a:latin typeface="+mj-ea"/>
                  <a:ea typeface="+mj-ea"/>
                </a:rPr>
                <a:t> </a:t>
              </a:r>
              <a:r>
                <a:rPr lang="en-US" altLang="zh-CN" sz="1440" dirty="0">
                  <a:solidFill>
                    <a:srgbClr val="C00000"/>
                  </a:solidFill>
                  <a:latin typeface="+mj-ea"/>
                  <a:ea typeface="+mj-ea"/>
                </a:rPr>
                <a:t>Knowledge</a:t>
              </a:r>
              <a:endParaRPr sz="1440" dirty="0">
                <a:solidFill>
                  <a:srgbClr val="C00000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E3EB8E6-A934-3E6C-4B8D-DF30326C07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0301" y="3644968"/>
            <a:ext cx="3807878" cy="29020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F0EC52-238D-5358-4A5A-F90D63EB08B2}"/>
              </a:ext>
            </a:extLst>
          </p:cNvPr>
          <p:cNvSpPr txBox="1"/>
          <p:nvPr/>
        </p:nvSpPr>
        <p:spPr>
          <a:xfrm>
            <a:off x="5603280" y="5335020"/>
            <a:ext cx="2124739" cy="5846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altLang="zh-CN" sz="1600" b="1" i="1" dirty="0">
                <a:solidFill>
                  <a:srgbClr val="000000"/>
                </a:solidFill>
              </a:rPr>
              <a:t>X.</a:t>
            </a:r>
            <a:r>
              <a:rPr lang="zh-CN" altLang="en-US" sz="1600" b="1" i="1" dirty="0">
                <a:solidFill>
                  <a:srgbClr val="000000"/>
                </a:solidFill>
              </a:rPr>
              <a:t> </a:t>
            </a:r>
            <a:r>
              <a:rPr lang="en-US" altLang="zh-CN" sz="1600" b="1" i="1" dirty="0">
                <a:solidFill>
                  <a:srgbClr val="000000"/>
                </a:solidFill>
              </a:rPr>
              <a:t>Qian</a:t>
            </a:r>
            <a:r>
              <a:rPr lang="zh-CN" altLang="en-US" sz="1600" b="1" i="1" dirty="0">
                <a:solidFill>
                  <a:srgbClr val="000000"/>
                </a:solidFill>
              </a:rPr>
              <a:t> </a:t>
            </a:r>
            <a:r>
              <a:rPr lang="en-US" altLang="zh-CN" sz="1600" b="1" i="1" dirty="0">
                <a:solidFill>
                  <a:srgbClr val="000000"/>
                </a:solidFill>
              </a:rPr>
              <a:t>et</a:t>
            </a:r>
            <a:r>
              <a:rPr lang="zh-CN" altLang="en-US" sz="1600" b="1" i="1" dirty="0">
                <a:solidFill>
                  <a:srgbClr val="000000"/>
                </a:solidFill>
              </a:rPr>
              <a:t> </a:t>
            </a:r>
            <a:r>
              <a:rPr lang="en-US" altLang="zh-CN" sz="1600" b="1" i="1" dirty="0">
                <a:solidFill>
                  <a:srgbClr val="000000"/>
                </a:solidFill>
              </a:rPr>
              <a:t>al</a:t>
            </a:r>
            <a:r>
              <a:rPr lang="zh-CN" altLang="en-US" sz="1600" b="1" i="1" dirty="0">
                <a:solidFill>
                  <a:srgbClr val="000000"/>
                </a:solidFill>
              </a:rPr>
              <a:t> </a:t>
            </a:r>
            <a:r>
              <a:rPr lang="en-US" sz="1600" b="1" i="1" dirty="0">
                <a:solidFill>
                  <a:srgbClr val="000000"/>
                </a:solidFill>
              </a:rPr>
              <a:t>P</a:t>
            </a:r>
            <a:r>
              <a:rPr lang="en-US" altLang="zh-CN" sz="1600" b="1" i="1" dirty="0">
                <a:solidFill>
                  <a:srgbClr val="000000"/>
                </a:solidFill>
              </a:rPr>
              <a:t>R</a:t>
            </a:r>
            <a:r>
              <a:rPr lang="en-US" sz="1600" b="1" i="1" dirty="0">
                <a:solidFill>
                  <a:srgbClr val="000000"/>
                </a:solidFill>
              </a:rPr>
              <a:t>D 87, 033005 (2013)</a:t>
            </a:r>
          </a:p>
        </p:txBody>
      </p:sp>
    </p:spTree>
    <p:extLst>
      <p:ext uri="{BB962C8B-B14F-4D97-AF65-F5344CB8AC3E}">
        <p14:creationId xmlns:p14="http://schemas.microsoft.com/office/powerpoint/2010/main" val="50854470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E51B1-641F-FF99-41E4-61F7C99D9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>
            <a:extLst>
              <a:ext uri="{FF2B5EF4-FFF2-40B4-BE49-F238E27FC236}">
                <a16:creationId xmlns:a16="http://schemas.microsoft.com/office/drawing/2014/main" id="{6112434E-72BC-1929-7B7F-B2BD91ABF1DD}"/>
              </a:ext>
            </a:extLst>
          </p:cNvPr>
          <p:cNvSpPr/>
          <p:nvPr/>
        </p:nvSpPr>
        <p:spPr>
          <a:xfrm>
            <a:off x="6805429" y="1219031"/>
            <a:ext cx="5015268" cy="2678050"/>
          </a:xfrm>
          <a:prstGeom prst="rect">
            <a:avLst/>
          </a:prstGeom>
          <a:ln>
            <a:noFill/>
          </a:ln>
        </p:spPr>
        <p:txBody>
          <a:bodyPr wrap="square" lIns="71981" tIns="46788" rIns="71981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999" b="1" i="0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宋体" pitchFamily="2" charset="-122"/>
              </a:rPr>
              <a:t>Acrylic Sphere: </a:t>
            </a:r>
          </a:p>
          <a:p>
            <a:pPr marL="457063" marR="0" lvl="1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</a:rPr>
              <a:t>Inner Diameter (ID): 35.4 m</a:t>
            </a:r>
          </a:p>
          <a:p>
            <a:pPr marL="457063" marR="0" lvl="1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宋体" pitchFamily="2" charset="-122"/>
              </a:rPr>
              <a:t>Thickness:12 cm</a:t>
            </a:r>
          </a:p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999" b="1" i="0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</a:rPr>
              <a:t>Stainless Steel (SS) Structure:</a:t>
            </a:r>
          </a:p>
          <a:p>
            <a:pPr marL="457063" marR="0" lvl="1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宋体" pitchFamily="2" charset="-122"/>
              </a:rPr>
              <a:t>ID: 40.1 m, Outer Diameter (OD): 41.1 m</a:t>
            </a:r>
          </a:p>
          <a:p>
            <a:pPr marL="457063" marR="0" lvl="1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</a:rPr>
              <a:t>17612</a:t>
            </a:r>
            <a:r>
              <a:rPr kumimoji="0" lang="en-US" altLang="zh-CN" sz="17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</a:rPr>
              <a:t> 20-inch PMTs, </a:t>
            </a: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</a:rPr>
              <a:t>25600</a:t>
            </a:r>
            <a:r>
              <a:rPr kumimoji="0" lang="en-US" altLang="zh-CN" sz="17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</a:rPr>
              <a:t> 3-inch PMTs</a:t>
            </a:r>
          </a:p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999" b="1" i="0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</a:rPr>
              <a:t>Water pool:</a:t>
            </a:r>
          </a:p>
          <a:p>
            <a:pPr marL="457063" marR="0" lvl="1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宋体" pitchFamily="2" charset="-122"/>
              </a:rPr>
              <a:t>ID: 43.5 m, Height: 44 m, Depth: 43.5 m</a:t>
            </a:r>
          </a:p>
          <a:p>
            <a:pPr marL="457063" marR="0" lvl="1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宋体" pitchFamily="2" charset="-122"/>
              </a:rPr>
              <a:t>2400</a:t>
            </a:r>
            <a:r>
              <a:rPr kumimoji="0" lang="en-US" altLang="zh-CN" sz="17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宋体" pitchFamily="2" charset="-122"/>
              </a:rPr>
              <a:t> 20-inch PMTs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FEDEE4A-A03F-652F-98EE-76ED53341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799" b="1" dirty="0">
                <a:solidFill>
                  <a:srgbClr val="014723"/>
                </a:solidFill>
              </a:rPr>
              <a:t>The Conceptual Design of the JUNO Detector</a:t>
            </a:r>
            <a:endParaRPr lang="zh-CN" altLang="en-US" sz="2799" b="1" dirty="0">
              <a:solidFill>
                <a:srgbClr val="014723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2588F60-A3FC-C8AA-1715-DC70213EDEF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672298" y="6518720"/>
            <a:ext cx="296799" cy="268722"/>
          </a:xfrm>
        </p:spPr>
        <p:txBody>
          <a:bodyPr/>
          <a:lstStyle/>
          <a:p>
            <a:pPr marL="0" marR="0" lvl="0" indent="39993" algn="r" defTabSz="41135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11A638-BFE8-47B0-9DB0-998CC0FAD0F0}" type="slidenum">
              <a:rPr kumimoji="0" lang="zh-CN" altLang="en-US" sz="108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ptima"/>
              </a:rPr>
              <a:pPr marL="0" marR="0" lvl="0" indent="39993" algn="r" defTabSz="41135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08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Optima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8FA2C7EA-204A-D4B8-9303-BC3528109184}"/>
              </a:ext>
            </a:extLst>
          </p:cNvPr>
          <p:cNvGrpSpPr/>
          <p:nvPr/>
        </p:nvGrpSpPr>
        <p:grpSpPr>
          <a:xfrm>
            <a:off x="120893" y="1053356"/>
            <a:ext cx="6766989" cy="5327204"/>
            <a:chOff x="237339" y="983387"/>
            <a:chExt cx="6545395" cy="5807745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885CA86E-6B78-EC8F-5236-3E8B7987C3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7339" y="983387"/>
              <a:ext cx="6545395" cy="5807745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7E9228F9-88E7-C29A-06CF-036917FAD7DD}"/>
                </a:ext>
              </a:extLst>
            </p:cNvPr>
            <p:cNvSpPr/>
            <p:nvPr/>
          </p:nvSpPr>
          <p:spPr>
            <a:xfrm>
              <a:off x="2325571" y="3647683"/>
              <a:ext cx="2088232" cy="435948"/>
            </a:xfrm>
            <a:prstGeom prst="rect">
              <a:avLst/>
            </a:prstGeom>
            <a:ln>
              <a:noFill/>
            </a:ln>
          </p:spPr>
          <p:txBody>
            <a:bodyPr wrap="square" lIns="35991" rIns="0">
              <a:spAutoFit/>
            </a:bodyPr>
            <a:lstStyle/>
            <a:p>
              <a:pPr marL="0" marR="0" lvl="0" indent="0" algn="ctr" defTabSz="9141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999" b="1" i="0" u="none" strike="noStrike" kern="1200" cap="none" spc="0" normalizeH="0" baseline="0" noProof="0" dirty="0">
                  <a:ln>
                    <a:noFill/>
                  </a:ln>
                  <a:solidFill>
                    <a:srgbClr val="FF00C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宋体" pitchFamily="2" charset="-122"/>
                </a:rPr>
                <a:t>20 kton LS</a:t>
              </a: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9D2DB5A4-1008-400B-9F2A-5A16D3E9FA8E}"/>
                </a:ext>
              </a:extLst>
            </p:cNvPr>
            <p:cNvSpPr/>
            <p:nvPr/>
          </p:nvSpPr>
          <p:spPr>
            <a:xfrm>
              <a:off x="1517708" y="3155821"/>
              <a:ext cx="1167903" cy="771261"/>
            </a:xfrm>
            <a:prstGeom prst="rect">
              <a:avLst/>
            </a:prstGeom>
            <a:ln>
              <a:noFill/>
            </a:ln>
          </p:spPr>
          <p:txBody>
            <a:bodyPr wrap="square" lIns="35991" rIns="0">
              <a:spAutoFit/>
            </a:bodyPr>
            <a:lstStyle/>
            <a:p>
              <a:pPr marL="0" marR="0" lvl="0" indent="0" algn="ctr" defTabSz="9141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999" b="1" i="0" u="none" strike="noStrike" kern="1200" cap="none" spc="0" normalizeH="0" baseline="0" noProof="0" dirty="0">
                  <a:ln>
                    <a:noFill/>
                  </a:ln>
                  <a:solidFill>
                    <a:srgbClr val="FF00C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宋体" pitchFamily="2" charset="-122"/>
                </a:rPr>
                <a:t>35 kton</a:t>
              </a:r>
            </a:p>
            <a:p>
              <a:pPr marL="0" marR="0" lvl="0" indent="0" algn="ctr" defTabSz="9141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999" b="1" i="0" u="none" strike="noStrike" kern="1200" cap="none" spc="0" normalizeH="0" baseline="0" noProof="0" dirty="0">
                  <a:ln>
                    <a:noFill/>
                  </a:ln>
                  <a:solidFill>
                    <a:srgbClr val="FF00C0"/>
                  </a:solidFill>
                  <a:effectLst/>
                  <a:uLnTx/>
                  <a:uFillTx/>
                  <a:latin typeface="Arial"/>
                  <a:ea typeface="宋体" panose="02010600030101010101" pitchFamily="2" charset="-122"/>
                  <a:cs typeface="宋体" pitchFamily="2" charset="-122"/>
                </a:rPr>
                <a:t>water</a:t>
              </a:r>
              <a:endParaRPr kumimoji="0" lang="zh-CN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FF0000">
                    <a:lumMod val="50000"/>
                  </a:srgbClr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宋体" pitchFamily="2" charset="-122"/>
              </a:endParaRPr>
            </a:p>
          </p:txBody>
        </p: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13BC042B-CCDE-DECD-8306-DAB66FBFB1B3}"/>
              </a:ext>
            </a:extLst>
          </p:cNvPr>
          <p:cNvSpPr/>
          <p:nvPr/>
        </p:nvSpPr>
        <p:spPr>
          <a:xfrm>
            <a:off x="4136799" y="1740246"/>
            <a:ext cx="2173875" cy="4000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999" b="1" i="0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Top Tracker (TT)</a:t>
            </a:r>
            <a:endParaRPr kumimoji="0" lang="zh-CN" altLang="zh-CN" sz="1999" b="1" i="0" u="none" strike="noStrike" kern="1200" cap="none" spc="0" normalizeH="0" baseline="0" noProof="0" dirty="0">
              <a:ln>
                <a:noFill/>
              </a:ln>
              <a:solidFill>
                <a:srgbClr val="014723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0" name="图片 3">
            <a:extLst>
              <a:ext uri="{FF2B5EF4-FFF2-40B4-BE49-F238E27FC236}">
                <a16:creationId xmlns:a16="http://schemas.microsoft.com/office/drawing/2014/main" id="{BA75CC0D-A2C5-0E52-1D3D-4B086679F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7829" y="4436849"/>
            <a:ext cx="4400457" cy="165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0969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B5AD5-FD87-60D0-2649-828C07A89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FEF5EFBD-567B-00C6-2272-D67A7608209C}"/>
              </a:ext>
            </a:extLst>
          </p:cNvPr>
          <p:cNvSpPr txBox="1"/>
          <p:nvPr/>
        </p:nvSpPr>
        <p:spPr>
          <a:xfrm>
            <a:off x="626011" y="240593"/>
            <a:ext cx="8853484" cy="54564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13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5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/>
                <a:cs typeface="Arial"/>
              </a:rPr>
              <a:t>A Comprehensive </a:t>
            </a:r>
            <a:r>
              <a:rPr kumimoji="0" sz="2799" b="1" i="0" u="none" strike="noStrike" kern="1200" cap="none" spc="5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/>
                <a:cs typeface="Arial"/>
              </a:rPr>
              <a:t>Ca</a:t>
            </a:r>
            <a:r>
              <a:rPr kumimoji="0" sz="2799" b="1" i="0" u="none" strike="noStrike" kern="1200" cap="none" spc="-9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/>
                <a:cs typeface="Arial"/>
              </a:rPr>
              <a:t>l</a:t>
            </a:r>
            <a:r>
              <a:rPr kumimoji="0" sz="2799" b="1" i="0" u="none" strike="noStrike" kern="1200" cap="none" spc="-23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/>
                <a:cs typeface="Arial"/>
              </a:rPr>
              <a:t>i</a:t>
            </a:r>
            <a:r>
              <a:rPr kumimoji="0" sz="2799" b="1" i="0" u="none" strike="noStrike" kern="1200" cap="none" spc="-18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/>
                <a:cs typeface="Arial"/>
              </a:rPr>
              <a:t>bration</a:t>
            </a:r>
            <a:r>
              <a:rPr kumimoji="0" sz="2799" b="1" i="0" u="none" strike="noStrike" kern="1200" cap="none" spc="-9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799" b="1" i="0" u="none" strike="noStrike" kern="1200" cap="none" spc="-23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/>
                <a:cs typeface="Arial"/>
              </a:rPr>
              <a:t>S</a:t>
            </a:r>
            <a:r>
              <a:rPr kumimoji="0" sz="2799" b="1" i="0" u="none" strike="noStrike" kern="1200" cap="none" spc="5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/>
                <a:cs typeface="Arial"/>
              </a:rPr>
              <a:t>y</a:t>
            </a:r>
            <a:r>
              <a:rPr kumimoji="0" sz="2799" b="1" i="0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/>
                <a:cs typeface="Arial"/>
              </a:rPr>
              <a:t>st</a:t>
            </a:r>
            <a:r>
              <a:rPr kumimoji="0" sz="2799" b="1" i="0" u="none" strike="noStrike" kern="1200" cap="none" spc="5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/>
                <a:cs typeface="Arial"/>
              </a:rPr>
              <a:t>e</a:t>
            </a:r>
            <a:r>
              <a:rPr kumimoji="0" sz="2799" b="1" i="0" u="none" strike="noStrike" kern="1200" cap="none" spc="0" normalizeH="0" baseline="0" noProof="0" dirty="0">
                <a:ln>
                  <a:noFill/>
                </a:ln>
                <a:solidFill>
                  <a:srgbClr val="014723"/>
                </a:solidFill>
                <a:effectLst/>
                <a:uLnTx/>
                <a:uFillTx/>
                <a:latin typeface="Arial"/>
                <a:cs typeface="Arial"/>
              </a:rPr>
              <a:t>m</a:t>
            </a:r>
            <a:endParaRPr kumimoji="0" sz="2399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5884AD2D-6A28-4AE2-C5F5-E499C78AB4AE}"/>
              </a:ext>
            </a:extLst>
          </p:cNvPr>
          <p:cNvSpPr/>
          <p:nvPr/>
        </p:nvSpPr>
        <p:spPr>
          <a:xfrm>
            <a:off x="8485314" y="1287245"/>
            <a:ext cx="3153859" cy="21635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5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tima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764A6DCA-AAA7-0C63-1BD6-4860BA2143A4}"/>
              </a:ext>
            </a:extLst>
          </p:cNvPr>
          <p:cNvSpPr/>
          <p:nvPr/>
        </p:nvSpPr>
        <p:spPr>
          <a:xfrm>
            <a:off x="549434" y="1235801"/>
            <a:ext cx="3068791" cy="26091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5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tima"/>
            </a:endParaRPr>
          </a:p>
        </p:txBody>
      </p:sp>
      <p:sp>
        <p:nvSpPr>
          <p:cNvPr id="10" name="object 27">
            <a:extLst>
              <a:ext uri="{FF2B5EF4-FFF2-40B4-BE49-F238E27FC236}">
                <a16:creationId xmlns:a16="http://schemas.microsoft.com/office/drawing/2014/main" id="{7CE45182-91B5-F2BE-A82D-21A8C341F8DB}"/>
              </a:ext>
            </a:extLst>
          </p:cNvPr>
          <p:cNvSpPr/>
          <p:nvPr/>
        </p:nvSpPr>
        <p:spPr>
          <a:xfrm>
            <a:off x="9659977" y="4268252"/>
            <a:ext cx="1476407" cy="21569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342793" marR="0" lvl="0" indent="-342793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p"/>
              <a:tabLst/>
              <a:defRPr/>
            </a:pPr>
            <a:endParaRPr kumimoji="0" lang="zh-CN" altLang="en-US" sz="2599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Optima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F2C7BE58-8926-B0CC-0F54-417C4B9D8833}"/>
              </a:ext>
            </a:extLst>
          </p:cNvPr>
          <p:cNvSpPr/>
          <p:nvPr/>
        </p:nvSpPr>
        <p:spPr>
          <a:xfrm>
            <a:off x="658325" y="4364320"/>
            <a:ext cx="2239272" cy="21705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5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tima"/>
            </a:endParaRPr>
          </a:p>
        </p:txBody>
      </p:sp>
      <p:pic>
        <p:nvPicPr>
          <p:cNvPr id="12" name="Picture 104" descr="C:\Users\universeren\AppData\Roaming\Tencent\Users\3763725\QQ\WinTemp\RichOle\O[HKRUUQY4NSRRZ1SQL8RTQ.png">
            <a:extLst>
              <a:ext uri="{FF2B5EF4-FFF2-40B4-BE49-F238E27FC236}">
                <a16:creationId xmlns:a16="http://schemas.microsoft.com/office/drawing/2014/main" id="{865D944A-0BEF-1922-5626-41A9D4C0B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"/>
          <a:stretch>
            <a:fillRect/>
          </a:stretch>
        </p:blipFill>
        <p:spPr bwMode="auto">
          <a:xfrm>
            <a:off x="4257593" y="1475202"/>
            <a:ext cx="3511742" cy="277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C499C87-FA82-2A18-1E59-6FBB7B535974}"/>
              </a:ext>
            </a:extLst>
          </p:cNvPr>
          <p:cNvSpPr/>
          <p:nvPr/>
        </p:nvSpPr>
        <p:spPr>
          <a:xfrm>
            <a:off x="480839" y="854030"/>
            <a:ext cx="4131925" cy="369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Automatic Calibration Unit (</a:t>
            </a: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</a:rPr>
              <a:t>ACU</a:t>
            </a: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) </a:t>
            </a:r>
            <a:endParaRPr kumimoji="0" lang="zh-CN" altLang="en-US" sz="179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0AFBF06-BD08-6F03-3115-BC661C296D95}"/>
              </a:ext>
            </a:extLst>
          </p:cNvPr>
          <p:cNvSpPr/>
          <p:nvPr/>
        </p:nvSpPr>
        <p:spPr>
          <a:xfrm>
            <a:off x="531600" y="3717750"/>
            <a:ext cx="2959901" cy="646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</a:rPr>
              <a:t>Guide Tube Calibration System(</a:t>
            </a: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j-ea"/>
              </a:rPr>
              <a:t>GTCS</a:t>
            </a: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</a:rPr>
              <a:t>) </a:t>
            </a:r>
            <a:endParaRPr kumimoji="0" lang="zh-CN" altLang="en-US" sz="179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49FC565-C4F0-8474-0B99-21FA9F163086}"/>
              </a:ext>
            </a:extLst>
          </p:cNvPr>
          <p:cNvSpPr/>
          <p:nvPr/>
        </p:nvSpPr>
        <p:spPr>
          <a:xfrm>
            <a:off x="4154594" y="4382385"/>
            <a:ext cx="4137681" cy="1753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793" marR="0" lvl="0" indent="-342793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p"/>
              <a:tabLst/>
              <a:defRPr/>
            </a:pPr>
            <a:r>
              <a:rPr kumimoji="0" lang="en-US" altLang="zh-CN" sz="215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</a:rPr>
              <a:t>Complementary for covering </a:t>
            </a:r>
            <a:r>
              <a:rPr kumimoji="0" lang="en-US" altLang="zh-CN" sz="2159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/>
              </a:rPr>
              <a:t>entire energy range of reactor neutrinos </a:t>
            </a:r>
            <a:r>
              <a:rPr kumimoji="0" lang="en-US" altLang="zh-CN" sz="215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</a:rPr>
              <a:t>and </a:t>
            </a:r>
            <a:r>
              <a:rPr kumimoji="0" lang="en-US" altLang="zh-CN" sz="2159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/>
              </a:rPr>
              <a:t>full-volume position coverage </a:t>
            </a:r>
            <a:r>
              <a:rPr kumimoji="0" lang="en-US" altLang="zh-CN" sz="215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</a:rPr>
              <a:t>inside JUNO central detector</a:t>
            </a:r>
            <a:endParaRPr kumimoji="0" lang="zh-CN" altLang="en-US" sz="2159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602FD8C-3657-8D72-9A6C-182AEBC1E754}"/>
              </a:ext>
            </a:extLst>
          </p:cNvPr>
          <p:cNvSpPr/>
          <p:nvPr/>
        </p:nvSpPr>
        <p:spPr>
          <a:xfrm>
            <a:off x="8465394" y="938839"/>
            <a:ext cx="3069272" cy="3692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Cable Loop System (</a:t>
            </a: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</a:rPr>
              <a:t>CLS</a:t>
            </a: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) </a:t>
            </a:r>
            <a:endParaRPr kumimoji="0" lang="zh-CN" altLang="en-US" sz="179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4FB2582-B01E-0ED4-92D0-ACC70CCF6164}"/>
              </a:ext>
            </a:extLst>
          </p:cNvPr>
          <p:cNvSpPr/>
          <p:nvPr/>
        </p:nvSpPr>
        <p:spPr>
          <a:xfrm>
            <a:off x="8623592" y="3328609"/>
            <a:ext cx="2736098" cy="923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 pitchFamily="2" charset="-122"/>
              </a:rPr>
              <a:t>Remotely Operated under-liquid-scintillator Vehicles (</a:t>
            </a: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</a:rPr>
              <a:t>ROV</a:t>
            </a: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) </a:t>
            </a:r>
            <a:endParaRPr kumimoji="0" lang="zh-CN" altLang="en-US" sz="179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784BB04C-A6D1-57D2-FC3A-919B3920392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3528574" y="5853502"/>
            <a:ext cx="296799" cy="268722"/>
          </a:xfrm>
          <a:prstGeom prst="rect">
            <a:avLst/>
          </a:prstGeom>
        </p:spPr>
        <p:txBody>
          <a:bodyPr/>
          <a:lstStyle/>
          <a:p>
            <a:pPr marL="0" marR="0" lvl="0" indent="39993" algn="r" defTabSz="411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0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Arial" panose="020B0604020202020204" pitchFamily="34" charset="0"/>
                <a:sym typeface="Optima"/>
              </a:rPr>
              <a:pPr marL="0" marR="0" lvl="0" indent="39993" algn="r" defTabSz="4113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08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Arial" panose="020B0604020202020204" pitchFamily="34" charset="0"/>
              <a:sym typeface="Optima"/>
            </a:endParaRP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904C85F7-C929-7CA6-737D-9DC831B6990F}"/>
              </a:ext>
            </a:extLst>
          </p:cNvPr>
          <p:cNvSpPr txBox="1"/>
          <p:nvPr/>
        </p:nvSpPr>
        <p:spPr>
          <a:xfrm>
            <a:off x="11908208" y="6565357"/>
            <a:ext cx="185948" cy="19620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8575" tIns="28575" rIns="28575" bIns="28575" anchor="ctr">
            <a:spAutoFit/>
          </a:bodyPr>
          <a:lstStyle>
            <a:lvl1pPr algn="r"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872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917"/>
    </mc:Choice>
    <mc:Fallback xmlns="">
      <p:transition spd="slow" advTm="65917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21579340,3639739],&quot;29&quot;:[50000283],&quot;65&quot;:[20217048],&quot;8&quot;:[4625844]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23*152"/>
  <p:tag name="TABLE_ENDDRAG_RECT" val="20*355*423*152"/>
</p:tagLst>
</file>

<file path=ppt/theme/theme1.xml><?xml version="1.0" encoding="utf-8"?>
<a:theme xmlns:a="http://schemas.openxmlformats.org/drawingml/2006/main" name="3_Seminar Master Them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Optima"/>
        <a:ea typeface="Optima"/>
        <a:cs typeface="Optim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D2A9"/>
        </a:solidFill>
        <a:ln w="127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5155" marR="45155" indent="0" algn="l" defTabSz="10160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5155" marR="45155" indent="0" algn="l" defTabSz="10160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CJ_empty">
  <a:themeElements>
    <a:clrScheme name="CJ_empt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J_empty">
      <a:majorFont>
        <a:latin typeface="Arial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812800" marR="0" indent="-8128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75000"/>
          <a:buFont typeface="Wingdings" panose="05000000000000000000" pitchFamily="2" charset="2"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812800" marR="0" indent="-8128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FF9900"/>
          </a:buClr>
          <a:buSzPct val="75000"/>
          <a:buFont typeface="Wingdings" panose="05000000000000000000" pitchFamily="2" charset="2"/>
          <a:buNone/>
          <a:defRPr kumimoji="0" lang="zh-CN" alt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CJ_empt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J_empt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J_empt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3537</TotalTime>
  <Words>2190</Words>
  <Application>Microsoft Macintosh PowerPoint</Application>
  <PresentationFormat>Widescreen</PresentationFormat>
  <Paragraphs>337</Paragraphs>
  <Slides>36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54" baseType="lpstr">
      <vt:lpstr>微软雅黑</vt:lpstr>
      <vt:lpstr>Microsoft YaHei UI</vt:lpstr>
      <vt:lpstr>宋体</vt:lpstr>
      <vt:lpstr>Arial</vt:lpstr>
      <vt:lpstr>Book Antiqua</vt:lpstr>
      <vt:lpstr>Calibri</vt:lpstr>
      <vt:lpstr>Cambria Math</vt:lpstr>
      <vt:lpstr>Courier New</vt:lpstr>
      <vt:lpstr>Helvetica</vt:lpstr>
      <vt:lpstr>Lucida Grande</vt:lpstr>
      <vt:lpstr>Menlo</vt:lpstr>
      <vt:lpstr>Optima</vt:lpstr>
      <vt:lpstr>Symbol</vt:lpstr>
      <vt:lpstr>Tahoma</vt:lpstr>
      <vt:lpstr>Times New Roman</vt:lpstr>
      <vt:lpstr>Wingdings</vt:lpstr>
      <vt:lpstr>3_Seminar Master Theme</vt:lpstr>
      <vt:lpstr>1_CJ_empty</vt:lpstr>
      <vt:lpstr>PowerPoint Presentation</vt:lpstr>
      <vt:lpstr>Jiangmen Underground Neutrino Observatory (JUNO)</vt:lpstr>
      <vt:lpstr>The JUNO Collaboration</vt:lpstr>
      <vt:lpstr>The Quest to Neutrino Mass Ordering</vt:lpstr>
      <vt:lpstr>Experimental Efforts Resolving 𝛎 Mass Ordering</vt:lpstr>
      <vt:lpstr>Known θ13 Enables Neutrino Mass Hierarchy at Reactors</vt:lpstr>
      <vt:lpstr>Challenges in Resolving NMO using Reactors</vt:lpstr>
      <vt:lpstr>The Conceptual Design of the JUNO Detector</vt:lpstr>
      <vt:lpstr>PowerPoint Presentation</vt:lpstr>
      <vt:lpstr>Packing PMTs as Tight as Possible and Keep Them Safe</vt:lpstr>
      <vt:lpstr>The Construction of the Central Detector of JUNO </vt:lpstr>
      <vt:lpstr>Views from Inside of the Central Detector</vt:lpstr>
      <vt:lpstr>PowerPoint Presentation</vt:lpstr>
      <vt:lpstr>PowerPoint Presentation</vt:lpstr>
      <vt:lpstr>Major Milestones of the JUNO Experiment</vt:lpstr>
      <vt:lpstr>The Evolution of Large Volume LS Detectors: 1956-2025</vt:lpstr>
      <vt:lpstr>The First Physics Results from JUNO (Nov 2025 &amp; Jun 2026)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--- This is Just the Beginning!</vt:lpstr>
      <vt:lpstr>Nuclear Power Plants and Reactor Neutrinos</vt:lpstr>
      <vt:lpstr>展望未来：3个中微子振荡参数精度将达到优于1%的程度！</vt:lpstr>
      <vt:lpstr>展望未来：质量排序最终达到个标准方差</vt:lpstr>
      <vt:lpstr>PMT Characterization, Potting and Assembly in a Warehouse</vt:lpstr>
      <vt:lpstr>Characterizing/Testing Every Single PMT with Great Care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Wei Wang</cp:lastModifiedBy>
  <cp:revision>210</cp:revision>
  <dcterms:created xsi:type="dcterms:W3CDTF">2025-12-04T14:10:34Z</dcterms:created>
  <dcterms:modified xsi:type="dcterms:W3CDTF">2026-07-03T05:03:42Z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2052-12.1.3.24046</vt:lpwstr>
  </property>
  <property fmtid="{D5CDD505-2E9C-101B-9397-08002B2CF9AE}" pid="3" name="ICV">
    <vt:lpwstr>B290FE3F82B0C5E7088B0B69320E16AB_43</vt:lpwstr>
  </property>
</Properties>
</file>