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33"/>
  </p:notesMasterIdLst>
  <p:sldIdLst>
    <p:sldId id="1107" r:id="rId2"/>
    <p:sldId id="1174" r:id="rId3"/>
    <p:sldId id="1175" r:id="rId4"/>
    <p:sldId id="1176" r:id="rId5"/>
    <p:sldId id="1177" r:id="rId6"/>
    <p:sldId id="1178" r:id="rId7"/>
    <p:sldId id="1179" r:id="rId8"/>
    <p:sldId id="1180" r:id="rId9"/>
    <p:sldId id="1181" r:id="rId10"/>
    <p:sldId id="1182" r:id="rId11"/>
    <p:sldId id="1208" r:id="rId12"/>
    <p:sldId id="1184" r:id="rId13"/>
    <p:sldId id="1186" r:id="rId14"/>
    <p:sldId id="1194" r:id="rId15"/>
    <p:sldId id="1187" r:id="rId16"/>
    <p:sldId id="1193" r:id="rId17"/>
    <p:sldId id="1191" r:id="rId18"/>
    <p:sldId id="1195" r:id="rId19"/>
    <p:sldId id="1196" r:id="rId20"/>
    <p:sldId id="1197" r:id="rId21"/>
    <p:sldId id="1200" r:id="rId22"/>
    <p:sldId id="1198" r:id="rId23"/>
    <p:sldId id="1201" r:id="rId24"/>
    <p:sldId id="1199" r:id="rId25"/>
    <p:sldId id="1203" r:id="rId26"/>
    <p:sldId id="1204" r:id="rId27"/>
    <p:sldId id="1202" r:id="rId28"/>
    <p:sldId id="1205" r:id="rId29"/>
    <p:sldId id="1206" r:id="rId30"/>
    <p:sldId id="1207" r:id="rId31"/>
    <p:sldId id="112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2092"/>
    <a:srgbClr val="E341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 autoAdjust="0"/>
    <p:restoredTop sz="94660"/>
  </p:normalViewPr>
  <p:slideViewPr>
    <p:cSldViewPr snapToGrid="0">
      <p:cViewPr varScale="1">
        <p:scale>
          <a:sx n="93" d="100"/>
          <a:sy n="93" d="100"/>
        </p:scale>
        <p:origin x="240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C80AD-9100-4943-9AD4-508E840F6532}" type="datetimeFigureOut">
              <a:rPr lang="en-US" smtClean="0"/>
              <a:t>3/5/26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14331-2D76-40C8-868D-C233A4D47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08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B651A2-29E6-4E49-9BAA-8F71A92B55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8BEE366-ABBC-42EE-87E7-02902487DE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35BB10-B02E-493A-A946-D92E24C13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88C90-70C9-4C23-97D7-FF303C9C2CB7}" type="datetime1">
              <a:rPr lang="en-US" smtClean="0"/>
              <a:t>3/5/26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5720ECC-68AF-45A5-B3F7-CEABC539A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Prof. Andrea </a:t>
            </a:r>
            <a:r>
              <a:rPr lang="de-DE" dirty="0" err="1"/>
              <a:t>Mairani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4230F80-6153-4338-830D-F21F20B55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3828-F188-469C-9139-B0D10465E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19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377BD0E-8038-4192-8B0D-B8E15333E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273083" cy="43513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4EAE910-C905-4ED4-B63C-A2801863D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814B-36FA-4938-A622-78B75EFD06D6}" type="datetime1">
              <a:rPr lang="en-US" smtClean="0"/>
              <a:t>3/5/26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C107B2A-300F-4867-B9F1-ABE1955A4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Prof. Andrea </a:t>
            </a:r>
            <a:r>
              <a:rPr lang="de-DE" dirty="0" err="1"/>
              <a:t>Mairani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FFA4D99-1098-4E95-8372-7078B408A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800987" cy="365125"/>
          </a:xfrm>
        </p:spPr>
        <p:txBody>
          <a:bodyPr/>
          <a:lstStyle/>
          <a:p>
            <a:fld id="{18D23828-F188-469C-9139-B0D10465E833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C27AAF2E-3665-6FD5-9EF8-83D9E471525C}"/>
              </a:ext>
            </a:extLst>
          </p:cNvPr>
          <p:cNvGrpSpPr/>
          <p:nvPr userDrawn="1"/>
        </p:nvGrpSpPr>
        <p:grpSpPr>
          <a:xfrm>
            <a:off x="80716" y="308787"/>
            <a:ext cx="12030567" cy="652462"/>
            <a:chOff x="215432" y="4315181"/>
            <a:chExt cx="12030567" cy="652462"/>
          </a:xfrm>
        </p:grpSpPr>
        <p:grpSp>
          <p:nvGrpSpPr>
            <p:cNvPr id="9" name="Group 15">
              <a:extLst>
                <a:ext uri="{FF2B5EF4-FFF2-40B4-BE49-F238E27FC236}">
                  <a16:creationId xmlns:a16="http://schemas.microsoft.com/office/drawing/2014/main" id="{DF89CFF6-FED6-8317-7EDF-FFB787C0D0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5432" y="4315181"/>
              <a:ext cx="1235314" cy="652462"/>
              <a:chOff x="523" y="102"/>
              <a:chExt cx="539" cy="282"/>
            </a:xfrm>
          </p:grpSpPr>
          <p:sp>
            <p:nvSpPr>
              <p:cNvPr id="13" name="Freeform 16">
                <a:extLst>
                  <a:ext uri="{FF2B5EF4-FFF2-40B4-BE49-F238E27FC236}">
                    <a16:creationId xmlns:a16="http://schemas.microsoft.com/office/drawing/2014/main" id="{3FE627FC-D95A-9091-28A8-40099F7FF6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" y="102"/>
                <a:ext cx="282" cy="282"/>
              </a:xfrm>
              <a:custGeom>
                <a:avLst/>
                <a:gdLst>
                  <a:gd name="T0" fmla="*/ 0 w 9111"/>
                  <a:gd name="T1" fmla="*/ 0 h 9111"/>
                  <a:gd name="T2" fmla="*/ 0 w 9111"/>
                  <a:gd name="T3" fmla="*/ 0 h 9111"/>
                  <a:gd name="T4" fmla="*/ 0 w 9111"/>
                  <a:gd name="T5" fmla="*/ 0 h 9111"/>
                  <a:gd name="T6" fmla="*/ 0 w 9111"/>
                  <a:gd name="T7" fmla="*/ 0 h 9111"/>
                  <a:gd name="T8" fmla="*/ 0 w 9111"/>
                  <a:gd name="T9" fmla="*/ 0 h 9111"/>
                  <a:gd name="T10" fmla="*/ 0 w 9111"/>
                  <a:gd name="T11" fmla="*/ 0 h 91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111" h="9111">
                    <a:moveTo>
                      <a:pt x="7777" y="1334"/>
                    </a:moveTo>
                    <a:cubicBezTo>
                      <a:pt x="9556" y="3113"/>
                      <a:pt x="9556" y="5998"/>
                      <a:pt x="7777" y="7777"/>
                    </a:cubicBezTo>
                    <a:cubicBezTo>
                      <a:pt x="5998" y="9556"/>
                      <a:pt x="3113" y="9556"/>
                      <a:pt x="1334" y="7777"/>
                    </a:cubicBezTo>
                    <a:cubicBezTo>
                      <a:pt x="-445" y="5998"/>
                      <a:pt x="-445" y="3113"/>
                      <a:pt x="1334" y="1334"/>
                    </a:cubicBezTo>
                    <a:cubicBezTo>
                      <a:pt x="3113" y="-445"/>
                      <a:pt x="5998" y="-445"/>
                      <a:pt x="7777" y="1334"/>
                    </a:cubicBezTo>
                    <a:close/>
                    <a:moveTo>
                      <a:pt x="7777" y="1334"/>
                    </a:moveTo>
                  </a:path>
                </a:pathLst>
              </a:custGeom>
              <a:noFill/>
              <a:ln w="19050" cmpd="sng">
                <a:solidFill>
                  <a:srgbClr val="0033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7">
                <a:extLst>
                  <a:ext uri="{FF2B5EF4-FFF2-40B4-BE49-F238E27FC236}">
                    <a16:creationId xmlns:a16="http://schemas.microsoft.com/office/drawing/2014/main" id="{0192EC15-EE14-A5CE-89D5-3683D4CD0C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1" y="143"/>
                <a:ext cx="211" cy="211"/>
              </a:xfrm>
              <a:custGeom>
                <a:avLst/>
                <a:gdLst>
                  <a:gd name="T0" fmla="*/ 0 w 9111"/>
                  <a:gd name="T1" fmla="*/ 0 h 9111"/>
                  <a:gd name="T2" fmla="*/ 0 w 9111"/>
                  <a:gd name="T3" fmla="*/ 0 h 9111"/>
                  <a:gd name="T4" fmla="*/ 0 w 9111"/>
                  <a:gd name="T5" fmla="*/ 0 h 9111"/>
                  <a:gd name="T6" fmla="*/ 0 w 9111"/>
                  <a:gd name="T7" fmla="*/ 0 h 9111"/>
                  <a:gd name="T8" fmla="*/ 0 w 9111"/>
                  <a:gd name="T9" fmla="*/ 0 h 9111"/>
                  <a:gd name="T10" fmla="*/ 0 w 9111"/>
                  <a:gd name="T11" fmla="*/ 0 h 91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111" h="9111">
                    <a:moveTo>
                      <a:pt x="7777" y="1334"/>
                    </a:moveTo>
                    <a:cubicBezTo>
                      <a:pt x="9556" y="3113"/>
                      <a:pt x="9556" y="5998"/>
                      <a:pt x="7777" y="7777"/>
                    </a:cubicBezTo>
                    <a:cubicBezTo>
                      <a:pt x="5998" y="9556"/>
                      <a:pt x="3113" y="9556"/>
                      <a:pt x="1334" y="7777"/>
                    </a:cubicBezTo>
                    <a:cubicBezTo>
                      <a:pt x="-445" y="5998"/>
                      <a:pt x="-445" y="3113"/>
                      <a:pt x="1334" y="1334"/>
                    </a:cubicBezTo>
                    <a:cubicBezTo>
                      <a:pt x="3113" y="-445"/>
                      <a:pt x="5998" y="-445"/>
                      <a:pt x="7777" y="1334"/>
                    </a:cubicBezTo>
                    <a:close/>
                    <a:moveTo>
                      <a:pt x="7777" y="1334"/>
                    </a:moveTo>
                  </a:path>
                </a:pathLst>
              </a:custGeom>
              <a:noFill/>
              <a:ln w="19050" cmpd="sng">
                <a:solidFill>
                  <a:srgbClr val="0033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Line 20">
              <a:extLst>
                <a:ext uri="{FF2B5EF4-FFF2-40B4-BE49-F238E27FC236}">
                  <a16:creationId xmlns:a16="http://schemas.microsoft.com/office/drawing/2014/main" id="{2A2105E6-81B2-17D3-B8D5-C154AF09E7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4575" y="4688922"/>
              <a:ext cx="11401424" cy="6101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Freeform 87">
              <a:extLst>
                <a:ext uri="{FF2B5EF4-FFF2-40B4-BE49-F238E27FC236}">
                  <a16:creationId xmlns:a16="http://schemas.microsoft.com/office/drawing/2014/main" id="{8F911435-C44D-2505-1F3A-DC6304272A5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6231" y="4348162"/>
              <a:ext cx="518344" cy="516161"/>
            </a:xfrm>
            <a:custGeom>
              <a:avLst/>
              <a:gdLst>
                <a:gd name="T0" fmla="*/ 0 w 3218"/>
                <a:gd name="T1" fmla="*/ 0 h 4403"/>
                <a:gd name="T2" fmla="*/ 0 w 3218"/>
                <a:gd name="T3" fmla="*/ 0 h 4403"/>
                <a:gd name="T4" fmla="*/ 0 w 3218"/>
                <a:gd name="T5" fmla="*/ 0 h 4403"/>
                <a:gd name="T6" fmla="*/ 0 w 3218"/>
                <a:gd name="T7" fmla="*/ 0 h 4403"/>
                <a:gd name="T8" fmla="*/ 0 w 3218"/>
                <a:gd name="T9" fmla="*/ 0 h 4403"/>
                <a:gd name="T10" fmla="*/ 0 w 3218"/>
                <a:gd name="T11" fmla="*/ 0 h 4403"/>
                <a:gd name="T12" fmla="*/ 0 w 3218"/>
                <a:gd name="T13" fmla="*/ 0 h 4403"/>
                <a:gd name="T14" fmla="*/ 0 w 3218"/>
                <a:gd name="T15" fmla="*/ 0 h 4403"/>
                <a:gd name="T16" fmla="*/ 0 w 3218"/>
                <a:gd name="T17" fmla="*/ 0 h 4403"/>
                <a:gd name="T18" fmla="*/ 0 w 3218"/>
                <a:gd name="T19" fmla="*/ 0 h 4403"/>
                <a:gd name="T20" fmla="*/ 0 w 3218"/>
                <a:gd name="T21" fmla="*/ 0 h 4403"/>
                <a:gd name="T22" fmla="*/ 0 w 3218"/>
                <a:gd name="T23" fmla="*/ 0 h 4403"/>
                <a:gd name="T24" fmla="*/ 0 w 3218"/>
                <a:gd name="T25" fmla="*/ 0 h 4403"/>
                <a:gd name="T26" fmla="*/ 0 w 3218"/>
                <a:gd name="T27" fmla="*/ 0 h 4403"/>
                <a:gd name="T28" fmla="*/ 0 w 3218"/>
                <a:gd name="T29" fmla="*/ 0 h 4403"/>
                <a:gd name="T30" fmla="*/ 0 w 3218"/>
                <a:gd name="T31" fmla="*/ 0 h 4403"/>
                <a:gd name="T32" fmla="*/ 0 w 3218"/>
                <a:gd name="T33" fmla="*/ 0 h 4403"/>
                <a:gd name="T34" fmla="*/ 0 w 3218"/>
                <a:gd name="T35" fmla="*/ 0 h 4403"/>
                <a:gd name="T36" fmla="*/ 0 w 3218"/>
                <a:gd name="T37" fmla="*/ 0 h 4403"/>
                <a:gd name="T38" fmla="*/ 0 w 3218"/>
                <a:gd name="T39" fmla="*/ 0 h 4403"/>
                <a:gd name="T40" fmla="*/ 0 w 3218"/>
                <a:gd name="T41" fmla="*/ 0 h 4403"/>
                <a:gd name="T42" fmla="*/ 0 w 3218"/>
                <a:gd name="T43" fmla="*/ 0 h 4403"/>
                <a:gd name="T44" fmla="*/ 0 w 3218"/>
                <a:gd name="T45" fmla="*/ 0 h 4403"/>
                <a:gd name="T46" fmla="*/ 0 w 3218"/>
                <a:gd name="T47" fmla="*/ 0 h 4403"/>
                <a:gd name="T48" fmla="*/ 0 w 3218"/>
                <a:gd name="T49" fmla="*/ 0 h 4403"/>
                <a:gd name="T50" fmla="*/ 0 w 3218"/>
                <a:gd name="T51" fmla="*/ 0 h 4403"/>
                <a:gd name="T52" fmla="*/ 0 w 3218"/>
                <a:gd name="T53" fmla="*/ 0 h 4403"/>
                <a:gd name="T54" fmla="*/ 0 w 3218"/>
                <a:gd name="T55" fmla="*/ 0 h 4403"/>
                <a:gd name="T56" fmla="*/ 0 w 3218"/>
                <a:gd name="T57" fmla="*/ 0 h 4403"/>
                <a:gd name="T58" fmla="*/ 0 w 3218"/>
                <a:gd name="T59" fmla="*/ 0 h 4403"/>
                <a:gd name="T60" fmla="*/ 0 w 3218"/>
                <a:gd name="T61" fmla="*/ 0 h 4403"/>
                <a:gd name="T62" fmla="*/ 0 w 3218"/>
                <a:gd name="T63" fmla="*/ 0 h 4403"/>
                <a:gd name="T64" fmla="*/ 0 w 3218"/>
                <a:gd name="T65" fmla="*/ 0 h 4403"/>
                <a:gd name="T66" fmla="*/ 0 w 3218"/>
                <a:gd name="T67" fmla="*/ 0 h 4403"/>
                <a:gd name="T68" fmla="*/ 0 w 3218"/>
                <a:gd name="T69" fmla="*/ 0 h 4403"/>
                <a:gd name="T70" fmla="*/ 0 w 3218"/>
                <a:gd name="T71" fmla="*/ 0 h 4403"/>
                <a:gd name="T72" fmla="*/ 0 w 3218"/>
                <a:gd name="T73" fmla="*/ 0 h 4403"/>
                <a:gd name="T74" fmla="*/ 0 w 3218"/>
                <a:gd name="T75" fmla="*/ 0 h 4403"/>
                <a:gd name="T76" fmla="*/ 0 w 3218"/>
                <a:gd name="T77" fmla="*/ 0 h 4403"/>
                <a:gd name="T78" fmla="*/ 0 w 3218"/>
                <a:gd name="T79" fmla="*/ 0 h 4403"/>
                <a:gd name="T80" fmla="*/ 0 w 3218"/>
                <a:gd name="T81" fmla="*/ 0 h 4403"/>
                <a:gd name="T82" fmla="*/ 0 w 3218"/>
                <a:gd name="T83" fmla="*/ 0 h 4403"/>
                <a:gd name="T84" fmla="*/ 0 w 3218"/>
                <a:gd name="T85" fmla="*/ 0 h 4403"/>
                <a:gd name="T86" fmla="*/ 0 w 3218"/>
                <a:gd name="T87" fmla="*/ 0 h 4403"/>
                <a:gd name="T88" fmla="*/ 0 w 3218"/>
                <a:gd name="T89" fmla="*/ 0 h 4403"/>
                <a:gd name="T90" fmla="*/ 0 w 3218"/>
                <a:gd name="T91" fmla="*/ 0 h 4403"/>
                <a:gd name="T92" fmla="*/ 0 w 3218"/>
                <a:gd name="T93" fmla="*/ 0 h 4403"/>
                <a:gd name="T94" fmla="*/ 0 w 3218"/>
                <a:gd name="T95" fmla="*/ 0 h 4403"/>
                <a:gd name="T96" fmla="*/ 0 w 3218"/>
                <a:gd name="T97" fmla="*/ 0 h 4403"/>
                <a:gd name="T98" fmla="*/ 0 w 3218"/>
                <a:gd name="T99" fmla="*/ 0 h 4403"/>
                <a:gd name="T100" fmla="*/ 0 w 3218"/>
                <a:gd name="T101" fmla="*/ 0 h 4403"/>
                <a:gd name="T102" fmla="*/ 0 w 3218"/>
                <a:gd name="T103" fmla="*/ 0 h 440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218" h="4403">
                  <a:moveTo>
                    <a:pt x="0" y="2938"/>
                  </a:moveTo>
                  <a:lnTo>
                    <a:pt x="138" y="2939"/>
                  </a:lnTo>
                  <a:lnTo>
                    <a:pt x="274" y="2941"/>
                  </a:lnTo>
                  <a:lnTo>
                    <a:pt x="411" y="2944"/>
                  </a:lnTo>
                  <a:lnTo>
                    <a:pt x="545" y="2945"/>
                  </a:lnTo>
                  <a:lnTo>
                    <a:pt x="611" y="2945"/>
                  </a:lnTo>
                  <a:lnTo>
                    <a:pt x="677" y="2944"/>
                  </a:lnTo>
                  <a:lnTo>
                    <a:pt x="743" y="2941"/>
                  </a:lnTo>
                  <a:lnTo>
                    <a:pt x="808" y="2938"/>
                  </a:lnTo>
                  <a:lnTo>
                    <a:pt x="873" y="2933"/>
                  </a:lnTo>
                  <a:lnTo>
                    <a:pt x="937" y="2927"/>
                  </a:lnTo>
                  <a:lnTo>
                    <a:pt x="1001" y="2919"/>
                  </a:lnTo>
                  <a:lnTo>
                    <a:pt x="1064" y="2909"/>
                  </a:lnTo>
                  <a:lnTo>
                    <a:pt x="1127" y="2899"/>
                  </a:lnTo>
                  <a:lnTo>
                    <a:pt x="1188" y="2884"/>
                  </a:lnTo>
                  <a:lnTo>
                    <a:pt x="1250" y="2869"/>
                  </a:lnTo>
                  <a:lnTo>
                    <a:pt x="1312" y="2851"/>
                  </a:lnTo>
                  <a:lnTo>
                    <a:pt x="1372" y="2830"/>
                  </a:lnTo>
                  <a:lnTo>
                    <a:pt x="1432" y="2807"/>
                  </a:lnTo>
                  <a:lnTo>
                    <a:pt x="1491" y="2780"/>
                  </a:lnTo>
                  <a:lnTo>
                    <a:pt x="1549" y="2751"/>
                  </a:lnTo>
                  <a:lnTo>
                    <a:pt x="1607" y="2718"/>
                  </a:lnTo>
                  <a:lnTo>
                    <a:pt x="1664" y="2682"/>
                  </a:lnTo>
                  <a:lnTo>
                    <a:pt x="1720" y="2642"/>
                  </a:lnTo>
                  <a:lnTo>
                    <a:pt x="1776" y="2599"/>
                  </a:lnTo>
                  <a:lnTo>
                    <a:pt x="1832" y="2552"/>
                  </a:lnTo>
                  <a:lnTo>
                    <a:pt x="1885" y="2501"/>
                  </a:lnTo>
                  <a:lnTo>
                    <a:pt x="1938" y="2445"/>
                  </a:lnTo>
                  <a:lnTo>
                    <a:pt x="1992" y="2385"/>
                  </a:lnTo>
                  <a:lnTo>
                    <a:pt x="2037" y="2329"/>
                  </a:lnTo>
                  <a:lnTo>
                    <a:pt x="2080" y="2270"/>
                  </a:lnTo>
                  <a:lnTo>
                    <a:pt x="2119" y="2209"/>
                  </a:lnTo>
                  <a:lnTo>
                    <a:pt x="2157" y="2145"/>
                  </a:lnTo>
                  <a:lnTo>
                    <a:pt x="2191" y="2080"/>
                  </a:lnTo>
                  <a:lnTo>
                    <a:pt x="2224" y="2012"/>
                  </a:lnTo>
                  <a:lnTo>
                    <a:pt x="2255" y="1943"/>
                  </a:lnTo>
                  <a:lnTo>
                    <a:pt x="2284" y="1872"/>
                  </a:lnTo>
                  <a:lnTo>
                    <a:pt x="2311" y="1800"/>
                  </a:lnTo>
                  <a:lnTo>
                    <a:pt x="2335" y="1726"/>
                  </a:lnTo>
                  <a:lnTo>
                    <a:pt x="2357" y="1651"/>
                  </a:lnTo>
                  <a:lnTo>
                    <a:pt x="2379" y="1574"/>
                  </a:lnTo>
                  <a:lnTo>
                    <a:pt x="2398" y="1497"/>
                  </a:lnTo>
                  <a:lnTo>
                    <a:pt x="2416" y="1418"/>
                  </a:lnTo>
                  <a:lnTo>
                    <a:pt x="2432" y="1340"/>
                  </a:lnTo>
                  <a:lnTo>
                    <a:pt x="2446" y="1259"/>
                  </a:lnTo>
                  <a:lnTo>
                    <a:pt x="2461" y="1179"/>
                  </a:lnTo>
                  <a:lnTo>
                    <a:pt x="2472" y="1099"/>
                  </a:lnTo>
                  <a:lnTo>
                    <a:pt x="2483" y="1018"/>
                  </a:lnTo>
                  <a:lnTo>
                    <a:pt x="2493" y="936"/>
                  </a:lnTo>
                  <a:lnTo>
                    <a:pt x="2502" y="855"/>
                  </a:lnTo>
                  <a:lnTo>
                    <a:pt x="2509" y="774"/>
                  </a:lnTo>
                  <a:lnTo>
                    <a:pt x="2516" y="693"/>
                  </a:lnTo>
                  <a:lnTo>
                    <a:pt x="2522" y="613"/>
                  </a:lnTo>
                  <a:lnTo>
                    <a:pt x="2533" y="455"/>
                  </a:lnTo>
                  <a:lnTo>
                    <a:pt x="2541" y="298"/>
                  </a:lnTo>
                  <a:lnTo>
                    <a:pt x="2548" y="147"/>
                  </a:lnTo>
                  <a:lnTo>
                    <a:pt x="2554" y="0"/>
                  </a:lnTo>
                  <a:lnTo>
                    <a:pt x="2556" y="228"/>
                  </a:lnTo>
                  <a:lnTo>
                    <a:pt x="2557" y="455"/>
                  </a:lnTo>
                  <a:lnTo>
                    <a:pt x="2557" y="683"/>
                  </a:lnTo>
                  <a:lnTo>
                    <a:pt x="2558" y="910"/>
                  </a:lnTo>
                  <a:lnTo>
                    <a:pt x="2558" y="1138"/>
                  </a:lnTo>
                  <a:lnTo>
                    <a:pt x="2559" y="1365"/>
                  </a:lnTo>
                  <a:lnTo>
                    <a:pt x="2559" y="1593"/>
                  </a:lnTo>
                  <a:lnTo>
                    <a:pt x="2560" y="1820"/>
                  </a:lnTo>
                  <a:lnTo>
                    <a:pt x="2561" y="2048"/>
                  </a:lnTo>
                  <a:lnTo>
                    <a:pt x="2561" y="2275"/>
                  </a:lnTo>
                  <a:lnTo>
                    <a:pt x="2563" y="2503"/>
                  </a:lnTo>
                  <a:lnTo>
                    <a:pt x="2563" y="2730"/>
                  </a:lnTo>
                  <a:lnTo>
                    <a:pt x="2564" y="2958"/>
                  </a:lnTo>
                  <a:lnTo>
                    <a:pt x="2565" y="3185"/>
                  </a:lnTo>
                  <a:lnTo>
                    <a:pt x="2565" y="3413"/>
                  </a:lnTo>
                  <a:lnTo>
                    <a:pt x="2566" y="3640"/>
                  </a:lnTo>
                  <a:lnTo>
                    <a:pt x="2566" y="3686"/>
                  </a:lnTo>
                  <a:lnTo>
                    <a:pt x="2569" y="3729"/>
                  </a:lnTo>
                  <a:lnTo>
                    <a:pt x="2572" y="3772"/>
                  </a:lnTo>
                  <a:lnTo>
                    <a:pt x="2578" y="3812"/>
                  </a:lnTo>
                  <a:lnTo>
                    <a:pt x="2584" y="3850"/>
                  </a:lnTo>
                  <a:lnTo>
                    <a:pt x="2591" y="3887"/>
                  </a:lnTo>
                  <a:lnTo>
                    <a:pt x="2601" y="3923"/>
                  </a:lnTo>
                  <a:lnTo>
                    <a:pt x="2610" y="3956"/>
                  </a:lnTo>
                  <a:lnTo>
                    <a:pt x="2622" y="3988"/>
                  </a:lnTo>
                  <a:lnTo>
                    <a:pt x="2635" y="4018"/>
                  </a:lnTo>
                  <a:lnTo>
                    <a:pt x="2649" y="4048"/>
                  </a:lnTo>
                  <a:lnTo>
                    <a:pt x="2665" y="4075"/>
                  </a:lnTo>
                  <a:lnTo>
                    <a:pt x="2681" y="4101"/>
                  </a:lnTo>
                  <a:lnTo>
                    <a:pt x="2699" y="4126"/>
                  </a:lnTo>
                  <a:lnTo>
                    <a:pt x="2718" y="4150"/>
                  </a:lnTo>
                  <a:lnTo>
                    <a:pt x="2738" y="4172"/>
                  </a:lnTo>
                  <a:lnTo>
                    <a:pt x="2760" y="4194"/>
                  </a:lnTo>
                  <a:lnTo>
                    <a:pt x="2782" y="4214"/>
                  </a:lnTo>
                  <a:lnTo>
                    <a:pt x="2806" y="4233"/>
                  </a:lnTo>
                  <a:lnTo>
                    <a:pt x="2831" y="4251"/>
                  </a:lnTo>
                  <a:lnTo>
                    <a:pt x="2857" y="4269"/>
                  </a:lnTo>
                  <a:lnTo>
                    <a:pt x="2884" y="4284"/>
                  </a:lnTo>
                  <a:lnTo>
                    <a:pt x="2913" y="4299"/>
                  </a:lnTo>
                  <a:lnTo>
                    <a:pt x="2942" y="4314"/>
                  </a:lnTo>
                  <a:lnTo>
                    <a:pt x="2973" y="4327"/>
                  </a:lnTo>
                  <a:lnTo>
                    <a:pt x="3005" y="4340"/>
                  </a:lnTo>
                  <a:lnTo>
                    <a:pt x="3037" y="4352"/>
                  </a:lnTo>
                  <a:lnTo>
                    <a:pt x="3072" y="4364"/>
                  </a:lnTo>
                  <a:lnTo>
                    <a:pt x="3106" y="4374"/>
                  </a:lnTo>
                  <a:lnTo>
                    <a:pt x="3143" y="4384"/>
                  </a:lnTo>
                  <a:lnTo>
                    <a:pt x="3180" y="4394"/>
                  </a:lnTo>
                  <a:lnTo>
                    <a:pt x="3218" y="4403"/>
                  </a:lnTo>
                </a:path>
              </a:pathLst>
            </a:custGeom>
            <a:noFill/>
            <a:ln w="19050">
              <a:solidFill>
                <a:srgbClr val="E3411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91">
              <a:extLst>
                <a:ext uri="{FF2B5EF4-FFF2-40B4-BE49-F238E27FC236}">
                  <a16:creationId xmlns:a16="http://schemas.microsoft.com/office/drawing/2014/main" id="{B1026B66-CD40-DC8F-5A8A-85B23D121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712" y="4631754"/>
              <a:ext cx="108000" cy="108000"/>
            </a:xfrm>
            <a:custGeom>
              <a:avLst/>
              <a:gdLst>
                <a:gd name="T0" fmla="*/ 0 w 728"/>
                <a:gd name="T1" fmla="*/ 0 h 729"/>
                <a:gd name="T2" fmla="*/ 0 w 728"/>
                <a:gd name="T3" fmla="*/ 0 h 729"/>
                <a:gd name="T4" fmla="*/ 0 w 728"/>
                <a:gd name="T5" fmla="*/ 0 h 729"/>
                <a:gd name="T6" fmla="*/ 0 w 728"/>
                <a:gd name="T7" fmla="*/ 0 h 729"/>
                <a:gd name="T8" fmla="*/ 0 w 728"/>
                <a:gd name="T9" fmla="*/ 0 h 729"/>
                <a:gd name="T10" fmla="*/ 0 w 728"/>
                <a:gd name="T11" fmla="*/ 0 h 729"/>
                <a:gd name="T12" fmla="*/ 0 w 728"/>
                <a:gd name="T13" fmla="*/ 0 h 729"/>
                <a:gd name="T14" fmla="*/ 0 w 728"/>
                <a:gd name="T15" fmla="*/ 0 h 729"/>
                <a:gd name="T16" fmla="*/ 0 w 728"/>
                <a:gd name="T17" fmla="*/ 0 h 729"/>
                <a:gd name="T18" fmla="*/ 0 w 728"/>
                <a:gd name="T19" fmla="*/ 0 h 729"/>
                <a:gd name="T20" fmla="*/ 0 w 728"/>
                <a:gd name="T21" fmla="*/ 0 h 729"/>
                <a:gd name="T22" fmla="*/ 0 w 728"/>
                <a:gd name="T23" fmla="*/ 0 h 729"/>
                <a:gd name="T24" fmla="*/ 0 w 728"/>
                <a:gd name="T25" fmla="*/ 0 h 729"/>
                <a:gd name="T26" fmla="*/ 0 w 728"/>
                <a:gd name="T27" fmla="*/ 0 h 729"/>
                <a:gd name="T28" fmla="*/ 0 w 728"/>
                <a:gd name="T29" fmla="*/ 0 h 729"/>
                <a:gd name="T30" fmla="*/ 0 w 728"/>
                <a:gd name="T31" fmla="*/ 0 h 729"/>
                <a:gd name="T32" fmla="*/ 0 w 728"/>
                <a:gd name="T33" fmla="*/ 0 h 729"/>
                <a:gd name="T34" fmla="*/ 0 w 728"/>
                <a:gd name="T35" fmla="*/ 0 h 729"/>
                <a:gd name="T36" fmla="*/ 0 w 728"/>
                <a:gd name="T37" fmla="*/ 0 h 729"/>
                <a:gd name="T38" fmla="*/ 0 w 728"/>
                <a:gd name="T39" fmla="*/ 0 h 729"/>
                <a:gd name="T40" fmla="*/ 0 w 728"/>
                <a:gd name="T41" fmla="*/ 0 h 729"/>
                <a:gd name="T42" fmla="*/ 0 w 728"/>
                <a:gd name="T43" fmla="*/ 0 h 729"/>
                <a:gd name="T44" fmla="*/ 0 w 728"/>
                <a:gd name="T45" fmla="*/ 0 h 729"/>
                <a:gd name="T46" fmla="*/ 0 w 728"/>
                <a:gd name="T47" fmla="*/ 0 h 729"/>
                <a:gd name="T48" fmla="*/ 0 w 728"/>
                <a:gd name="T49" fmla="*/ 0 h 729"/>
                <a:gd name="T50" fmla="*/ 0 w 728"/>
                <a:gd name="T51" fmla="*/ 0 h 729"/>
                <a:gd name="T52" fmla="*/ 0 w 728"/>
                <a:gd name="T53" fmla="*/ 0 h 729"/>
                <a:gd name="T54" fmla="*/ 0 w 728"/>
                <a:gd name="T55" fmla="*/ 0 h 729"/>
                <a:gd name="T56" fmla="*/ 0 w 728"/>
                <a:gd name="T57" fmla="*/ 0 h 729"/>
                <a:gd name="T58" fmla="*/ 0 w 728"/>
                <a:gd name="T59" fmla="*/ 0 h 729"/>
                <a:gd name="T60" fmla="*/ 0 w 728"/>
                <a:gd name="T61" fmla="*/ 0 h 729"/>
                <a:gd name="T62" fmla="*/ 0 w 728"/>
                <a:gd name="T63" fmla="*/ 0 h 729"/>
                <a:gd name="T64" fmla="*/ 0 w 728"/>
                <a:gd name="T65" fmla="*/ 0 h 729"/>
                <a:gd name="T66" fmla="*/ 0 w 728"/>
                <a:gd name="T67" fmla="*/ 0 h 729"/>
                <a:gd name="T68" fmla="*/ 0 w 728"/>
                <a:gd name="T69" fmla="*/ 0 h 729"/>
                <a:gd name="T70" fmla="*/ 0 w 728"/>
                <a:gd name="T71" fmla="*/ 0 h 729"/>
                <a:gd name="T72" fmla="*/ 0 w 728"/>
                <a:gd name="T73" fmla="*/ 0 h 729"/>
                <a:gd name="T74" fmla="*/ 0 w 728"/>
                <a:gd name="T75" fmla="*/ 0 h 729"/>
                <a:gd name="T76" fmla="*/ 0 w 728"/>
                <a:gd name="T77" fmla="*/ 0 h 729"/>
                <a:gd name="T78" fmla="*/ 0 w 728"/>
                <a:gd name="T79" fmla="*/ 0 h 729"/>
                <a:gd name="T80" fmla="*/ 0 w 728"/>
                <a:gd name="T81" fmla="*/ 0 h 729"/>
                <a:gd name="T82" fmla="*/ 0 w 728"/>
                <a:gd name="T83" fmla="*/ 0 h 729"/>
                <a:gd name="T84" fmla="*/ 0 w 728"/>
                <a:gd name="T85" fmla="*/ 0 h 72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728" h="729">
                  <a:moveTo>
                    <a:pt x="728" y="365"/>
                  </a:moveTo>
                  <a:lnTo>
                    <a:pt x="727" y="384"/>
                  </a:lnTo>
                  <a:lnTo>
                    <a:pt x="726" y="403"/>
                  </a:lnTo>
                  <a:lnTo>
                    <a:pt x="724" y="420"/>
                  </a:lnTo>
                  <a:lnTo>
                    <a:pt x="720" y="438"/>
                  </a:lnTo>
                  <a:lnTo>
                    <a:pt x="716" y="456"/>
                  </a:lnTo>
                  <a:lnTo>
                    <a:pt x="712" y="474"/>
                  </a:lnTo>
                  <a:lnTo>
                    <a:pt x="706" y="491"/>
                  </a:lnTo>
                  <a:lnTo>
                    <a:pt x="699" y="507"/>
                  </a:lnTo>
                  <a:lnTo>
                    <a:pt x="691" y="523"/>
                  </a:lnTo>
                  <a:lnTo>
                    <a:pt x="683" y="539"/>
                  </a:lnTo>
                  <a:lnTo>
                    <a:pt x="675" y="555"/>
                  </a:lnTo>
                  <a:lnTo>
                    <a:pt x="665" y="569"/>
                  </a:lnTo>
                  <a:lnTo>
                    <a:pt x="656" y="583"/>
                  </a:lnTo>
                  <a:lnTo>
                    <a:pt x="644" y="598"/>
                  </a:lnTo>
                  <a:lnTo>
                    <a:pt x="633" y="611"/>
                  </a:lnTo>
                  <a:lnTo>
                    <a:pt x="621" y="622"/>
                  </a:lnTo>
                  <a:lnTo>
                    <a:pt x="608" y="636"/>
                  </a:lnTo>
                  <a:lnTo>
                    <a:pt x="595" y="646"/>
                  </a:lnTo>
                  <a:lnTo>
                    <a:pt x="581" y="657"/>
                  </a:lnTo>
                  <a:lnTo>
                    <a:pt x="567" y="668"/>
                  </a:lnTo>
                  <a:lnTo>
                    <a:pt x="553" y="677"/>
                  </a:lnTo>
                  <a:lnTo>
                    <a:pt x="537" y="685"/>
                  </a:lnTo>
                  <a:lnTo>
                    <a:pt x="522" y="694"/>
                  </a:lnTo>
                  <a:lnTo>
                    <a:pt x="505" y="701"/>
                  </a:lnTo>
                  <a:lnTo>
                    <a:pt x="489" y="708"/>
                  </a:lnTo>
                  <a:lnTo>
                    <a:pt x="472" y="714"/>
                  </a:lnTo>
                  <a:lnTo>
                    <a:pt x="454" y="719"/>
                  </a:lnTo>
                  <a:lnTo>
                    <a:pt x="436" y="722"/>
                  </a:lnTo>
                  <a:lnTo>
                    <a:pt x="419" y="726"/>
                  </a:lnTo>
                  <a:lnTo>
                    <a:pt x="401" y="728"/>
                  </a:lnTo>
                  <a:lnTo>
                    <a:pt x="382" y="729"/>
                  </a:lnTo>
                  <a:lnTo>
                    <a:pt x="364" y="729"/>
                  </a:lnTo>
                  <a:lnTo>
                    <a:pt x="345" y="729"/>
                  </a:lnTo>
                  <a:lnTo>
                    <a:pt x="326" y="728"/>
                  </a:lnTo>
                  <a:lnTo>
                    <a:pt x="308" y="726"/>
                  </a:lnTo>
                  <a:lnTo>
                    <a:pt x="290" y="722"/>
                  </a:lnTo>
                  <a:lnTo>
                    <a:pt x="273" y="719"/>
                  </a:lnTo>
                  <a:lnTo>
                    <a:pt x="255" y="714"/>
                  </a:lnTo>
                  <a:lnTo>
                    <a:pt x="238" y="708"/>
                  </a:lnTo>
                  <a:lnTo>
                    <a:pt x="221" y="701"/>
                  </a:lnTo>
                  <a:lnTo>
                    <a:pt x="205" y="694"/>
                  </a:lnTo>
                  <a:lnTo>
                    <a:pt x="189" y="685"/>
                  </a:lnTo>
                  <a:lnTo>
                    <a:pt x="174" y="677"/>
                  </a:lnTo>
                  <a:lnTo>
                    <a:pt x="160" y="668"/>
                  </a:lnTo>
                  <a:lnTo>
                    <a:pt x="146" y="657"/>
                  </a:lnTo>
                  <a:lnTo>
                    <a:pt x="131" y="646"/>
                  </a:lnTo>
                  <a:lnTo>
                    <a:pt x="118" y="636"/>
                  </a:lnTo>
                  <a:lnTo>
                    <a:pt x="106" y="622"/>
                  </a:lnTo>
                  <a:lnTo>
                    <a:pt x="93" y="611"/>
                  </a:lnTo>
                  <a:lnTo>
                    <a:pt x="83" y="598"/>
                  </a:lnTo>
                  <a:lnTo>
                    <a:pt x="72" y="583"/>
                  </a:lnTo>
                  <a:lnTo>
                    <a:pt x="61" y="569"/>
                  </a:lnTo>
                  <a:lnTo>
                    <a:pt x="52" y="555"/>
                  </a:lnTo>
                  <a:lnTo>
                    <a:pt x="43" y="539"/>
                  </a:lnTo>
                  <a:lnTo>
                    <a:pt x="35" y="523"/>
                  </a:lnTo>
                  <a:lnTo>
                    <a:pt x="28" y="507"/>
                  </a:lnTo>
                  <a:lnTo>
                    <a:pt x="21" y="491"/>
                  </a:lnTo>
                  <a:lnTo>
                    <a:pt x="15" y="474"/>
                  </a:lnTo>
                  <a:lnTo>
                    <a:pt x="10" y="456"/>
                  </a:lnTo>
                  <a:lnTo>
                    <a:pt x="7" y="438"/>
                  </a:lnTo>
                  <a:lnTo>
                    <a:pt x="3" y="420"/>
                  </a:lnTo>
                  <a:lnTo>
                    <a:pt x="1" y="403"/>
                  </a:lnTo>
                  <a:lnTo>
                    <a:pt x="0" y="384"/>
                  </a:lnTo>
                  <a:lnTo>
                    <a:pt x="0" y="365"/>
                  </a:lnTo>
                  <a:lnTo>
                    <a:pt x="0" y="347"/>
                  </a:lnTo>
                  <a:lnTo>
                    <a:pt x="1" y="328"/>
                  </a:lnTo>
                  <a:lnTo>
                    <a:pt x="3" y="310"/>
                  </a:lnTo>
                  <a:lnTo>
                    <a:pt x="7" y="292"/>
                  </a:lnTo>
                  <a:lnTo>
                    <a:pt x="10" y="274"/>
                  </a:lnTo>
                  <a:lnTo>
                    <a:pt x="15" y="257"/>
                  </a:lnTo>
                  <a:lnTo>
                    <a:pt x="21" y="240"/>
                  </a:lnTo>
                  <a:lnTo>
                    <a:pt x="28" y="223"/>
                  </a:lnTo>
                  <a:lnTo>
                    <a:pt x="35" y="207"/>
                  </a:lnTo>
                  <a:lnTo>
                    <a:pt x="43" y="191"/>
                  </a:lnTo>
                  <a:lnTo>
                    <a:pt x="52" y="176"/>
                  </a:lnTo>
                  <a:lnTo>
                    <a:pt x="61" y="161"/>
                  </a:lnTo>
                  <a:lnTo>
                    <a:pt x="72" y="147"/>
                  </a:lnTo>
                  <a:lnTo>
                    <a:pt x="83" y="133"/>
                  </a:lnTo>
                  <a:lnTo>
                    <a:pt x="93" y="120"/>
                  </a:lnTo>
                  <a:lnTo>
                    <a:pt x="106" y="107"/>
                  </a:lnTo>
                  <a:lnTo>
                    <a:pt x="118" y="95"/>
                  </a:lnTo>
                  <a:lnTo>
                    <a:pt x="131" y="84"/>
                  </a:lnTo>
                  <a:lnTo>
                    <a:pt x="146" y="72"/>
                  </a:lnTo>
                  <a:lnTo>
                    <a:pt x="160" y="63"/>
                  </a:lnTo>
                  <a:lnTo>
                    <a:pt x="174" y="53"/>
                  </a:lnTo>
                  <a:lnTo>
                    <a:pt x="189" y="45"/>
                  </a:lnTo>
                  <a:lnTo>
                    <a:pt x="205" y="37"/>
                  </a:lnTo>
                  <a:lnTo>
                    <a:pt x="221" y="30"/>
                  </a:lnTo>
                  <a:lnTo>
                    <a:pt x="238" y="22"/>
                  </a:lnTo>
                  <a:lnTo>
                    <a:pt x="255" y="17"/>
                  </a:lnTo>
                  <a:lnTo>
                    <a:pt x="273" y="12"/>
                  </a:lnTo>
                  <a:lnTo>
                    <a:pt x="290" y="8"/>
                  </a:lnTo>
                  <a:lnTo>
                    <a:pt x="308" y="5"/>
                  </a:lnTo>
                  <a:lnTo>
                    <a:pt x="326" y="2"/>
                  </a:lnTo>
                  <a:lnTo>
                    <a:pt x="345" y="1"/>
                  </a:lnTo>
                  <a:lnTo>
                    <a:pt x="364" y="0"/>
                  </a:lnTo>
                  <a:lnTo>
                    <a:pt x="382" y="1"/>
                  </a:lnTo>
                  <a:lnTo>
                    <a:pt x="401" y="2"/>
                  </a:lnTo>
                  <a:lnTo>
                    <a:pt x="419" y="5"/>
                  </a:lnTo>
                  <a:lnTo>
                    <a:pt x="436" y="8"/>
                  </a:lnTo>
                  <a:lnTo>
                    <a:pt x="454" y="12"/>
                  </a:lnTo>
                  <a:lnTo>
                    <a:pt x="472" y="17"/>
                  </a:lnTo>
                  <a:lnTo>
                    <a:pt x="489" y="22"/>
                  </a:lnTo>
                  <a:lnTo>
                    <a:pt x="505" y="30"/>
                  </a:lnTo>
                  <a:lnTo>
                    <a:pt x="522" y="37"/>
                  </a:lnTo>
                  <a:lnTo>
                    <a:pt x="537" y="45"/>
                  </a:lnTo>
                  <a:lnTo>
                    <a:pt x="553" y="53"/>
                  </a:lnTo>
                  <a:lnTo>
                    <a:pt x="567" y="63"/>
                  </a:lnTo>
                  <a:lnTo>
                    <a:pt x="581" y="72"/>
                  </a:lnTo>
                  <a:lnTo>
                    <a:pt x="595" y="84"/>
                  </a:lnTo>
                  <a:lnTo>
                    <a:pt x="608" y="95"/>
                  </a:lnTo>
                  <a:lnTo>
                    <a:pt x="621" y="107"/>
                  </a:lnTo>
                  <a:lnTo>
                    <a:pt x="633" y="120"/>
                  </a:lnTo>
                  <a:lnTo>
                    <a:pt x="644" y="133"/>
                  </a:lnTo>
                  <a:lnTo>
                    <a:pt x="656" y="147"/>
                  </a:lnTo>
                  <a:lnTo>
                    <a:pt x="665" y="161"/>
                  </a:lnTo>
                  <a:lnTo>
                    <a:pt x="675" y="176"/>
                  </a:lnTo>
                  <a:lnTo>
                    <a:pt x="683" y="191"/>
                  </a:lnTo>
                  <a:lnTo>
                    <a:pt x="691" y="207"/>
                  </a:lnTo>
                  <a:lnTo>
                    <a:pt x="699" y="223"/>
                  </a:lnTo>
                  <a:lnTo>
                    <a:pt x="706" y="240"/>
                  </a:lnTo>
                  <a:lnTo>
                    <a:pt x="712" y="257"/>
                  </a:lnTo>
                  <a:lnTo>
                    <a:pt x="716" y="274"/>
                  </a:lnTo>
                  <a:lnTo>
                    <a:pt x="720" y="292"/>
                  </a:lnTo>
                  <a:lnTo>
                    <a:pt x="724" y="310"/>
                  </a:lnTo>
                  <a:lnTo>
                    <a:pt x="726" y="328"/>
                  </a:lnTo>
                  <a:lnTo>
                    <a:pt x="727" y="347"/>
                  </a:lnTo>
                  <a:lnTo>
                    <a:pt x="728" y="365"/>
                  </a:lnTo>
                  <a:close/>
                </a:path>
              </a:pathLst>
            </a:custGeom>
            <a:solidFill>
              <a:srgbClr val="005C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53" name="Group 45">
            <a:extLst>
              <a:ext uri="{FF2B5EF4-FFF2-40B4-BE49-F238E27FC236}">
                <a16:creationId xmlns:a16="http://schemas.microsoft.com/office/drawing/2014/main" id="{C3F53F5F-6921-EC80-CC42-02EB4DB8A9B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788917" y="6286393"/>
            <a:ext cx="2195297" cy="505038"/>
            <a:chOff x="0" y="0"/>
            <a:chExt cx="3798" cy="1157"/>
          </a:xfrm>
        </p:grpSpPr>
        <p:sp>
          <p:nvSpPr>
            <p:cNvPr id="54" name="AutoShape 46">
              <a:extLst>
                <a:ext uri="{FF2B5EF4-FFF2-40B4-BE49-F238E27FC236}">
                  <a16:creationId xmlns:a16="http://schemas.microsoft.com/office/drawing/2014/main" id="{C3F0D9D8-D913-53B1-A04F-8406071E8FF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0"/>
              <a:ext cx="3798" cy="1157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 sz="4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de-DE" altLang="de-DE"/>
            </a:p>
          </p:txBody>
        </p:sp>
        <p:sp>
          <p:nvSpPr>
            <p:cNvPr id="55" name="Freeform 47">
              <a:extLst>
                <a:ext uri="{FF2B5EF4-FFF2-40B4-BE49-F238E27FC236}">
                  <a16:creationId xmlns:a16="http://schemas.microsoft.com/office/drawing/2014/main" id="{2827E8BD-5305-F7F5-A6F4-01AFD9A91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" y="203"/>
              <a:ext cx="962" cy="398"/>
            </a:xfrm>
            <a:custGeom>
              <a:avLst/>
              <a:gdLst>
                <a:gd name="T0" fmla="*/ 0 w 4809"/>
                <a:gd name="T1" fmla="*/ 0 h 1989"/>
                <a:gd name="T2" fmla="*/ 0 w 4809"/>
                <a:gd name="T3" fmla="*/ 0 h 1989"/>
                <a:gd name="T4" fmla="*/ 0 w 4809"/>
                <a:gd name="T5" fmla="*/ 0 h 1989"/>
                <a:gd name="T6" fmla="*/ 0 w 4809"/>
                <a:gd name="T7" fmla="*/ 0 h 1989"/>
                <a:gd name="T8" fmla="*/ 0 w 4809"/>
                <a:gd name="T9" fmla="*/ 0 h 1989"/>
                <a:gd name="T10" fmla="*/ 0 w 4809"/>
                <a:gd name="T11" fmla="*/ 0 h 1989"/>
                <a:gd name="T12" fmla="*/ 0 w 4809"/>
                <a:gd name="T13" fmla="*/ 0 h 1989"/>
                <a:gd name="T14" fmla="*/ 0 w 4809"/>
                <a:gd name="T15" fmla="*/ 0 h 1989"/>
                <a:gd name="T16" fmla="*/ 0 w 4809"/>
                <a:gd name="T17" fmla="*/ 0 h 1989"/>
                <a:gd name="T18" fmla="*/ 0 w 4809"/>
                <a:gd name="T19" fmla="*/ 0 h 1989"/>
                <a:gd name="T20" fmla="*/ 0 w 4809"/>
                <a:gd name="T21" fmla="*/ 0 h 1989"/>
                <a:gd name="T22" fmla="*/ 0 w 4809"/>
                <a:gd name="T23" fmla="*/ 0 h 1989"/>
                <a:gd name="T24" fmla="*/ 0 w 4809"/>
                <a:gd name="T25" fmla="*/ 0 h 1989"/>
                <a:gd name="T26" fmla="*/ 0 w 4809"/>
                <a:gd name="T27" fmla="*/ 0 h 1989"/>
                <a:gd name="T28" fmla="*/ 0 w 4809"/>
                <a:gd name="T29" fmla="*/ 0 h 1989"/>
                <a:gd name="T30" fmla="*/ 0 w 4809"/>
                <a:gd name="T31" fmla="*/ 0 h 1989"/>
                <a:gd name="T32" fmla="*/ 0 w 4809"/>
                <a:gd name="T33" fmla="*/ 0 h 1989"/>
                <a:gd name="T34" fmla="*/ 0 w 4809"/>
                <a:gd name="T35" fmla="*/ 0 h 1989"/>
                <a:gd name="T36" fmla="*/ 0 w 4809"/>
                <a:gd name="T37" fmla="*/ 0 h 1989"/>
                <a:gd name="T38" fmla="*/ 0 w 4809"/>
                <a:gd name="T39" fmla="*/ 0 h 1989"/>
                <a:gd name="T40" fmla="*/ 0 w 4809"/>
                <a:gd name="T41" fmla="*/ 0 h 1989"/>
                <a:gd name="T42" fmla="*/ 0 w 4809"/>
                <a:gd name="T43" fmla="*/ 0 h 1989"/>
                <a:gd name="T44" fmla="*/ 0 w 4809"/>
                <a:gd name="T45" fmla="*/ 0 h 1989"/>
                <a:gd name="T46" fmla="*/ 0 w 4809"/>
                <a:gd name="T47" fmla="*/ 0 h 1989"/>
                <a:gd name="T48" fmla="*/ 0 w 4809"/>
                <a:gd name="T49" fmla="*/ 0 h 1989"/>
                <a:gd name="T50" fmla="*/ 0 w 4809"/>
                <a:gd name="T51" fmla="*/ 0 h 1989"/>
                <a:gd name="T52" fmla="*/ 0 w 4809"/>
                <a:gd name="T53" fmla="*/ 0 h 1989"/>
                <a:gd name="T54" fmla="*/ 0 w 4809"/>
                <a:gd name="T55" fmla="*/ 0 h 1989"/>
                <a:gd name="T56" fmla="*/ 0 w 4809"/>
                <a:gd name="T57" fmla="*/ 0 h 1989"/>
                <a:gd name="T58" fmla="*/ 0 w 4809"/>
                <a:gd name="T59" fmla="*/ 0 h 1989"/>
                <a:gd name="T60" fmla="*/ 0 w 4809"/>
                <a:gd name="T61" fmla="*/ 0 h 1989"/>
                <a:gd name="T62" fmla="*/ 0 w 4809"/>
                <a:gd name="T63" fmla="*/ 0 h 1989"/>
                <a:gd name="T64" fmla="*/ 0 w 4809"/>
                <a:gd name="T65" fmla="*/ 0 h 1989"/>
                <a:gd name="T66" fmla="*/ 0 w 4809"/>
                <a:gd name="T67" fmla="*/ 0 h 1989"/>
                <a:gd name="T68" fmla="*/ 0 w 4809"/>
                <a:gd name="T69" fmla="*/ 0 h 1989"/>
                <a:gd name="T70" fmla="*/ 0 w 4809"/>
                <a:gd name="T71" fmla="*/ 0 h 1989"/>
                <a:gd name="T72" fmla="*/ 0 w 4809"/>
                <a:gd name="T73" fmla="*/ 0 h 1989"/>
                <a:gd name="T74" fmla="*/ 0 w 4809"/>
                <a:gd name="T75" fmla="*/ 0 h 1989"/>
                <a:gd name="T76" fmla="*/ 0 w 4809"/>
                <a:gd name="T77" fmla="*/ 0 h 1989"/>
                <a:gd name="T78" fmla="*/ 0 w 4809"/>
                <a:gd name="T79" fmla="*/ 0 h 1989"/>
                <a:gd name="T80" fmla="*/ 0 w 4809"/>
                <a:gd name="T81" fmla="*/ 0 h 1989"/>
                <a:gd name="T82" fmla="*/ 0 w 4809"/>
                <a:gd name="T83" fmla="*/ 0 h 1989"/>
                <a:gd name="T84" fmla="*/ 0 w 4809"/>
                <a:gd name="T85" fmla="*/ 0 h 1989"/>
                <a:gd name="T86" fmla="*/ 0 w 4809"/>
                <a:gd name="T87" fmla="*/ 0 h 1989"/>
                <a:gd name="T88" fmla="*/ 0 w 4809"/>
                <a:gd name="T89" fmla="*/ 0 h 1989"/>
                <a:gd name="T90" fmla="*/ 0 w 4809"/>
                <a:gd name="T91" fmla="*/ 0 h 1989"/>
                <a:gd name="T92" fmla="*/ 0 w 4809"/>
                <a:gd name="T93" fmla="*/ 0 h 1989"/>
                <a:gd name="T94" fmla="*/ 0 w 4809"/>
                <a:gd name="T95" fmla="*/ 0 h 1989"/>
                <a:gd name="T96" fmla="*/ 0 w 4809"/>
                <a:gd name="T97" fmla="*/ 0 h 1989"/>
                <a:gd name="T98" fmla="*/ 0 w 4809"/>
                <a:gd name="T99" fmla="*/ 0 h 1989"/>
                <a:gd name="T100" fmla="*/ 0 w 4809"/>
                <a:gd name="T101" fmla="*/ 0 h 1989"/>
                <a:gd name="T102" fmla="*/ 0 w 4809"/>
                <a:gd name="T103" fmla="*/ 0 h 1989"/>
                <a:gd name="T104" fmla="*/ 0 w 4809"/>
                <a:gd name="T105" fmla="*/ 0 h 198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809" h="1989">
                  <a:moveTo>
                    <a:pt x="0" y="1989"/>
                  </a:moveTo>
                  <a:lnTo>
                    <a:pt x="12" y="1967"/>
                  </a:lnTo>
                  <a:lnTo>
                    <a:pt x="46" y="1903"/>
                  </a:lnTo>
                  <a:lnTo>
                    <a:pt x="98" y="1806"/>
                  </a:lnTo>
                  <a:lnTo>
                    <a:pt x="164" y="1679"/>
                  </a:lnTo>
                  <a:lnTo>
                    <a:pt x="243" y="1528"/>
                  </a:lnTo>
                  <a:lnTo>
                    <a:pt x="332" y="1360"/>
                  </a:lnTo>
                  <a:lnTo>
                    <a:pt x="425" y="1180"/>
                  </a:lnTo>
                  <a:lnTo>
                    <a:pt x="523" y="994"/>
                  </a:lnTo>
                  <a:lnTo>
                    <a:pt x="620" y="809"/>
                  </a:lnTo>
                  <a:lnTo>
                    <a:pt x="714" y="630"/>
                  </a:lnTo>
                  <a:lnTo>
                    <a:pt x="802" y="461"/>
                  </a:lnTo>
                  <a:lnTo>
                    <a:pt x="881" y="311"/>
                  </a:lnTo>
                  <a:lnTo>
                    <a:pt x="948" y="183"/>
                  </a:lnTo>
                  <a:lnTo>
                    <a:pt x="999" y="85"/>
                  </a:lnTo>
                  <a:lnTo>
                    <a:pt x="1032" y="22"/>
                  </a:lnTo>
                  <a:lnTo>
                    <a:pt x="1044" y="0"/>
                  </a:lnTo>
                  <a:lnTo>
                    <a:pt x="1077" y="0"/>
                  </a:lnTo>
                  <a:lnTo>
                    <a:pt x="1166" y="0"/>
                  </a:lnTo>
                  <a:lnTo>
                    <a:pt x="1291" y="0"/>
                  </a:lnTo>
                  <a:lnTo>
                    <a:pt x="1434" y="0"/>
                  </a:lnTo>
                  <a:lnTo>
                    <a:pt x="1578" y="0"/>
                  </a:lnTo>
                  <a:lnTo>
                    <a:pt x="1702" y="0"/>
                  </a:lnTo>
                  <a:lnTo>
                    <a:pt x="1790" y="0"/>
                  </a:lnTo>
                  <a:lnTo>
                    <a:pt x="1825" y="0"/>
                  </a:lnTo>
                  <a:lnTo>
                    <a:pt x="1819" y="9"/>
                  </a:lnTo>
                  <a:lnTo>
                    <a:pt x="1806" y="35"/>
                  </a:lnTo>
                  <a:lnTo>
                    <a:pt x="1783" y="77"/>
                  </a:lnTo>
                  <a:lnTo>
                    <a:pt x="1756" y="132"/>
                  </a:lnTo>
                  <a:lnTo>
                    <a:pt x="1723" y="196"/>
                  </a:lnTo>
                  <a:lnTo>
                    <a:pt x="1685" y="267"/>
                  </a:lnTo>
                  <a:lnTo>
                    <a:pt x="1646" y="343"/>
                  </a:lnTo>
                  <a:lnTo>
                    <a:pt x="1604" y="422"/>
                  </a:lnTo>
                  <a:lnTo>
                    <a:pt x="1564" y="501"/>
                  </a:lnTo>
                  <a:lnTo>
                    <a:pt x="1523" y="577"/>
                  </a:lnTo>
                  <a:lnTo>
                    <a:pt x="1486" y="649"/>
                  </a:lnTo>
                  <a:lnTo>
                    <a:pt x="1453" y="713"/>
                  </a:lnTo>
                  <a:lnTo>
                    <a:pt x="1425" y="766"/>
                  </a:lnTo>
                  <a:lnTo>
                    <a:pt x="1403" y="808"/>
                  </a:lnTo>
                  <a:lnTo>
                    <a:pt x="1389" y="835"/>
                  </a:lnTo>
                  <a:lnTo>
                    <a:pt x="1384" y="845"/>
                  </a:lnTo>
                  <a:lnTo>
                    <a:pt x="1409" y="845"/>
                  </a:lnTo>
                  <a:lnTo>
                    <a:pt x="1478" y="845"/>
                  </a:lnTo>
                  <a:lnTo>
                    <a:pt x="1586" y="845"/>
                  </a:lnTo>
                  <a:lnTo>
                    <a:pt x="1726" y="845"/>
                  </a:lnTo>
                  <a:lnTo>
                    <a:pt x="1892" y="845"/>
                  </a:lnTo>
                  <a:lnTo>
                    <a:pt x="2076" y="845"/>
                  </a:lnTo>
                  <a:lnTo>
                    <a:pt x="2275" y="845"/>
                  </a:lnTo>
                  <a:lnTo>
                    <a:pt x="2479" y="845"/>
                  </a:lnTo>
                  <a:lnTo>
                    <a:pt x="2683" y="845"/>
                  </a:lnTo>
                  <a:lnTo>
                    <a:pt x="2881" y="845"/>
                  </a:lnTo>
                  <a:lnTo>
                    <a:pt x="3065" y="845"/>
                  </a:lnTo>
                  <a:lnTo>
                    <a:pt x="3231" y="845"/>
                  </a:lnTo>
                  <a:lnTo>
                    <a:pt x="3371" y="845"/>
                  </a:lnTo>
                  <a:lnTo>
                    <a:pt x="3479" y="845"/>
                  </a:lnTo>
                  <a:lnTo>
                    <a:pt x="3548" y="845"/>
                  </a:lnTo>
                  <a:lnTo>
                    <a:pt x="3573" y="845"/>
                  </a:lnTo>
                  <a:lnTo>
                    <a:pt x="3578" y="835"/>
                  </a:lnTo>
                  <a:lnTo>
                    <a:pt x="3592" y="808"/>
                  </a:lnTo>
                  <a:lnTo>
                    <a:pt x="3615" y="766"/>
                  </a:lnTo>
                  <a:lnTo>
                    <a:pt x="3643" y="713"/>
                  </a:lnTo>
                  <a:lnTo>
                    <a:pt x="3677" y="649"/>
                  </a:lnTo>
                  <a:lnTo>
                    <a:pt x="3714" y="577"/>
                  </a:lnTo>
                  <a:lnTo>
                    <a:pt x="3756" y="501"/>
                  </a:lnTo>
                  <a:lnTo>
                    <a:pt x="3797" y="422"/>
                  </a:lnTo>
                  <a:lnTo>
                    <a:pt x="3839" y="343"/>
                  </a:lnTo>
                  <a:lnTo>
                    <a:pt x="3879" y="267"/>
                  </a:lnTo>
                  <a:lnTo>
                    <a:pt x="3917" y="196"/>
                  </a:lnTo>
                  <a:lnTo>
                    <a:pt x="3950" y="132"/>
                  </a:lnTo>
                  <a:lnTo>
                    <a:pt x="3979" y="77"/>
                  </a:lnTo>
                  <a:lnTo>
                    <a:pt x="4001" y="35"/>
                  </a:lnTo>
                  <a:lnTo>
                    <a:pt x="4016" y="9"/>
                  </a:lnTo>
                  <a:lnTo>
                    <a:pt x="4020" y="0"/>
                  </a:lnTo>
                  <a:lnTo>
                    <a:pt x="4055" y="0"/>
                  </a:lnTo>
                  <a:lnTo>
                    <a:pt x="4144" y="0"/>
                  </a:lnTo>
                  <a:lnTo>
                    <a:pt x="4270" y="0"/>
                  </a:lnTo>
                  <a:lnTo>
                    <a:pt x="4414" y="0"/>
                  </a:lnTo>
                  <a:lnTo>
                    <a:pt x="4559" y="0"/>
                  </a:lnTo>
                  <a:lnTo>
                    <a:pt x="4685" y="0"/>
                  </a:lnTo>
                  <a:lnTo>
                    <a:pt x="4774" y="0"/>
                  </a:lnTo>
                  <a:lnTo>
                    <a:pt x="4809" y="0"/>
                  </a:lnTo>
                  <a:lnTo>
                    <a:pt x="4797" y="22"/>
                  </a:lnTo>
                  <a:lnTo>
                    <a:pt x="4763" y="85"/>
                  </a:lnTo>
                  <a:lnTo>
                    <a:pt x="4712" y="183"/>
                  </a:lnTo>
                  <a:lnTo>
                    <a:pt x="4645" y="311"/>
                  </a:lnTo>
                  <a:lnTo>
                    <a:pt x="4566" y="461"/>
                  </a:lnTo>
                  <a:lnTo>
                    <a:pt x="4479" y="630"/>
                  </a:lnTo>
                  <a:lnTo>
                    <a:pt x="4384" y="809"/>
                  </a:lnTo>
                  <a:lnTo>
                    <a:pt x="4286" y="994"/>
                  </a:lnTo>
                  <a:lnTo>
                    <a:pt x="4190" y="1180"/>
                  </a:lnTo>
                  <a:lnTo>
                    <a:pt x="4095" y="1360"/>
                  </a:lnTo>
                  <a:lnTo>
                    <a:pt x="4007" y="1528"/>
                  </a:lnTo>
                  <a:lnTo>
                    <a:pt x="3928" y="1679"/>
                  </a:lnTo>
                  <a:lnTo>
                    <a:pt x="3861" y="1806"/>
                  </a:lnTo>
                  <a:lnTo>
                    <a:pt x="3810" y="1903"/>
                  </a:lnTo>
                  <a:lnTo>
                    <a:pt x="3777" y="1967"/>
                  </a:lnTo>
                  <a:lnTo>
                    <a:pt x="3765" y="1989"/>
                  </a:lnTo>
                  <a:lnTo>
                    <a:pt x="3732" y="1989"/>
                  </a:lnTo>
                  <a:lnTo>
                    <a:pt x="3643" y="1989"/>
                  </a:lnTo>
                  <a:lnTo>
                    <a:pt x="3516" y="1989"/>
                  </a:lnTo>
                  <a:lnTo>
                    <a:pt x="3371" y="1989"/>
                  </a:lnTo>
                  <a:lnTo>
                    <a:pt x="3228" y="1989"/>
                  </a:lnTo>
                  <a:lnTo>
                    <a:pt x="3101" y="1989"/>
                  </a:lnTo>
                  <a:lnTo>
                    <a:pt x="3012" y="1989"/>
                  </a:lnTo>
                  <a:lnTo>
                    <a:pt x="2978" y="1989"/>
                  </a:lnTo>
                  <a:lnTo>
                    <a:pt x="2983" y="1979"/>
                  </a:lnTo>
                  <a:lnTo>
                    <a:pt x="2997" y="1952"/>
                  </a:lnTo>
                  <a:lnTo>
                    <a:pt x="3020" y="1909"/>
                  </a:lnTo>
                  <a:lnTo>
                    <a:pt x="3048" y="1853"/>
                  </a:lnTo>
                  <a:lnTo>
                    <a:pt x="3083" y="1788"/>
                  </a:lnTo>
                  <a:lnTo>
                    <a:pt x="3121" y="1714"/>
                  </a:lnTo>
                  <a:lnTo>
                    <a:pt x="3161" y="1636"/>
                  </a:lnTo>
                  <a:lnTo>
                    <a:pt x="3204" y="1555"/>
                  </a:lnTo>
                  <a:lnTo>
                    <a:pt x="3245" y="1474"/>
                  </a:lnTo>
                  <a:lnTo>
                    <a:pt x="3286" y="1396"/>
                  </a:lnTo>
                  <a:lnTo>
                    <a:pt x="3325" y="1323"/>
                  </a:lnTo>
                  <a:lnTo>
                    <a:pt x="3358" y="1257"/>
                  </a:lnTo>
                  <a:lnTo>
                    <a:pt x="3388" y="1202"/>
                  </a:lnTo>
                  <a:lnTo>
                    <a:pt x="3409" y="1159"/>
                  </a:lnTo>
                  <a:lnTo>
                    <a:pt x="3423" y="1131"/>
                  </a:lnTo>
                  <a:lnTo>
                    <a:pt x="3429" y="1121"/>
                  </a:lnTo>
                  <a:lnTo>
                    <a:pt x="3404" y="1121"/>
                  </a:lnTo>
                  <a:lnTo>
                    <a:pt x="3336" y="1121"/>
                  </a:lnTo>
                  <a:lnTo>
                    <a:pt x="3228" y="1121"/>
                  </a:lnTo>
                  <a:lnTo>
                    <a:pt x="3088" y="1121"/>
                  </a:lnTo>
                  <a:lnTo>
                    <a:pt x="2923" y="1121"/>
                  </a:lnTo>
                  <a:lnTo>
                    <a:pt x="2737" y="1121"/>
                  </a:lnTo>
                  <a:lnTo>
                    <a:pt x="2540" y="1121"/>
                  </a:lnTo>
                  <a:lnTo>
                    <a:pt x="2336" y="1121"/>
                  </a:lnTo>
                  <a:lnTo>
                    <a:pt x="2132" y="1121"/>
                  </a:lnTo>
                  <a:lnTo>
                    <a:pt x="1935" y="1121"/>
                  </a:lnTo>
                  <a:lnTo>
                    <a:pt x="1750" y="1121"/>
                  </a:lnTo>
                  <a:lnTo>
                    <a:pt x="1585" y="1121"/>
                  </a:lnTo>
                  <a:lnTo>
                    <a:pt x="1445" y="1121"/>
                  </a:lnTo>
                  <a:lnTo>
                    <a:pt x="1338" y="1121"/>
                  </a:lnTo>
                  <a:lnTo>
                    <a:pt x="1268" y="1121"/>
                  </a:lnTo>
                  <a:lnTo>
                    <a:pt x="1243" y="1121"/>
                  </a:lnTo>
                  <a:lnTo>
                    <a:pt x="1238" y="1131"/>
                  </a:lnTo>
                  <a:lnTo>
                    <a:pt x="1224" y="1159"/>
                  </a:lnTo>
                  <a:lnTo>
                    <a:pt x="1202" y="1202"/>
                  </a:lnTo>
                  <a:lnTo>
                    <a:pt x="1173" y="1257"/>
                  </a:lnTo>
                  <a:lnTo>
                    <a:pt x="1139" y="1323"/>
                  </a:lnTo>
                  <a:lnTo>
                    <a:pt x="1100" y="1396"/>
                  </a:lnTo>
                  <a:lnTo>
                    <a:pt x="1059" y="1474"/>
                  </a:lnTo>
                  <a:lnTo>
                    <a:pt x="1016" y="1555"/>
                  </a:lnTo>
                  <a:lnTo>
                    <a:pt x="974" y="1636"/>
                  </a:lnTo>
                  <a:lnTo>
                    <a:pt x="932" y="1714"/>
                  </a:lnTo>
                  <a:lnTo>
                    <a:pt x="894" y="1788"/>
                  </a:lnTo>
                  <a:lnTo>
                    <a:pt x="860" y="1853"/>
                  </a:lnTo>
                  <a:lnTo>
                    <a:pt x="831" y="1909"/>
                  </a:lnTo>
                  <a:lnTo>
                    <a:pt x="809" y="1952"/>
                  </a:lnTo>
                  <a:lnTo>
                    <a:pt x="795" y="1979"/>
                  </a:lnTo>
                  <a:lnTo>
                    <a:pt x="789" y="1989"/>
                  </a:lnTo>
                  <a:lnTo>
                    <a:pt x="755" y="1989"/>
                  </a:lnTo>
                  <a:lnTo>
                    <a:pt x="666" y="1989"/>
                  </a:lnTo>
                  <a:lnTo>
                    <a:pt x="539" y="1989"/>
                  </a:lnTo>
                  <a:lnTo>
                    <a:pt x="395" y="1989"/>
                  </a:lnTo>
                  <a:lnTo>
                    <a:pt x="251" y="1989"/>
                  </a:lnTo>
                  <a:lnTo>
                    <a:pt x="124" y="1989"/>
                  </a:lnTo>
                  <a:lnTo>
                    <a:pt x="35" y="1989"/>
                  </a:lnTo>
                  <a:lnTo>
                    <a:pt x="0" y="19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48">
              <a:extLst>
                <a:ext uri="{FF2B5EF4-FFF2-40B4-BE49-F238E27FC236}">
                  <a16:creationId xmlns:a16="http://schemas.microsoft.com/office/drawing/2014/main" id="{9D20C6FF-AB0D-8C9E-8895-5AB13762C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9" y="203"/>
              <a:ext cx="366" cy="398"/>
            </a:xfrm>
            <a:custGeom>
              <a:avLst/>
              <a:gdLst>
                <a:gd name="T0" fmla="*/ 0 w 1832"/>
                <a:gd name="T1" fmla="*/ 0 h 1989"/>
                <a:gd name="T2" fmla="*/ 0 w 1832"/>
                <a:gd name="T3" fmla="*/ 0 h 1989"/>
                <a:gd name="T4" fmla="*/ 0 w 1832"/>
                <a:gd name="T5" fmla="*/ 0 h 1989"/>
                <a:gd name="T6" fmla="*/ 0 w 1832"/>
                <a:gd name="T7" fmla="*/ 0 h 1989"/>
                <a:gd name="T8" fmla="*/ 0 w 1832"/>
                <a:gd name="T9" fmla="*/ 0 h 1989"/>
                <a:gd name="T10" fmla="*/ 0 w 1832"/>
                <a:gd name="T11" fmla="*/ 0 h 1989"/>
                <a:gd name="T12" fmla="*/ 0 w 1832"/>
                <a:gd name="T13" fmla="*/ 0 h 1989"/>
                <a:gd name="T14" fmla="*/ 0 w 1832"/>
                <a:gd name="T15" fmla="*/ 0 h 1989"/>
                <a:gd name="T16" fmla="*/ 0 w 1832"/>
                <a:gd name="T17" fmla="*/ 0 h 1989"/>
                <a:gd name="T18" fmla="*/ 0 w 1832"/>
                <a:gd name="T19" fmla="*/ 0 h 1989"/>
                <a:gd name="T20" fmla="*/ 0 w 1832"/>
                <a:gd name="T21" fmla="*/ 0 h 1989"/>
                <a:gd name="T22" fmla="*/ 0 w 1832"/>
                <a:gd name="T23" fmla="*/ 0 h 1989"/>
                <a:gd name="T24" fmla="*/ 0 w 1832"/>
                <a:gd name="T25" fmla="*/ 0 h 1989"/>
                <a:gd name="T26" fmla="*/ 0 w 1832"/>
                <a:gd name="T27" fmla="*/ 0 h 1989"/>
                <a:gd name="T28" fmla="*/ 0 w 1832"/>
                <a:gd name="T29" fmla="*/ 0 h 1989"/>
                <a:gd name="T30" fmla="*/ 0 w 1832"/>
                <a:gd name="T31" fmla="*/ 0 h 1989"/>
                <a:gd name="T32" fmla="*/ 0 w 1832"/>
                <a:gd name="T33" fmla="*/ 0 h 1989"/>
                <a:gd name="T34" fmla="*/ 0 w 1832"/>
                <a:gd name="T35" fmla="*/ 0 h 1989"/>
                <a:gd name="T36" fmla="*/ 0 w 1832"/>
                <a:gd name="T37" fmla="*/ 0 h 1989"/>
                <a:gd name="T38" fmla="*/ 0 w 1832"/>
                <a:gd name="T39" fmla="*/ 0 h 1989"/>
                <a:gd name="T40" fmla="*/ 0 w 1832"/>
                <a:gd name="T41" fmla="*/ 0 h 1989"/>
                <a:gd name="T42" fmla="*/ 0 w 1832"/>
                <a:gd name="T43" fmla="*/ 0 h 1989"/>
                <a:gd name="T44" fmla="*/ 0 w 1832"/>
                <a:gd name="T45" fmla="*/ 0 h 1989"/>
                <a:gd name="T46" fmla="*/ 0 w 1832"/>
                <a:gd name="T47" fmla="*/ 0 h 1989"/>
                <a:gd name="T48" fmla="*/ 0 w 1832"/>
                <a:gd name="T49" fmla="*/ 0 h 1989"/>
                <a:gd name="T50" fmla="*/ 0 w 1832"/>
                <a:gd name="T51" fmla="*/ 0 h 1989"/>
                <a:gd name="T52" fmla="*/ 0 w 1832"/>
                <a:gd name="T53" fmla="*/ 0 h 1989"/>
                <a:gd name="T54" fmla="*/ 0 w 1832"/>
                <a:gd name="T55" fmla="*/ 0 h 1989"/>
                <a:gd name="T56" fmla="*/ 0 w 1832"/>
                <a:gd name="T57" fmla="*/ 0 h 1989"/>
                <a:gd name="T58" fmla="*/ 0 w 1832"/>
                <a:gd name="T59" fmla="*/ 0 h 1989"/>
                <a:gd name="T60" fmla="*/ 0 w 1832"/>
                <a:gd name="T61" fmla="*/ 0 h 1989"/>
                <a:gd name="T62" fmla="*/ 0 w 1832"/>
                <a:gd name="T63" fmla="*/ 0 h 1989"/>
                <a:gd name="T64" fmla="*/ 0 w 1832"/>
                <a:gd name="T65" fmla="*/ 0 h 1989"/>
                <a:gd name="T66" fmla="*/ 0 w 1832"/>
                <a:gd name="T67" fmla="*/ 0 h 1989"/>
                <a:gd name="T68" fmla="*/ 0 w 1832"/>
                <a:gd name="T69" fmla="*/ 0 h 1989"/>
                <a:gd name="T70" fmla="*/ 0 w 1832"/>
                <a:gd name="T71" fmla="*/ 0 h 1989"/>
                <a:gd name="T72" fmla="*/ 0 w 1832"/>
                <a:gd name="T73" fmla="*/ 0 h 1989"/>
                <a:gd name="T74" fmla="*/ 0 w 1832"/>
                <a:gd name="T75" fmla="*/ 0 h 1989"/>
                <a:gd name="T76" fmla="*/ 0 w 1832"/>
                <a:gd name="T77" fmla="*/ 0 h 1989"/>
                <a:gd name="T78" fmla="*/ 0 w 1832"/>
                <a:gd name="T79" fmla="*/ 0 h 1989"/>
                <a:gd name="T80" fmla="*/ 0 w 1832"/>
                <a:gd name="T81" fmla="*/ 0 h 1989"/>
                <a:gd name="T82" fmla="*/ 0 w 1832"/>
                <a:gd name="T83" fmla="*/ 0 h 1989"/>
                <a:gd name="T84" fmla="*/ 0 w 1832"/>
                <a:gd name="T85" fmla="*/ 0 h 1989"/>
                <a:gd name="T86" fmla="*/ 0 w 1832"/>
                <a:gd name="T87" fmla="*/ 0 h 1989"/>
                <a:gd name="T88" fmla="*/ 0 w 1832"/>
                <a:gd name="T89" fmla="*/ 0 h 1989"/>
                <a:gd name="T90" fmla="*/ 0 w 1832"/>
                <a:gd name="T91" fmla="*/ 0 h 1989"/>
                <a:gd name="T92" fmla="*/ 0 w 1832"/>
                <a:gd name="T93" fmla="*/ 0 h 1989"/>
                <a:gd name="T94" fmla="*/ 0 w 1832"/>
                <a:gd name="T95" fmla="*/ 0 h 1989"/>
                <a:gd name="T96" fmla="*/ 0 w 1832"/>
                <a:gd name="T97" fmla="*/ 0 h 198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832" h="1989">
                  <a:moveTo>
                    <a:pt x="0" y="1989"/>
                  </a:moveTo>
                  <a:lnTo>
                    <a:pt x="11" y="1967"/>
                  </a:lnTo>
                  <a:lnTo>
                    <a:pt x="44" y="1903"/>
                  </a:lnTo>
                  <a:lnTo>
                    <a:pt x="97" y="1806"/>
                  </a:lnTo>
                  <a:lnTo>
                    <a:pt x="163" y="1679"/>
                  </a:lnTo>
                  <a:lnTo>
                    <a:pt x="241" y="1528"/>
                  </a:lnTo>
                  <a:lnTo>
                    <a:pt x="330" y="1360"/>
                  </a:lnTo>
                  <a:lnTo>
                    <a:pt x="424" y="1180"/>
                  </a:lnTo>
                  <a:lnTo>
                    <a:pt x="521" y="994"/>
                  </a:lnTo>
                  <a:lnTo>
                    <a:pt x="619" y="809"/>
                  </a:lnTo>
                  <a:lnTo>
                    <a:pt x="713" y="630"/>
                  </a:lnTo>
                  <a:lnTo>
                    <a:pt x="800" y="461"/>
                  </a:lnTo>
                  <a:lnTo>
                    <a:pt x="880" y="311"/>
                  </a:lnTo>
                  <a:lnTo>
                    <a:pt x="946" y="183"/>
                  </a:lnTo>
                  <a:lnTo>
                    <a:pt x="997" y="85"/>
                  </a:lnTo>
                  <a:lnTo>
                    <a:pt x="1031" y="22"/>
                  </a:lnTo>
                  <a:lnTo>
                    <a:pt x="1042" y="0"/>
                  </a:lnTo>
                  <a:lnTo>
                    <a:pt x="1077" y="0"/>
                  </a:lnTo>
                  <a:lnTo>
                    <a:pt x="1166" y="0"/>
                  </a:lnTo>
                  <a:lnTo>
                    <a:pt x="1292" y="0"/>
                  </a:lnTo>
                  <a:lnTo>
                    <a:pt x="1437" y="0"/>
                  </a:lnTo>
                  <a:lnTo>
                    <a:pt x="1581" y="0"/>
                  </a:lnTo>
                  <a:lnTo>
                    <a:pt x="1708" y="0"/>
                  </a:lnTo>
                  <a:lnTo>
                    <a:pt x="1797" y="0"/>
                  </a:lnTo>
                  <a:lnTo>
                    <a:pt x="1832" y="0"/>
                  </a:lnTo>
                  <a:lnTo>
                    <a:pt x="1820" y="22"/>
                  </a:lnTo>
                  <a:lnTo>
                    <a:pt x="1787" y="85"/>
                  </a:lnTo>
                  <a:lnTo>
                    <a:pt x="1736" y="183"/>
                  </a:lnTo>
                  <a:lnTo>
                    <a:pt x="1668" y="311"/>
                  </a:lnTo>
                  <a:lnTo>
                    <a:pt x="1590" y="461"/>
                  </a:lnTo>
                  <a:lnTo>
                    <a:pt x="1501" y="630"/>
                  </a:lnTo>
                  <a:lnTo>
                    <a:pt x="1407" y="809"/>
                  </a:lnTo>
                  <a:lnTo>
                    <a:pt x="1310" y="994"/>
                  </a:lnTo>
                  <a:lnTo>
                    <a:pt x="1212" y="1180"/>
                  </a:lnTo>
                  <a:lnTo>
                    <a:pt x="1117" y="1360"/>
                  </a:lnTo>
                  <a:lnTo>
                    <a:pt x="1029" y="1528"/>
                  </a:lnTo>
                  <a:lnTo>
                    <a:pt x="950" y="1679"/>
                  </a:lnTo>
                  <a:lnTo>
                    <a:pt x="883" y="1806"/>
                  </a:lnTo>
                  <a:lnTo>
                    <a:pt x="832" y="1903"/>
                  </a:lnTo>
                  <a:lnTo>
                    <a:pt x="799" y="1967"/>
                  </a:lnTo>
                  <a:lnTo>
                    <a:pt x="787" y="1989"/>
                  </a:lnTo>
                  <a:lnTo>
                    <a:pt x="753" y="1989"/>
                  </a:lnTo>
                  <a:lnTo>
                    <a:pt x="664" y="1989"/>
                  </a:lnTo>
                  <a:lnTo>
                    <a:pt x="538" y="1989"/>
                  </a:lnTo>
                  <a:lnTo>
                    <a:pt x="393" y="1989"/>
                  </a:lnTo>
                  <a:lnTo>
                    <a:pt x="248" y="1989"/>
                  </a:lnTo>
                  <a:lnTo>
                    <a:pt x="123" y="1989"/>
                  </a:lnTo>
                  <a:lnTo>
                    <a:pt x="34" y="1989"/>
                  </a:lnTo>
                  <a:lnTo>
                    <a:pt x="0" y="19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49">
              <a:extLst>
                <a:ext uri="{FF2B5EF4-FFF2-40B4-BE49-F238E27FC236}">
                  <a16:creationId xmlns:a16="http://schemas.microsoft.com/office/drawing/2014/main" id="{4457534E-4082-9C47-300A-1029F1DB8B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2" y="203"/>
              <a:ext cx="651" cy="398"/>
            </a:xfrm>
            <a:custGeom>
              <a:avLst/>
              <a:gdLst>
                <a:gd name="T0" fmla="*/ 0 w 3253"/>
                <a:gd name="T1" fmla="*/ 0 h 1989"/>
                <a:gd name="T2" fmla="*/ 0 w 3253"/>
                <a:gd name="T3" fmla="*/ 0 h 1989"/>
                <a:gd name="T4" fmla="*/ 0 w 3253"/>
                <a:gd name="T5" fmla="*/ 0 h 1989"/>
                <a:gd name="T6" fmla="*/ 0 w 3253"/>
                <a:gd name="T7" fmla="*/ 0 h 1989"/>
                <a:gd name="T8" fmla="*/ 0 w 3253"/>
                <a:gd name="T9" fmla="*/ 0 h 1989"/>
                <a:gd name="T10" fmla="*/ 0 w 3253"/>
                <a:gd name="T11" fmla="*/ 0 h 1989"/>
                <a:gd name="T12" fmla="*/ 0 w 3253"/>
                <a:gd name="T13" fmla="*/ 0 h 1989"/>
                <a:gd name="T14" fmla="*/ 0 w 3253"/>
                <a:gd name="T15" fmla="*/ 0 h 1989"/>
                <a:gd name="T16" fmla="*/ 0 w 3253"/>
                <a:gd name="T17" fmla="*/ 0 h 1989"/>
                <a:gd name="T18" fmla="*/ 0 w 3253"/>
                <a:gd name="T19" fmla="*/ 0 h 1989"/>
                <a:gd name="T20" fmla="*/ 0 w 3253"/>
                <a:gd name="T21" fmla="*/ 0 h 1989"/>
                <a:gd name="T22" fmla="*/ 0 w 3253"/>
                <a:gd name="T23" fmla="*/ 0 h 1989"/>
                <a:gd name="T24" fmla="*/ 0 w 3253"/>
                <a:gd name="T25" fmla="*/ 0 h 1989"/>
                <a:gd name="T26" fmla="*/ 0 w 3253"/>
                <a:gd name="T27" fmla="*/ 0 h 1989"/>
                <a:gd name="T28" fmla="*/ 0 w 3253"/>
                <a:gd name="T29" fmla="*/ 0 h 1989"/>
                <a:gd name="T30" fmla="*/ 0 w 3253"/>
                <a:gd name="T31" fmla="*/ 0 h 1989"/>
                <a:gd name="T32" fmla="*/ 0 w 3253"/>
                <a:gd name="T33" fmla="*/ 0 h 1989"/>
                <a:gd name="T34" fmla="*/ 0 w 3253"/>
                <a:gd name="T35" fmla="*/ 0 h 1989"/>
                <a:gd name="T36" fmla="*/ 0 w 3253"/>
                <a:gd name="T37" fmla="*/ 0 h 1989"/>
                <a:gd name="T38" fmla="*/ 0 w 3253"/>
                <a:gd name="T39" fmla="*/ 0 h 1989"/>
                <a:gd name="T40" fmla="*/ 0 w 3253"/>
                <a:gd name="T41" fmla="*/ 0 h 1989"/>
                <a:gd name="T42" fmla="*/ 0 w 3253"/>
                <a:gd name="T43" fmla="*/ 0 h 1989"/>
                <a:gd name="T44" fmla="*/ 0 w 3253"/>
                <a:gd name="T45" fmla="*/ 0 h 1989"/>
                <a:gd name="T46" fmla="*/ 0 w 3253"/>
                <a:gd name="T47" fmla="*/ 0 h 1989"/>
                <a:gd name="T48" fmla="*/ 0 w 3253"/>
                <a:gd name="T49" fmla="*/ 0 h 1989"/>
                <a:gd name="T50" fmla="*/ 0 w 3253"/>
                <a:gd name="T51" fmla="*/ 0 h 1989"/>
                <a:gd name="T52" fmla="*/ 0 w 3253"/>
                <a:gd name="T53" fmla="*/ 0 h 1989"/>
                <a:gd name="T54" fmla="*/ 0 w 3253"/>
                <a:gd name="T55" fmla="*/ 0 h 1989"/>
                <a:gd name="T56" fmla="*/ 0 w 3253"/>
                <a:gd name="T57" fmla="*/ 0 h 1989"/>
                <a:gd name="T58" fmla="*/ 0 w 3253"/>
                <a:gd name="T59" fmla="*/ 0 h 1989"/>
                <a:gd name="T60" fmla="*/ 0 w 3253"/>
                <a:gd name="T61" fmla="*/ 0 h 1989"/>
                <a:gd name="T62" fmla="*/ 0 w 3253"/>
                <a:gd name="T63" fmla="*/ 0 h 1989"/>
                <a:gd name="T64" fmla="*/ 0 w 3253"/>
                <a:gd name="T65" fmla="*/ 0 h 1989"/>
                <a:gd name="T66" fmla="*/ 0 w 3253"/>
                <a:gd name="T67" fmla="*/ 0 h 1989"/>
                <a:gd name="T68" fmla="*/ 0 w 3253"/>
                <a:gd name="T69" fmla="*/ 0 h 1989"/>
                <a:gd name="T70" fmla="*/ 0 w 3253"/>
                <a:gd name="T71" fmla="*/ 0 h 1989"/>
                <a:gd name="T72" fmla="*/ 0 w 3253"/>
                <a:gd name="T73" fmla="*/ 0 h 1989"/>
                <a:gd name="T74" fmla="*/ 0 w 3253"/>
                <a:gd name="T75" fmla="*/ 0 h 1989"/>
                <a:gd name="T76" fmla="*/ 0 w 3253"/>
                <a:gd name="T77" fmla="*/ 0 h 1989"/>
                <a:gd name="T78" fmla="*/ 0 w 3253"/>
                <a:gd name="T79" fmla="*/ 0 h 1989"/>
                <a:gd name="T80" fmla="*/ 0 w 3253"/>
                <a:gd name="T81" fmla="*/ 0 h 1989"/>
                <a:gd name="T82" fmla="*/ 0 w 3253"/>
                <a:gd name="T83" fmla="*/ 0 h 1989"/>
                <a:gd name="T84" fmla="*/ 0 w 3253"/>
                <a:gd name="T85" fmla="*/ 0 h 1989"/>
                <a:gd name="T86" fmla="*/ 0 w 3253"/>
                <a:gd name="T87" fmla="*/ 0 h 1989"/>
                <a:gd name="T88" fmla="*/ 0 w 3253"/>
                <a:gd name="T89" fmla="*/ 0 h 1989"/>
                <a:gd name="T90" fmla="*/ 0 w 3253"/>
                <a:gd name="T91" fmla="*/ 0 h 1989"/>
                <a:gd name="T92" fmla="*/ 0 w 3253"/>
                <a:gd name="T93" fmla="*/ 0 h 1989"/>
                <a:gd name="T94" fmla="*/ 0 w 3253"/>
                <a:gd name="T95" fmla="*/ 0 h 1989"/>
                <a:gd name="T96" fmla="*/ 0 w 3253"/>
                <a:gd name="T97" fmla="*/ 0 h 1989"/>
                <a:gd name="T98" fmla="*/ 0 w 3253"/>
                <a:gd name="T99" fmla="*/ 0 h 1989"/>
                <a:gd name="T100" fmla="*/ 0 w 3253"/>
                <a:gd name="T101" fmla="*/ 0 h 1989"/>
                <a:gd name="T102" fmla="*/ 0 w 3253"/>
                <a:gd name="T103" fmla="*/ 0 h 198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253" h="1989">
                  <a:moveTo>
                    <a:pt x="281" y="1989"/>
                  </a:moveTo>
                  <a:lnTo>
                    <a:pt x="292" y="1970"/>
                  </a:lnTo>
                  <a:lnTo>
                    <a:pt x="320" y="1915"/>
                  </a:lnTo>
                  <a:lnTo>
                    <a:pt x="364" y="1831"/>
                  </a:lnTo>
                  <a:lnTo>
                    <a:pt x="422" y="1721"/>
                  </a:lnTo>
                  <a:lnTo>
                    <a:pt x="490" y="1591"/>
                  </a:lnTo>
                  <a:lnTo>
                    <a:pt x="567" y="1446"/>
                  </a:lnTo>
                  <a:lnTo>
                    <a:pt x="648" y="1290"/>
                  </a:lnTo>
                  <a:lnTo>
                    <a:pt x="732" y="1131"/>
                  </a:lnTo>
                  <a:lnTo>
                    <a:pt x="816" y="971"/>
                  </a:lnTo>
                  <a:lnTo>
                    <a:pt x="898" y="815"/>
                  </a:lnTo>
                  <a:lnTo>
                    <a:pt x="974" y="670"/>
                  </a:lnTo>
                  <a:lnTo>
                    <a:pt x="1043" y="540"/>
                  </a:lnTo>
                  <a:lnTo>
                    <a:pt x="1101" y="430"/>
                  </a:lnTo>
                  <a:lnTo>
                    <a:pt x="1145" y="346"/>
                  </a:lnTo>
                  <a:lnTo>
                    <a:pt x="1174" y="291"/>
                  </a:lnTo>
                  <a:lnTo>
                    <a:pt x="1184" y="272"/>
                  </a:lnTo>
                  <a:lnTo>
                    <a:pt x="1171" y="272"/>
                  </a:lnTo>
                  <a:lnTo>
                    <a:pt x="1133" y="272"/>
                  </a:lnTo>
                  <a:lnTo>
                    <a:pt x="1075" y="272"/>
                  </a:lnTo>
                  <a:lnTo>
                    <a:pt x="999" y="272"/>
                  </a:lnTo>
                  <a:lnTo>
                    <a:pt x="909" y="272"/>
                  </a:lnTo>
                  <a:lnTo>
                    <a:pt x="809" y="272"/>
                  </a:lnTo>
                  <a:lnTo>
                    <a:pt x="702" y="272"/>
                  </a:lnTo>
                  <a:lnTo>
                    <a:pt x="592" y="272"/>
                  </a:lnTo>
                  <a:lnTo>
                    <a:pt x="482" y="272"/>
                  </a:lnTo>
                  <a:lnTo>
                    <a:pt x="375" y="272"/>
                  </a:lnTo>
                  <a:lnTo>
                    <a:pt x="275" y="272"/>
                  </a:lnTo>
                  <a:lnTo>
                    <a:pt x="185" y="272"/>
                  </a:lnTo>
                  <a:lnTo>
                    <a:pt x="109" y="272"/>
                  </a:lnTo>
                  <a:lnTo>
                    <a:pt x="51" y="272"/>
                  </a:lnTo>
                  <a:lnTo>
                    <a:pt x="13" y="272"/>
                  </a:lnTo>
                  <a:lnTo>
                    <a:pt x="0" y="272"/>
                  </a:lnTo>
                  <a:lnTo>
                    <a:pt x="6" y="260"/>
                  </a:lnTo>
                  <a:lnTo>
                    <a:pt x="22" y="229"/>
                  </a:lnTo>
                  <a:lnTo>
                    <a:pt x="46" y="185"/>
                  </a:lnTo>
                  <a:lnTo>
                    <a:pt x="72" y="135"/>
                  </a:lnTo>
                  <a:lnTo>
                    <a:pt x="98" y="85"/>
                  </a:lnTo>
                  <a:lnTo>
                    <a:pt x="122" y="43"/>
                  </a:lnTo>
                  <a:lnTo>
                    <a:pt x="137" y="12"/>
                  </a:lnTo>
                  <a:lnTo>
                    <a:pt x="145" y="0"/>
                  </a:lnTo>
                  <a:lnTo>
                    <a:pt x="179" y="0"/>
                  </a:lnTo>
                  <a:lnTo>
                    <a:pt x="278" y="0"/>
                  </a:lnTo>
                  <a:lnTo>
                    <a:pt x="431" y="0"/>
                  </a:lnTo>
                  <a:lnTo>
                    <a:pt x="630" y="0"/>
                  </a:lnTo>
                  <a:lnTo>
                    <a:pt x="865" y="0"/>
                  </a:lnTo>
                  <a:lnTo>
                    <a:pt x="1127" y="0"/>
                  </a:lnTo>
                  <a:lnTo>
                    <a:pt x="1409" y="0"/>
                  </a:lnTo>
                  <a:lnTo>
                    <a:pt x="1698" y="0"/>
                  </a:lnTo>
                  <a:lnTo>
                    <a:pt x="1989" y="0"/>
                  </a:lnTo>
                  <a:lnTo>
                    <a:pt x="2269" y="0"/>
                  </a:lnTo>
                  <a:lnTo>
                    <a:pt x="2531" y="0"/>
                  </a:lnTo>
                  <a:lnTo>
                    <a:pt x="2768" y="0"/>
                  </a:lnTo>
                  <a:lnTo>
                    <a:pt x="2966" y="0"/>
                  </a:lnTo>
                  <a:lnTo>
                    <a:pt x="3119" y="0"/>
                  </a:lnTo>
                  <a:lnTo>
                    <a:pt x="3217" y="0"/>
                  </a:lnTo>
                  <a:lnTo>
                    <a:pt x="3253" y="0"/>
                  </a:lnTo>
                  <a:lnTo>
                    <a:pt x="3247" y="12"/>
                  </a:lnTo>
                  <a:lnTo>
                    <a:pt x="3230" y="43"/>
                  </a:lnTo>
                  <a:lnTo>
                    <a:pt x="3207" y="85"/>
                  </a:lnTo>
                  <a:lnTo>
                    <a:pt x="3181" y="135"/>
                  </a:lnTo>
                  <a:lnTo>
                    <a:pt x="3155" y="185"/>
                  </a:lnTo>
                  <a:lnTo>
                    <a:pt x="3131" y="229"/>
                  </a:lnTo>
                  <a:lnTo>
                    <a:pt x="3115" y="260"/>
                  </a:lnTo>
                  <a:lnTo>
                    <a:pt x="3108" y="272"/>
                  </a:lnTo>
                  <a:lnTo>
                    <a:pt x="3096" y="272"/>
                  </a:lnTo>
                  <a:lnTo>
                    <a:pt x="3060" y="272"/>
                  </a:lnTo>
                  <a:lnTo>
                    <a:pt x="3004" y="272"/>
                  </a:lnTo>
                  <a:lnTo>
                    <a:pt x="2931" y="272"/>
                  </a:lnTo>
                  <a:lnTo>
                    <a:pt x="2845" y="272"/>
                  </a:lnTo>
                  <a:lnTo>
                    <a:pt x="2749" y="272"/>
                  </a:lnTo>
                  <a:lnTo>
                    <a:pt x="2647" y="272"/>
                  </a:lnTo>
                  <a:lnTo>
                    <a:pt x="2541" y="272"/>
                  </a:lnTo>
                  <a:lnTo>
                    <a:pt x="2434" y="272"/>
                  </a:lnTo>
                  <a:lnTo>
                    <a:pt x="2332" y="272"/>
                  </a:lnTo>
                  <a:lnTo>
                    <a:pt x="2236" y="272"/>
                  </a:lnTo>
                  <a:lnTo>
                    <a:pt x="2150" y="272"/>
                  </a:lnTo>
                  <a:lnTo>
                    <a:pt x="2077" y="272"/>
                  </a:lnTo>
                  <a:lnTo>
                    <a:pt x="2021" y="272"/>
                  </a:lnTo>
                  <a:lnTo>
                    <a:pt x="1985" y="272"/>
                  </a:lnTo>
                  <a:lnTo>
                    <a:pt x="1972" y="272"/>
                  </a:lnTo>
                  <a:lnTo>
                    <a:pt x="1963" y="291"/>
                  </a:lnTo>
                  <a:lnTo>
                    <a:pt x="1933" y="346"/>
                  </a:lnTo>
                  <a:lnTo>
                    <a:pt x="1889" y="430"/>
                  </a:lnTo>
                  <a:lnTo>
                    <a:pt x="1831" y="540"/>
                  </a:lnTo>
                  <a:lnTo>
                    <a:pt x="1763" y="670"/>
                  </a:lnTo>
                  <a:lnTo>
                    <a:pt x="1686" y="815"/>
                  </a:lnTo>
                  <a:lnTo>
                    <a:pt x="1606" y="971"/>
                  </a:lnTo>
                  <a:lnTo>
                    <a:pt x="1521" y="1131"/>
                  </a:lnTo>
                  <a:lnTo>
                    <a:pt x="1437" y="1290"/>
                  </a:lnTo>
                  <a:lnTo>
                    <a:pt x="1355" y="1446"/>
                  </a:lnTo>
                  <a:lnTo>
                    <a:pt x="1279" y="1591"/>
                  </a:lnTo>
                  <a:lnTo>
                    <a:pt x="1210" y="1721"/>
                  </a:lnTo>
                  <a:lnTo>
                    <a:pt x="1152" y="1831"/>
                  </a:lnTo>
                  <a:lnTo>
                    <a:pt x="1108" y="1915"/>
                  </a:lnTo>
                  <a:lnTo>
                    <a:pt x="1080" y="1970"/>
                  </a:lnTo>
                  <a:lnTo>
                    <a:pt x="1069" y="1989"/>
                  </a:lnTo>
                  <a:lnTo>
                    <a:pt x="1036" y="1989"/>
                  </a:lnTo>
                  <a:lnTo>
                    <a:pt x="946" y="1989"/>
                  </a:lnTo>
                  <a:lnTo>
                    <a:pt x="820" y="1989"/>
                  </a:lnTo>
                  <a:lnTo>
                    <a:pt x="675" y="1989"/>
                  </a:lnTo>
                  <a:lnTo>
                    <a:pt x="530" y="1989"/>
                  </a:lnTo>
                  <a:lnTo>
                    <a:pt x="405" y="1989"/>
                  </a:lnTo>
                  <a:lnTo>
                    <a:pt x="316" y="1989"/>
                  </a:lnTo>
                  <a:lnTo>
                    <a:pt x="281" y="19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0">
              <a:extLst>
                <a:ext uri="{FF2B5EF4-FFF2-40B4-BE49-F238E27FC236}">
                  <a16:creationId xmlns:a16="http://schemas.microsoft.com/office/drawing/2014/main" id="{A671BFEC-DBAB-29BD-225E-BBA1A8C7C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" y="752"/>
              <a:ext cx="52" cy="110"/>
            </a:xfrm>
            <a:custGeom>
              <a:avLst/>
              <a:gdLst>
                <a:gd name="T0" fmla="*/ 0 w 264"/>
                <a:gd name="T1" fmla="*/ 0 h 549"/>
                <a:gd name="T2" fmla="*/ 0 w 264"/>
                <a:gd name="T3" fmla="*/ 0 h 549"/>
                <a:gd name="T4" fmla="*/ 0 w 264"/>
                <a:gd name="T5" fmla="*/ 0 h 549"/>
                <a:gd name="T6" fmla="*/ 0 w 264"/>
                <a:gd name="T7" fmla="*/ 0 h 549"/>
                <a:gd name="T8" fmla="*/ 0 w 264"/>
                <a:gd name="T9" fmla="*/ 0 h 549"/>
                <a:gd name="T10" fmla="*/ 0 w 264"/>
                <a:gd name="T11" fmla="*/ 0 h 549"/>
                <a:gd name="T12" fmla="*/ 0 w 264"/>
                <a:gd name="T13" fmla="*/ 0 h 549"/>
                <a:gd name="T14" fmla="*/ 0 w 264"/>
                <a:gd name="T15" fmla="*/ 0 h 549"/>
                <a:gd name="T16" fmla="*/ 0 w 264"/>
                <a:gd name="T17" fmla="*/ 0 h 549"/>
                <a:gd name="T18" fmla="*/ 0 w 264"/>
                <a:gd name="T19" fmla="*/ 0 h 549"/>
                <a:gd name="T20" fmla="*/ 0 w 264"/>
                <a:gd name="T21" fmla="*/ 0 h 549"/>
                <a:gd name="T22" fmla="*/ 0 w 264"/>
                <a:gd name="T23" fmla="*/ 0 h 549"/>
                <a:gd name="T24" fmla="*/ 0 w 264"/>
                <a:gd name="T25" fmla="*/ 0 h 549"/>
                <a:gd name="T26" fmla="*/ 0 w 264"/>
                <a:gd name="T27" fmla="*/ 0 h 549"/>
                <a:gd name="T28" fmla="*/ 0 w 264"/>
                <a:gd name="T29" fmla="*/ 0 h 549"/>
                <a:gd name="T30" fmla="*/ 0 w 264"/>
                <a:gd name="T31" fmla="*/ 0 h 549"/>
                <a:gd name="T32" fmla="*/ 0 w 264"/>
                <a:gd name="T33" fmla="*/ 0 h 549"/>
                <a:gd name="T34" fmla="*/ 0 w 264"/>
                <a:gd name="T35" fmla="*/ 0 h 549"/>
                <a:gd name="T36" fmla="*/ 0 w 264"/>
                <a:gd name="T37" fmla="*/ 0 h 549"/>
                <a:gd name="T38" fmla="*/ 0 w 264"/>
                <a:gd name="T39" fmla="*/ 0 h 549"/>
                <a:gd name="T40" fmla="*/ 0 w 264"/>
                <a:gd name="T41" fmla="*/ 0 h 549"/>
                <a:gd name="T42" fmla="*/ 0 w 264"/>
                <a:gd name="T43" fmla="*/ 0 h 549"/>
                <a:gd name="T44" fmla="*/ 0 w 264"/>
                <a:gd name="T45" fmla="*/ 0 h 549"/>
                <a:gd name="T46" fmla="*/ 0 w 264"/>
                <a:gd name="T47" fmla="*/ 0 h 549"/>
                <a:gd name="T48" fmla="*/ 0 w 264"/>
                <a:gd name="T49" fmla="*/ 0 h 549"/>
                <a:gd name="T50" fmla="*/ 0 w 264"/>
                <a:gd name="T51" fmla="*/ 0 h 549"/>
                <a:gd name="T52" fmla="*/ 0 w 264"/>
                <a:gd name="T53" fmla="*/ 0 h 549"/>
                <a:gd name="T54" fmla="*/ 0 w 264"/>
                <a:gd name="T55" fmla="*/ 0 h 549"/>
                <a:gd name="T56" fmla="*/ 0 w 264"/>
                <a:gd name="T57" fmla="*/ 0 h 549"/>
                <a:gd name="T58" fmla="*/ 0 w 264"/>
                <a:gd name="T59" fmla="*/ 0 h 549"/>
                <a:gd name="T60" fmla="*/ 0 w 264"/>
                <a:gd name="T61" fmla="*/ 0 h 549"/>
                <a:gd name="T62" fmla="*/ 0 w 264"/>
                <a:gd name="T63" fmla="*/ 0 h 549"/>
                <a:gd name="T64" fmla="*/ 0 w 264"/>
                <a:gd name="T65" fmla="*/ 0 h 549"/>
                <a:gd name="T66" fmla="*/ 0 w 264"/>
                <a:gd name="T67" fmla="*/ 0 h 549"/>
                <a:gd name="T68" fmla="*/ 0 w 264"/>
                <a:gd name="T69" fmla="*/ 0 h 549"/>
                <a:gd name="T70" fmla="*/ 0 w 264"/>
                <a:gd name="T71" fmla="*/ 0 h 549"/>
                <a:gd name="T72" fmla="*/ 0 w 264"/>
                <a:gd name="T73" fmla="*/ 0 h 549"/>
                <a:gd name="T74" fmla="*/ 0 w 264"/>
                <a:gd name="T75" fmla="*/ 0 h 549"/>
                <a:gd name="T76" fmla="*/ 0 w 264"/>
                <a:gd name="T77" fmla="*/ 0 h 549"/>
                <a:gd name="T78" fmla="*/ 0 w 264"/>
                <a:gd name="T79" fmla="*/ 0 h 54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64" h="549">
                  <a:moveTo>
                    <a:pt x="39" y="549"/>
                  </a:moveTo>
                  <a:lnTo>
                    <a:pt x="33" y="549"/>
                  </a:lnTo>
                  <a:lnTo>
                    <a:pt x="20" y="549"/>
                  </a:lnTo>
                  <a:lnTo>
                    <a:pt x="6" y="549"/>
                  </a:lnTo>
                  <a:lnTo>
                    <a:pt x="0" y="549"/>
                  </a:lnTo>
                  <a:lnTo>
                    <a:pt x="0" y="525"/>
                  </a:lnTo>
                  <a:lnTo>
                    <a:pt x="0" y="462"/>
                  </a:lnTo>
                  <a:lnTo>
                    <a:pt x="0" y="376"/>
                  </a:lnTo>
                  <a:lnTo>
                    <a:pt x="0" y="275"/>
                  </a:lnTo>
                  <a:lnTo>
                    <a:pt x="0" y="174"/>
                  </a:lnTo>
                  <a:lnTo>
                    <a:pt x="0" y="86"/>
                  </a:lnTo>
                  <a:lnTo>
                    <a:pt x="0" y="24"/>
                  </a:lnTo>
                  <a:lnTo>
                    <a:pt x="0" y="0"/>
                  </a:lnTo>
                  <a:lnTo>
                    <a:pt x="6" y="0"/>
                  </a:lnTo>
                  <a:lnTo>
                    <a:pt x="20" y="0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39" y="11"/>
                  </a:lnTo>
                  <a:lnTo>
                    <a:pt x="39" y="38"/>
                  </a:lnTo>
                  <a:lnTo>
                    <a:pt x="39" y="77"/>
                  </a:lnTo>
                  <a:lnTo>
                    <a:pt x="39" y="124"/>
                  </a:lnTo>
                  <a:lnTo>
                    <a:pt x="39" y="169"/>
                  </a:lnTo>
                  <a:lnTo>
                    <a:pt x="39" y="208"/>
                  </a:lnTo>
                  <a:lnTo>
                    <a:pt x="39" y="235"/>
                  </a:lnTo>
                  <a:lnTo>
                    <a:pt x="39" y="246"/>
                  </a:lnTo>
                  <a:lnTo>
                    <a:pt x="48" y="246"/>
                  </a:lnTo>
                  <a:lnTo>
                    <a:pt x="68" y="246"/>
                  </a:lnTo>
                  <a:lnTo>
                    <a:pt x="99" y="246"/>
                  </a:lnTo>
                  <a:lnTo>
                    <a:pt x="132" y="246"/>
                  </a:lnTo>
                  <a:lnTo>
                    <a:pt x="166" y="246"/>
                  </a:lnTo>
                  <a:lnTo>
                    <a:pt x="196" y="246"/>
                  </a:lnTo>
                  <a:lnTo>
                    <a:pt x="217" y="246"/>
                  </a:lnTo>
                  <a:lnTo>
                    <a:pt x="226" y="246"/>
                  </a:lnTo>
                  <a:lnTo>
                    <a:pt x="226" y="235"/>
                  </a:lnTo>
                  <a:lnTo>
                    <a:pt x="226" y="208"/>
                  </a:lnTo>
                  <a:lnTo>
                    <a:pt x="226" y="169"/>
                  </a:lnTo>
                  <a:lnTo>
                    <a:pt x="226" y="124"/>
                  </a:lnTo>
                  <a:lnTo>
                    <a:pt x="226" y="77"/>
                  </a:lnTo>
                  <a:lnTo>
                    <a:pt x="226" y="38"/>
                  </a:lnTo>
                  <a:lnTo>
                    <a:pt x="226" y="11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45" y="0"/>
                  </a:lnTo>
                  <a:lnTo>
                    <a:pt x="258" y="0"/>
                  </a:lnTo>
                  <a:lnTo>
                    <a:pt x="264" y="0"/>
                  </a:lnTo>
                  <a:lnTo>
                    <a:pt x="264" y="24"/>
                  </a:lnTo>
                  <a:lnTo>
                    <a:pt x="264" y="86"/>
                  </a:lnTo>
                  <a:lnTo>
                    <a:pt x="264" y="174"/>
                  </a:lnTo>
                  <a:lnTo>
                    <a:pt x="264" y="275"/>
                  </a:lnTo>
                  <a:lnTo>
                    <a:pt x="264" y="376"/>
                  </a:lnTo>
                  <a:lnTo>
                    <a:pt x="264" y="462"/>
                  </a:lnTo>
                  <a:lnTo>
                    <a:pt x="264" y="525"/>
                  </a:lnTo>
                  <a:lnTo>
                    <a:pt x="264" y="549"/>
                  </a:lnTo>
                  <a:lnTo>
                    <a:pt x="258" y="549"/>
                  </a:lnTo>
                  <a:lnTo>
                    <a:pt x="245" y="549"/>
                  </a:lnTo>
                  <a:lnTo>
                    <a:pt x="232" y="549"/>
                  </a:lnTo>
                  <a:lnTo>
                    <a:pt x="226" y="549"/>
                  </a:lnTo>
                  <a:lnTo>
                    <a:pt x="226" y="538"/>
                  </a:lnTo>
                  <a:lnTo>
                    <a:pt x="226" y="510"/>
                  </a:lnTo>
                  <a:lnTo>
                    <a:pt x="226" y="470"/>
                  </a:lnTo>
                  <a:lnTo>
                    <a:pt x="226" y="423"/>
                  </a:lnTo>
                  <a:lnTo>
                    <a:pt x="226" y="378"/>
                  </a:lnTo>
                  <a:lnTo>
                    <a:pt x="226" y="338"/>
                  </a:lnTo>
                  <a:lnTo>
                    <a:pt x="226" y="309"/>
                  </a:lnTo>
                  <a:lnTo>
                    <a:pt x="226" y="298"/>
                  </a:lnTo>
                  <a:lnTo>
                    <a:pt x="217" y="298"/>
                  </a:lnTo>
                  <a:lnTo>
                    <a:pt x="196" y="298"/>
                  </a:lnTo>
                  <a:lnTo>
                    <a:pt x="166" y="298"/>
                  </a:lnTo>
                  <a:lnTo>
                    <a:pt x="132" y="298"/>
                  </a:lnTo>
                  <a:lnTo>
                    <a:pt x="99" y="298"/>
                  </a:lnTo>
                  <a:lnTo>
                    <a:pt x="68" y="298"/>
                  </a:lnTo>
                  <a:lnTo>
                    <a:pt x="48" y="298"/>
                  </a:lnTo>
                  <a:lnTo>
                    <a:pt x="39" y="298"/>
                  </a:lnTo>
                  <a:lnTo>
                    <a:pt x="39" y="309"/>
                  </a:lnTo>
                  <a:lnTo>
                    <a:pt x="39" y="338"/>
                  </a:lnTo>
                  <a:lnTo>
                    <a:pt x="39" y="378"/>
                  </a:lnTo>
                  <a:lnTo>
                    <a:pt x="39" y="423"/>
                  </a:lnTo>
                  <a:lnTo>
                    <a:pt x="39" y="470"/>
                  </a:lnTo>
                  <a:lnTo>
                    <a:pt x="39" y="510"/>
                  </a:lnTo>
                  <a:lnTo>
                    <a:pt x="39" y="538"/>
                  </a:lnTo>
                  <a:lnTo>
                    <a:pt x="39" y="5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1">
              <a:extLst>
                <a:ext uri="{FF2B5EF4-FFF2-40B4-BE49-F238E27FC236}">
                  <a16:creationId xmlns:a16="http://schemas.microsoft.com/office/drawing/2014/main" id="{44E28FB5-3D1F-7321-A5A9-3563475B9E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7" y="776"/>
              <a:ext cx="61" cy="88"/>
            </a:xfrm>
            <a:custGeom>
              <a:avLst/>
              <a:gdLst>
                <a:gd name="T0" fmla="*/ 0 w 306"/>
                <a:gd name="T1" fmla="*/ 0 h 437"/>
                <a:gd name="T2" fmla="*/ 0 w 306"/>
                <a:gd name="T3" fmla="*/ 0 h 437"/>
                <a:gd name="T4" fmla="*/ 0 w 306"/>
                <a:gd name="T5" fmla="*/ 0 h 437"/>
                <a:gd name="T6" fmla="*/ 0 w 306"/>
                <a:gd name="T7" fmla="*/ 0 h 437"/>
                <a:gd name="T8" fmla="*/ 0 w 306"/>
                <a:gd name="T9" fmla="*/ 0 h 437"/>
                <a:gd name="T10" fmla="*/ 0 w 306"/>
                <a:gd name="T11" fmla="*/ 0 h 437"/>
                <a:gd name="T12" fmla="*/ 0 w 306"/>
                <a:gd name="T13" fmla="*/ 0 h 437"/>
                <a:gd name="T14" fmla="*/ 0 w 306"/>
                <a:gd name="T15" fmla="*/ 0 h 437"/>
                <a:gd name="T16" fmla="*/ 0 w 306"/>
                <a:gd name="T17" fmla="*/ 0 h 437"/>
                <a:gd name="T18" fmla="*/ 0 w 306"/>
                <a:gd name="T19" fmla="*/ 0 h 437"/>
                <a:gd name="T20" fmla="*/ 0 w 306"/>
                <a:gd name="T21" fmla="*/ 0 h 437"/>
                <a:gd name="T22" fmla="*/ 0 w 306"/>
                <a:gd name="T23" fmla="*/ 0 h 437"/>
                <a:gd name="T24" fmla="*/ 0 w 306"/>
                <a:gd name="T25" fmla="*/ 0 h 437"/>
                <a:gd name="T26" fmla="*/ 0 w 306"/>
                <a:gd name="T27" fmla="*/ 0 h 437"/>
                <a:gd name="T28" fmla="*/ 0 w 306"/>
                <a:gd name="T29" fmla="*/ 0 h 437"/>
                <a:gd name="T30" fmla="*/ 0 w 306"/>
                <a:gd name="T31" fmla="*/ 0 h 437"/>
                <a:gd name="T32" fmla="*/ 0 w 306"/>
                <a:gd name="T33" fmla="*/ 0 h 437"/>
                <a:gd name="T34" fmla="*/ 0 w 306"/>
                <a:gd name="T35" fmla="*/ 0 h 437"/>
                <a:gd name="T36" fmla="*/ 0 w 306"/>
                <a:gd name="T37" fmla="*/ 0 h 437"/>
                <a:gd name="T38" fmla="*/ 0 w 306"/>
                <a:gd name="T39" fmla="*/ 0 h 437"/>
                <a:gd name="T40" fmla="*/ 0 w 306"/>
                <a:gd name="T41" fmla="*/ 0 h 437"/>
                <a:gd name="T42" fmla="*/ 0 w 306"/>
                <a:gd name="T43" fmla="*/ 0 h 437"/>
                <a:gd name="T44" fmla="*/ 0 w 306"/>
                <a:gd name="T45" fmla="*/ 0 h 437"/>
                <a:gd name="T46" fmla="*/ 0 w 306"/>
                <a:gd name="T47" fmla="*/ 0 h 437"/>
                <a:gd name="T48" fmla="*/ 0 w 306"/>
                <a:gd name="T49" fmla="*/ 0 h 437"/>
                <a:gd name="T50" fmla="*/ 0 w 306"/>
                <a:gd name="T51" fmla="*/ 0 h 437"/>
                <a:gd name="T52" fmla="*/ 0 w 306"/>
                <a:gd name="T53" fmla="*/ 0 h 437"/>
                <a:gd name="T54" fmla="*/ 0 w 306"/>
                <a:gd name="T55" fmla="*/ 0 h 437"/>
                <a:gd name="T56" fmla="*/ 0 w 306"/>
                <a:gd name="T57" fmla="*/ 0 h 437"/>
                <a:gd name="T58" fmla="*/ 0 w 306"/>
                <a:gd name="T59" fmla="*/ 0 h 437"/>
                <a:gd name="T60" fmla="*/ 0 w 306"/>
                <a:gd name="T61" fmla="*/ 0 h 437"/>
                <a:gd name="T62" fmla="*/ 0 w 306"/>
                <a:gd name="T63" fmla="*/ 0 h 437"/>
                <a:gd name="T64" fmla="*/ 0 w 306"/>
                <a:gd name="T65" fmla="*/ 0 h 437"/>
                <a:gd name="T66" fmla="*/ 0 w 306"/>
                <a:gd name="T67" fmla="*/ 0 h 437"/>
                <a:gd name="T68" fmla="*/ 0 w 306"/>
                <a:gd name="T69" fmla="*/ 0 h 437"/>
                <a:gd name="T70" fmla="*/ 0 w 306"/>
                <a:gd name="T71" fmla="*/ 0 h 437"/>
                <a:gd name="T72" fmla="*/ 0 w 306"/>
                <a:gd name="T73" fmla="*/ 0 h 437"/>
                <a:gd name="T74" fmla="*/ 0 w 306"/>
                <a:gd name="T75" fmla="*/ 0 h 437"/>
                <a:gd name="T76" fmla="*/ 0 w 306"/>
                <a:gd name="T77" fmla="*/ 0 h 437"/>
                <a:gd name="T78" fmla="*/ 0 w 306"/>
                <a:gd name="T79" fmla="*/ 0 h 437"/>
                <a:gd name="T80" fmla="*/ 0 w 306"/>
                <a:gd name="T81" fmla="*/ 0 h 437"/>
                <a:gd name="T82" fmla="*/ 0 w 306"/>
                <a:gd name="T83" fmla="*/ 0 h 437"/>
                <a:gd name="T84" fmla="*/ 0 w 306"/>
                <a:gd name="T85" fmla="*/ 0 h 437"/>
                <a:gd name="T86" fmla="*/ 0 w 306"/>
                <a:gd name="T87" fmla="*/ 0 h 437"/>
                <a:gd name="T88" fmla="*/ 0 w 306"/>
                <a:gd name="T89" fmla="*/ 0 h 437"/>
                <a:gd name="T90" fmla="*/ 0 w 306"/>
                <a:gd name="T91" fmla="*/ 0 h 437"/>
                <a:gd name="T92" fmla="*/ 0 w 306"/>
                <a:gd name="T93" fmla="*/ 0 h 437"/>
                <a:gd name="T94" fmla="*/ 0 w 306"/>
                <a:gd name="T95" fmla="*/ 0 h 437"/>
                <a:gd name="T96" fmla="*/ 0 w 306"/>
                <a:gd name="T97" fmla="*/ 0 h 437"/>
                <a:gd name="T98" fmla="*/ 0 w 306"/>
                <a:gd name="T99" fmla="*/ 0 h 43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6" h="437">
                  <a:moveTo>
                    <a:pt x="263" y="190"/>
                  </a:moveTo>
                  <a:lnTo>
                    <a:pt x="261" y="172"/>
                  </a:lnTo>
                  <a:lnTo>
                    <a:pt x="257" y="156"/>
                  </a:lnTo>
                  <a:lnTo>
                    <a:pt x="253" y="142"/>
                  </a:lnTo>
                  <a:lnTo>
                    <a:pt x="248" y="128"/>
                  </a:lnTo>
                  <a:lnTo>
                    <a:pt x="243" y="116"/>
                  </a:lnTo>
                  <a:lnTo>
                    <a:pt x="237" y="104"/>
                  </a:lnTo>
                  <a:lnTo>
                    <a:pt x="231" y="95"/>
                  </a:lnTo>
                  <a:lnTo>
                    <a:pt x="224" y="85"/>
                  </a:lnTo>
                  <a:lnTo>
                    <a:pt x="217" y="77"/>
                  </a:lnTo>
                  <a:lnTo>
                    <a:pt x="209" y="70"/>
                  </a:lnTo>
                  <a:lnTo>
                    <a:pt x="200" y="64"/>
                  </a:lnTo>
                  <a:lnTo>
                    <a:pt x="191" y="59"/>
                  </a:lnTo>
                  <a:lnTo>
                    <a:pt x="181" y="54"/>
                  </a:lnTo>
                  <a:lnTo>
                    <a:pt x="171" y="52"/>
                  </a:lnTo>
                  <a:lnTo>
                    <a:pt x="160" y="51"/>
                  </a:lnTo>
                  <a:lnTo>
                    <a:pt x="149" y="50"/>
                  </a:lnTo>
                  <a:lnTo>
                    <a:pt x="139" y="51"/>
                  </a:lnTo>
                  <a:lnTo>
                    <a:pt x="128" y="52"/>
                  </a:lnTo>
                  <a:lnTo>
                    <a:pt x="118" y="55"/>
                  </a:lnTo>
                  <a:lnTo>
                    <a:pt x="109" y="59"/>
                  </a:lnTo>
                  <a:lnTo>
                    <a:pt x="101" y="65"/>
                  </a:lnTo>
                  <a:lnTo>
                    <a:pt x="91" y="71"/>
                  </a:lnTo>
                  <a:lnTo>
                    <a:pt x="84" y="79"/>
                  </a:lnTo>
                  <a:lnTo>
                    <a:pt x="76" y="88"/>
                  </a:lnTo>
                  <a:lnTo>
                    <a:pt x="69" y="97"/>
                  </a:lnTo>
                  <a:lnTo>
                    <a:pt x="63" y="108"/>
                  </a:lnTo>
                  <a:lnTo>
                    <a:pt x="57" y="120"/>
                  </a:lnTo>
                  <a:lnTo>
                    <a:pt x="52" y="131"/>
                  </a:lnTo>
                  <a:lnTo>
                    <a:pt x="47" y="145"/>
                  </a:lnTo>
                  <a:lnTo>
                    <a:pt x="44" y="159"/>
                  </a:lnTo>
                  <a:lnTo>
                    <a:pt x="41" y="174"/>
                  </a:lnTo>
                  <a:lnTo>
                    <a:pt x="39" y="190"/>
                  </a:lnTo>
                  <a:lnTo>
                    <a:pt x="48" y="190"/>
                  </a:lnTo>
                  <a:lnTo>
                    <a:pt x="75" y="190"/>
                  </a:lnTo>
                  <a:lnTo>
                    <a:pt x="110" y="190"/>
                  </a:lnTo>
                  <a:lnTo>
                    <a:pt x="152" y="190"/>
                  </a:lnTo>
                  <a:lnTo>
                    <a:pt x="192" y="190"/>
                  </a:lnTo>
                  <a:lnTo>
                    <a:pt x="229" y="190"/>
                  </a:lnTo>
                  <a:lnTo>
                    <a:pt x="254" y="190"/>
                  </a:lnTo>
                  <a:lnTo>
                    <a:pt x="263" y="190"/>
                  </a:lnTo>
                  <a:close/>
                  <a:moveTo>
                    <a:pt x="306" y="236"/>
                  </a:moveTo>
                  <a:lnTo>
                    <a:pt x="294" y="236"/>
                  </a:lnTo>
                  <a:lnTo>
                    <a:pt x="263" y="236"/>
                  </a:lnTo>
                  <a:lnTo>
                    <a:pt x="221" y="236"/>
                  </a:lnTo>
                  <a:lnTo>
                    <a:pt x="172" y="236"/>
                  </a:lnTo>
                  <a:lnTo>
                    <a:pt x="123" y="236"/>
                  </a:lnTo>
                  <a:lnTo>
                    <a:pt x="80" y="236"/>
                  </a:lnTo>
                  <a:lnTo>
                    <a:pt x="50" y="236"/>
                  </a:lnTo>
                  <a:lnTo>
                    <a:pt x="38" y="236"/>
                  </a:lnTo>
                  <a:lnTo>
                    <a:pt x="40" y="252"/>
                  </a:lnTo>
                  <a:lnTo>
                    <a:pt x="41" y="268"/>
                  </a:lnTo>
                  <a:lnTo>
                    <a:pt x="45" y="282"/>
                  </a:lnTo>
                  <a:lnTo>
                    <a:pt x="48" y="297"/>
                  </a:lnTo>
                  <a:lnTo>
                    <a:pt x="53" y="310"/>
                  </a:lnTo>
                  <a:lnTo>
                    <a:pt x="59" y="323"/>
                  </a:lnTo>
                  <a:lnTo>
                    <a:pt x="66" y="335"/>
                  </a:lnTo>
                  <a:lnTo>
                    <a:pt x="73" y="345"/>
                  </a:lnTo>
                  <a:lnTo>
                    <a:pt x="82" y="355"/>
                  </a:lnTo>
                  <a:lnTo>
                    <a:pt x="90" y="363"/>
                  </a:lnTo>
                  <a:lnTo>
                    <a:pt x="99" y="370"/>
                  </a:lnTo>
                  <a:lnTo>
                    <a:pt x="109" y="376"/>
                  </a:lnTo>
                  <a:lnTo>
                    <a:pt x="118" y="381"/>
                  </a:lnTo>
                  <a:lnTo>
                    <a:pt x="129" y="385"/>
                  </a:lnTo>
                  <a:lnTo>
                    <a:pt x="140" y="386"/>
                  </a:lnTo>
                  <a:lnTo>
                    <a:pt x="152" y="387"/>
                  </a:lnTo>
                  <a:lnTo>
                    <a:pt x="160" y="386"/>
                  </a:lnTo>
                  <a:lnTo>
                    <a:pt x="168" y="385"/>
                  </a:lnTo>
                  <a:lnTo>
                    <a:pt x="175" y="383"/>
                  </a:lnTo>
                  <a:lnTo>
                    <a:pt x="184" y="381"/>
                  </a:lnTo>
                  <a:lnTo>
                    <a:pt x="191" y="377"/>
                  </a:lnTo>
                  <a:lnTo>
                    <a:pt x="198" y="373"/>
                  </a:lnTo>
                  <a:lnTo>
                    <a:pt x="205" y="368"/>
                  </a:lnTo>
                  <a:lnTo>
                    <a:pt x="211" y="362"/>
                  </a:lnTo>
                  <a:lnTo>
                    <a:pt x="218" y="356"/>
                  </a:lnTo>
                  <a:lnTo>
                    <a:pt x="224" y="349"/>
                  </a:lnTo>
                  <a:lnTo>
                    <a:pt x="230" y="342"/>
                  </a:lnTo>
                  <a:lnTo>
                    <a:pt x="235" y="333"/>
                  </a:lnTo>
                  <a:lnTo>
                    <a:pt x="244" y="316"/>
                  </a:lnTo>
                  <a:lnTo>
                    <a:pt x="253" y="294"/>
                  </a:lnTo>
                  <a:lnTo>
                    <a:pt x="260" y="294"/>
                  </a:lnTo>
                  <a:lnTo>
                    <a:pt x="274" y="294"/>
                  </a:lnTo>
                  <a:lnTo>
                    <a:pt x="289" y="294"/>
                  </a:lnTo>
                  <a:lnTo>
                    <a:pt x="296" y="294"/>
                  </a:lnTo>
                  <a:lnTo>
                    <a:pt x="291" y="312"/>
                  </a:lnTo>
                  <a:lnTo>
                    <a:pt x="285" y="328"/>
                  </a:lnTo>
                  <a:lnTo>
                    <a:pt x="279" y="342"/>
                  </a:lnTo>
                  <a:lnTo>
                    <a:pt x="272" y="356"/>
                  </a:lnTo>
                  <a:lnTo>
                    <a:pt x="264" y="368"/>
                  </a:lnTo>
                  <a:lnTo>
                    <a:pt x="256" y="380"/>
                  </a:lnTo>
                  <a:lnTo>
                    <a:pt x="248" y="391"/>
                  </a:lnTo>
                  <a:lnTo>
                    <a:pt x="238" y="400"/>
                  </a:lnTo>
                  <a:lnTo>
                    <a:pt x="229" y="410"/>
                  </a:lnTo>
                  <a:lnTo>
                    <a:pt x="219" y="417"/>
                  </a:lnTo>
                  <a:lnTo>
                    <a:pt x="209" y="423"/>
                  </a:lnTo>
                  <a:lnTo>
                    <a:pt x="199" y="429"/>
                  </a:lnTo>
                  <a:lnTo>
                    <a:pt x="187" y="432"/>
                  </a:lnTo>
                  <a:lnTo>
                    <a:pt x="177" y="434"/>
                  </a:lnTo>
                  <a:lnTo>
                    <a:pt x="165" y="437"/>
                  </a:lnTo>
                  <a:lnTo>
                    <a:pt x="153" y="437"/>
                  </a:lnTo>
                  <a:lnTo>
                    <a:pt x="137" y="437"/>
                  </a:lnTo>
                  <a:lnTo>
                    <a:pt x="122" y="433"/>
                  </a:lnTo>
                  <a:lnTo>
                    <a:pt x="108" y="429"/>
                  </a:lnTo>
                  <a:lnTo>
                    <a:pt x="94" y="421"/>
                  </a:lnTo>
                  <a:lnTo>
                    <a:pt x="80" y="412"/>
                  </a:lnTo>
                  <a:lnTo>
                    <a:pt x="67" y="401"/>
                  </a:lnTo>
                  <a:lnTo>
                    <a:pt x="56" y="388"/>
                  </a:lnTo>
                  <a:lnTo>
                    <a:pt x="44" y="373"/>
                  </a:lnTo>
                  <a:lnTo>
                    <a:pt x="33" y="356"/>
                  </a:lnTo>
                  <a:lnTo>
                    <a:pt x="25" y="339"/>
                  </a:lnTo>
                  <a:lnTo>
                    <a:pt x="16" y="320"/>
                  </a:lnTo>
                  <a:lnTo>
                    <a:pt x="10" y="301"/>
                  </a:lnTo>
                  <a:lnTo>
                    <a:pt x="6" y="282"/>
                  </a:lnTo>
                  <a:lnTo>
                    <a:pt x="2" y="262"/>
                  </a:lnTo>
                  <a:lnTo>
                    <a:pt x="0" y="241"/>
                  </a:lnTo>
                  <a:lnTo>
                    <a:pt x="0" y="218"/>
                  </a:lnTo>
                  <a:lnTo>
                    <a:pt x="0" y="194"/>
                  </a:lnTo>
                  <a:lnTo>
                    <a:pt x="2" y="173"/>
                  </a:lnTo>
                  <a:lnTo>
                    <a:pt x="6" y="152"/>
                  </a:lnTo>
                  <a:lnTo>
                    <a:pt x="10" y="131"/>
                  </a:lnTo>
                  <a:lnTo>
                    <a:pt x="16" y="112"/>
                  </a:lnTo>
                  <a:lnTo>
                    <a:pt x="24" y="95"/>
                  </a:lnTo>
                  <a:lnTo>
                    <a:pt x="33" y="78"/>
                  </a:lnTo>
                  <a:lnTo>
                    <a:pt x="43" y="61"/>
                  </a:lnTo>
                  <a:lnTo>
                    <a:pt x="54" y="47"/>
                  </a:lnTo>
                  <a:lnTo>
                    <a:pt x="66" y="35"/>
                  </a:lnTo>
                  <a:lnTo>
                    <a:pt x="79" y="25"/>
                  </a:lnTo>
                  <a:lnTo>
                    <a:pt x="92" y="15"/>
                  </a:lnTo>
                  <a:lnTo>
                    <a:pt x="107" y="9"/>
                  </a:lnTo>
                  <a:lnTo>
                    <a:pt x="122" y="3"/>
                  </a:lnTo>
                  <a:lnTo>
                    <a:pt x="137" y="1"/>
                  </a:lnTo>
                  <a:lnTo>
                    <a:pt x="154" y="0"/>
                  </a:lnTo>
                  <a:lnTo>
                    <a:pt x="171" y="1"/>
                  </a:lnTo>
                  <a:lnTo>
                    <a:pt x="186" y="4"/>
                  </a:lnTo>
                  <a:lnTo>
                    <a:pt x="202" y="9"/>
                  </a:lnTo>
                  <a:lnTo>
                    <a:pt x="215" y="16"/>
                  </a:lnTo>
                  <a:lnTo>
                    <a:pt x="229" y="25"/>
                  </a:lnTo>
                  <a:lnTo>
                    <a:pt x="241" y="36"/>
                  </a:lnTo>
                  <a:lnTo>
                    <a:pt x="253" y="50"/>
                  </a:lnTo>
                  <a:lnTo>
                    <a:pt x="263" y="64"/>
                  </a:lnTo>
                  <a:lnTo>
                    <a:pt x="273" y="80"/>
                  </a:lnTo>
                  <a:lnTo>
                    <a:pt x="282" y="99"/>
                  </a:lnTo>
                  <a:lnTo>
                    <a:pt x="289" y="118"/>
                  </a:lnTo>
                  <a:lnTo>
                    <a:pt x="295" y="139"/>
                  </a:lnTo>
                  <a:lnTo>
                    <a:pt x="300" y="160"/>
                  </a:lnTo>
                  <a:lnTo>
                    <a:pt x="302" y="183"/>
                  </a:lnTo>
                  <a:lnTo>
                    <a:pt x="305" y="206"/>
                  </a:lnTo>
                  <a:lnTo>
                    <a:pt x="306" y="231"/>
                  </a:lnTo>
                  <a:lnTo>
                    <a:pt x="306" y="234"/>
                  </a:lnTo>
                  <a:lnTo>
                    <a:pt x="306" y="2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2">
              <a:extLst>
                <a:ext uri="{FF2B5EF4-FFF2-40B4-BE49-F238E27FC236}">
                  <a16:creationId xmlns:a16="http://schemas.microsoft.com/office/drawing/2014/main" id="{19839A60-B2EC-F317-52D2-D4F892A8E0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" y="752"/>
              <a:ext cx="7" cy="110"/>
            </a:xfrm>
            <a:custGeom>
              <a:avLst/>
              <a:gdLst>
                <a:gd name="T0" fmla="*/ 0 w 38"/>
                <a:gd name="T1" fmla="*/ 0 h 549"/>
                <a:gd name="T2" fmla="*/ 0 w 38"/>
                <a:gd name="T3" fmla="*/ 0 h 549"/>
                <a:gd name="T4" fmla="*/ 0 w 38"/>
                <a:gd name="T5" fmla="*/ 0 h 549"/>
                <a:gd name="T6" fmla="*/ 0 w 38"/>
                <a:gd name="T7" fmla="*/ 0 h 549"/>
                <a:gd name="T8" fmla="*/ 0 w 38"/>
                <a:gd name="T9" fmla="*/ 0 h 549"/>
                <a:gd name="T10" fmla="*/ 0 w 38"/>
                <a:gd name="T11" fmla="*/ 0 h 549"/>
                <a:gd name="T12" fmla="*/ 0 w 38"/>
                <a:gd name="T13" fmla="*/ 0 h 549"/>
                <a:gd name="T14" fmla="*/ 0 w 38"/>
                <a:gd name="T15" fmla="*/ 0 h 549"/>
                <a:gd name="T16" fmla="*/ 0 w 38"/>
                <a:gd name="T17" fmla="*/ 0 h 549"/>
                <a:gd name="T18" fmla="*/ 0 w 38"/>
                <a:gd name="T19" fmla="*/ 0 h 549"/>
                <a:gd name="T20" fmla="*/ 0 w 38"/>
                <a:gd name="T21" fmla="*/ 0 h 549"/>
                <a:gd name="T22" fmla="*/ 0 w 38"/>
                <a:gd name="T23" fmla="*/ 0 h 549"/>
                <a:gd name="T24" fmla="*/ 0 w 38"/>
                <a:gd name="T25" fmla="*/ 0 h 549"/>
                <a:gd name="T26" fmla="*/ 0 w 38"/>
                <a:gd name="T27" fmla="*/ 0 h 549"/>
                <a:gd name="T28" fmla="*/ 0 w 38"/>
                <a:gd name="T29" fmla="*/ 0 h 549"/>
                <a:gd name="T30" fmla="*/ 0 w 38"/>
                <a:gd name="T31" fmla="*/ 0 h 549"/>
                <a:gd name="T32" fmla="*/ 0 w 38"/>
                <a:gd name="T33" fmla="*/ 0 h 549"/>
                <a:gd name="T34" fmla="*/ 0 w 38"/>
                <a:gd name="T35" fmla="*/ 0 h 549"/>
                <a:gd name="T36" fmla="*/ 0 w 38"/>
                <a:gd name="T37" fmla="*/ 0 h 549"/>
                <a:gd name="T38" fmla="*/ 0 w 38"/>
                <a:gd name="T39" fmla="*/ 0 h 549"/>
                <a:gd name="T40" fmla="*/ 0 w 38"/>
                <a:gd name="T41" fmla="*/ 0 h 549"/>
                <a:gd name="T42" fmla="*/ 0 w 38"/>
                <a:gd name="T43" fmla="*/ 0 h 549"/>
                <a:gd name="T44" fmla="*/ 0 w 38"/>
                <a:gd name="T45" fmla="*/ 0 h 549"/>
                <a:gd name="T46" fmla="*/ 0 w 38"/>
                <a:gd name="T47" fmla="*/ 0 h 549"/>
                <a:gd name="T48" fmla="*/ 0 w 38"/>
                <a:gd name="T49" fmla="*/ 0 h 549"/>
                <a:gd name="T50" fmla="*/ 0 w 38"/>
                <a:gd name="T51" fmla="*/ 0 h 549"/>
                <a:gd name="T52" fmla="*/ 0 w 38"/>
                <a:gd name="T53" fmla="*/ 0 h 549"/>
                <a:gd name="T54" fmla="*/ 0 w 38"/>
                <a:gd name="T55" fmla="*/ 0 h 549"/>
                <a:gd name="T56" fmla="*/ 0 w 38"/>
                <a:gd name="T57" fmla="*/ 0 h 549"/>
                <a:gd name="T58" fmla="*/ 0 w 38"/>
                <a:gd name="T59" fmla="*/ 0 h 549"/>
                <a:gd name="T60" fmla="*/ 0 w 38"/>
                <a:gd name="T61" fmla="*/ 0 h 549"/>
                <a:gd name="T62" fmla="*/ 0 w 38"/>
                <a:gd name="T63" fmla="*/ 0 h 549"/>
                <a:gd name="T64" fmla="*/ 0 w 38"/>
                <a:gd name="T65" fmla="*/ 0 h 549"/>
                <a:gd name="T66" fmla="*/ 0 w 38"/>
                <a:gd name="T67" fmla="*/ 0 h 549"/>
                <a:gd name="T68" fmla="*/ 0 w 38"/>
                <a:gd name="T69" fmla="*/ 0 h 549"/>
                <a:gd name="T70" fmla="*/ 0 w 38"/>
                <a:gd name="T71" fmla="*/ 0 h 549"/>
                <a:gd name="T72" fmla="*/ 0 w 38"/>
                <a:gd name="T73" fmla="*/ 0 h 549"/>
                <a:gd name="T74" fmla="*/ 0 w 38"/>
                <a:gd name="T75" fmla="*/ 0 h 549"/>
                <a:gd name="T76" fmla="*/ 0 w 38"/>
                <a:gd name="T77" fmla="*/ 0 h 549"/>
                <a:gd name="T78" fmla="*/ 0 w 38"/>
                <a:gd name="T79" fmla="*/ 0 h 549"/>
                <a:gd name="T80" fmla="*/ 0 w 38"/>
                <a:gd name="T81" fmla="*/ 0 h 549"/>
                <a:gd name="T82" fmla="*/ 0 w 38"/>
                <a:gd name="T83" fmla="*/ 0 h 54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8" h="549">
                  <a:moveTo>
                    <a:pt x="0" y="549"/>
                  </a:moveTo>
                  <a:lnTo>
                    <a:pt x="0" y="531"/>
                  </a:lnTo>
                  <a:lnTo>
                    <a:pt x="0" y="484"/>
                  </a:lnTo>
                  <a:lnTo>
                    <a:pt x="0" y="417"/>
                  </a:lnTo>
                  <a:lnTo>
                    <a:pt x="0" y="341"/>
                  </a:lnTo>
                  <a:lnTo>
                    <a:pt x="0" y="265"/>
                  </a:lnTo>
                  <a:lnTo>
                    <a:pt x="0" y="199"/>
                  </a:lnTo>
                  <a:lnTo>
                    <a:pt x="0" y="152"/>
                  </a:lnTo>
                  <a:lnTo>
                    <a:pt x="0" y="134"/>
                  </a:lnTo>
                  <a:lnTo>
                    <a:pt x="6" y="134"/>
                  </a:lnTo>
                  <a:lnTo>
                    <a:pt x="19" y="134"/>
                  </a:lnTo>
                  <a:lnTo>
                    <a:pt x="32" y="134"/>
                  </a:lnTo>
                  <a:lnTo>
                    <a:pt x="38" y="134"/>
                  </a:lnTo>
                  <a:lnTo>
                    <a:pt x="38" y="152"/>
                  </a:lnTo>
                  <a:lnTo>
                    <a:pt x="38" y="199"/>
                  </a:lnTo>
                  <a:lnTo>
                    <a:pt x="38" y="265"/>
                  </a:lnTo>
                  <a:lnTo>
                    <a:pt x="38" y="341"/>
                  </a:lnTo>
                  <a:lnTo>
                    <a:pt x="38" y="417"/>
                  </a:lnTo>
                  <a:lnTo>
                    <a:pt x="38" y="484"/>
                  </a:lnTo>
                  <a:lnTo>
                    <a:pt x="38" y="531"/>
                  </a:lnTo>
                  <a:lnTo>
                    <a:pt x="38" y="549"/>
                  </a:lnTo>
                  <a:lnTo>
                    <a:pt x="32" y="549"/>
                  </a:lnTo>
                  <a:lnTo>
                    <a:pt x="19" y="549"/>
                  </a:lnTo>
                  <a:lnTo>
                    <a:pt x="6" y="549"/>
                  </a:lnTo>
                  <a:lnTo>
                    <a:pt x="0" y="549"/>
                  </a:lnTo>
                  <a:close/>
                  <a:moveTo>
                    <a:pt x="38" y="86"/>
                  </a:moveTo>
                  <a:lnTo>
                    <a:pt x="32" y="86"/>
                  </a:lnTo>
                  <a:lnTo>
                    <a:pt x="19" y="86"/>
                  </a:lnTo>
                  <a:lnTo>
                    <a:pt x="6" y="86"/>
                  </a:lnTo>
                  <a:lnTo>
                    <a:pt x="0" y="86"/>
                  </a:lnTo>
                  <a:lnTo>
                    <a:pt x="0" y="73"/>
                  </a:lnTo>
                  <a:lnTo>
                    <a:pt x="0" y="43"/>
                  </a:lnTo>
                  <a:lnTo>
                    <a:pt x="0" y="14"/>
                  </a:lnTo>
                  <a:lnTo>
                    <a:pt x="0" y="0"/>
                  </a:lnTo>
                  <a:lnTo>
                    <a:pt x="6" y="0"/>
                  </a:lnTo>
                  <a:lnTo>
                    <a:pt x="19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38" y="14"/>
                  </a:lnTo>
                  <a:lnTo>
                    <a:pt x="38" y="43"/>
                  </a:lnTo>
                  <a:lnTo>
                    <a:pt x="38" y="73"/>
                  </a:lnTo>
                  <a:lnTo>
                    <a:pt x="38" y="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3">
              <a:extLst>
                <a:ext uri="{FF2B5EF4-FFF2-40B4-BE49-F238E27FC236}">
                  <a16:creationId xmlns:a16="http://schemas.microsoft.com/office/drawing/2014/main" id="{492851AD-C3DF-CAD5-894B-2DA209A24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4" y="752"/>
              <a:ext cx="60" cy="112"/>
            </a:xfrm>
            <a:custGeom>
              <a:avLst/>
              <a:gdLst>
                <a:gd name="T0" fmla="*/ 0 w 302"/>
                <a:gd name="T1" fmla="*/ 0 h 560"/>
                <a:gd name="T2" fmla="*/ 0 w 302"/>
                <a:gd name="T3" fmla="*/ 0 h 560"/>
                <a:gd name="T4" fmla="*/ 0 w 302"/>
                <a:gd name="T5" fmla="*/ 0 h 560"/>
                <a:gd name="T6" fmla="*/ 0 w 302"/>
                <a:gd name="T7" fmla="*/ 0 h 560"/>
                <a:gd name="T8" fmla="*/ 0 w 302"/>
                <a:gd name="T9" fmla="*/ 0 h 560"/>
                <a:gd name="T10" fmla="*/ 0 w 302"/>
                <a:gd name="T11" fmla="*/ 0 h 560"/>
                <a:gd name="T12" fmla="*/ 0 w 302"/>
                <a:gd name="T13" fmla="*/ 0 h 560"/>
                <a:gd name="T14" fmla="*/ 0 w 302"/>
                <a:gd name="T15" fmla="*/ 0 h 560"/>
                <a:gd name="T16" fmla="*/ 0 w 302"/>
                <a:gd name="T17" fmla="*/ 0 h 560"/>
                <a:gd name="T18" fmla="*/ 0 w 302"/>
                <a:gd name="T19" fmla="*/ 0 h 560"/>
                <a:gd name="T20" fmla="*/ 0 w 302"/>
                <a:gd name="T21" fmla="*/ 0 h 560"/>
                <a:gd name="T22" fmla="*/ 0 w 302"/>
                <a:gd name="T23" fmla="*/ 0 h 560"/>
                <a:gd name="T24" fmla="*/ 0 w 302"/>
                <a:gd name="T25" fmla="*/ 0 h 560"/>
                <a:gd name="T26" fmla="*/ 0 w 302"/>
                <a:gd name="T27" fmla="*/ 0 h 560"/>
                <a:gd name="T28" fmla="*/ 0 w 302"/>
                <a:gd name="T29" fmla="*/ 0 h 560"/>
                <a:gd name="T30" fmla="*/ 0 w 302"/>
                <a:gd name="T31" fmla="*/ 0 h 560"/>
                <a:gd name="T32" fmla="*/ 0 w 302"/>
                <a:gd name="T33" fmla="*/ 0 h 560"/>
                <a:gd name="T34" fmla="*/ 0 w 302"/>
                <a:gd name="T35" fmla="*/ 0 h 560"/>
                <a:gd name="T36" fmla="*/ 0 w 302"/>
                <a:gd name="T37" fmla="*/ 0 h 560"/>
                <a:gd name="T38" fmla="*/ 0 w 302"/>
                <a:gd name="T39" fmla="*/ 0 h 560"/>
                <a:gd name="T40" fmla="*/ 0 w 302"/>
                <a:gd name="T41" fmla="*/ 0 h 560"/>
                <a:gd name="T42" fmla="*/ 0 w 302"/>
                <a:gd name="T43" fmla="*/ 0 h 560"/>
                <a:gd name="T44" fmla="*/ 0 w 302"/>
                <a:gd name="T45" fmla="*/ 0 h 560"/>
                <a:gd name="T46" fmla="*/ 0 w 302"/>
                <a:gd name="T47" fmla="*/ 0 h 560"/>
                <a:gd name="T48" fmla="*/ 0 w 302"/>
                <a:gd name="T49" fmla="*/ 0 h 560"/>
                <a:gd name="T50" fmla="*/ 0 w 302"/>
                <a:gd name="T51" fmla="*/ 0 h 560"/>
                <a:gd name="T52" fmla="*/ 0 w 302"/>
                <a:gd name="T53" fmla="*/ 0 h 560"/>
                <a:gd name="T54" fmla="*/ 0 w 302"/>
                <a:gd name="T55" fmla="*/ 0 h 560"/>
                <a:gd name="T56" fmla="*/ 0 w 302"/>
                <a:gd name="T57" fmla="*/ 0 h 560"/>
                <a:gd name="T58" fmla="*/ 0 w 302"/>
                <a:gd name="T59" fmla="*/ 0 h 560"/>
                <a:gd name="T60" fmla="*/ 0 w 302"/>
                <a:gd name="T61" fmla="*/ 0 h 560"/>
                <a:gd name="T62" fmla="*/ 0 w 302"/>
                <a:gd name="T63" fmla="*/ 0 h 560"/>
                <a:gd name="T64" fmla="*/ 0 w 302"/>
                <a:gd name="T65" fmla="*/ 0 h 560"/>
                <a:gd name="T66" fmla="*/ 0 w 302"/>
                <a:gd name="T67" fmla="*/ 0 h 560"/>
                <a:gd name="T68" fmla="*/ 0 w 302"/>
                <a:gd name="T69" fmla="*/ 0 h 560"/>
                <a:gd name="T70" fmla="*/ 0 w 302"/>
                <a:gd name="T71" fmla="*/ 0 h 560"/>
                <a:gd name="T72" fmla="*/ 0 w 302"/>
                <a:gd name="T73" fmla="*/ 0 h 560"/>
                <a:gd name="T74" fmla="*/ 0 w 302"/>
                <a:gd name="T75" fmla="*/ 0 h 560"/>
                <a:gd name="T76" fmla="*/ 0 w 302"/>
                <a:gd name="T77" fmla="*/ 0 h 560"/>
                <a:gd name="T78" fmla="*/ 0 w 302"/>
                <a:gd name="T79" fmla="*/ 0 h 560"/>
                <a:gd name="T80" fmla="*/ 0 w 302"/>
                <a:gd name="T81" fmla="*/ 0 h 560"/>
                <a:gd name="T82" fmla="*/ 0 w 302"/>
                <a:gd name="T83" fmla="*/ 0 h 560"/>
                <a:gd name="T84" fmla="*/ 0 w 302"/>
                <a:gd name="T85" fmla="*/ 0 h 560"/>
                <a:gd name="T86" fmla="*/ 0 w 302"/>
                <a:gd name="T87" fmla="*/ 0 h 560"/>
                <a:gd name="T88" fmla="*/ 0 w 302"/>
                <a:gd name="T89" fmla="*/ 0 h 560"/>
                <a:gd name="T90" fmla="*/ 0 w 302"/>
                <a:gd name="T91" fmla="*/ 0 h 560"/>
                <a:gd name="T92" fmla="*/ 0 w 302"/>
                <a:gd name="T93" fmla="*/ 0 h 560"/>
                <a:gd name="T94" fmla="*/ 0 w 302"/>
                <a:gd name="T95" fmla="*/ 0 h 560"/>
                <a:gd name="T96" fmla="*/ 0 w 302"/>
                <a:gd name="T97" fmla="*/ 0 h 560"/>
                <a:gd name="T98" fmla="*/ 0 w 302"/>
                <a:gd name="T99" fmla="*/ 0 h 56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2" h="560">
                  <a:moveTo>
                    <a:pt x="265" y="346"/>
                  </a:moveTo>
                  <a:lnTo>
                    <a:pt x="264" y="328"/>
                  </a:lnTo>
                  <a:lnTo>
                    <a:pt x="262" y="312"/>
                  </a:lnTo>
                  <a:lnTo>
                    <a:pt x="260" y="295"/>
                  </a:lnTo>
                  <a:lnTo>
                    <a:pt x="257" y="279"/>
                  </a:lnTo>
                  <a:lnTo>
                    <a:pt x="252" y="265"/>
                  </a:lnTo>
                  <a:lnTo>
                    <a:pt x="246" y="251"/>
                  </a:lnTo>
                  <a:lnTo>
                    <a:pt x="239" y="237"/>
                  </a:lnTo>
                  <a:lnTo>
                    <a:pt x="230" y="225"/>
                  </a:lnTo>
                  <a:lnTo>
                    <a:pt x="222" y="213"/>
                  </a:lnTo>
                  <a:lnTo>
                    <a:pt x="214" y="202"/>
                  </a:lnTo>
                  <a:lnTo>
                    <a:pt x="204" y="194"/>
                  </a:lnTo>
                  <a:lnTo>
                    <a:pt x="195" y="187"/>
                  </a:lnTo>
                  <a:lnTo>
                    <a:pt x="184" y="181"/>
                  </a:lnTo>
                  <a:lnTo>
                    <a:pt x="175" y="177"/>
                  </a:lnTo>
                  <a:lnTo>
                    <a:pt x="163" y="175"/>
                  </a:lnTo>
                  <a:lnTo>
                    <a:pt x="152" y="174"/>
                  </a:lnTo>
                  <a:lnTo>
                    <a:pt x="140" y="175"/>
                  </a:lnTo>
                  <a:lnTo>
                    <a:pt x="130" y="177"/>
                  </a:lnTo>
                  <a:lnTo>
                    <a:pt x="119" y="181"/>
                  </a:lnTo>
                  <a:lnTo>
                    <a:pt x="109" y="186"/>
                  </a:lnTo>
                  <a:lnTo>
                    <a:pt x="99" y="193"/>
                  </a:lnTo>
                  <a:lnTo>
                    <a:pt x="89" y="201"/>
                  </a:lnTo>
                  <a:lnTo>
                    <a:pt x="81" y="211"/>
                  </a:lnTo>
                  <a:lnTo>
                    <a:pt x="73" y="222"/>
                  </a:lnTo>
                  <a:lnTo>
                    <a:pt x="64" y="234"/>
                  </a:lnTo>
                  <a:lnTo>
                    <a:pt x="57" y="247"/>
                  </a:lnTo>
                  <a:lnTo>
                    <a:pt x="51" y="260"/>
                  </a:lnTo>
                  <a:lnTo>
                    <a:pt x="48" y="275"/>
                  </a:lnTo>
                  <a:lnTo>
                    <a:pt x="43" y="290"/>
                  </a:lnTo>
                  <a:lnTo>
                    <a:pt x="41" y="306"/>
                  </a:lnTo>
                  <a:lnTo>
                    <a:pt x="39" y="322"/>
                  </a:lnTo>
                  <a:lnTo>
                    <a:pt x="39" y="339"/>
                  </a:lnTo>
                  <a:lnTo>
                    <a:pt x="39" y="357"/>
                  </a:lnTo>
                  <a:lnTo>
                    <a:pt x="41" y="373"/>
                  </a:lnTo>
                  <a:lnTo>
                    <a:pt x="43" y="390"/>
                  </a:lnTo>
                  <a:lnTo>
                    <a:pt x="48" y="405"/>
                  </a:lnTo>
                  <a:lnTo>
                    <a:pt x="51" y="421"/>
                  </a:lnTo>
                  <a:lnTo>
                    <a:pt x="57" y="435"/>
                  </a:lnTo>
                  <a:lnTo>
                    <a:pt x="64" y="448"/>
                  </a:lnTo>
                  <a:lnTo>
                    <a:pt x="73" y="461"/>
                  </a:lnTo>
                  <a:lnTo>
                    <a:pt x="81" y="473"/>
                  </a:lnTo>
                  <a:lnTo>
                    <a:pt x="90" y="483"/>
                  </a:lnTo>
                  <a:lnTo>
                    <a:pt x="100" y="491"/>
                  </a:lnTo>
                  <a:lnTo>
                    <a:pt x="109" y="498"/>
                  </a:lnTo>
                  <a:lnTo>
                    <a:pt x="120" y="504"/>
                  </a:lnTo>
                  <a:lnTo>
                    <a:pt x="131" y="508"/>
                  </a:lnTo>
                  <a:lnTo>
                    <a:pt x="141" y="510"/>
                  </a:lnTo>
                  <a:lnTo>
                    <a:pt x="153" y="510"/>
                  </a:lnTo>
                  <a:lnTo>
                    <a:pt x="164" y="510"/>
                  </a:lnTo>
                  <a:lnTo>
                    <a:pt x="175" y="508"/>
                  </a:lnTo>
                  <a:lnTo>
                    <a:pt x="185" y="504"/>
                  </a:lnTo>
                  <a:lnTo>
                    <a:pt x="195" y="498"/>
                  </a:lnTo>
                  <a:lnTo>
                    <a:pt x="204" y="491"/>
                  </a:lnTo>
                  <a:lnTo>
                    <a:pt x="214" y="483"/>
                  </a:lnTo>
                  <a:lnTo>
                    <a:pt x="222" y="473"/>
                  </a:lnTo>
                  <a:lnTo>
                    <a:pt x="230" y="461"/>
                  </a:lnTo>
                  <a:lnTo>
                    <a:pt x="239" y="448"/>
                  </a:lnTo>
                  <a:lnTo>
                    <a:pt x="246" y="435"/>
                  </a:lnTo>
                  <a:lnTo>
                    <a:pt x="252" y="422"/>
                  </a:lnTo>
                  <a:lnTo>
                    <a:pt x="257" y="408"/>
                  </a:lnTo>
                  <a:lnTo>
                    <a:pt x="260" y="392"/>
                  </a:lnTo>
                  <a:lnTo>
                    <a:pt x="262" y="378"/>
                  </a:lnTo>
                  <a:lnTo>
                    <a:pt x="264" y="361"/>
                  </a:lnTo>
                  <a:lnTo>
                    <a:pt x="265" y="346"/>
                  </a:lnTo>
                  <a:close/>
                  <a:moveTo>
                    <a:pt x="264" y="200"/>
                  </a:moveTo>
                  <a:lnTo>
                    <a:pt x="264" y="186"/>
                  </a:lnTo>
                  <a:lnTo>
                    <a:pt x="264" y="154"/>
                  </a:lnTo>
                  <a:lnTo>
                    <a:pt x="264" y="121"/>
                  </a:lnTo>
                  <a:lnTo>
                    <a:pt x="264" y="107"/>
                  </a:lnTo>
                  <a:lnTo>
                    <a:pt x="264" y="91"/>
                  </a:lnTo>
                  <a:lnTo>
                    <a:pt x="264" y="54"/>
                  </a:lnTo>
                  <a:lnTo>
                    <a:pt x="264" y="17"/>
                  </a:lnTo>
                  <a:lnTo>
                    <a:pt x="264" y="0"/>
                  </a:lnTo>
                  <a:lnTo>
                    <a:pt x="270" y="0"/>
                  </a:lnTo>
                  <a:lnTo>
                    <a:pt x="283" y="0"/>
                  </a:lnTo>
                  <a:lnTo>
                    <a:pt x="296" y="0"/>
                  </a:lnTo>
                  <a:lnTo>
                    <a:pt x="302" y="0"/>
                  </a:lnTo>
                  <a:lnTo>
                    <a:pt x="302" y="24"/>
                  </a:lnTo>
                  <a:lnTo>
                    <a:pt x="302" y="86"/>
                  </a:lnTo>
                  <a:lnTo>
                    <a:pt x="302" y="174"/>
                  </a:lnTo>
                  <a:lnTo>
                    <a:pt x="302" y="275"/>
                  </a:lnTo>
                  <a:lnTo>
                    <a:pt x="302" y="376"/>
                  </a:lnTo>
                  <a:lnTo>
                    <a:pt x="302" y="462"/>
                  </a:lnTo>
                  <a:lnTo>
                    <a:pt x="302" y="525"/>
                  </a:lnTo>
                  <a:lnTo>
                    <a:pt x="302" y="549"/>
                  </a:lnTo>
                  <a:lnTo>
                    <a:pt x="296" y="549"/>
                  </a:lnTo>
                  <a:lnTo>
                    <a:pt x="283" y="549"/>
                  </a:lnTo>
                  <a:lnTo>
                    <a:pt x="270" y="549"/>
                  </a:lnTo>
                  <a:lnTo>
                    <a:pt x="264" y="549"/>
                  </a:lnTo>
                  <a:lnTo>
                    <a:pt x="264" y="538"/>
                  </a:lnTo>
                  <a:lnTo>
                    <a:pt x="264" y="517"/>
                  </a:lnTo>
                  <a:lnTo>
                    <a:pt x="264" y="496"/>
                  </a:lnTo>
                  <a:lnTo>
                    <a:pt x="264" y="486"/>
                  </a:lnTo>
                  <a:lnTo>
                    <a:pt x="253" y="503"/>
                  </a:lnTo>
                  <a:lnTo>
                    <a:pt x="241" y="517"/>
                  </a:lnTo>
                  <a:lnTo>
                    <a:pt x="228" y="530"/>
                  </a:lnTo>
                  <a:lnTo>
                    <a:pt x="214" y="541"/>
                  </a:lnTo>
                  <a:lnTo>
                    <a:pt x="207" y="544"/>
                  </a:lnTo>
                  <a:lnTo>
                    <a:pt x="198" y="549"/>
                  </a:lnTo>
                  <a:lnTo>
                    <a:pt x="191" y="552"/>
                  </a:lnTo>
                  <a:lnTo>
                    <a:pt x="183" y="555"/>
                  </a:lnTo>
                  <a:lnTo>
                    <a:pt x="176" y="557"/>
                  </a:lnTo>
                  <a:lnTo>
                    <a:pt x="168" y="559"/>
                  </a:lnTo>
                  <a:lnTo>
                    <a:pt x="159" y="560"/>
                  </a:lnTo>
                  <a:lnTo>
                    <a:pt x="151" y="560"/>
                  </a:lnTo>
                  <a:lnTo>
                    <a:pt x="135" y="559"/>
                  </a:lnTo>
                  <a:lnTo>
                    <a:pt x="120" y="555"/>
                  </a:lnTo>
                  <a:lnTo>
                    <a:pt x="106" y="550"/>
                  </a:lnTo>
                  <a:lnTo>
                    <a:pt x="93" y="543"/>
                  </a:lnTo>
                  <a:lnTo>
                    <a:pt x="80" y="535"/>
                  </a:lnTo>
                  <a:lnTo>
                    <a:pt x="67" y="524"/>
                  </a:lnTo>
                  <a:lnTo>
                    <a:pt x="55" y="511"/>
                  </a:lnTo>
                  <a:lnTo>
                    <a:pt x="44" y="496"/>
                  </a:lnTo>
                  <a:lnTo>
                    <a:pt x="33" y="480"/>
                  </a:lnTo>
                  <a:lnTo>
                    <a:pt x="24" y="462"/>
                  </a:lnTo>
                  <a:lnTo>
                    <a:pt x="17" y="445"/>
                  </a:lnTo>
                  <a:lnTo>
                    <a:pt x="11" y="426"/>
                  </a:lnTo>
                  <a:lnTo>
                    <a:pt x="6" y="405"/>
                  </a:lnTo>
                  <a:lnTo>
                    <a:pt x="3" y="385"/>
                  </a:lnTo>
                  <a:lnTo>
                    <a:pt x="0" y="364"/>
                  </a:lnTo>
                  <a:lnTo>
                    <a:pt x="0" y="341"/>
                  </a:lnTo>
                  <a:lnTo>
                    <a:pt x="0" y="319"/>
                  </a:lnTo>
                  <a:lnTo>
                    <a:pt x="3" y="297"/>
                  </a:lnTo>
                  <a:lnTo>
                    <a:pt x="6" y="277"/>
                  </a:lnTo>
                  <a:lnTo>
                    <a:pt x="11" y="257"/>
                  </a:lnTo>
                  <a:lnTo>
                    <a:pt x="17" y="238"/>
                  </a:lnTo>
                  <a:lnTo>
                    <a:pt x="24" y="220"/>
                  </a:lnTo>
                  <a:lnTo>
                    <a:pt x="33" y="203"/>
                  </a:lnTo>
                  <a:lnTo>
                    <a:pt x="43" y="188"/>
                  </a:lnTo>
                  <a:lnTo>
                    <a:pt x="54" y="173"/>
                  </a:lnTo>
                  <a:lnTo>
                    <a:pt x="65" y="161"/>
                  </a:lnTo>
                  <a:lnTo>
                    <a:pt x="79" y="150"/>
                  </a:lnTo>
                  <a:lnTo>
                    <a:pt x="92" y="140"/>
                  </a:lnTo>
                  <a:lnTo>
                    <a:pt x="106" y="133"/>
                  </a:lnTo>
                  <a:lnTo>
                    <a:pt x="120" y="129"/>
                  </a:lnTo>
                  <a:lnTo>
                    <a:pt x="135" y="126"/>
                  </a:lnTo>
                  <a:lnTo>
                    <a:pt x="151" y="125"/>
                  </a:lnTo>
                  <a:lnTo>
                    <a:pt x="160" y="125"/>
                  </a:lnTo>
                  <a:lnTo>
                    <a:pt x="169" y="126"/>
                  </a:lnTo>
                  <a:lnTo>
                    <a:pt x="177" y="127"/>
                  </a:lnTo>
                  <a:lnTo>
                    <a:pt x="184" y="130"/>
                  </a:lnTo>
                  <a:lnTo>
                    <a:pt x="192" y="132"/>
                  </a:lnTo>
                  <a:lnTo>
                    <a:pt x="200" y="136"/>
                  </a:lnTo>
                  <a:lnTo>
                    <a:pt x="208" y="139"/>
                  </a:lnTo>
                  <a:lnTo>
                    <a:pt x="215" y="144"/>
                  </a:lnTo>
                  <a:lnTo>
                    <a:pt x="228" y="155"/>
                  </a:lnTo>
                  <a:lnTo>
                    <a:pt x="241" y="168"/>
                  </a:lnTo>
                  <a:lnTo>
                    <a:pt x="253" y="182"/>
                  </a:lnTo>
                  <a:lnTo>
                    <a:pt x="264" y="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4">
              <a:extLst>
                <a:ext uri="{FF2B5EF4-FFF2-40B4-BE49-F238E27FC236}">
                  <a16:creationId xmlns:a16="http://schemas.microsoft.com/office/drawing/2014/main" id="{0033CD2F-160B-AFB9-9E74-974C1C9823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3" y="776"/>
              <a:ext cx="61" cy="88"/>
            </a:xfrm>
            <a:custGeom>
              <a:avLst/>
              <a:gdLst>
                <a:gd name="T0" fmla="*/ 0 w 306"/>
                <a:gd name="T1" fmla="*/ 0 h 437"/>
                <a:gd name="T2" fmla="*/ 0 w 306"/>
                <a:gd name="T3" fmla="*/ 0 h 437"/>
                <a:gd name="T4" fmla="*/ 0 w 306"/>
                <a:gd name="T5" fmla="*/ 0 h 437"/>
                <a:gd name="T6" fmla="*/ 0 w 306"/>
                <a:gd name="T7" fmla="*/ 0 h 437"/>
                <a:gd name="T8" fmla="*/ 0 w 306"/>
                <a:gd name="T9" fmla="*/ 0 h 437"/>
                <a:gd name="T10" fmla="*/ 0 w 306"/>
                <a:gd name="T11" fmla="*/ 0 h 437"/>
                <a:gd name="T12" fmla="*/ 0 w 306"/>
                <a:gd name="T13" fmla="*/ 0 h 437"/>
                <a:gd name="T14" fmla="*/ 0 w 306"/>
                <a:gd name="T15" fmla="*/ 0 h 437"/>
                <a:gd name="T16" fmla="*/ 0 w 306"/>
                <a:gd name="T17" fmla="*/ 0 h 437"/>
                <a:gd name="T18" fmla="*/ 0 w 306"/>
                <a:gd name="T19" fmla="*/ 0 h 437"/>
                <a:gd name="T20" fmla="*/ 0 w 306"/>
                <a:gd name="T21" fmla="*/ 0 h 437"/>
                <a:gd name="T22" fmla="*/ 0 w 306"/>
                <a:gd name="T23" fmla="*/ 0 h 437"/>
                <a:gd name="T24" fmla="*/ 0 w 306"/>
                <a:gd name="T25" fmla="*/ 0 h 437"/>
                <a:gd name="T26" fmla="*/ 0 w 306"/>
                <a:gd name="T27" fmla="*/ 0 h 437"/>
                <a:gd name="T28" fmla="*/ 0 w 306"/>
                <a:gd name="T29" fmla="*/ 0 h 437"/>
                <a:gd name="T30" fmla="*/ 0 w 306"/>
                <a:gd name="T31" fmla="*/ 0 h 437"/>
                <a:gd name="T32" fmla="*/ 0 w 306"/>
                <a:gd name="T33" fmla="*/ 0 h 437"/>
                <a:gd name="T34" fmla="*/ 0 w 306"/>
                <a:gd name="T35" fmla="*/ 0 h 437"/>
                <a:gd name="T36" fmla="*/ 0 w 306"/>
                <a:gd name="T37" fmla="*/ 0 h 437"/>
                <a:gd name="T38" fmla="*/ 0 w 306"/>
                <a:gd name="T39" fmla="*/ 0 h 437"/>
                <a:gd name="T40" fmla="*/ 0 w 306"/>
                <a:gd name="T41" fmla="*/ 0 h 437"/>
                <a:gd name="T42" fmla="*/ 0 w 306"/>
                <a:gd name="T43" fmla="*/ 0 h 437"/>
                <a:gd name="T44" fmla="*/ 0 w 306"/>
                <a:gd name="T45" fmla="*/ 0 h 437"/>
                <a:gd name="T46" fmla="*/ 0 w 306"/>
                <a:gd name="T47" fmla="*/ 0 h 437"/>
                <a:gd name="T48" fmla="*/ 0 w 306"/>
                <a:gd name="T49" fmla="*/ 0 h 437"/>
                <a:gd name="T50" fmla="*/ 0 w 306"/>
                <a:gd name="T51" fmla="*/ 0 h 437"/>
                <a:gd name="T52" fmla="*/ 0 w 306"/>
                <a:gd name="T53" fmla="*/ 0 h 437"/>
                <a:gd name="T54" fmla="*/ 0 w 306"/>
                <a:gd name="T55" fmla="*/ 0 h 437"/>
                <a:gd name="T56" fmla="*/ 0 w 306"/>
                <a:gd name="T57" fmla="*/ 0 h 437"/>
                <a:gd name="T58" fmla="*/ 0 w 306"/>
                <a:gd name="T59" fmla="*/ 0 h 437"/>
                <a:gd name="T60" fmla="*/ 0 w 306"/>
                <a:gd name="T61" fmla="*/ 0 h 437"/>
                <a:gd name="T62" fmla="*/ 0 w 306"/>
                <a:gd name="T63" fmla="*/ 0 h 437"/>
                <a:gd name="T64" fmla="*/ 0 w 306"/>
                <a:gd name="T65" fmla="*/ 0 h 437"/>
                <a:gd name="T66" fmla="*/ 0 w 306"/>
                <a:gd name="T67" fmla="*/ 0 h 437"/>
                <a:gd name="T68" fmla="*/ 0 w 306"/>
                <a:gd name="T69" fmla="*/ 0 h 437"/>
                <a:gd name="T70" fmla="*/ 0 w 306"/>
                <a:gd name="T71" fmla="*/ 0 h 437"/>
                <a:gd name="T72" fmla="*/ 0 w 306"/>
                <a:gd name="T73" fmla="*/ 0 h 437"/>
                <a:gd name="T74" fmla="*/ 0 w 306"/>
                <a:gd name="T75" fmla="*/ 0 h 437"/>
                <a:gd name="T76" fmla="*/ 0 w 306"/>
                <a:gd name="T77" fmla="*/ 0 h 437"/>
                <a:gd name="T78" fmla="*/ 0 w 306"/>
                <a:gd name="T79" fmla="*/ 0 h 437"/>
                <a:gd name="T80" fmla="*/ 0 w 306"/>
                <a:gd name="T81" fmla="*/ 0 h 437"/>
                <a:gd name="T82" fmla="*/ 0 w 306"/>
                <a:gd name="T83" fmla="*/ 0 h 437"/>
                <a:gd name="T84" fmla="*/ 0 w 306"/>
                <a:gd name="T85" fmla="*/ 0 h 437"/>
                <a:gd name="T86" fmla="*/ 0 w 306"/>
                <a:gd name="T87" fmla="*/ 0 h 437"/>
                <a:gd name="T88" fmla="*/ 0 w 306"/>
                <a:gd name="T89" fmla="*/ 0 h 437"/>
                <a:gd name="T90" fmla="*/ 0 w 306"/>
                <a:gd name="T91" fmla="*/ 0 h 437"/>
                <a:gd name="T92" fmla="*/ 0 w 306"/>
                <a:gd name="T93" fmla="*/ 0 h 437"/>
                <a:gd name="T94" fmla="*/ 0 w 306"/>
                <a:gd name="T95" fmla="*/ 0 h 437"/>
                <a:gd name="T96" fmla="*/ 0 w 306"/>
                <a:gd name="T97" fmla="*/ 0 h 437"/>
                <a:gd name="T98" fmla="*/ 0 w 306"/>
                <a:gd name="T99" fmla="*/ 0 h 43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6" h="437">
                  <a:moveTo>
                    <a:pt x="263" y="190"/>
                  </a:moveTo>
                  <a:lnTo>
                    <a:pt x="261" y="172"/>
                  </a:lnTo>
                  <a:lnTo>
                    <a:pt x="257" y="156"/>
                  </a:lnTo>
                  <a:lnTo>
                    <a:pt x="253" y="142"/>
                  </a:lnTo>
                  <a:lnTo>
                    <a:pt x="248" y="128"/>
                  </a:lnTo>
                  <a:lnTo>
                    <a:pt x="243" y="116"/>
                  </a:lnTo>
                  <a:lnTo>
                    <a:pt x="237" y="104"/>
                  </a:lnTo>
                  <a:lnTo>
                    <a:pt x="231" y="95"/>
                  </a:lnTo>
                  <a:lnTo>
                    <a:pt x="224" y="85"/>
                  </a:lnTo>
                  <a:lnTo>
                    <a:pt x="217" y="77"/>
                  </a:lnTo>
                  <a:lnTo>
                    <a:pt x="209" y="70"/>
                  </a:lnTo>
                  <a:lnTo>
                    <a:pt x="200" y="64"/>
                  </a:lnTo>
                  <a:lnTo>
                    <a:pt x="191" y="59"/>
                  </a:lnTo>
                  <a:lnTo>
                    <a:pt x="181" y="54"/>
                  </a:lnTo>
                  <a:lnTo>
                    <a:pt x="171" y="52"/>
                  </a:lnTo>
                  <a:lnTo>
                    <a:pt x="160" y="51"/>
                  </a:lnTo>
                  <a:lnTo>
                    <a:pt x="149" y="50"/>
                  </a:lnTo>
                  <a:lnTo>
                    <a:pt x="139" y="51"/>
                  </a:lnTo>
                  <a:lnTo>
                    <a:pt x="128" y="52"/>
                  </a:lnTo>
                  <a:lnTo>
                    <a:pt x="118" y="55"/>
                  </a:lnTo>
                  <a:lnTo>
                    <a:pt x="109" y="59"/>
                  </a:lnTo>
                  <a:lnTo>
                    <a:pt x="101" y="65"/>
                  </a:lnTo>
                  <a:lnTo>
                    <a:pt x="91" y="71"/>
                  </a:lnTo>
                  <a:lnTo>
                    <a:pt x="84" y="79"/>
                  </a:lnTo>
                  <a:lnTo>
                    <a:pt x="76" y="88"/>
                  </a:lnTo>
                  <a:lnTo>
                    <a:pt x="69" y="97"/>
                  </a:lnTo>
                  <a:lnTo>
                    <a:pt x="63" y="108"/>
                  </a:lnTo>
                  <a:lnTo>
                    <a:pt x="57" y="120"/>
                  </a:lnTo>
                  <a:lnTo>
                    <a:pt x="52" y="131"/>
                  </a:lnTo>
                  <a:lnTo>
                    <a:pt x="47" y="145"/>
                  </a:lnTo>
                  <a:lnTo>
                    <a:pt x="44" y="159"/>
                  </a:lnTo>
                  <a:lnTo>
                    <a:pt x="41" y="174"/>
                  </a:lnTo>
                  <a:lnTo>
                    <a:pt x="39" y="190"/>
                  </a:lnTo>
                  <a:lnTo>
                    <a:pt x="48" y="190"/>
                  </a:lnTo>
                  <a:lnTo>
                    <a:pt x="75" y="190"/>
                  </a:lnTo>
                  <a:lnTo>
                    <a:pt x="110" y="190"/>
                  </a:lnTo>
                  <a:lnTo>
                    <a:pt x="152" y="190"/>
                  </a:lnTo>
                  <a:lnTo>
                    <a:pt x="192" y="190"/>
                  </a:lnTo>
                  <a:lnTo>
                    <a:pt x="229" y="190"/>
                  </a:lnTo>
                  <a:lnTo>
                    <a:pt x="254" y="190"/>
                  </a:lnTo>
                  <a:lnTo>
                    <a:pt x="263" y="190"/>
                  </a:lnTo>
                  <a:close/>
                  <a:moveTo>
                    <a:pt x="306" y="236"/>
                  </a:moveTo>
                  <a:lnTo>
                    <a:pt x="294" y="236"/>
                  </a:lnTo>
                  <a:lnTo>
                    <a:pt x="263" y="236"/>
                  </a:lnTo>
                  <a:lnTo>
                    <a:pt x="221" y="236"/>
                  </a:lnTo>
                  <a:lnTo>
                    <a:pt x="172" y="236"/>
                  </a:lnTo>
                  <a:lnTo>
                    <a:pt x="123" y="236"/>
                  </a:lnTo>
                  <a:lnTo>
                    <a:pt x="80" y="236"/>
                  </a:lnTo>
                  <a:lnTo>
                    <a:pt x="50" y="236"/>
                  </a:lnTo>
                  <a:lnTo>
                    <a:pt x="38" y="236"/>
                  </a:lnTo>
                  <a:lnTo>
                    <a:pt x="40" y="252"/>
                  </a:lnTo>
                  <a:lnTo>
                    <a:pt x="41" y="268"/>
                  </a:lnTo>
                  <a:lnTo>
                    <a:pt x="45" y="282"/>
                  </a:lnTo>
                  <a:lnTo>
                    <a:pt x="48" y="297"/>
                  </a:lnTo>
                  <a:lnTo>
                    <a:pt x="53" y="310"/>
                  </a:lnTo>
                  <a:lnTo>
                    <a:pt x="59" y="323"/>
                  </a:lnTo>
                  <a:lnTo>
                    <a:pt x="66" y="335"/>
                  </a:lnTo>
                  <a:lnTo>
                    <a:pt x="73" y="345"/>
                  </a:lnTo>
                  <a:lnTo>
                    <a:pt x="82" y="355"/>
                  </a:lnTo>
                  <a:lnTo>
                    <a:pt x="90" y="363"/>
                  </a:lnTo>
                  <a:lnTo>
                    <a:pt x="99" y="370"/>
                  </a:lnTo>
                  <a:lnTo>
                    <a:pt x="109" y="376"/>
                  </a:lnTo>
                  <a:lnTo>
                    <a:pt x="118" y="381"/>
                  </a:lnTo>
                  <a:lnTo>
                    <a:pt x="129" y="385"/>
                  </a:lnTo>
                  <a:lnTo>
                    <a:pt x="140" y="386"/>
                  </a:lnTo>
                  <a:lnTo>
                    <a:pt x="152" y="387"/>
                  </a:lnTo>
                  <a:lnTo>
                    <a:pt x="160" y="386"/>
                  </a:lnTo>
                  <a:lnTo>
                    <a:pt x="168" y="385"/>
                  </a:lnTo>
                  <a:lnTo>
                    <a:pt x="175" y="383"/>
                  </a:lnTo>
                  <a:lnTo>
                    <a:pt x="184" y="381"/>
                  </a:lnTo>
                  <a:lnTo>
                    <a:pt x="191" y="377"/>
                  </a:lnTo>
                  <a:lnTo>
                    <a:pt x="198" y="373"/>
                  </a:lnTo>
                  <a:lnTo>
                    <a:pt x="205" y="368"/>
                  </a:lnTo>
                  <a:lnTo>
                    <a:pt x="212" y="362"/>
                  </a:lnTo>
                  <a:lnTo>
                    <a:pt x="218" y="356"/>
                  </a:lnTo>
                  <a:lnTo>
                    <a:pt x="224" y="349"/>
                  </a:lnTo>
                  <a:lnTo>
                    <a:pt x="230" y="342"/>
                  </a:lnTo>
                  <a:lnTo>
                    <a:pt x="235" y="333"/>
                  </a:lnTo>
                  <a:lnTo>
                    <a:pt x="244" y="316"/>
                  </a:lnTo>
                  <a:lnTo>
                    <a:pt x="253" y="294"/>
                  </a:lnTo>
                  <a:lnTo>
                    <a:pt x="260" y="294"/>
                  </a:lnTo>
                  <a:lnTo>
                    <a:pt x="274" y="294"/>
                  </a:lnTo>
                  <a:lnTo>
                    <a:pt x="289" y="294"/>
                  </a:lnTo>
                  <a:lnTo>
                    <a:pt x="296" y="294"/>
                  </a:lnTo>
                  <a:lnTo>
                    <a:pt x="291" y="312"/>
                  </a:lnTo>
                  <a:lnTo>
                    <a:pt x="285" y="328"/>
                  </a:lnTo>
                  <a:lnTo>
                    <a:pt x="279" y="342"/>
                  </a:lnTo>
                  <a:lnTo>
                    <a:pt x="272" y="356"/>
                  </a:lnTo>
                  <a:lnTo>
                    <a:pt x="264" y="368"/>
                  </a:lnTo>
                  <a:lnTo>
                    <a:pt x="256" y="380"/>
                  </a:lnTo>
                  <a:lnTo>
                    <a:pt x="248" y="391"/>
                  </a:lnTo>
                  <a:lnTo>
                    <a:pt x="238" y="400"/>
                  </a:lnTo>
                  <a:lnTo>
                    <a:pt x="229" y="410"/>
                  </a:lnTo>
                  <a:lnTo>
                    <a:pt x="219" y="417"/>
                  </a:lnTo>
                  <a:lnTo>
                    <a:pt x="210" y="423"/>
                  </a:lnTo>
                  <a:lnTo>
                    <a:pt x="199" y="429"/>
                  </a:lnTo>
                  <a:lnTo>
                    <a:pt x="187" y="432"/>
                  </a:lnTo>
                  <a:lnTo>
                    <a:pt x="177" y="434"/>
                  </a:lnTo>
                  <a:lnTo>
                    <a:pt x="165" y="437"/>
                  </a:lnTo>
                  <a:lnTo>
                    <a:pt x="153" y="437"/>
                  </a:lnTo>
                  <a:lnTo>
                    <a:pt x="137" y="437"/>
                  </a:lnTo>
                  <a:lnTo>
                    <a:pt x="122" y="433"/>
                  </a:lnTo>
                  <a:lnTo>
                    <a:pt x="108" y="429"/>
                  </a:lnTo>
                  <a:lnTo>
                    <a:pt x="94" y="421"/>
                  </a:lnTo>
                  <a:lnTo>
                    <a:pt x="80" y="412"/>
                  </a:lnTo>
                  <a:lnTo>
                    <a:pt x="67" y="401"/>
                  </a:lnTo>
                  <a:lnTo>
                    <a:pt x="56" y="388"/>
                  </a:lnTo>
                  <a:lnTo>
                    <a:pt x="44" y="373"/>
                  </a:lnTo>
                  <a:lnTo>
                    <a:pt x="33" y="356"/>
                  </a:lnTo>
                  <a:lnTo>
                    <a:pt x="25" y="339"/>
                  </a:lnTo>
                  <a:lnTo>
                    <a:pt x="16" y="320"/>
                  </a:lnTo>
                  <a:lnTo>
                    <a:pt x="10" y="301"/>
                  </a:lnTo>
                  <a:lnTo>
                    <a:pt x="6" y="282"/>
                  </a:lnTo>
                  <a:lnTo>
                    <a:pt x="2" y="262"/>
                  </a:lnTo>
                  <a:lnTo>
                    <a:pt x="0" y="241"/>
                  </a:lnTo>
                  <a:lnTo>
                    <a:pt x="0" y="218"/>
                  </a:lnTo>
                  <a:lnTo>
                    <a:pt x="0" y="194"/>
                  </a:lnTo>
                  <a:lnTo>
                    <a:pt x="2" y="173"/>
                  </a:lnTo>
                  <a:lnTo>
                    <a:pt x="6" y="152"/>
                  </a:lnTo>
                  <a:lnTo>
                    <a:pt x="10" y="131"/>
                  </a:lnTo>
                  <a:lnTo>
                    <a:pt x="16" y="112"/>
                  </a:lnTo>
                  <a:lnTo>
                    <a:pt x="23" y="95"/>
                  </a:lnTo>
                  <a:lnTo>
                    <a:pt x="33" y="78"/>
                  </a:lnTo>
                  <a:lnTo>
                    <a:pt x="42" y="61"/>
                  </a:lnTo>
                  <a:lnTo>
                    <a:pt x="54" y="47"/>
                  </a:lnTo>
                  <a:lnTo>
                    <a:pt x="66" y="35"/>
                  </a:lnTo>
                  <a:lnTo>
                    <a:pt x="79" y="25"/>
                  </a:lnTo>
                  <a:lnTo>
                    <a:pt x="92" y="15"/>
                  </a:lnTo>
                  <a:lnTo>
                    <a:pt x="107" y="9"/>
                  </a:lnTo>
                  <a:lnTo>
                    <a:pt x="122" y="3"/>
                  </a:lnTo>
                  <a:lnTo>
                    <a:pt x="137" y="1"/>
                  </a:lnTo>
                  <a:lnTo>
                    <a:pt x="155" y="0"/>
                  </a:lnTo>
                  <a:lnTo>
                    <a:pt x="171" y="1"/>
                  </a:lnTo>
                  <a:lnTo>
                    <a:pt x="186" y="4"/>
                  </a:lnTo>
                  <a:lnTo>
                    <a:pt x="202" y="9"/>
                  </a:lnTo>
                  <a:lnTo>
                    <a:pt x="215" y="16"/>
                  </a:lnTo>
                  <a:lnTo>
                    <a:pt x="229" y="25"/>
                  </a:lnTo>
                  <a:lnTo>
                    <a:pt x="241" y="36"/>
                  </a:lnTo>
                  <a:lnTo>
                    <a:pt x="253" y="50"/>
                  </a:lnTo>
                  <a:lnTo>
                    <a:pt x="263" y="64"/>
                  </a:lnTo>
                  <a:lnTo>
                    <a:pt x="273" y="80"/>
                  </a:lnTo>
                  <a:lnTo>
                    <a:pt x="282" y="99"/>
                  </a:lnTo>
                  <a:lnTo>
                    <a:pt x="289" y="118"/>
                  </a:lnTo>
                  <a:lnTo>
                    <a:pt x="295" y="139"/>
                  </a:lnTo>
                  <a:lnTo>
                    <a:pt x="300" y="160"/>
                  </a:lnTo>
                  <a:lnTo>
                    <a:pt x="302" y="183"/>
                  </a:lnTo>
                  <a:lnTo>
                    <a:pt x="305" y="206"/>
                  </a:lnTo>
                  <a:lnTo>
                    <a:pt x="306" y="231"/>
                  </a:lnTo>
                  <a:lnTo>
                    <a:pt x="306" y="234"/>
                  </a:lnTo>
                  <a:lnTo>
                    <a:pt x="306" y="2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5">
              <a:extLst>
                <a:ext uri="{FF2B5EF4-FFF2-40B4-BE49-F238E27FC236}">
                  <a16:creationId xmlns:a16="http://schemas.microsoft.com/office/drawing/2014/main" id="{388E597D-8DB6-30F8-80FA-18D8207B6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" y="752"/>
              <a:ext cx="8" cy="110"/>
            </a:xfrm>
            <a:custGeom>
              <a:avLst/>
              <a:gdLst>
                <a:gd name="T0" fmla="*/ 0 w 38"/>
                <a:gd name="T1" fmla="*/ 0 h 549"/>
                <a:gd name="T2" fmla="*/ 0 w 38"/>
                <a:gd name="T3" fmla="*/ 0 h 549"/>
                <a:gd name="T4" fmla="*/ 0 w 38"/>
                <a:gd name="T5" fmla="*/ 0 h 549"/>
                <a:gd name="T6" fmla="*/ 0 w 38"/>
                <a:gd name="T7" fmla="*/ 0 h 549"/>
                <a:gd name="T8" fmla="*/ 0 w 38"/>
                <a:gd name="T9" fmla="*/ 0 h 549"/>
                <a:gd name="T10" fmla="*/ 0 w 38"/>
                <a:gd name="T11" fmla="*/ 0 h 549"/>
                <a:gd name="T12" fmla="*/ 0 w 38"/>
                <a:gd name="T13" fmla="*/ 0 h 549"/>
                <a:gd name="T14" fmla="*/ 0 w 38"/>
                <a:gd name="T15" fmla="*/ 0 h 549"/>
                <a:gd name="T16" fmla="*/ 0 w 38"/>
                <a:gd name="T17" fmla="*/ 0 h 549"/>
                <a:gd name="T18" fmla="*/ 0 w 38"/>
                <a:gd name="T19" fmla="*/ 0 h 549"/>
                <a:gd name="T20" fmla="*/ 0 w 38"/>
                <a:gd name="T21" fmla="*/ 0 h 549"/>
                <a:gd name="T22" fmla="*/ 0 w 38"/>
                <a:gd name="T23" fmla="*/ 0 h 549"/>
                <a:gd name="T24" fmla="*/ 0 w 38"/>
                <a:gd name="T25" fmla="*/ 0 h 549"/>
                <a:gd name="T26" fmla="*/ 0 w 38"/>
                <a:gd name="T27" fmla="*/ 0 h 549"/>
                <a:gd name="T28" fmla="*/ 0 w 38"/>
                <a:gd name="T29" fmla="*/ 0 h 549"/>
                <a:gd name="T30" fmla="*/ 0 w 38"/>
                <a:gd name="T31" fmla="*/ 0 h 549"/>
                <a:gd name="T32" fmla="*/ 0 w 38"/>
                <a:gd name="T33" fmla="*/ 0 h 549"/>
                <a:gd name="T34" fmla="*/ 0 w 38"/>
                <a:gd name="T35" fmla="*/ 0 h 549"/>
                <a:gd name="T36" fmla="*/ 0 w 38"/>
                <a:gd name="T37" fmla="*/ 0 h 549"/>
                <a:gd name="T38" fmla="*/ 0 w 38"/>
                <a:gd name="T39" fmla="*/ 0 h 549"/>
                <a:gd name="T40" fmla="*/ 0 w 38"/>
                <a:gd name="T41" fmla="*/ 0 h 549"/>
                <a:gd name="T42" fmla="*/ 0 w 38"/>
                <a:gd name="T43" fmla="*/ 0 h 549"/>
                <a:gd name="T44" fmla="*/ 0 w 38"/>
                <a:gd name="T45" fmla="*/ 0 h 549"/>
                <a:gd name="T46" fmla="*/ 0 w 38"/>
                <a:gd name="T47" fmla="*/ 0 h 549"/>
                <a:gd name="T48" fmla="*/ 0 w 38"/>
                <a:gd name="T49" fmla="*/ 0 h 54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8" h="549">
                  <a:moveTo>
                    <a:pt x="0" y="549"/>
                  </a:moveTo>
                  <a:lnTo>
                    <a:pt x="0" y="525"/>
                  </a:lnTo>
                  <a:lnTo>
                    <a:pt x="0" y="462"/>
                  </a:lnTo>
                  <a:lnTo>
                    <a:pt x="0" y="376"/>
                  </a:lnTo>
                  <a:lnTo>
                    <a:pt x="0" y="275"/>
                  </a:lnTo>
                  <a:lnTo>
                    <a:pt x="0" y="174"/>
                  </a:lnTo>
                  <a:lnTo>
                    <a:pt x="0" y="86"/>
                  </a:lnTo>
                  <a:lnTo>
                    <a:pt x="0" y="24"/>
                  </a:lnTo>
                  <a:lnTo>
                    <a:pt x="0" y="0"/>
                  </a:lnTo>
                  <a:lnTo>
                    <a:pt x="6" y="0"/>
                  </a:lnTo>
                  <a:lnTo>
                    <a:pt x="19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38" y="24"/>
                  </a:lnTo>
                  <a:lnTo>
                    <a:pt x="38" y="86"/>
                  </a:lnTo>
                  <a:lnTo>
                    <a:pt x="38" y="174"/>
                  </a:lnTo>
                  <a:lnTo>
                    <a:pt x="38" y="275"/>
                  </a:lnTo>
                  <a:lnTo>
                    <a:pt x="38" y="376"/>
                  </a:lnTo>
                  <a:lnTo>
                    <a:pt x="38" y="462"/>
                  </a:lnTo>
                  <a:lnTo>
                    <a:pt x="38" y="525"/>
                  </a:lnTo>
                  <a:lnTo>
                    <a:pt x="38" y="549"/>
                  </a:lnTo>
                  <a:lnTo>
                    <a:pt x="32" y="549"/>
                  </a:lnTo>
                  <a:lnTo>
                    <a:pt x="19" y="549"/>
                  </a:lnTo>
                  <a:lnTo>
                    <a:pt x="6" y="549"/>
                  </a:lnTo>
                  <a:lnTo>
                    <a:pt x="0" y="5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6">
              <a:extLst>
                <a:ext uri="{FF2B5EF4-FFF2-40B4-BE49-F238E27FC236}">
                  <a16:creationId xmlns:a16="http://schemas.microsoft.com/office/drawing/2014/main" id="{B206CA1E-05B6-BE52-A9C2-894D3FD56B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3" y="752"/>
              <a:ext cx="60" cy="112"/>
            </a:xfrm>
            <a:custGeom>
              <a:avLst/>
              <a:gdLst>
                <a:gd name="T0" fmla="*/ 0 w 303"/>
                <a:gd name="T1" fmla="*/ 0 h 560"/>
                <a:gd name="T2" fmla="*/ 0 w 303"/>
                <a:gd name="T3" fmla="*/ 0 h 560"/>
                <a:gd name="T4" fmla="*/ 0 w 303"/>
                <a:gd name="T5" fmla="*/ 0 h 560"/>
                <a:gd name="T6" fmla="*/ 0 w 303"/>
                <a:gd name="T7" fmla="*/ 0 h 560"/>
                <a:gd name="T8" fmla="*/ 0 w 303"/>
                <a:gd name="T9" fmla="*/ 0 h 560"/>
                <a:gd name="T10" fmla="*/ 0 w 303"/>
                <a:gd name="T11" fmla="*/ 0 h 560"/>
                <a:gd name="T12" fmla="*/ 0 w 303"/>
                <a:gd name="T13" fmla="*/ 0 h 560"/>
                <a:gd name="T14" fmla="*/ 0 w 303"/>
                <a:gd name="T15" fmla="*/ 0 h 560"/>
                <a:gd name="T16" fmla="*/ 0 w 303"/>
                <a:gd name="T17" fmla="*/ 0 h 560"/>
                <a:gd name="T18" fmla="*/ 0 w 303"/>
                <a:gd name="T19" fmla="*/ 0 h 560"/>
                <a:gd name="T20" fmla="*/ 0 w 303"/>
                <a:gd name="T21" fmla="*/ 0 h 560"/>
                <a:gd name="T22" fmla="*/ 0 w 303"/>
                <a:gd name="T23" fmla="*/ 0 h 560"/>
                <a:gd name="T24" fmla="*/ 0 w 303"/>
                <a:gd name="T25" fmla="*/ 0 h 560"/>
                <a:gd name="T26" fmla="*/ 0 w 303"/>
                <a:gd name="T27" fmla="*/ 0 h 560"/>
                <a:gd name="T28" fmla="*/ 0 w 303"/>
                <a:gd name="T29" fmla="*/ 0 h 560"/>
                <a:gd name="T30" fmla="*/ 0 w 303"/>
                <a:gd name="T31" fmla="*/ 0 h 560"/>
                <a:gd name="T32" fmla="*/ 0 w 303"/>
                <a:gd name="T33" fmla="*/ 0 h 560"/>
                <a:gd name="T34" fmla="*/ 0 w 303"/>
                <a:gd name="T35" fmla="*/ 0 h 560"/>
                <a:gd name="T36" fmla="*/ 0 w 303"/>
                <a:gd name="T37" fmla="*/ 0 h 560"/>
                <a:gd name="T38" fmla="*/ 0 w 303"/>
                <a:gd name="T39" fmla="*/ 0 h 560"/>
                <a:gd name="T40" fmla="*/ 0 w 303"/>
                <a:gd name="T41" fmla="*/ 0 h 560"/>
                <a:gd name="T42" fmla="*/ 0 w 303"/>
                <a:gd name="T43" fmla="*/ 0 h 560"/>
                <a:gd name="T44" fmla="*/ 0 w 303"/>
                <a:gd name="T45" fmla="*/ 0 h 560"/>
                <a:gd name="T46" fmla="*/ 0 w 303"/>
                <a:gd name="T47" fmla="*/ 0 h 560"/>
                <a:gd name="T48" fmla="*/ 0 w 303"/>
                <a:gd name="T49" fmla="*/ 0 h 560"/>
                <a:gd name="T50" fmla="*/ 0 w 303"/>
                <a:gd name="T51" fmla="*/ 0 h 560"/>
                <a:gd name="T52" fmla="*/ 0 w 303"/>
                <a:gd name="T53" fmla="*/ 0 h 560"/>
                <a:gd name="T54" fmla="*/ 0 w 303"/>
                <a:gd name="T55" fmla="*/ 0 h 560"/>
                <a:gd name="T56" fmla="*/ 0 w 303"/>
                <a:gd name="T57" fmla="*/ 0 h 560"/>
                <a:gd name="T58" fmla="*/ 0 w 303"/>
                <a:gd name="T59" fmla="*/ 0 h 560"/>
                <a:gd name="T60" fmla="*/ 0 w 303"/>
                <a:gd name="T61" fmla="*/ 0 h 560"/>
                <a:gd name="T62" fmla="*/ 0 w 303"/>
                <a:gd name="T63" fmla="*/ 0 h 560"/>
                <a:gd name="T64" fmla="*/ 0 w 303"/>
                <a:gd name="T65" fmla="*/ 0 h 560"/>
                <a:gd name="T66" fmla="*/ 0 w 303"/>
                <a:gd name="T67" fmla="*/ 0 h 560"/>
                <a:gd name="T68" fmla="*/ 0 w 303"/>
                <a:gd name="T69" fmla="*/ 0 h 560"/>
                <a:gd name="T70" fmla="*/ 0 w 303"/>
                <a:gd name="T71" fmla="*/ 0 h 560"/>
                <a:gd name="T72" fmla="*/ 0 w 303"/>
                <a:gd name="T73" fmla="*/ 0 h 560"/>
                <a:gd name="T74" fmla="*/ 0 w 303"/>
                <a:gd name="T75" fmla="*/ 0 h 560"/>
                <a:gd name="T76" fmla="*/ 0 w 303"/>
                <a:gd name="T77" fmla="*/ 0 h 560"/>
                <a:gd name="T78" fmla="*/ 0 w 303"/>
                <a:gd name="T79" fmla="*/ 0 h 560"/>
                <a:gd name="T80" fmla="*/ 0 w 303"/>
                <a:gd name="T81" fmla="*/ 0 h 560"/>
                <a:gd name="T82" fmla="*/ 0 w 303"/>
                <a:gd name="T83" fmla="*/ 0 h 560"/>
                <a:gd name="T84" fmla="*/ 0 w 303"/>
                <a:gd name="T85" fmla="*/ 0 h 560"/>
                <a:gd name="T86" fmla="*/ 0 w 303"/>
                <a:gd name="T87" fmla="*/ 0 h 560"/>
                <a:gd name="T88" fmla="*/ 0 w 303"/>
                <a:gd name="T89" fmla="*/ 0 h 560"/>
                <a:gd name="T90" fmla="*/ 0 w 303"/>
                <a:gd name="T91" fmla="*/ 0 h 560"/>
                <a:gd name="T92" fmla="*/ 0 w 303"/>
                <a:gd name="T93" fmla="*/ 0 h 560"/>
                <a:gd name="T94" fmla="*/ 0 w 303"/>
                <a:gd name="T95" fmla="*/ 0 h 5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03" h="560">
                  <a:moveTo>
                    <a:pt x="38" y="346"/>
                  </a:moveTo>
                  <a:lnTo>
                    <a:pt x="38" y="361"/>
                  </a:lnTo>
                  <a:lnTo>
                    <a:pt x="40" y="378"/>
                  </a:lnTo>
                  <a:lnTo>
                    <a:pt x="42" y="392"/>
                  </a:lnTo>
                  <a:lnTo>
                    <a:pt x="47" y="408"/>
                  </a:lnTo>
                  <a:lnTo>
                    <a:pt x="50" y="422"/>
                  </a:lnTo>
                  <a:lnTo>
                    <a:pt x="56" y="435"/>
                  </a:lnTo>
                  <a:lnTo>
                    <a:pt x="63" y="448"/>
                  </a:lnTo>
                  <a:lnTo>
                    <a:pt x="72" y="461"/>
                  </a:lnTo>
                  <a:lnTo>
                    <a:pt x="80" y="473"/>
                  </a:lnTo>
                  <a:lnTo>
                    <a:pt x="88" y="483"/>
                  </a:lnTo>
                  <a:lnTo>
                    <a:pt x="98" y="491"/>
                  </a:lnTo>
                  <a:lnTo>
                    <a:pt x="107" y="498"/>
                  </a:lnTo>
                  <a:lnTo>
                    <a:pt x="117" y="504"/>
                  </a:lnTo>
                  <a:lnTo>
                    <a:pt x="127" y="508"/>
                  </a:lnTo>
                  <a:lnTo>
                    <a:pt x="138" y="510"/>
                  </a:lnTo>
                  <a:lnTo>
                    <a:pt x="149" y="510"/>
                  </a:lnTo>
                  <a:lnTo>
                    <a:pt x="161" y="510"/>
                  </a:lnTo>
                  <a:lnTo>
                    <a:pt x="171" y="508"/>
                  </a:lnTo>
                  <a:lnTo>
                    <a:pt x="182" y="504"/>
                  </a:lnTo>
                  <a:lnTo>
                    <a:pt x="193" y="498"/>
                  </a:lnTo>
                  <a:lnTo>
                    <a:pt x="202" y="491"/>
                  </a:lnTo>
                  <a:lnTo>
                    <a:pt x="212" y="483"/>
                  </a:lnTo>
                  <a:lnTo>
                    <a:pt x="221" y="473"/>
                  </a:lnTo>
                  <a:lnTo>
                    <a:pt x="229" y="461"/>
                  </a:lnTo>
                  <a:lnTo>
                    <a:pt x="238" y="448"/>
                  </a:lnTo>
                  <a:lnTo>
                    <a:pt x="244" y="435"/>
                  </a:lnTo>
                  <a:lnTo>
                    <a:pt x="250" y="421"/>
                  </a:lnTo>
                  <a:lnTo>
                    <a:pt x="254" y="405"/>
                  </a:lnTo>
                  <a:lnTo>
                    <a:pt x="258" y="390"/>
                  </a:lnTo>
                  <a:lnTo>
                    <a:pt x="261" y="373"/>
                  </a:lnTo>
                  <a:lnTo>
                    <a:pt x="263" y="357"/>
                  </a:lnTo>
                  <a:lnTo>
                    <a:pt x="263" y="339"/>
                  </a:lnTo>
                  <a:lnTo>
                    <a:pt x="263" y="322"/>
                  </a:lnTo>
                  <a:lnTo>
                    <a:pt x="261" y="306"/>
                  </a:lnTo>
                  <a:lnTo>
                    <a:pt x="258" y="290"/>
                  </a:lnTo>
                  <a:lnTo>
                    <a:pt x="254" y="275"/>
                  </a:lnTo>
                  <a:lnTo>
                    <a:pt x="250" y="260"/>
                  </a:lnTo>
                  <a:lnTo>
                    <a:pt x="245" y="247"/>
                  </a:lnTo>
                  <a:lnTo>
                    <a:pt x="238" y="234"/>
                  </a:lnTo>
                  <a:lnTo>
                    <a:pt x="229" y="222"/>
                  </a:lnTo>
                  <a:lnTo>
                    <a:pt x="221" y="211"/>
                  </a:lnTo>
                  <a:lnTo>
                    <a:pt x="212" y="201"/>
                  </a:lnTo>
                  <a:lnTo>
                    <a:pt x="203" y="193"/>
                  </a:lnTo>
                  <a:lnTo>
                    <a:pt x="193" y="186"/>
                  </a:lnTo>
                  <a:lnTo>
                    <a:pt x="183" y="181"/>
                  </a:lnTo>
                  <a:lnTo>
                    <a:pt x="172" y="177"/>
                  </a:lnTo>
                  <a:lnTo>
                    <a:pt x="161" y="175"/>
                  </a:lnTo>
                  <a:lnTo>
                    <a:pt x="150" y="174"/>
                  </a:lnTo>
                  <a:lnTo>
                    <a:pt x="138" y="175"/>
                  </a:lnTo>
                  <a:lnTo>
                    <a:pt x="127" y="177"/>
                  </a:lnTo>
                  <a:lnTo>
                    <a:pt x="117" y="181"/>
                  </a:lnTo>
                  <a:lnTo>
                    <a:pt x="107" y="187"/>
                  </a:lnTo>
                  <a:lnTo>
                    <a:pt x="97" y="194"/>
                  </a:lnTo>
                  <a:lnTo>
                    <a:pt x="88" y="202"/>
                  </a:lnTo>
                  <a:lnTo>
                    <a:pt x="79" y="213"/>
                  </a:lnTo>
                  <a:lnTo>
                    <a:pt x="70" y="224"/>
                  </a:lnTo>
                  <a:lnTo>
                    <a:pt x="63" y="237"/>
                  </a:lnTo>
                  <a:lnTo>
                    <a:pt x="56" y="250"/>
                  </a:lnTo>
                  <a:lnTo>
                    <a:pt x="50" y="264"/>
                  </a:lnTo>
                  <a:lnTo>
                    <a:pt x="45" y="279"/>
                  </a:lnTo>
                  <a:lnTo>
                    <a:pt x="42" y="295"/>
                  </a:lnTo>
                  <a:lnTo>
                    <a:pt x="40" y="312"/>
                  </a:lnTo>
                  <a:lnTo>
                    <a:pt x="38" y="328"/>
                  </a:lnTo>
                  <a:lnTo>
                    <a:pt x="38" y="346"/>
                  </a:lnTo>
                  <a:close/>
                  <a:moveTo>
                    <a:pt x="38" y="0"/>
                  </a:moveTo>
                  <a:lnTo>
                    <a:pt x="38" y="26"/>
                  </a:lnTo>
                  <a:lnTo>
                    <a:pt x="38" y="86"/>
                  </a:lnTo>
                  <a:lnTo>
                    <a:pt x="38" y="145"/>
                  </a:lnTo>
                  <a:lnTo>
                    <a:pt x="38" y="173"/>
                  </a:lnTo>
                  <a:lnTo>
                    <a:pt x="38" y="188"/>
                  </a:lnTo>
                  <a:lnTo>
                    <a:pt x="38" y="203"/>
                  </a:lnTo>
                  <a:lnTo>
                    <a:pt x="50" y="184"/>
                  </a:lnTo>
                  <a:lnTo>
                    <a:pt x="63" y="169"/>
                  </a:lnTo>
                  <a:lnTo>
                    <a:pt x="76" y="155"/>
                  </a:lnTo>
                  <a:lnTo>
                    <a:pt x="91" y="144"/>
                  </a:lnTo>
                  <a:lnTo>
                    <a:pt x="98" y="139"/>
                  </a:lnTo>
                  <a:lnTo>
                    <a:pt x="105" y="136"/>
                  </a:lnTo>
                  <a:lnTo>
                    <a:pt x="113" y="132"/>
                  </a:lnTo>
                  <a:lnTo>
                    <a:pt x="120" y="130"/>
                  </a:lnTo>
                  <a:lnTo>
                    <a:pt x="129" y="127"/>
                  </a:lnTo>
                  <a:lnTo>
                    <a:pt x="137" y="126"/>
                  </a:lnTo>
                  <a:lnTo>
                    <a:pt x="145" y="125"/>
                  </a:lnTo>
                  <a:lnTo>
                    <a:pt x="153" y="125"/>
                  </a:lnTo>
                  <a:lnTo>
                    <a:pt x="169" y="126"/>
                  </a:lnTo>
                  <a:lnTo>
                    <a:pt x="184" y="129"/>
                  </a:lnTo>
                  <a:lnTo>
                    <a:pt x="199" y="133"/>
                  </a:lnTo>
                  <a:lnTo>
                    <a:pt x="212" y="140"/>
                  </a:lnTo>
                  <a:lnTo>
                    <a:pt x="225" y="150"/>
                  </a:lnTo>
                  <a:lnTo>
                    <a:pt x="237" y="161"/>
                  </a:lnTo>
                  <a:lnTo>
                    <a:pt x="248" y="174"/>
                  </a:lnTo>
                  <a:lnTo>
                    <a:pt x="259" y="188"/>
                  </a:lnTo>
                  <a:lnTo>
                    <a:pt x="270" y="205"/>
                  </a:lnTo>
                  <a:lnTo>
                    <a:pt x="278" y="221"/>
                  </a:lnTo>
                  <a:lnTo>
                    <a:pt x="286" y="239"/>
                  </a:lnTo>
                  <a:lnTo>
                    <a:pt x="292" y="258"/>
                  </a:lnTo>
                  <a:lnTo>
                    <a:pt x="297" y="277"/>
                  </a:lnTo>
                  <a:lnTo>
                    <a:pt x="301" y="297"/>
                  </a:lnTo>
                  <a:lnTo>
                    <a:pt x="302" y="319"/>
                  </a:lnTo>
                  <a:lnTo>
                    <a:pt x="303" y="341"/>
                  </a:lnTo>
                  <a:lnTo>
                    <a:pt x="302" y="364"/>
                  </a:lnTo>
                  <a:lnTo>
                    <a:pt x="299" y="385"/>
                  </a:lnTo>
                  <a:lnTo>
                    <a:pt x="297" y="407"/>
                  </a:lnTo>
                  <a:lnTo>
                    <a:pt x="292" y="427"/>
                  </a:lnTo>
                  <a:lnTo>
                    <a:pt x="285" y="446"/>
                  </a:lnTo>
                  <a:lnTo>
                    <a:pt x="278" y="464"/>
                  </a:lnTo>
                  <a:lnTo>
                    <a:pt x="269" y="480"/>
                  </a:lnTo>
                  <a:lnTo>
                    <a:pt x="259" y="497"/>
                  </a:lnTo>
                  <a:lnTo>
                    <a:pt x="247" y="511"/>
                  </a:lnTo>
                  <a:lnTo>
                    <a:pt x="235" y="524"/>
                  </a:lnTo>
                  <a:lnTo>
                    <a:pt x="222" y="535"/>
                  </a:lnTo>
                  <a:lnTo>
                    <a:pt x="209" y="544"/>
                  </a:lnTo>
                  <a:lnTo>
                    <a:pt x="195" y="550"/>
                  </a:lnTo>
                  <a:lnTo>
                    <a:pt x="180" y="556"/>
                  </a:lnTo>
                  <a:lnTo>
                    <a:pt x="164" y="559"/>
                  </a:lnTo>
                  <a:lnTo>
                    <a:pt x="148" y="560"/>
                  </a:lnTo>
                  <a:lnTo>
                    <a:pt x="139" y="560"/>
                  </a:lnTo>
                  <a:lnTo>
                    <a:pt x="132" y="559"/>
                  </a:lnTo>
                  <a:lnTo>
                    <a:pt x="124" y="557"/>
                  </a:lnTo>
                  <a:lnTo>
                    <a:pt x="117" y="555"/>
                  </a:lnTo>
                  <a:lnTo>
                    <a:pt x="101" y="549"/>
                  </a:lnTo>
                  <a:lnTo>
                    <a:pt x="88" y="541"/>
                  </a:lnTo>
                  <a:lnTo>
                    <a:pt x="74" y="531"/>
                  </a:lnTo>
                  <a:lnTo>
                    <a:pt x="62" y="518"/>
                  </a:lnTo>
                  <a:lnTo>
                    <a:pt x="49" y="504"/>
                  </a:lnTo>
                  <a:lnTo>
                    <a:pt x="38" y="486"/>
                  </a:lnTo>
                  <a:lnTo>
                    <a:pt x="38" y="496"/>
                  </a:lnTo>
                  <a:lnTo>
                    <a:pt x="38" y="517"/>
                  </a:lnTo>
                  <a:lnTo>
                    <a:pt x="38" y="538"/>
                  </a:lnTo>
                  <a:lnTo>
                    <a:pt x="38" y="549"/>
                  </a:lnTo>
                  <a:lnTo>
                    <a:pt x="32" y="549"/>
                  </a:lnTo>
                  <a:lnTo>
                    <a:pt x="19" y="549"/>
                  </a:lnTo>
                  <a:lnTo>
                    <a:pt x="6" y="549"/>
                  </a:lnTo>
                  <a:lnTo>
                    <a:pt x="0" y="549"/>
                  </a:lnTo>
                  <a:lnTo>
                    <a:pt x="0" y="525"/>
                  </a:lnTo>
                  <a:lnTo>
                    <a:pt x="0" y="462"/>
                  </a:lnTo>
                  <a:lnTo>
                    <a:pt x="0" y="376"/>
                  </a:lnTo>
                  <a:lnTo>
                    <a:pt x="0" y="275"/>
                  </a:lnTo>
                  <a:lnTo>
                    <a:pt x="0" y="174"/>
                  </a:lnTo>
                  <a:lnTo>
                    <a:pt x="0" y="86"/>
                  </a:lnTo>
                  <a:lnTo>
                    <a:pt x="0" y="24"/>
                  </a:lnTo>
                  <a:lnTo>
                    <a:pt x="0" y="0"/>
                  </a:lnTo>
                  <a:lnTo>
                    <a:pt x="6" y="0"/>
                  </a:lnTo>
                  <a:lnTo>
                    <a:pt x="19" y="0"/>
                  </a:lnTo>
                  <a:lnTo>
                    <a:pt x="32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57">
              <a:extLst>
                <a:ext uri="{FF2B5EF4-FFF2-40B4-BE49-F238E27FC236}">
                  <a16:creationId xmlns:a16="http://schemas.microsoft.com/office/drawing/2014/main" id="{C5EE6EAC-BCB1-53FD-D7E4-3CE4EF8C63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9" y="776"/>
              <a:ext cx="61" cy="88"/>
            </a:xfrm>
            <a:custGeom>
              <a:avLst/>
              <a:gdLst>
                <a:gd name="T0" fmla="*/ 0 w 306"/>
                <a:gd name="T1" fmla="*/ 0 h 437"/>
                <a:gd name="T2" fmla="*/ 0 w 306"/>
                <a:gd name="T3" fmla="*/ 0 h 437"/>
                <a:gd name="T4" fmla="*/ 0 w 306"/>
                <a:gd name="T5" fmla="*/ 0 h 437"/>
                <a:gd name="T6" fmla="*/ 0 w 306"/>
                <a:gd name="T7" fmla="*/ 0 h 437"/>
                <a:gd name="T8" fmla="*/ 0 w 306"/>
                <a:gd name="T9" fmla="*/ 0 h 437"/>
                <a:gd name="T10" fmla="*/ 0 w 306"/>
                <a:gd name="T11" fmla="*/ 0 h 437"/>
                <a:gd name="T12" fmla="*/ 0 w 306"/>
                <a:gd name="T13" fmla="*/ 0 h 437"/>
                <a:gd name="T14" fmla="*/ 0 w 306"/>
                <a:gd name="T15" fmla="*/ 0 h 437"/>
                <a:gd name="T16" fmla="*/ 0 w 306"/>
                <a:gd name="T17" fmla="*/ 0 h 437"/>
                <a:gd name="T18" fmla="*/ 0 w 306"/>
                <a:gd name="T19" fmla="*/ 0 h 437"/>
                <a:gd name="T20" fmla="*/ 0 w 306"/>
                <a:gd name="T21" fmla="*/ 0 h 437"/>
                <a:gd name="T22" fmla="*/ 0 w 306"/>
                <a:gd name="T23" fmla="*/ 0 h 437"/>
                <a:gd name="T24" fmla="*/ 0 w 306"/>
                <a:gd name="T25" fmla="*/ 0 h 437"/>
                <a:gd name="T26" fmla="*/ 0 w 306"/>
                <a:gd name="T27" fmla="*/ 0 h 437"/>
                <a:gd name="T28" fmla="*/ 0 w 306"/>
                <a:gd name="T29" fmla="*/ 0 h 437"/>
                <a:gd name="T30" fmla="*/ 0 w 306"/>
                <a:gd name="T31" fmla="*/ 0 h 437"/>
                <a:gd name="T32" fmla="*/ 0 w 306"/>
                <a:gd name="T33" fmla="*/ 0 h 437"/>
                <a:gd name="T34" fmla="*/ 0 w 306"/>
                <a:gd name="T35" fmla="*/ 0 h 437"/>
                <a:gd name="T36" fmla="*/ 0 w 306"/>
                <a:gd name="T37" fmla="*/ 0 h 437"/>
                <a:gd name="T38" fmla="*/ 0 w 306"/>
                <a:gd name="T39" fmla="*/ 0 h 437"/>
                <a:gd name="T40" fmla="*/ 0 w 306"/>
                <a:gd name="T41" fmla="*/ 0 h 437"/>
                <a:gd name="T42" fmla="*/ 0 w 306"/>
                <a:gd name="T43" fmla="*/ 0 h 437"/>
                <a:gd name="T44" fmla="*/ 0 w 306"/>
                <a:gd name="T45" fmla="*/ 0 h 437"/>
                <a:gd name="T46" fmla="*/ 0 w 306"/>
                <a:gd name="T47" fmla="*/ 0 h 437"/>
                <a:gd name="T48" fmla="*/ 0 w 306"/>
                <a:gd name="T49" fmla="*/ 0 h 437"/>
                <a:gd name="T50" fmla="*/ 0 w 306"/>
                <a:gd name="T51" fmla="*/ 0 h 437"/>
                <a:gd name="T52" fmla="*/ 0 w 306"/>
                <a:gd name="T53" fmla="*/ 0 h 437"/>
                <a:gd name="T54" fmla="*/ 0 w 306"/>
                <a:gd name="T55" fmla="*/ 0 h 437"/>
                <a:gd name="T56" fmla="*/ 0 w 306"/>
                <a:gd name="T57" fmla="*/ 0 h 437"/>
                <a:gd name="T58" fmla="*/ 0 w 306"/>
                <a:gd name="T59" fmla="*/ 0 h 437"/>
                <a:gd name="T60" fmla="*/ 0 w 306"/>
                <a:gd name="T61" fmla="*/ 0 h 437"/>
                <a:gd name="T62" fmla="*/ 0 w 306"/>
                <a:gd name="T63" fmla="*/ 0 h 437"/>
                <a:gd name="T64" fmla="*/ 0 w 306"/>
                <a:gd name="T65" fmla="*/ 0 h 437"/>
                <a:gd name="T66" fmla="*/ 0 w 306"/>
                <a:gd name="T67" fmla="*/ 0 h 437"/>
                <a:gd name="T68" fmla="*/ 0 w 306"/>
                <a:gd name="T69" fmla="*/ 0 h 437"/>
                <a:gd name="T70" fmla="*/ 0 w 306"/>
                <a:gd name="T71" fmla="*/ 0 h 437"/>
                <a:gd name="T72" fmla="*/ 0 w 306"/>
                <a:gd name="T73" fmla="*/ 0 h 437"/>
                <a:gd name="T74" fmla="*/ 0 w 306"/>
                <a:gd name="T75" fmla="*/ 0 h 437"/>
                <a:gd name="T76" fmla="*/ 0 w 306"/>
                <a:gd name="T77" fmla="*/ 0 h 437"/>
                <a:gd name="T78" fmla="*/ 0 w 306"/>
                <a:gd name="T79" fmla="*/ 0 h 437"/>
                <a:gd name="T80" fmla="*/ 0 w 306"/>
                <a:gd name="T81" fmla="*/ 0 h 437"/>
                <a:gd name="T82" fmla="*/ 0 w 306"/>
                <a:gd name="T83" fmla="*/ 0 h 437"/>
                <a:gd name="T84" fmla="*/ 0 w 306"/>
                <a:gd name="T85" fmla="*/ 0 h 437"/>
                <a:gd name="T86" fmla="*/ 0 w 306"/>
                <a:gd name="T87" fmla="*/ 0 h 437"/>
                <a:gd name="T88" fmla="*/ 0 w 306"/>
                <a:gd name="T89" fmla="*/ 0 h 437"/>
                <a:gd name="T90" fmla="*/ 0 w 306"/>
                <a:gd name="T91" fmla="*/ 0 h 437"/>
                <a:gd name="T92" fmla="*/ 0 w 306"/>
                <a:gd name="T93" fmla="*/ 0 h 437"/>
                <a:gd name="T94" fmla="*/ 0 w 306"/>
                <a:gd name="T95" fmla="*/ 0 h 437"/>
                <a:gd name="T96" fmla="*/ 0 w 306"/>
                <a:gd name="T97" fmla="*/ 0 h 437"/>
                <a:gd name="T98" fmla="*/ 0 w 306"/>
                <a:gd name="T99" fmla="*/ 0 h 43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6" h="437">
                  <a:moveTo>
                    <a:pt x="263" y="190"/>
                  </a:moveTo>
                  <a:lnTo>
                    <a:pt x="261" y="172"/>
                  </a:lnTo>
                  <a:lnTo>
                    <a:pt x="257" y="156"/>
                  </a:lnTo>
                  <a:lnTo>
                    <a:pt x="253" y="142"/>
                  </a:lnTo>
                  <a:lnTo>
                    <a:pt x="248" y="128"/>
                  </a:lnTo>
                  <a:lnTo>
                    <a:pt x="243" y="116"/>
                  </a:lnTo>
                  <a:lnTo>
                    <a:pt x="237" y="104"/>
                  </a:lnTo>
                  <a:lnTo>
                    <a:pt x="231" y="95"/>
                  </a:lnTo>
                  <a:lnTo>
                    <a:pt x="224" y="85"/>
                  </a:lnTo>
                  <a:lnTo>
                    <a:pt x="217" y="77"/>
                  </a:lnTo>
                  <a:lnTo>
                    <a:pt x="209" y="70"/>
                  </a:lnTo>
                  <a:lnTo>
                    <a:pt x="200" y="64"/>
                  </a:lnTo>
                  <a:lnTo>
                    <a:pt x="191" y="59"/>
                  </a:lnTo>
                  <a:lnTo>
                    <a:pt x="181" y="54"/>
                  </a:lnTo>
                  <a:lnTo>
                    <a:pt x="171" y="52"/>
                  </a:lnTo>
                  <a:lnTo>
                    <a:pt x="160" y="51"/>
                  </a:lnTo>
                  <a:lnTo>
                    <a:pt x="149" y="50"/>
                  </a:lnTo>
                  <a:lnTo>
                    <a:pt x="139" y="51"/>
                  </a:lnTo>
                  <a:lnTo>
                    <a:pt x="128" y="52"/>
                  </a:lnTo>
                  <a:lnTo>
                    <a:pt x="118" y="55"/>
                  </a:lnTo>
                  <a:lnTo>
                    <a:pt x="109" y="59"/>
                  </a:lnTo>
                  <a:lnTo>
                    <a:pt x="101" y="65"/>
                  </a:lnTo>
                  <a:lnTo>
                    <a:pt x="91" y="71"/>
                  </a:lnTo>
                  <a:lnTo>
                    <a:pt x="84" y="79"/>
                  </a:lnTo>
                  <a:lnTo>
                    <a:pt x="76" y="88"/>
                  </a:lnTo>
                  <a:lnTo>
                    <a:pt x="69" y="97"/>
                  </a:lnTo>
                  <a:lnTo>
                    <a:pt x="63" y="108"/>
                  </a:lnTo>
                  <a:lnTo>
                    <a:pt x="57" y="120"/>
                  </a:lnTo>
                  <a:lnTo>
                    <a:pt x="52" y="131"/>
                  </a:lnTo>
                  <a:lnTo>
                    <a:pt x="47" y="145"/>
                  </a:lnTo>
                  <a:lnTo>
                    <a:pt x="44" y="159"/>
                  </a:lnTo>
                  <a:lnTo>
                    <a:pt x="41" y="174"/>
                  </a:lnTo>
                  <a:lnTo>
                    <a:pt x="39" y="190"/>
                  </a:lnTo>
                  <a:lnTo>
                    <a:pt x="48" y="190"/>
                  </a:lnTo>
                  <a:lnTo>
                    <a:pt x="74" y="190"/>
                  </a:lnTo>
                  <a:lnTo>
                    <a:pt x="110" y="190"/>
                  </a:lnTo>
                  <a:lnTo>
                    <a:pt x="152" y="190"/>
                  </a:lnTo>
                  <a:lnTo>
                    <a:pt x="192" y="190"/>
                  </a:lnTo>
                  <a:lnTo>
                    <a:pt x="229" y="190"/>
                  </a:lnTo>
                  <a:lnTo>
                    <a:pt x="254" y="190"/>
                  </a:lnTo>
                  <a:lnTo>
                    <a:pt x="263" y="190"/>
                  </a:lnTo>
                  <a:close/>
                  <a:moveTo>
                    <a:pt x="306" y="236"/>
                  </a:moveTo>
                  <a:lnTo>
                    <a:pt x="294" y="236"/>
                  </a:lnTo>
                  <a:lnTo>
                    <a:pt x="263" y="236"/>
                  </a:lnTo>
                  <a:lnTo>
                    <a:pt x="220" y="236"/>
                  </a:lnTo>
                  <a:lnTo>
                    <a:pt x="172" y="236"/>
                  </a:lnTo>
                  <a:lnTo>
                    <a:pt x="123" y="236"/>
                  </a:lnTo>
                  <a:lnTo>
                    <a:pt x="80" y="236"/>
                  </a:lnTo>
                  <a:lnTo>
                    <a:pt x="50" y="236"/>
                  </a:lnTo>
                  <a:lnTo>
                    <a:pt x="38" y="236"/>
                  </a:lnTo>
                  <a:lnTo>
                    <a:pt x="40" y="252"/>
                  </a:lnTo>
                  <a:lnTo>
                    <a:pt x="41" y="268"/>
                  </a:lnTo>
                  <a:lnTo>
                    <a:pt x="45" y="282"/>
                  </a:lnTo>
                  <a:lnTo>
                    <a:pt x="48" y="297"/>
                  </a:lnTo>
                  <a:lnTo>
                    <a:pt x="53" y="310"/>
                  </a:lnTo>
                  <a:lnTo>
                    <a:pt x="59" y="323"/>
                  </a:lnTo>
                  <a:lnTo>
                    <a:pt x="66" y="335"/>
                  </a:lnTo>
                  <a:lnTo>
                    <a:pt x="73" y="345"/>
                  </a:lnTo>
                  <a:lnTo>
                    <a:pt x="82" y="355"/>
                  </a:lnTo>
                  <a:lnTo>
                    <a:pt x="90" y="363"/>
                  </a:lnTo>
                  <a:lnTo>
                    <a:pt x="99" y="370"/>
                  </a:lnTo>
                  <a:lnTo>
                    <a:pt x="109" y="376"/>
                  </a:lnTo>
                  <a:lnTo>
                    <a:pt x="118" y="381"/>
                  </a:lnTo>
                  <a:lnTo>
                    <a:pt x="129" y="385"/>
                  </a:lnTo>
                  <a:lnTo>
                    <a:pt x="140" y="386"/>
                  </a:lnTo>
                  <a:lnTo>
                    <a:pt x="152" y="387"/>
                  </a:lnTo>
                  <a:lnTo>
                    <a:pt x="160" y="386"/>
                  </a:lnTo>
                  <a:lnTo>
                    <a:pt x="168" y="385"/>
                  </a:lnTo>
                  <a:lnTo>
                    <a:pt x="175" y="383"/>
                  </a:lnTo>
                  <a:lnTo>
                    <a:pt x="184" y="381"/>
                  </a:lnTo>
                  <a:lnTo>
                    <a:pt x="191" y="377"/>
                  </a:lnTo>
                  <a:lnTo>
                    <a:pt x="198" y="373"/>
                  </a:lnTo>
                  <a:lnTo>
                    <a:pt x="205" y="368"/>
                  </a:lnTo>
                  <a:lnTo>
                    <a:pt x="212" y="362"/>
                  </a:lnTo>
                  <a:lnTo>
                    <a:pt x="218" y="356"/>
                  </a:lnTo>
                  <a:lnTo>
                    <a:pt x="224" y="349"/>
                  </a:lnTo>
                  <a:lnTo>
                    <a:pt x="230" y="342"/>
                  </a:lnTo>
                  <a:lnTo>
                    <a:pt x="235" y="333"/>
                  </a:lnTo>
                  <a:lnTo>
                    <a:pt x="244" y="316"/>
                  </a:lnTo>
                  <a:lnTo>
                    <a:pt x="253" y="294"/>
                  </a:lnTo>
                  <a:lnTo>
                    <a:pt x="260" y="294"/>
                  </a:lnTo>
                  <a:lnTo>
                    <a:pt x="274" y="294"/>
                  </a:lnTo>
                  <a:lnTo>
                    <a:pt x="289" y="294"/>
                  </a:lnTo>
                  <a:lnTo>
                    <a:pt x="296" y="294"/>
                  </a:lnTo>
                  <a:lnTo>
                    <a:pt x="290" y="312"/>
                  </a:lnTo>
                  <a:lnTo>
                    <a:pt x="285" y="328"/>
                  </a:lnTo>
                  <a:lnTo>
                    <a:pt x="279" y="342"/>
                  </a:lnTo>
                  <a:lnTo>
                    <a:pt x="272" y="356"/>
                  </a:lnTo>
                  <a:lnTo>
                    <a:pt x="264" y="368"/>
                  </a:lnTo>
                  <a:lnTo>
                    <a:pt x="256" y="380"/>
                  </a:lnTo>
                  <a:lnTo>
                    <a:pt x="248" y="391"/>
                  </a:lnTo>
                  <a:lnTo>
                    <a:pt x="238" y="400"/>
                  </a:lnTo>
                  <a:lnTo>
                    <a:pt x="229" y="410"/>
                  </a:lnTo>
                  <a:lnTo>
                    <a:pt x="219" y="417"/>
                  </a:lnTo>
                  <a:lnTo>
                    <a:pt x="210" y="423"/>
                  </a:lnTo>
                  <a:lnTo>
                    <a:pt x="199" y="429"/>
                  </a:lnTo>
                  <a:lnTo>
                    <a:pt x="187" y="432"/>
                  </a:lnTo>
                  <a:lnTo>
                    <a:pt x="177" y="434"/>
                  </a:lnTo>
                  <a:lnTo>
                    <a:pt x="165" y="437"/>
                  </a:lnTo>
                  <a:lnTo>
                    <a:pt x="153" y="437"/>
                  </a:lnTo>
                  <a:lnTo>
                    <a:pt x="137" y="437"/>
                  </a:lnTo>
                  <a:lnTo>
                    <a:pt x="122" y="433"/>
                  </a:lnTo>
                  <a:lnTo>
                    <a:pt x="108" y="429"/>
                  </a:lnTo>
                  <a:lnTo>
                    <a:pt x="93" y="421"/>
                  </a:lnTo>
                  <a:lnTo>
                    <a:pt x="80" y="412"/>
                  </a:lnTo>
                  <a:lnTo>
                    <a:pt x="67" y="401"/>
                  </a:lnTo>
                  <a:lnTo>
                    <a:pt x="55" y="388"/>
                  </a:lnTo>
                  <a:lnTo>
                    <a:pt x="44" y="373"/>
                  </a:lnTo>
                  <a:lnTo>
                    <a:pt x="33" y="356"/>
                  </a:lnTo>
                  <a:lnTo>
                    <a:pt x="25" y="339"/>
                  </a:lnTo>
                  <a:lnTo>
                    <a:pt x="16" y="320"/>
                  </a:lnTo>
                  <a:lnTo>
                    <a:pt x="10" y="301"/>
                  </a:lnTo>
                  <a:lnTo>
                    <a:pt x="6" y="282"/>
                  </a:lnTo>
                  <a:lnTo>
                    <a:pt x="2" y="262"/>
                  </a:lnTo>
                  <a:lnTo>
                    <a:pt x="0" y="241"/>
                  </a:lnTo>
                  <a:lnTo>
                    <a:pt x="0" y="218"/>
                  </a:lnTo>
                  <a:lnTo>
                    <a:pt x="0" y="194"/>
                  </a:lnTo>
                  <a:lnTo>
                    <a:pt x="2" y="173"/>
                  </a:lnTo>
                  <a:lnTo>
                    <a:pt x="6" y="152"/>
                  </a:lnTo>
                  <a:lnTo>
                    <a:pt x="10" y="131"/>
                  </a:lnTo>
                  <a:lnTo>
                    <a:pt x="16" y="112"/>
                  </a:lnTo>
                  <a:lnTo>
                    <a:pt x="23" y="95"/>
                  </a:lnTo>
                  <a:lnTo>
                    <a:pt x="33" y="78"/>
                  </a:lnTo>
                  <a:lnTo>
                    <a:pt x="42" y="61"/>
                  </a:lnTo>
                  <a:lnTo>
                    <a:pt x="54" y="47"/>
                  </a:lnTo>
                  <a:lnTo>
                    <a:pt x="66" y="35"/>
                  </a:lnTo>
                  <a:lnTo>
                    <a:pt x="79" y="25"/>
                  </a:lnTo>
                  <a:lnTo>
                    <a:pt x="92" y="15"/>
                  </a:lnTo>
                  <a:lnTo>
                    <a:pt x="107" y="9"/>
                  </a:lnTo>
                  <a:lnTo>
                    <a:pt x="122" y="3"/>
                  </a:lnTo>
                  <a:lnTo>
                    <a:pt x="139" y="1"/>
                  </a:lnTo>
                  <a:lnTo>
                    <a:pt x="155" y="0"/>
                  </a:lnTo>
                  <a:lnTo>
                    <a:pt x="171" y="1"/>
                  </a:lnTo>
                  <a:lnTo>
                    <a:pt x="186" y="4"/>
                  </a:lnTo>
                  <a:lnTo>
                    <a:pt x="201" y="9"/>
                  </a:lnTo>
                  <a:lnTo>
                    <a:pt x="215" y="16"/>
                  </a:lnTo>
                  <a:lnTo>
                    <a:pt x="229" y="25"/>
                  </a:lnTo>
                  <a:lnTo>
                    <a:pt x="241" y="36"/>
                  </a:lnTo>
                  <a:lnTo>
                    <a:pt x="253" y="50"/>
                  </a:lnTo>
                  <a:lnTo>
                    <a:pt x="263" y="64"/>
                  </a:lnTo>
                  <a:lnTo>
                    <a:pt x="273" y="80"/>
                  </a:lnTo>
                  <a:lnTo>
                    <a:pt x="282" y="99"/>
                  </a:lnTo>
                  <a:lnTo>
                    <a:pt x="289" y="118"/>
                  </a:lnTo>
                  <a:lnTo>
                    <a:pt x="295" y="139"/>
                  </a:lnTo>
                  <a:lnTo>
                    <a:pt x="300" y="160"/>
                  </a:lnTo>
                  <a:lnTo>
                    <a:pt x="302" y="183"/>
                  </a:lnTo>
                  <a:lnTo>
                    <a:pt x="305" y="206"/>
                  </a:lnTo>
                  <a:lnTo>
                    <a:pt x="306" y="231"/>
                  </a:lnTo>
                  <a:lnTo>
                    <a:pt x="306" y="234"/>
                  </a:lnTo>
                  <a:lnTo>
                    <a:pt x="306" y="2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58">
              <a:extLst>
                <a:ext uri="{FF2B5EF4-FFF2-40B4-BE49-F238E27FC236}">
                  <a16:creationId xmlns:a16="http://schemas.microsoft.com/office/drawing/2014/main" id="{25D10C15-590B-FFA3-7297-F9F7938CB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9" y="777"/>
              <a:ext cx="21" cy="85"/>
            </a:xfrm>
            <a:custGeom>
              <a:avLst/>
              <a:gdLst>
                <a:gd name="T0" fmla="*/ 0 w 104"/>
                <a:gd name="T1" fmla="*/ 0 h 422"/>
                <a:gd name="T2" fmla="*/ 0 w 104"/>
                <a:gd name="T3" fmla="*/ 0 h 422"/>
                <a:gd name="T4" fmla="*/ 0 w 104"/>
                <a:gd name="T5" fmla="*/ 0 h 422"/>
                <a:gd name="T6" fmla="*/ 0 w 104"/>
                <a:gd name="T7" fmla="*/ 0 h 422"/>
                <a:gd name="T8" fmla="*/ 0 w 104"/>
                <a:gd name="T9" fmla="*/ 0 h 422"/>
                <a:gd name="T10" fmla="*/ 0 w 104"/>
                <a:gd name="T11" fmla="*/ 0 h 422"/>
                <a:gd name="T12" fmla="*/ 0 w 104"/>
                <a:gd name="T13" fmla="*/ 0 h 422"/>
                <a:gd name="T14" fmla="*/ 0 w 104"/>
                <a:gd name="T15" fmla="*/ 0 h 422"/>
                <a:gd name="T16" fmla="*/ 0 w 104"/>
                <a:gd name="T17" fmla="*/ 0 h 422"/>
                <a:gd name="T18" fmla="*/ 0 w 104"/>
                <a:gd name="T19" fmla="*/ 0 h 422"/>
                <a:gd name="T20" fmla="*/ 0 w 104"/>
                <a:gd name="T21" fmla="*/ 0 h 422"/>
                <a:gd name="T22" fmla="*/ 0 w 104"/>
                <a:gd name="T23" fmla="*/ 0 h 422"/>
                <a:gd name="T24" fmla="*/ 0 w 104"/>
                <a:gd name="T25" fmla="*/ 0 h 422"/>
                <a:gd name="T26" fmla="*/ 0 w 104"/>
                <a:gd name="T27" fmla="*/ 0 h 422"/>
                <a:gd name="T28" fmla="*/ 0 w 104"/>
                <a:gd name="T29" fmla="*/ 0 h 422"/>
                <a:gd name="T30" fmla="*/ 0 w 104"/>
                <a:gd name="T31" fmla="*/ 0 h 422"/>
                <a:gd name="T32" fmla="*/ 0 w 104"/>
                <a:gd name="T33" fmla="*/ 0 h 422"/>
                <a:gd name="T34" fmla="*/ 0 w 104"/>
                <a:gd name="T35" fmla="*/ 0 h 422"/>
                <a:gd name="T36" fmla="*/ 0 w 104"/>
                <a:gd name="T37" fmla="*/ 0 h 422"/>
                <a:gd name="T38" fmla="*/ 0 w 104"/>
                <a:gd name="T39" fmla="*/ 0 h 422"/>
                <a:gd name="T40" fmla="*/ 0 w 104"/>
                <a:gd name="T41" fmla="*/ 0 h 422"/>
                <a:gd name="T42" fmla="*/ 0 w 104"/>
                <a:gd name="T43" fmla="*/ 0 h 422"/>
                <a:gd name="T44" fmla="*/ 0 w 104"/>
                <a:gd name="T45" fmla="*/ 0 h 422"/>
                <a:gd name="T46" fmla="*/ 0 w 104"/>
                <a:gd name="T47" fmla="*/ 0 h 422"/>
                <a:gd name="T48" fmla="*/ 0 w 104"/>
                <a:gd name="T49" fmla="*/ 0 h 422"/>
                <a:gd name="T50" fmla="*/ 0 w 104"/>
                <a:gd name="T51" fmla="*/ 0 h 422"/>
                <a:gd name="T52" fmla="*/ 0 w 104"/>
                <a:gd name="T53" fmla="*/ 0 h 422"/>
                <a:gd name="T54" fmla="*/ 0 w 104"/>
                <a:gd name="T55" fmla="*/ 0 h 422"/>
                <a:gd name="T56" fmla="*/ 0 w 104"/>
                <a:gd name="T57" fmla="*/ 0 h 422"/>
                <a:gd name="T58" fmla="*/ 0 w 104"/>
                <a:gd name="T59" fmla="*/ 0 h 422"/>
                <a:gd name="T60" fmla="*/ 0 w 104"/>
                <a:gd name="T61" fmla="*/ 0 h 422"/>
                <a:gd name="T62" fmla="*/ 0 w 104"/>
                <a:gd name="T63" fmla="*/ 0 h 422"/>
                <a:gd name="T64" fmla="*/ 0 w 104"/>
                <a:gd name="T65" fmla="*/ 0 h 422"/>
                <a:gd name="T66" fmla="*/ 0 w 104"/>
                <a:gd name="T67" fmla="*/ 0 h 422"/>
                <a:gd name="T68" fmla="*/ 0 w 104"/>
                <a:gd name="T69" fmla="*/ 0 h 422"/>
                <a:gd name="T70" fmla="*/ 0 w 104"/>
                <a:gd name="T71" fmla="*/ 0 h 422"/>
                <a:gd name="T72" fmla="*/ 0 w 104"/>
                <a:gd name="T73" fmla="*/ 0 h 422"/>
                <a:gd name="T74" fmla="*/ 0 w 104"/>
                <a:gd name="T75" fmla="*/ 0 h 422"/>
                <a:gd name="T76" fmla="*/ 0 w 104"/>
                <a:gd name="T77" fmla="*/ 0 h 422"/>
                <a:gd name="T78" fmla="*/ 0 w 104"/>
                <a:gd name="T79" fmla="*/ 0 h 422"/>
                <a:gd name="T80" fmla="*/ 0 w 104"/>
                <a:gd name="T81" fmla="*/ 0 h 422"/>
                <a:gd name="T82" fmla="*/ 0 w 104"/>
                <a:gd name="T83" fmla="*/ 0 h 422"/>
                <a:gd name="T84" fmla="*/ 0 w 104"/>
                <a:gd name="T85" fmla="*/ 0 h 422"/>
                <a:gd name="T86" fmla="*/ 0 w 104"/>
                <a:gd name="T87" fmla="*/ 0 h 422"/>
                <a:gd name="T88" fmla="*/ 0 w 104"/>
                <a:gd name="T89" fmla="*/ 0 h 422"/>
                <a:gd name="T90" fmla="*/ 0 w 104"/>
                <a:gd name="T91" fmla="*/ 0 h 422"/>
                <a:gd name="T92" fmla="*/ 0 w 104"/>
                <a:gd name="T93" fmla="*/ 0 h 422"/>
                <a:gd name="T94" fmla="*/ 0 w 104"/>
                <a:gd name="T95" fmla="*/ 0 h 422"/>
                <a:gd name="T96" fmla="*/ 0 w 104"/>
                <a:gd name="T97" fmla="*/ 0 h 422"/>
                <a:gd name="T98" fmla="*/ 0 w 104"/>
                <a:gd name="T99" fmla="*/ 0 h 422"/>
                <a:gd name="T100" fmla="*/ 0 w 104"/>
                <a:gd name="T101" fmla="*/ 0 h 422"/>
                <a:gd name="T102" fmla="*/ 0 w 104"/>
                <a:gd name="T103" fmla="*/ 0 h 422"/>
                <a:gd name="T104" fmla="*/ 0 w 104"/>
                <a:gd name="T105" fmla="*/ 0 h 422"/>
                <a:gd name="T106" fmla="*/ 0 w 104"/>
                <a:gd name="T107" fmla="*/ 0 h 422"/>
                <a:gd name="T108" fmla="*/ 0 w 104"/>
                <a:gd name="T109" fmla="*/ 0 h 4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04" h="422">
                  <a:moveTo>
                    <a:pt x="38" y="422"/>
                  </a:moveTo>
                  <a:lnTo>
                    <a:pt x="32" y="422"/>
                  </a:lnTo>
                  <a:lnTo>
                    <a:pt x="19" y="422"/>
                  </a:lnTo>
                  <a:lnTo>
                    <a:pt x="6" y="422"/>
                  </a:lnTo>
                  <a:lnTo>
                    <a:pt x="0" y="422"/>
                  </a:lnTo>
                  <a:lnTo>
                    <a:pt x="0" y="404"/>
                  </a:lnTo>
                  <a:lnTo>
                    <a:pt x="0" y="357"/>
                  </a:lnTo>
                  <a:lnTo>
                    <a:pt x="0" y="290"/>
                  </a:lnTo>
                  <a:lnTo>
                    <a:pt x="0" y="214"/>
                  </a:lnTo>
                  <a:lnTo>
                    <a:pt x="0" y="138"/>
                  </a:lnTo>
                  <a:lnTo>
                    <a:pt x="0" y="72"/>
                  </a:lnTo>
                  <a:lnTo>
                    <a:pt x="0" y="25"/>
                  </a:lnTo>
                  <a:lnTo>
                    <a:pt x="0" y="7"/>
                  </a:lnTo>
                  <a:lnTo>
                    <a:pt x="4" y="7"/>
                  </a:lnTo>
                  <a:lnTo>
                    <a:pt x="17" y="7"/>
                  </a:lnTo>
                  <a:lnTo>
                    <a:pt x="29" y="7"/>
                  </a:lnTo>
                  <a:lnTo>
                    <a:pt x="35" y="7"/>
                  </a:lnTo>
                  <a:lnTo>
                    <a:pt x="35" y="15"/>
                  </a:lnTo>
                  <a:lnTo>
                    <a:pt x="35" y="31"/>
                  </a:lnTo>
                  <a:lnTo>
                    <a:pt x="35" y="48"/>
                  </a:lnTo>
                  <a:lnTo>
                    <a:pt x="35" y="55"/>
                  </a:lnTo>
                  <a:lnTo>
                    <a:pt x="42" y="42"/>
                  </a:lnTo>
                  <a:lnTo>
                    <a:pt x="49" y="31"/>
                  </a:lnTo>
                  <a:lnTo>
                    <a:pt x="58" y="22"/>
                  </a:lnTo>
                  <a:lnTo>
                    <a:pt x="65" y="15"/>
                  </a:lnTo>
                  <a:lnTo>
                    <a:pt x="74" y="9"/>
                  </a:lnTo>
                  <a:lnTo>
                    <a:pt x="84" y="5"/>
                  </a:lnTo>
                  <a:lnTo>
                    <a:pt x="93" y="2"/>
                  </a:lnTo>
                  <a:lnTo>
                    <a:pt x="104" y="0"/>
                  </a:lnTo>
                  <a:lnTo>
                    <a:pt x="104" y="10"/>
                  </a:lnTo>
                  <a:lnTo>
                    <a:pt x="104" y="30"/>
                  </a:lnTo>
                  <a:lnTo>
                    <a:pt x="104" y="50"/>
                  </a:lnTo>
                  <a:lnTo>
                    <a:pt x="104" y="59"/>
                  </a:lnTo>
                  <a:lnTo>
                    <a:pt x="96" y="60"/>
                  </a:lnTo>
                  <a:lnTo>
                    <a:pt x="87" y="62"/>
                  </a:lnTo>
                  <a:lnTo>
                    <a:pt x="80" y="66"/>
                  </a:lnTo>
                  <a:lnTo>
                    <a:pt x="73" y="68"/>
                  </a:lnTo>
                  <a:lnTo>
                    <a:pt x="67" y="73"/>
                  </a:lnTo>
                  <a:lnTo>
                    <a:pt x="63" y="78"/>
                  </a:lnTo>
                  <a:lnTo>
                    <a:pt x="58" y="82"/>
                  </a:lnTo>
                  <a:lnTo>
                    <a:pt x="53" y="88"/>
                  </a:lnTo>
                  <a:lnTo>
                    <a:pt x="49" y="95"/>
                  </a:lnTo>
                  <a:lnTo>
                    <a:pt x="46" y="104"/>
                  </a:lnTo>
                  <a:lnTo>
                    <a:pt x="44" y="112"/>
                  </a:lnTo>
                  <a:lnTo>
                    <a:pt x="41" y="122"/>
                  </a:lnTo>
                  <a:lnTo>
                    <a:pt x="39" y="145"/>
                  </a:lnTo>
                  <a:lnTo>
                    <a:pt x="38" y="171"/>
                  </a:lnTo>
                  <a:lnTo>
                    <a:pt x="38" y="182"/>
                  </a:lnTo>
                  <a:lnTo>
                    <a:pt x="38" y="211"/>
                  </a:lnTo>
                  <a:lnTo>
                    <a:pt x="38" y="251"/>
                  </a:lnTo>
                  <a:lnTo>
                    <a:pt x="38" y="296"/>
                  </a:lnTo>
                  <a:lnTo>
                    <a:pt x="38" y="343"/>
                  </a:lnTo>
                  <a:lnTo>
                    <a:pt x="38" y="383"/>
                  </a:lnTo>
                  <a:lnTo>
                    <a:pt x="38" y="411"/>
                  </a:lnTo>
                  <a:lnTo>
                    <a:pt x="38" y="4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59">
              <a:extLst>
                <a:ext uri="{FF2B5EF4-FFF2-40B4-BE49-F238E27FC236}">
                  <a16:creationId xmlns:a16="http://schemas.microsoft.com/office/drawing/2014/main" id="{8237C0C7-DDC0-04B0-32CC-59815A3195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3" y="777"/>
              <a:ext cx="61" cy="117"/>
            </a:xfrm>
            <a:custGeom>
              <a:avLst/>
              <a:gdLst>
                <a:gd name="T0" fmla="*/ 0 w 301"/>
                <a:gd name="T1" fmla="*/ 0 h 587"/>
                <a:gd name="T2" fmla="*/ 0 w 301"/>
                <a:gd name="T3" fmla="*/ 0 h 587"/>
                <a:gd name="T4" fmla="*/ 0 w 301"/>
                <a:gd name="T5" fmla="*/ 0 h 587"/>
                <a:gd name="T6" fmla="*/ 0 w 301"/>
                <a:gd name="T7" fmla="*/ 0 h 587"/>
                <a:gd name="T8" fmla="*/ 0 w 301"/>
                <a:gd name="T9" fmla="*/ 0 h 587"/>
                <a:gd name="T10" fmla="*/ 0 w 301"/>
                <a:gd name="T11" fmla="*/ 0 h 587"/>
                <a:gd name="T12" fmla="*/ 0 w 301"/>
                <a:gd name="T13" fmla="*/ 0 h 587"/>
                <a:gd name="T14" fmla="*/ 0 w 301"/>
                <a:gd name="T15" fmla="*/ 0 h 587"/>
                <a:gd name="T16" fmla="*/ 0 w 301"/>
                <a:gd name="T17" fmla="*/ 0 h 587"/>
                <a:gd name="T18" fmla="*/ 0 w 301"/>
                <a:gd name="T19" fmla="*/ 0 h 587"/>
                <a:gd name="T20" fmla="*/ 0 w 301"/>
                <a:gd name="T21" fmla="*/ 0 h 587"/>
                <a:gd name="T22" fmla="*/ 0 w 301"/>
                <a:gd name="T23" fmla="*/ 0 h 587"/>
                <a:gd name="T24" fmla="*/ 0 w 301"/>
                <a:gd name="T25" fmla="*/ 0 h 587"/>
                <a:gd name="T26" fmla="*/ 0 w 301"/>
                <a:gd name="T27" fmla="*/ 0 h 587"/>
                <a:gd name="T28" fmla="*/ 0 w 301"/>
                <a:gd name="T29" fmla="*/ 0 h 587"/>
                <a:gd name="T30" fmla="*/ 0 w 301"/>
                <a:gd name="T31" fmla="*/ 0 h 587"/>
                <a:gd name="T32" fmla="*/ 0 w 301"/>
                <a:gd name="T33" fmla="*/ 0 h 587"/>
                <a:gd name="T34" fmla="*/ 0 w 301"/>
                <a:gd name="T35" fmla="*/ 0 h 587"/>
                <a:gd name="T36" fmla="*/ 0 w 301"/>
                <a:gd name="T37" fmla="*/ 0 h 587"/>
                <a:gd name="T38" fmla="*/ 0 w 301"/>
                <a:gd name="T39" fmla="*/ 0 h 587"/>
                <a:gd name="T40" fmla="*/ 0 w 301"/>
                <a:gd name="T41" fmla="*/ 0 h 587"/>
                <a:gd name="T42" fmla="*/ 0 w 301"/>
                <a:gd name="T43" fmla="*/ 0 h 587"/>
                <a:gd name="T44" fmla="*/ 0 w 301"/>
                <a:gd name="T45" fmla="*/ 0 h 587"/>
                <a:gd name="T46" fmla="*/ 0 w 301"/>
                <a:gd name="T47" fmla="*/ 0 h 587"/>
                <a:gd name="T48" fmla="*/ 0 w 301"/>
                <a:gd name="T49" fmla="*/ 0 h 587"/>
                <a:gd name="T50" fmla="*/ 0 w 301"/>
                <a:gd name="T51" fmla="*/ 0 h 587"/>
                <a:gd name="T52" fmla="*/ 0 w 301"/>
                <a:gd name="T53" fmla="*/ 0 h 587"/>
                <a:gd name="T54" fmla="*/ 0 w 301"/>
                <a:gd name="T55" fmla="*/ 0 h 587"/>
                <a:gd name="T56" fmla="*/ 0 w 301"/>
                <a:gd name="T57" fmla="*/ 0 h 587"/>
                <a:gd name="T58" fmla="*/ 0 w 301"/>
                <a:gd name="T59" fmla="*/ 0 h 587"/>
                <a:gd name="T60" fmla="*/ 0 w 301"/>
                <a:gd name="T61" fmla="*/ 0 h 587"/>
                <a:gd name="T62" fmla="*/ 0 w 301"/>
                <a:gd name="T63" fmla="*/ 0 h 587"/>
                <a:gd name="T64" fmla="*/ 0 w 301"/>
                <a:gd name="T65" fmla="*/ 0 h 587"/>
                <a:gd name="T66" fmla="*/ 0 w 301"/>
                <a:gd name="T67" fmla="*/ 0 h 587"/>
                <a:gd name="T68" fmla="*/ 0 w 301"/>
                <a:gd name="T69" fmla="*/ 0 h 587"/>
                <a:gd name="T70" fmla="*/ 0 w 301"/>
                <a:gd name="T71" fmla="*/ 0 h 587"/>
                <a:gd name="T72" fmla="*/ 0 w 301"/>
                <a:gd name="T73" fmla="*/ 0 h 587"/>
                <a:gd name="T74" fmla="*/ 0 w 301"/>
                <a:gd name="T75" fmla="*/ 0 h 587"/>
                <a:gd name="T76" fmla="*/ 0 w 301"/>
                <a:gd name="T77" fmla="*/ 0 h 587"/>
                <a:gd name="T78" fmla="*/ 0 w 301"/>
                <a:gd name="T79" fmla="*/ 0 h 587"/>
                <a:gd name="T80" fmla="*/ 0 w 301"/>
                <a:gd name="T81" fmla="*/ 0 h 587"/>
                <a:gd name="T82" fmla="*/ 0 w 301"/>
                <a:gd name="T83" fmla="*/ 0 h 587"/>
                <a:gd name="T84" fmla="*/ 0 w 301"/>
                <a:gd name="T85" fmla="*/ 0 h 587"/>
                <a:gd name="T86" fmla="*/ 0 w 301"/>
                <a:gd name="T87" fmla="*/ 0 h 587"/>
                <a:gd name="T88" fmla="*/ 0 w 301"/>
                <a:gd name="T89" fmla="*/ 0 h 587"/>
                <a:gd name="T90" fmla="*/ 0 w 301"/>
                <a:gd name="T91" fmla="*/ 0 h 587"/>
                <a:gd name="T92" fmla="*/ 0 w 301"/>
                <a:gd name="T93" fmla="*/ 0 h 587"/>
                <a:gd name="T94" fmla="*/ 0 w 301"/>
                <a:gd name="T95" fmla="*/ 0 h 587"/>
                <a:gd name="T96" fmla="*/ 0 w 301"/>
                <a:gd name="T97" fmla="*/ 0 h 587"/>
                <a:gd name="T98" fmla="*/ 0 w 301"/>
                <a:gd name="T99" fmla="*/ 0 h 587"/>
                <a:gd name="T100" fmla="*/ 0 w 301"/>
                <a:gd name="T101" fmla="*/ 0 h 587"/>
                <a:gd name="T102" fmla="*/ 0 w 301"/>
                <a:gd name="T103" fmla="*/ 0 h 58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01" h="587">
                  <a:moveTo>
                    <a:pt x="40" y="214"/>
                  </a:moveTo>
                  <a:lnTo>
                    <a:pt x="41" y="231"/>
                  </a:lnTo>
                  <a:lnTo>
                    <a:pt x="43" y="249"/>
                  </a:lnTo>
                  <a:lnTo>
                    <a:pt x="45" y="265"/>
                  </a:lnTo>
                  <a:lnTo>
                    <a:pt x="49" y="281"/>
                  </a:lnTo>
                  <a:lnTo>
                    <a:pt x="53" y="296"/>
                  </a:lnTo>
                  <a:lnTo>
                    <a:pt x="59" y="310"/>
                  </a:lnTo>
                  <a:lnTo>
                    <a:pt x="65" y="323"/>
                  </a:lnTo>
                  <a:lnTo>
                    <a:pt x="73" y="336"/>
                  </a:lnTo>
                  <a:lnTo>
                    <a:pt x="82" y="348"/>
                  </a:lnTo>
                  <a:lnTo>
                    <a:pt x="91" y="357"/>
                  </a:lnTo>
                  <a:lnTo>
                    <a:pt x="100" y="366"/>
                  </a:lnTo>
                  <a:lnTo>
                    <a:pt x="110" y="373"/>
                  </a:lnTo>
                  <a:lnTo>
                    <a:pt x="120" y="378"/>
                  </a:lnTo>
                  <a:lnTo>
                    <a:pt x="130" y="382"/>
                  </a:lnTo>
                  <a:lnTo>
                    <a:pt x="141" y="385"/>
                  </a:lnTo>
                  <a:lnTo>
                    <a:pt x="153" y="385"/>
                  </a:lnTo>
                  <a:lnTo>
                    <a:pt x="164" y="385"/>
                  </a:lnTo>
                  <a:lnTo>
                    <a:pt x="174" y="382"/>
                  </a:lnTo>
                  <a:lnTo>
                    <a:pt x="185" y="378"/>
                  </a:lnTo>
                  <a:lnTo>
                    <a:pt x="195" y="373"/>
                  </a:lnTo>
                  <a:lnTo>
                    <a:pt x="204" y="366"/>
                  </a:lnTo>
                  <a:lnTo>
                    <a:pt x="214" y="357"/>
                  </a:lnTo>
                  <a:lnTo>
                    <a:pt x="222" y="347"/>
                  </a:lnTo>
                  <a:lnTo>
                    <a:pt x="230" y="336"/>
                  </a:lnTo>
                  <a:lnTo>
                    <a:pt x="238" y="323"/>
                  </a:lnTo>
                  <a:lnTo>
                    <a:pt x="246" y="310"/>
                  </a:lnTo>
                  <a:lnTo>
                    <a:pt x="252" y="297"/>
                  </a:lnTo>
                  <a:lnTo>
                    <a:pt x="256" y="283"/>
                  </a:lnTo>
                  <a:lnTo>
                    <a:pt x="260" y="267"/>
                  </a:lnTo>
                  <a:lnTo>
                    <a:pt x="262" y="252"/>
                  </a:lnTo>
                  <a:lnTo>
                    <a:pt x="263" y="236"/>
                  </a:lnTo>
                  <a:lnTo>
                    <a:pt x="265" y="220"/>
                  </a:lnTo>
                  <a:lnTo>
                    <a:pt x="263" y="203"/>
                  </a:lnTo>
                  <a:lnTo>
                    <a:pt x="262" y="186"/>
                  </a:lnTo>
                  <a:lnTo>
                    <a:pt x="260" y="170"/>
                  </a:lnTo>
                  <a:lnTo>
                    <a:pt x="256" y="154"/>
                  </a:lnTo>
                  <a:lnTo>
                    <a:pt x="252" y="140"/>
                  </a:lnTo>
                  <a:lnTo>
                    <a:pt x="246" y="126"/>
                  </a:lnTo>
                  <a:lnTo>
                    <a:pt x="238" y="111"/>
                  </a:lnTo>
                  <a:lnTo>
                    <a:pt x="231" y="98"/>
                  </a:lnTo>
                  <a:lnTo>
                    <a:pt x="223" y="88"/>
                  </a:lnTo>
                  <a:lnTo>
                    <a:pt x="214" y="77"/>
                  </a:lnTo>
                  <a:lnTo>
                    <a:pt x="205" y="69"/>
                  </a:lnTo>
                  <a:lnTo>
                    <a:pt x="195" y="62"/>
                  </a:lnTo>
                  <a:lnTo>
                    <a:pt x="185" y="56"/>
                  </a:lnTo>
                  <a:lnTo>
                    <a:pt x="174" y="52"/>
                  </a:lnTo>
                  <a:lnTo>
                    <a:pt x="164" y="50"/>
                  </a:lnTo>
                  <a:lnTo>
                    <a:pt x="153" y="49"/>
                  </a:lnTo>
                  <a:lnTo>
                    <a:pt x="141" y="50"/>
                  </a:lnTo>
                  <a:lnTo>
                    <a:pt x="130" y="52"/>
                  </a:lnTo>
                  <a:lnTo>
                    <a:pt x="120" y="56"/>
                  </a:lnTo>
                  <a:lnTo>
                    <a:pt x="110" y="60"/>
                  </a:lnTo>
                  <a:lnTo>
                    <a:pt x="101" y="68"/>
                  </a:lnTo>
                  <a:lnTo>
                    <a:pt x="91" y="76"/>
                  </a:lnTo>
                  <a:lnTo>
                    <a:pt x="82" y="85"/>
                  </a:lnTo>
                  <a:lnTo>
                    <a:pt x="73" y="96"/>
                  </a:lnTo>
                  <a:lnTo>
                    <a:pt x="66" y="109"/>
                  </a:lnTo>
                  <a:lnTo>
                    <a:pt x="59" y="122"/>
                  </a:lnTo>
                  <a:lnTo>
                    <a:pt x="53" y="135"/>
                  </a:lnTo>
                  <a:lnTo>
                    <a:pt x="49" y="150"/>
                  </a:lnTo>
                  <a:lnTo>
                    <a:pt x="45" y="165"/>
                  </a:lnTo>
                  <a:lnTo>
                    <a:pt x="43" y="180"/>
                  </a:lnTo>
                  <a:lnTo>
                    <a:pt x="41" y="197"/>
                  </a:lnTo>
                  <a:lnTo>
                    <a:pt x="40" y="214"/>
                  </a:lnTo>
                  <a:close/>
                  <a:moveTo>
                    <a:pt x="66" y="458"/>
                  </a:moveTo>
                  <a:lnTo>
                    <a:pt x="71" y="476"/>
                  </a:lnTo>
                  <a:lnTo>
                    <a:pt x="78" y="491"/>
                  </a:lnTo>
                  <a:lnTo>
                    <a:pt x="83" y="498"/>
                  </a:lnTo>
                  <a:lnTo>
                    <a:pt x="88" y="504"/>
                  </a:lnTo>
                  <a:lnTo>
                    <a:pt x="92" y="510"/>
                  </a:lnTo>
                  <a:lnTo>
                    <a:pt x="97" y="515"/>
                  </a:lnTo>
                  <a:lnTo>
                    <a:pt x="103" y="520"/>
                  </a:lnTo>
                  <a:lnTo>
                    <a:pt x="110" y="524"/>
                  </a:lnTo>
                  <a:lnTo>
                    <a:pt x="116" y="527"/>
                  </a:lnTo>
                  <a:lnTo>
                    <a:pt x="123" y="530"/>
                  </a:lnTo>
                  <a:lnTo>
                    <a:pt x="130" y="532"/>
                  </a:lnTo>
                  <a:lnTo>
                    <a:pt x="138" y="534"/>
                  </a:lnTo>
                  <a:lnTo>
                    <a:pt x="145" y="534"/>
                  </a:lnTo>
                  <a:lnTo>
                    <a:pt x="153" y="536"/>
                  </a:lnTo>
                  <a:lnTo>
                    <a:pt x="165" y="534"/>
                  </a:lnTo>
                  <a:lnTo>
                    <a:pt x="177" y="532"/>
                  </a:lnTo>
                  <a:lnTo>
                    <a:pt x="189" y="529"/>
                  </a:lnTo>
                  <a:lnTo>
                    <a:pt x="198" y="524"/>
                  </a:lnTo>
                  <a:lnTo>
                    <a:pt x="209" y="517"/>
                  </a:lnTo>
                  <a:lnTo>
                    <a:pt x="217" y="508"/>
                  </a:lnTo>
                  <a:lnTo>
                    <a:pt x="227" y="499"/>
                  </a:lnTo>
                  <a:lnTo>
                    <a:pt x="234" y="488"/>
                  </a:lnTo>
                  <a:lnTo>
                    <a:pt x="241" y="476"/>
                  </a:lnTo>
                  <a:lnTo>
                    <a:pt x="248" y="463"/>
                  </a:lnTo>
                  <a:lnTo>
                    <a:pt x="253" y="449"/>
                  </a:lnTo>
                  <a:lnTo>
                    <a:pt x="257" y="433"/>
                  </a:lnTo>
                  <a:lnTo>
                    <a:pt x="261" y="417"/>
                  </a:lnTo>
                  <a:lnTo>
                    <a:pt x="263" y="400"/>
                  </a:lnTo>
                  <a:lnTo>
                    <a:pt x="265" y="381"/>
                  </a:lnTo>
                  <a:lnTo>
                    <a:pt x="265" y="362"/>
                  </a:lnTo>
                  <a:lnTo>
                    <a:pt x="265" y="356"/>
                  </a:lnTo>
                  <a:lnTo>
                    <a:pt x="265" y="351"/>
                  </a:lnTo>
                  <a:lnTo>
                    <a:pt x="254" y="371"/>
                  </a:lnTo>
                  <a:lnTo>
                    <a:pt x="242" y="387"/>
                  </a:lnTo>
                  <a:lnTo>
                    <a:pt x="229" y="401"/>
                  </a:lnTo>
                  <a:lnTo>
                    <a:pt x="216" y="413"/>
                  </a:lnTo>
                  <a:lnTo>
                    <a:pt x="209" y="418"/>
                  </a:lnTo>
                  <a:lnTo>
                    <a:pt x="202" y="423"/>
                  </a:lnTo>
                  <a:lnTo>
                    <a:pt x="195" y="426"/>
                  </a:lnTo>
                  <a:lnTo>
                    <a:pt x="187" y="429"/>
                  </a:lnTo>
                  <a:lnTo>
                    <a:pt x="179" y="431"/>
                  </a:lnTo>
                  <a:lnTo>
                    <a:pt x="172" y="432"/>
                  </a:lnTo>
                  <a:lnTo>
                    <a:pt x="164" y="433"/>
                  </a:lnTo>
                  <a:lnTo>
                    <a:pt x="155" y="435"/>
                  </a:lnTo>
                  <a:lnTo>
                    <a:pt x="139" y="433"/>
                  </a:lnTo>
                  <a:lnTo>
                    <a:pt x="123" y="430"/>
                  </a:lnTo>
                  <a:lnTo>
                    <a:pt x="108" y="425"/>
                  </a:lnTo>
                  <a:lnTo>
                    <a:pt x="94" y="418"/>
                  </a:lnTo>
                  <a:lnTo>
                    <a:pt x="81" y="410"/>
                  </a:lnTo>
                  <a:lnTo>
                    <a:pt x="68" y="399"/>
                  </a:lnTo>
                  <a:lnTo>
                    <a:pt x="56" y="386"/>
                  </a:lnTo>
                  <a:lnTo>
                    <a:pt x="44" y="372"/>
                  </a:lnTo>
                  <a:lnTo>
                    <a:pt x="34" y="356"/>
                  </a:lnTo>
                  <a:lnTo>
                    <a:pt x="25" y="338"/>
                  </a:lnTo>
                  <a:lnTo>
                    <a:pt x="18" y="321"/>
                  </a:lnTo>
                  <a:lnTo>
                    <a:pt x="11" y="302"/>
                  </a:lnTo>
                  <a:lnTo>
                    <a:pt x="6" y="281"/>
                  </a:lnTo>
                  <a:lnTo>
                    <a:pt x="2" y="261"/>
                  </a:lnTo>
                  <a:lnTo>
                    <a:pt x="1" y="239"/>
                  </a:lnTo>
                  <a:lnTo>
                    <a:pt x="0" y="216"/>
                  </a:lnTo>
                  <a:lnTo>
                    <a:pt x="1" y="193"/>
                  </a:lnTo>
                  <a:lnTo>
                    <a:pt x="2" y="172"/>
                  </a:lnTo>
                  <a:lnTo>
                    <a:pt x="6" y="152"/>
                  </a:lnTo>
                  <a:lnTo>
                    <a:pt x="11" y="132"/>
                  </a:lnTo>
                  <a:lnTo>
                    <a:pt x="17" y="114"/>
                  </a:lnTo>
                  <a:lnTo>
                    <a:pt x="25" y="96"/>
                  </a:lnTo>
                  <a:lnTo>
                    <a:pt x="33" y="78"/>
                  </a:lnTo>
                  <a:lnTo>
                    <a:pt x="44" y="63"/>
                  </a:lnTo>
                  <a:lnTo>
                    <a:pt x="54" y="49"/>
                  </a:lnTo>
                  <a:lnTo>
                    <a:pt x="66" y="35"/>
                  </a:lnTo>
                  <a:lnTo>
                    <a:pt x="79" y="25"/>
                  </a:lnTo>
                  <a:lnTo>
                    <a:pt x="92" y="16"/>
                  </a:lnTo>
                  <a:lnTo>
                    <a:pt x="107" y="9"/>
                  </a:lnTo>
                  <a:lnTo>
                    <a:pt x="121" y="5"/>
                  </a:lnTo>
                  <a:lnTo>
                    <a:pt x="136" y="1"/>
                  </a:lnTo>
                  <a:lnTo>
                    <a:pt x="152" y="0"/>
                  </a:lnTo>
                  <a:lnTo>
                    <a:pt x="161" y="1"/>
                  </a:lnTo>
                  <a:lnTo>
                    <a:pt x="170" y="1"/>
                  </a:lnTo>
                  <a:lnTo>
                    <a:pt x="178" y="3"/>
                  </a:lnTo>
                  <a:lnTo>
                    <a:pt x="186" y="5"/>
                  </a:lnTo>
                  <a:lnTo>
                    <a:pt x="195" y="8"/>
                  </a:lnTo>
                  <a:lnTo>
                    <a:pt x="202" y="10"/>
                  </a:lnTo>
                  <a:lnTo>
                    <a:pt x="210" y="15"/>
                  </a:lnTo>
                  <a:lnTo>
                    <a:pt x="217" y="19"/>
                  </a:lnTo>
                  <a:lnTo>
                    <a:pt x="223" y="25"/>
                  </a:lnTo>
                  <a:lnTo>
                    <a:pt x="230" y="30"/>
                  </a:lnTo>
                  <a:lnTo>
                    <a:pt x="236" y="37"/>
                  </a:lnTo>
                  <a:lnTo>
                    <a:pt x="242" y="44"/>
                  </a:lnTo>
                  <a:lnTo>
                    <a:pt x="254" y="59"/>
                  </a:lnTo>
                  <a:lnTo>
                    <a:pt x="265" y="78"/>
                  </a:lnTo>
                  <a:lnTo>
                    <a:pt x="265" y="68"/>
                  </a:lnTo>
                  <a:lnTo>
                    <a:pt x="265" y="44"/>
                  </a:lnTo>
                  <a:lnTo>
                    <a:pt x="265" y="21"/>
                  </a:lnTo>
                  <a:lnTo>
                    <a:pt x="265" y="10"/>
                  </a:lnTo>
                  <a:lnTo>
                    <a:pt x="271" y="10"/>
                  </a:lnTo>
                  <a:lnTo>
                    <a:pt x="284" y="10"/>
                  </a:lnTo>
                  <a:lnTo>
                    <a:pt x="297" y="10"/>
                  </a:lnTo>
                  <a:lnTo>
                    <a:pt x="301" y="10"/>
                  </a:lnTo>
                  <a:lnTo>
                    <a:pt x="301" y="25"/>
                  </a:lnTo>
                  <a:lnTo>
                    <a:pt x="301" y="64"/>
                  </a:lnTo>
                  <a:lnTo>
                    <a:pt x="301" y="120"/>
                  </a:lnTo>
                  <a:lnTo>
                    <a:pt x="301" y="183"/>
                  </a:lnTo>
                  <a:lnTo>
                    <a:pt x="301" y="247"/>
                  </a:lnTo>
                  <a:lnTo>
                    <a:pt x="301" y="303"/>
                  </a:lnTo>
                  <a:lnTo>
                    <a:pt x="301" y="342"/>
                  </a:lnTo>
                  <a:lnTo>
                    <a:pt x="301" y="356"/>
                  </a:lnTo>
                  <a:lnTo>
                    <a:pt x="301" y="382"/>
                  </a:lnTo>
                  <a:lnTo>
                    <a:pt x="299" y="407"/>
                  </a:lnTo>
                  <a:lnTo>
                    <a:pt x="297" y="431"/>
                  </a:lnTo>
                  <a:lnTo>
                    <a:pt x="292" y="452"/>
                  </a:lnTo>
                  <a:lnTo>
                    <a:pt x="287" y="473"/>
                  </a:lnTo>
                  <a:lnTo>
                    <a:pt x="280" y="492"/>
                  </a:lnTo>
                  <a:lnTo>
                    <a:pt x="272" y="510"/>
                  </a:lnTo>
                  <a:lnTo>
                    <a:pt x="263" y="526"/>
                  </a:lnTo>
                  <a:lnTo>
                    <a:pt x="253" y="540"/>
                  </a:lnTo>
                  <a:lnTo>
                    <a:pt x="242" y="552"/>
                  </a:lnTo>
                  <a:lnTo>
                    <a:pt x="230" y="563"/>
                  </a:lnTo>
                  <a:lnTo>
                    <a:pt x="217" y="571"/>
                  </a:lnTo>
                  <a:lnTo>
                    <a:pt x="203" y="578"/>
                  </a:lnTo>
                  <a:lnTo>
                    <a:pt x="187" y="583"/>
                  </a:lnTo>
                  <a:lnTo>
                    <a:pt x="172" y="586"/>
                  </a:lnTo>
                  <a:lnTo>
                    <a:pt x="155" y="587"/>
                  </a:lnTo>
                  <a:lnTo>
                    <a:pt x="144" y="587"/>
                  </a:lnTo>
                  <a:lnTo>
                    <a:pt x="132" y="584"/>
                  </a:lnTo>
                  <a:lnTo>
                    <a:pt x="120" y="582"/>
                  </a:lnTo>
                  <a:lnTo>
                    <a:pt x="109" y="578"/>
                  </a:lnTo>
                  <a:lnTo>
                    <a:pt x="98" y="572"/>
                  </a:lnTo>
                  <a:lnTo>
                    <a:pt x="88" y="567"/>
                  </a:lnTo>
                  <a:lnTo>
                    <a:pt x="78" y="559"/>
                  </a:lnTo>
                  <a:lnTo>
                    <a:pt x="69" y="552"/>
                  </a:lnTo>
                  <a:lnTo>
                    <a:pt x="60" y="543"/>
                  </a:lnTo>
                  <a:lnTo>
                    <a:pt x="52" y="533"/>
                  </a:lnTo>
                  <a:lnTo>
                    <a:pt x="45" y="523"/>
                  </a:lnTo>
                  <a:lnTo>
                    <a:pt x="39" y="511"/>
                  </a:lnTo>
                  <a:lnTo>
                    <a:pt x="34" y="499"/>
                  </a:lnTo>
                  <a:lnTo>
                    <a:pt x="30" y="487"/>
                  </a:lnTo>
                  <a:lnTo>
                    <a:pt x="25" y="473"/>
                  </a:lnTo>
                  <a:lnTo>
                    <a:pt x="22" y="458"/>
                  </a:lnTo>
                  <a:lnTo>
                    <a:pt x="30" y="458"/>
                  </a:lnTo>
                  <a:lnTo>
                    <a:pt x="45" y="458"/>
                  </a:lnTo>
                  <a:lnTo>
                    <a:pt x="59" y="458"/>
                  </a:lnTo>
                  <a:lnTo>
                    <a:pt x="66" y="4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0">
              <a:extLst>
                <a:ext uri="{FF2B5EF4-FFF2-40B4-BE49-F238E27FC236}">
                  <a16:creationId xmlns:a16="http://schemas.microsoft.com/office/drawing/2014/main" id="{01534282-334F-E654-4070-AA0D10AE55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8" y="752"/>
              <a:ext cx="7" cy="110"/>
            </a:xfrm>
            <a:custGeom>
              <a:avLst/>
              <a:gdLst>
                <a:gd name="T0" fmla="*/ 0 w 38"/>
                <a:gd name="T1" fmla="*/ 0 h 549"/>
                <a:gd name="T2" fmla="*/ 0 w 38"/>
                <a:gd name="T3" fmla="*/ 0 h 549"/>
                <a:gd name="T4" fmla="*/ 0 w 38"/>
                <a:gd name="T5" fmla="*/ 0 h 549"/>
                <a:gd name="T6" fmla="*/ 0 w 38"/>
                <a:gd name="T7" fmla="*/ 0 h 549"/>
                <a:gd name="T8" fmla="*/ 0 w 38"/>
                <a:gd name="T9" fmla="*/ 0 h 549"/>
                <a:gd name="T10" fmla="*/ 0 w 38"/>
                <a:gd name="T11" fmla="*/ 0 h 549"/>
                <a:gd name="T12" fmla="*/ 0 w 38"/>
                <a:gd name="T13" fmla="*/ 0 h 549"/>
                <a:gd name="T14" fmla="*/ 0 w 38"/>
                <a:gd name="T15" fmla="*/ 0 h 549"/>
                <a:gd name="T16" fmla="*/ 0 w 38"/>
                <a:gd name="T17" fmla="*/ 0 h 549"/>
                <a:gd name="T18" fmla="*/ 0 w 38"/>
                <a:gd name="T19" fmla="*/ 0 h 549"/>
                <a:gd name="T20" fmla="*/ 0 w 38"/>
                <a:gd name="T21" fmla="*/ 0 h 549"/>
                <a:gd name="T22" fmla="*/ 0 w 38"/>
                <a:gd name="T23" fmla="*/ 0 h 549"/>
                <a:gd name="T24" fmla="*/ 0 w 38"/>
                <a:gd name="T25" fmla="*/ 0 h 549"/>
                <a:gd name="T26" fmla="*/ 0 w 38"/>
                <a:gd name="T27" fmla="*/ 0 h 549"/>
                <a:gd name="T28" fmla="*/ 0 w 38"/>
                <a:gd name="T29" fmla="*/ 0 h 549"/>
                <a:gd name="T30" fmla="*/ 0 w 38"/>
                <a:gd name="T31" fmla="*/ 0 h 549"/>
                <a:gd name="T32" fmla="*/ 0 w 38"/>
                <a:gd name="T33" fmla="*/ 0 h 549"/>
                <a:gd name="T34" fmla="*/ 0 w 38"/>
                <a:gd name="T35" fmla="*/ 0 h 549"/>
                <a:gd name="T36" fmla="*/ 0 w 38"/>
                <a:gd name="T37" fmla="*/ 0 h 549"/>
                <a:gd name="T38" fmla="*/ 0 w 38"/>
                <a:gd name="T39" fmla="*/ 0 h 549"/>
                <a:gd name="T40" fmla="*/ 0 w 38"/>
                <a:gd name="T41" fmla="*/ 0 h 549"/>
                <a:gd name="T42" fmla="*/ 0 w 38"/>
                <a:gd name="T43" fmla="*/ 0 h 549"/>
                <a:gd name="T44" fmla="*/ 0 w 38"/>
                <a:gd name="T45" fmla="*/ 0 h 549"/>
                <a:gd name="T46" fmla="*/ 0 w 38"/>
                <a:gd name="T47" fmla="*/ 0 h 549"/>
                <a:gd name="T48" fmla="*/ 0 w 38"/>
                <a:gd name="T49" fmla="*/ 0 h 54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8" h="549">
                  <a:moveTo>
                    <a:pt x="38" y="549"/>
                  </a:moveTo>
                  <a:lnTo>
                    <a:pt x="32" y="549"/>
                  </a:lnTo>
                  <a:lnTo>
                    <a:pt x="19" y="549"/>
                  </a:lnTo>
                  <a:lnTo>
                    <a:pt x="6" y="549"/>
                  </a:lnTo>
                  <a:lnTo>
                    <a:pt x="0" y="549"/>
                  </a:lnTo>
                  <a:lnTo>
                    <a:pt x="0" y="525"/>
                  </a:lnTo>
                  <a:lnTo>
                    <a:pt x="0" y="462"/>
                  </a:lnTo>
                  <a:lnTo>
                    <a:pt x="0" y="376"/>
                  </a:lnTo>
                  <a:lnTo>
                    <a:pt x="0" y="275"/>
                  </a:lnTo>
                  <a:lnTo>
                    <a:pt x="0" y="174"/>
                  </a:lnTo>
                  <a:lnTo>
                    <a:pt x="0" y="86"/>
                  </a:lnTo>
                  <a:lnTo>
                    <a:pt x="0" y="24"/>
                  </a:lnTo>
                  <a:lnTo>
                    <a:pt x="0" y="0"/>
                  </a:lnTo>
                  <a:lnTo>
                    <a:pt x="6" y="0"/>
                  </a:lnTo>
                  <a:lnTo>
                    <a:pt x="19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38" y="24"/>
                  </a:lnTo>
                  <a:lnTo>
                    <a:pt x="38" y="86"/>
                  </a:lnTo>
                  <a:lnTo>
                    <a:pt x="38" y="174"/>
                  </a:lnTo>
                  <a:lnTo>
                    <a:pt x="38" y="275"/>
                  </a:lnTo>
                  <a:lnTo>
                    <a:pt x="38" y="376"/>
                  </a:lnTo>
                  <a:lnTo>
                    <a:pt x="38" y="462"/>
                  </a:lnTo>
                  <a:lnTo>
                    <a:pt x="38" y="525"/>
                  </a:lnTo>
                  <a:lnTo>
                    <a:pt x="38" y="5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1">
              <a:extLst>
                <a:ext uri="{FF2B5EF4-FFF2-40B4-BE49-F238E27FC236}">
                  <a16:creationId xmlns:a16="http://schemas.microsoft.com/office/drawing/2014/main" id="{02A89845-82D3-25E3-68F0-CCF4F05826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6" y="776"/>
              <a:ext cx="61" cy="88"/>
            </a:xfrm>
            <a:custGeom>
              <a:avLst/>
              <a:gdLst>
                <a:gd name="T0" fmla="*/ 0 w 305"/>
                <a:gd name="T1" fmla="*/ 0 h 440"/>
                <a:gd name="T2" fmla="*/ 0 w 305"/>
                <a:gd name="T3" fmla="*/ 0 h 440"/>
                <a:gd name="T4" fmla="*/ 0 w 305"/>
                <a:gd name="T5" fmla="*/ 0 h 440"/>
                <a:gd name="T6" fmla="*/ 0 w 305"/>
                <a:gd name="T7" fmla="*/ 0 h 440"/>
                <a:gd name="T8" fmla="*/ 0 w 305"/>
                <a:gd name="T9" fmla="*/ 0 h 440"/>
                <a:gd name="T10" fmla="*/ 0 w 305"/>
                <a:gd name="T11" fmla="*/ 0 h 440"/>
                <a:gd name="T12" fmla="*/ 0 w 305"/>
                <a:gd name="T13" fmla="*/ 0 h 440"/>
                <a:gd name="T14" fmla="*/ 0 w 305"/>
                <a:gd name="T15" fmla="*/ 0 h 440"/>
                <a:gd name="T16" fmla="*/ 0 w 305"/>
                <a:gd name="T17" fmla="*/ 0 h 440"/>
                <a:gd name="T18" fmla="*/ 0 w 305"/>
                <a:gd name="T19" fmla="*/ 0 h 440"/>
                <a:gd name="T20" fmla="*/ 0 w 305"/>
                <a:gd name="T21" fmla="*/ 0 h 440"/>
                <a:gd name="T22" fmla="*/ 0 w 305"/>
                <a:gd name="T23" fmla="*/ 0 h 440"/>
                <a:gd name="T24" fmla="*/ 0 w 305"/>
                <a:gd name="T25" fmla="*/ 0 h 440"/>
                <a:gd name="T26" fmla="*/ 0 w 305"/>
                <a:gd name="T27" fmla="*/ 0 h 440"/>
                <a:gd name="T28" fmla="*/ 0 w 305"/>
                <a:gd name="T29" fmla="*/ 0 h 440"/>
                <a:gd name="T30" fmla="*/ 0 w 305"/>
                <a:gd name="T31" fmla="*/ 0 h 440"/>
                <a:gd name="T32" fmla="*/ 0 w 305"/>
                <a:gd name="T33" fmla="*/ 0 h 440"/>
                <a:gd name="T34" fmla="*/ 0 w 305"/>
                <a:gd name="T35" fmla="*/ 0 h 440"/>
                <a:gd name="T36" fmla="*/ 0 w 305"/>
                <a:gd name="T37" fmla="*/ 0 h 440"/>
                <a:gd name="T38" fmla="*/ 0 w 305"/>
                <a:gd name="T39" fmla="*/ 0 h 440"/>
                <a:gd name="T40" fmla="*/ 0 w 305"/>
                <a:gd name="T41" fmla="*/ 0 h 440"/>
                <a:gd name="T42" fmla="*/ 0 w 305"/>
                <a:gd name="T43" fmla="*/ 0 h 440"/>
                <a:gd name="T44" fmla="*/ 0 w 305"/>
                <a:gd name="T45" fmla="*/ 0 h 440"/>
                <a:gd name="T46" fmla="*/ 0 w 305"/>
                <a:gd name="T47" fmla="*/ 0 h 440"/>
                <a:gd name="T48" fmla="*/ 0 w 305"/>
                <a:gd name="T49" fmla="*/ 0 h 440"/>
                <a:gd name="T50" fmla="*/ 0 w 305"/>
                <a:gd name="T51" fmla="*/ 0 h 440"/>
                <a:gd name="T52" fmla="*/ 0 w 305"/>
                <a:gd name="T53" fmla="*/ 0 h 440"/>
                <a:gd name="T54" fmla="*/ 0 w 305"/>
                <a:gd name="T55" fmla="*/ 0 h 440"/>
                <a:gd name="T56" fmla="*/ 0 w 305"/>
                <a:gd name="T57" fmla="*/ 0 h 440"/>
                <a:gd name="T58" fmla="*/ 0 w 305"/>
                <a:gd name="T59" fmla="*/ 0 h 440"/>
                <a:gd name="T60" fmla="*/ 0 w 305"/>
                <a:gd name="T61" fmla="*/ 0 h 440"/>
                <a:gd name="T62" fmla="*/ 0 w 305"/>
                <a:gd name="T63" fmla="*/ 0 h 440"/>
                <a:gd name="T64" fmla="*/ 0 w 305"/>
                <a:gd name="T65" fmla="*/ 0 h 440"/>
                <a:gd name="T66" fmla="*/ 0 w 305"/>
                <a:gd name="T67" fmla="*/ 0 h 440"/>
                <a:gd name="T68" fmla="*/ 0 w 305"/>
                <a:gd name="T69" fmla="*/ 0 h 440"/>
                <a:gd name="T70" fmla="*/ 0 w 305"/>
                <a:gd name="T71" fmla="*/ 0 h 440"/>
                <a:gd name="T72" fmla="*/ 0 w 305"/>
                <a:gd name="T73" fmla="*/ 0 h 440"/>
                <a:gd name="T74" fmla="*/ 0 w 305"/>
                <a:gd name="T75" fmla="*/ 0 h 440"/>
                <a:gd name="T76" fmla="*/ 0 w 305"/>
                <a:gd name="T77" fmla="*/ 0 h 440"/>
                <a:gd name="T78" fmla="*/ 0 w 305"/>
                <a:gd name="T79" fmla="*/ 0 h 440"/>
                <a:gd name="T80" fmla="*/ 0 w 305"/>
                <a:gd name="T81" fmla="*/ 0 h 440"/>
                <a:gd name="T82" fmla="*/ 0 w 305"/>
                <a:gd name="T83" fmla="*/ 0 h 440"/>
                <a:gd name="T84" fmla="*/ 0 w 305"/>
                <a:gd name="T85" fmla="*/ 0 h 44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05" h="440">
                  <a:moveTo>
                    <a:pt x="39" y="221"/>
                  </a:moveTo>
                  <a:lnTo>
                    <a:pt x="40" y="239"/>
                  </a:lnTo>
                  <a:lnTo>
                    <a:pt x="42" y="256"/>
                  </a:lnTo>
                  <a:lnTo>
                    <a:pt x="44" y="271"/>
                  </a:lnTo>
                  <a:lnTo>
                    <a:pt x="48" y="287"/>
                  </a:lnTo>
                  <a:lnTo>
                    <a:pt x="52" y="302"/>
                  </a:lnTo>
                  <a:lnTo>
                    <a:pt x="58" y="315"/>
                  </a:lnTo>
                  <a:lnTo>
                    <a:pt x="64" y="328"/>
                  </a:lnTo>
                  <a:lnTo>
                    <a:pt x="73" y="341"/>
                  </a:lnTo>
                  <a:lnTo>
                    <a:pt x="81" y="353"/>
                  </a:lnTo>
                  <a:lnTo>
                    <a:pt x="89" y="363"/>
                  </a:lnTo>
                  <a:lnTo>
                    <a:pt x="99" y="371"/>
                  </a:lnTo>
                  <a:lnTo>
                    <a:pt x="109" y="378"/>
                  </a:lnTo>
                  <a:lnTo>
                    <a:pt x="119" y="383"/>
                  </a:lnTo>
                  <a:lnTo>
                    <a:pt x="130" y="386"/>
                  </a:lnTo>
                  <a:lnTo>
                    <a:pt x="141" y="389"/>
                  </a:lnTo>
                  <a:lnTo>
                    <a:pt x="153" y="390"/>
                  </a:lnTo>
                  <a:lnTo>
                    <a:pt x="165" y="389"/>
                  </a:lnTo>
                  <a:lnTo>
                    <a:pt x="176" y="386"/>
                  </a:lnTo>
                  <a:lnTo>
                    <a:pt x="186" y="383"/>
                  </a:lnTo>
                  <a:lnTo>
                    <a:pt x="197" y="378"/>
                  </a:lnTo>
                  <a:lnTo>
                    <a:pt x="207" y="371"/>
                  </a:lnTo>
                  <a:lnTo>
                    <a:pt x="216" y="363"/>
                  </a:lnTo>
                  <a:lnTo>
                    <a:pt x="224" y="353"/>
                  </a:lnTo>
                  <a:lnTo>
                    <a:pt x="234" y="341"/>
                  </a:lnTo>
                  <a:lnTo>
                    <a:pt x="241" y="328"/>
                  </a:lnTo>
                  <a:lnTo>
                    <a:pt x="247" y="315"/>
                  </a:lnTo>
                  <a:lnTo>
                    <a:pt x="253" y="302"/>
                  </a:lnTo>
                  <a:lnTo>
                    <a:pt x="258" y="287"/>
                  </a:lnTo>
                  <a:lnTo>
                    <a:pt x="261" y="271"/>
                  </a:lnTo>
                  <a:lnTo>
                    <a:pt x="264" y="255"/>
                  </a:lnTo>
                  <a:lnTo>
                    <a:pt x="265" y="238"/>
                  </a:lnTo>
                  <a:lnTo>
                    <a:pt x="266" y="220"/>
                  </a:lnTo>
                  <a:lnTo>
                    <a:pt x="265" y="202"/>
                  </a:lnTo>
                  <a:lnTo>
                    <a:pt x="264" y="186"/>
                  </a:lnTo>
                  <a:lnTo>
                    <a:pt x="261" y="169"/>
                  </a:lnTo>
                  <a:lnTo>
                    <a:pt x="258" y="154"/>
                  </a:lnTo>
                  <a:lnTo>
                    <a:pt x="253" y="138"/>
                  </a:lnTo>
                  <a:lnTo>
                    <a:pt x="247" y="125"/>
                  </a:lnTo>
                  <a:lnTo>
                    <a:pt x="241" y="112"/>
                  </a:lnTo>
                  <a:lnTo>
                    <a:pt x="233" y="99"/>
                  </a:lnTo>
                  <a:lnTo>
                    <a:pt x="224" y="88"/>
                  </a:lnTo>
                  <a:lnTo>
                    <a:pt x="215" y="79"/>
                  </a:lnTo>
                  <a:lnTo>
                    <a:pt x="205" y="70"/>
                  </a:lnTo>
                  <a:lnTo>
                    <a:pt x="196" y="64"/>
                  </a:lnTo>
                  <a:lnTo>
                    <a:pt x="185" y="58"/>
                  </a:lnTo>
                  <a:lnTo>
                    <a:pt x="173" y="55"/>
                  </a:lnTo>
                  <a:lnTo>
                    <a:pt x="162" y="53"/>
                  </a:lnTo>
                  <a:lnTo>
                    <a:pt x="150" y="53"/>
                  </a:lnTo>
                  <a:lnTo>
                    <a:pt x="139" y="53"/>
                  </a:lnTo>
                  <a:lnTo>
                    <a:pt x="128" y="55"/>
                  </a:lnTo>
                  <a:lnTo>
                    <a:pt x="118" y="58"/>
                  </a:lnTo>
                  <a:lnTo>
                    <a:pt x="108" y="64"/>
                  </a:lnTo>
                  <a:lnTo>
                    <a:pt x="99" y="72"/>
                  </a:lnTo>
                  <a:lnTo>
                    <a:pt x="89" y="80"/>
                  </a:lnTo>
                  <a:lnTo>
                    <a:pt x="81" y="89"/>
                  </a:lnTo>
                  <a:lnTo>
                    <a:pt x="73" y="101"/>
                  </a:lnTo>
                  <a:lnTo>
                    <a:pt x="64" y="113"/>
                  </a:lnTo>
                  <a:lnTo>
                    <a:pt x="58" y="126"/>
                  </a:lnTo>
                  <a:lnTo>
                    <a:pt x="52" y="140"/>
                  </a:lnTo>
                  <a:lnTo>
                    <a:pt x="48" y="155"/>
                  </a:lnTo>
                  <a:lnTo>
                    <a:pt x="44" y="170"/>
                  </a:lnTo>
                  <a:lnTo>
                    <a:pt x="42" y="187"/>
                  </a:lnTo>
                  <a:lnTo>
                    <a:pt x="40" y="203"/>
                  </a:lnTo>
                  <a:lnTo>
                    <a:pt x="39" y="221"/>
                  </a:lnTo>
                  <a:close/>
                  <a:moveTo>
                    <a:pt x="0" y="221"/>
                  </a:moveTo>
                  <a:lnTo>
                    <a:pt x="0" y="200"/>
                  </a:lnTo>
                  <a:lnTo>
                    <a:pt x="3" y="177"/>
                  </a:lnTo>
                  <a:lnTo>
                    <a:pt x="6" y="157"/>
                  </a:lnTo>
                  <a:lnTo>
                    <a:pt x="11" y="137"/>
                  </a:lnTo>
                  <a:lnTo>
                    <a:pt x="17" y="118"/>
                  </a:lnTo>
                  <a:lnTo>
                    <a:pt x="25" y="100"/>
                  </a:lnTo>
                  <a:lnTo>
                    <a:pt x="35" y="82"/>
                  </a:lnTo>
                  <a:lnTo>
                    <a:pt x="44" y="66"/>
                  </a:lnTo>
                  <a:lnTo>
                    <a:pt x="56" y="50"/>
                  </a:lnTo>
                  <a:lnTo>
                    <a:pt x="68" y="37"/>
                  </a:lnTo>
                  <a:lnTo>
                    <a:pt x="81" y="26"/>
                  </a:lnTo>
                  <a:lnTo>
                    <a:pt x="94" y="17"/>
                  </a:lnTo>
                  <a:lnTo>
                    <a:pt x="107" y="10"/>
                  </a:lnTo>
                  <a:lnTo>
                    <a:pt x="121" y="5"/>
                  </a:lnTo>
                  <a:lnTo>
                    <a:pt x="135" y="1"/>
                  </a:lnTo>
                  <a:lnTo>
                    <a:pt x="151" y="0"/>
                  </a:lnTo>
                  <a:lnTo>
                    <a:pt x="166" y="1"/>
                  </a:lnTo>
                  <a:lnTo>
                    <a:pt x="182" y="5"/>
                  </a:lnTo>
                  <a:lnTo>
                    <a:pt x="196" y="10"/>
                  </a:lnTo>
                  <a:lnTo>
                    <a:pt x="210" y="17"/>
                  </a:lnTo>
                  <a:lnTo>
                    <a:pt x="223" y="25"/>
                  </a:lnTo>
                  <a:lnTo>
                    <a:pt x="236" y="37"/>
                  </a:lnTo>
                  <a:lnTo>
                    <a:pt x="248" y="49"/>
                  </a:lnTo>
                  <a:lnTo>
                    <a:pt x="260" y="64"/>
                  </a:lnTo>
                  <a:lnTo>
                    <a:pt x="271" y="81"/>
                  </a:lnTo>
                  <a:lnTo>
                    <a:pt x="280" y="98"/>
                  </a:lnTo>
                  <a:lnTo>
                    <a:pt x="287" y="115"/>
                  </a:lnTo>
                  <a:lnTo>
                    <a:pt x="294" y="134"/>
                  </a:lnTo>
                  <a:lnTo>
                    <a:pt x="299" y="154"/>
                  </a:lnTo>
                  <a:lnTo>
                    <a:pt x="303" y="174"/>
                  </a:lnTo>
                  <a:lnTo>
                    <a:pt x="305" y="195"/>
                  </a:lnTo>
                  <a:lnTo>
                    <a:pt x="305" y="216"/>
                  </a:lnTo>
                  <a:lnTo>
                    <a:pt x="305" y="239"/>
                  </a:lnTo>
                  <a:lnTo>
                    <a:pt x="303" y="260"/>
                  </a:lnTo>
                  <a:lnTo>
                    <a:pt x="299" y="282"/>
                  </a:lnTo>
                  <a:lnTo>
                    <a:pt x="294" y="302"/>
                  </a:lnTo>
                  <a:lnTo>
                    <a:pt x="289" y="322"/>
                  </a:lnTo>
                  <a:lnTo>
                    <a:pt x="280" y="340"/>
                  </a:lnTo>
                  <a:lnTo>
                    <a:pt x="272" y="358"/>
                  </a:lnTo>
                  <a:lnTo>
                    <a:pt x="261" y="375"/>
                  </a:lnTo>
                  <a:lnTo>
                    <a:pt x="249" y="390"/>
                  </a:lnTo>
                  <a:lnTo>
                    <a:pt x="238" y="403"/>
                  </a:lnTo>
                  <a:lnTo>
                    <a:pt x="224" y="415"/>
                  </a:lnTo>
                  <a:lnTo>
                    <a:pt x="211" y="424"/>
                  </a:lnTo>
                  <a:lnTo>
                    <a:pt x="198" y="432"/>
                  </a:lnTo>
                  <a:lnTo>
                    <a:pt x="184" y="436"/>
                  </a:lnTo>
                  <a:lnTo>
                    <a:pt x="169" y="440"/>
                  </a:lnTo>
                  <a:lnTo>
                    <a:pt x="153" y="440"/>
                  </a:lnTo>
                  <a:lnTo>
                    <a:pt x="138" y="440"/>
                  </a:lnTo>
                  <a:lnTo>
                    <a:pt x="122" y="436"/>
                  </a:lnTo>
                  <a:lnTo>
                    <a:pt x="108" y="432"/>
                  </a:lnTo>
                  <a:lnTo>
                    <a:pt x="94" y="424"/>
                  </a:lnTo>
                  <a:lnTo>
                    <a:pt x="81" y="415"/>
                  </a:lnTo>
                  <a:lnTo>
                    <a:pt x="68" y="404"/>
                  </a:lnTo>
                  <a:lnTo>
                    <a:pt x="56" y="391"/>
                  </a:lnTo>
                  <a:lnTo>
                    <a:pt x="44" y="376"/>
                  </a:lnTo>
                  <a:lnTo>
                    <a:pt x="35" y="359"/>
                  </a:lnTo>
                  <a:lnTo>
                    <a:pt x="25" y="342"/>
                  </a:lnTo>
                  <a:lnTo>
                    <a:pt x="17" y="325"/>
                  </a:lnTo>
                  <a:lnTo>
                    <a:pt x="11" y="306"/>
                  </a:lnTo>
                  <a:lnTo>
                    <a:pt x="6" y="285"/>
                  </a:lnTo>
                  <a:lnTo>
                    <a:pt x="3" y="265"/>
                  </a:lnTo>
                  <a:lnTo>
                    <a:pt x="0" y="244"/>
                  </a:lnTo>
                  <a:lnTo>
                    <a:pt x="0" y="2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2">
              <a:extLst>
                <a:ext uri="{FF2B5EF4-FFF2-40B4-BE49-F238E27FC236}">
                  <a16:creationId xmlns:a16="http://schemas.microsoft.com/office/drawing/2014/main" id="{D80FB02D-81A4-F5D2-9E8D-820D7CEB3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6" y="777"/>
              <a:ext cx="49" cy="85"/>
            </a:xfrm>
            <a:custGeom>
              <a:avLst/>
              <a:gdLst>
                <a:gd name="T0" fmla="*/ 0 w 247"/>
                <a:gd name="T1" fmla="*/ 0 h 423"/>
                <a:gd name="T2" fmla="*/ 0 w 247"/>
                <a:gd name="T3" fmla="*/ 0 h 423"/>
                <a:gd name="T4" fmla="*/ 0 w 247"/>
                <a:gd name="T5" fmla="*/ 0 h 423"/>
                <a:gd name="T6" fmla="*/ 0 w 247"/>
                <a:gd name="T7" fmla="*/ 0 h 423"/>
                <a:gd name="T8" fmla="*/ 0 w 247"/>
                <a:gd name="T9" fmla="*/ 0 h 423"/>
                <a:gd name="T10" fmla="*/ 0 w 247"/>
                <a:gd name="T11" fmla="*/ 0 h 423"/>
                <a:gd name="T12" fmla="*/ 0 w 247"/>
                <a:gd name="T13" fmla="*/ 0 h 423"/>
                <a:gd name="T14" fmla="*/ 0 w 247"/>
                <a:gd name="T15" fmla="*/ 0 h 423"/>
                <a:gd name="T16" fmla="*/ 0 w 247"/>
                <a:gd name="T17" fmla="*/ 0 h 423"/>
                <a:gd name="T18" fmla="*/ 0 w 247"/>
                <a:gd name="T19" fmla="*/ 0 h 423"/>
                <a:gd name="T20" fmla="*/ 0 w 247"/>
                <a:gd name="T21" fmla="*/ 0 h 423"/>
                <a:gd name="T22" fmla="*/ 0 w 247"/>
                <a:gd name="T23" fmla="*/ 0 h 423"/>
                <a:gd name="T24" fmla="*/ 0 w 247"/>
                <a:gd name="T25" fmla="*/ 0 h 423"/>
                <a:gd name="T26" fmla="*/ 0 w 247"/>
                <a:gd name="T27" fmla="*/ 0 h 423"/>
                <a:gd name="T28" fmla="*/ 0 w 247"/>
                <a:gd name="T29" fmla="*/ 0 h 423"/>
                <a:gd name="T30" fmla="*/ 0 w 247"/>
                <a:gd name="T31" fmla="*/ 0 h 423"/>
                <a:gd name="T32" fmla="*/ 0 w 247"/>
                <a:gd name="T33" fmla="*/ 0 h 423"/>
                <a:gd name="T34" fmla="*/ 0 w 247"/>
                <a:gd name="T35" fmla="*/ 0 h 423"/>
                <a:gd name="T36" fmla="*/ 0 w 247"/>
                <a:gd name="T37" fmla="*/ 0 h 423"/>
                <a:gd name="T38" fmla="*/ 0 w 247"/>
                <a:gd name="T39" fmla="*/ 0 h 423"/>
                <a:gd name="T40" fmla="*/ 0 w 247"/>
                <a:gd name="T41" fmla="*/ 0 h 423"/>
                <a:gd name="T42" fmla="*/ 0 w 247"/>
                <a:gd name="T43" fmla="*/ 0 h 423"/>
                <a:gd name="T44" fmla="*/ 0 w 247"/>
                <a:gd name="T45" fmla="*/ 0 h 423"/>
                <a:gd name="T46" fmla="*/ 0 w 247"/>
                <a:gd name="T47" fmla="*/ 0 h 423"/>
                <a:gd name="T48" fmla="*/ 0 w 247"/>
                <a:gd name="T49" fmla="*/ 0 h 423"/>
                <a:gd name="T50" fmla="*/ 0 w 247"/>
                <a:gd name="T51" fmla="*/ 0 h 423"/>
                <a:gd name="T52" fmla="*/ 0 w 247"/>
                <a:gd name="T53" fmla="*/ 0 h 423"/>
                <a:gd name="T54" fmla="*/ 0 w 247"/>
                <a:gd name="T55" fmla="*/ 0 h 423"/>
                <a:gd name="T56" fmla="*/ 0 w 247"/>
                <a:gd name="T57" fmla="*/ 0 h 423"/>
                <a:gd name="T58" fmla="*/ 0 w 247"/>
                <a:gd name="T59" fmla="*/ 0 h 423"/>
                <a:gd name="T60" fmla="*/ 0 w 247"/>
                <a:gd name="T61" fmla="*/ 0 h 423"/>
                <a:gd name="T62" fmla="*/ 0 w 247"/>
                <a:gd name="T63" fmla="*/ 0 h 423"/>
                <a:gd name="T64" fmla="*/ 0 w 247"/>
                <a:gd name="T65" fmla="*/ 0 h 423"/>
                <a:gd name="T66" fmla="*/ 0 w 247"/>
                <a:gd name="T67" fmla="*/ 0 h 423"/>
                <a:gd name="T68" fmla="*/ 0 w 247"/>
                <a:gd name="T69" fmla="*/ 0 h 423"/>
                <a:gd name="T70" fmla="*/ 0 w 247"/>
                <a:gd name="T71" fmla="*/ 0 h 423"/>
                <a:gd name="T72" fmla="*/ 0 w 247"/>
                <a:gd name="T73" fmla="*/ 0 h 423"/>
                <a:gd name="T74" fmla="*/ 0 w 247"/>
                <a:gd name="T75" fmla="*/ 0 h 423"/>
                <a:gd name="T76" fmla="*/ 0 w 247"/>
                <a:gd name="T77" fmla="*/ 0 h 423"/>
                <a:gd name="T78" fmla="*/ 0 w 247"/>
                <a:gd name="T79" fmla="*/ 0 h 423"/>
                <a:gd name="T80" fmla="*/ 0 w 247"/>
                <a:gd name="T81" fmla="*/ 0 h 423"/>
                <a:gd name="T82" fmla="*/ 0 w 247"/>
                <a:gd name="T83" fmla="*/ 0 h 423"/>
                <a:gd name="T84" fmla="*/ 0 w 247"/>
                <a:gd name="T85" fmla="*/ 0 h 423"/>
                <a:gd name="T86" fmla="*/ 0 w 247"/>
                <a:gd name="T87" fmla="*/ 0 h 423"/>
                <a:gd name="T88" fmla="*/ 0 w 247"/>
                <a:gd name="T89" fmla="*/ 0 h 423"/>
                <a:gd name="T90" fmla="*/ 0 w 247"/>
                <a:gd name="T91" fmla="*/ 0 h 423"/>
                <a:gd name="T92" fmla="*/ 0 w 247"/>
                <a:gd name="T93" fmla="*/ 0 h 423"/>
                <a:gd name="T94" fmla="*/ 0 w 247"/>
                <a:gd name="T95" fmla="*/ 0 h 423"/>
                <a:gd name="T96" fmla="*/ 0 w 247"/>
                <a:gd name="T97" fmla="*/ 0 h 423"/>
                <a:gd name="T98" fmla="*/ 0 w 247"/>
                <a:gd name="T99" fmla="*/ 0 h 423"/>
                <a:gd name="T100" fmla="*/ 0 w 247"/>
                <a:gd name="T101" fmla="*/ 0 h 423"/>
                <a:gd name="T102" fmla="*/ 0 w 247"/>
                <a:gd name="T103" fmla="*/ 0 h 42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47" h="423">
                  <a:moveTo>
                    <a:pt x="0" y="8"/>
                  </a:moveTo>
                  <a:lnTo>
                    <a:pt x="5" y="8"/>
                  </a:lnTo>
                  <a:lnTo>
                    <a:pt x="18" y="8"/>
                  </a:lnTo>
                  <a:lnTo>
                    <a:pt x="31" y="8"/>
                  </a:lnTo>
                  <a:lnTo>
                    <a:pt x="37" y="8"/>
                  </a:lnTo>
                  <a:lnTo>
                    <a:pt x="37" y="16"/>
                  </a:lnTo>
                  <a:lnTo>
                    <a:pt x="37" y="31"/>
                  </a:lnTo>
                  <a:lnTo>
                    <a:pt x="37" y="48"/>
                  </a:lnTo>
                  <a:lnTo>
                    <a:pt x="37" y="55"/>
                  </a:lnTo>
                  <a:lnTo>
                    <a:pt x="45" y="42"/>
                  </a:lnTo>
                  <a:lnTo>
                    <a:pt x="56" y="30"/>
                  </a:lnTo>
                  <a:lnTo>
                    <a:pt x="66" y="20"/>
                  </a:lnTo>
                  <a:lnTo>
                    <a:pt x="77" y="13"/>
                  </a:lnTo>
                  <a:lnTo>
                    <a:pt x="89" y="7"/>
                  </a:lnTo>
                  <a:lnTo>
                    <a:pt x="101" y="3"/>
                  </a:lnTo>
                  <a:lnTo>
                    <a:pt x="115" y="0"/>
                  </a:lnTo>
                  <a:lnTo>
                    <a:pt x="130" y="0"/>
                  </a:lnTo>
                  <a:lnTo>
                    <a:pt x="145" y="1"/>
                  </a:lnTo>
                  <a:lnTo>
                    <a:pt x="160" y="4"/>
                  </a:lnTo>
                  <a:lnTo>
                    <a:pt x="175" y="10"/>
                  </a:lnTo>
                  <a:lnTo>
                    <a:pt x="188" y="17"/>
                  </a:lnTo>
                  <a:lnTo>
                    <a:pt x="200" y="26"/>
                  </a:lnTo>
                  <a:lnTo>
                    <a:pt x="210" y="37"/>
                  </a:lnTo>
                  <a:lnTo>
                    <a:pt x="220" y="50"/>
                  </a:lnTo>
                  <a:lnTo>
                    <a:pt x="228" y="66"/>
                  </a:lnTo>
                  <a:lnTo>
                    <a:pt x="233" y="77"/>
                  </a:lnTo>
                  <a:lnTo>
                    <a:pt x="236" y="89"/>
                  </a:lnTo>
                  <a:lnTo>
                    <a:pt x="240" y="104"/>
                  </a:lnTo>
                  <a:lnTo>
                    <a:pt x="242" y="118"/>
                  </a:lnTo>
                  <a:lnTo>
                    <a:pt x="245" y="134"/>
                  </a:lnTo>
                  <a:lnTo>
                    <a:pt x="246" y="155"/>
                  </a:lnTo>
                  <a:lnTo>
                    <a:pt x="246" y="178"/>
                  </a:lnTo>
                  <a:lnTo>
                    <a:pt x="247" y="206"/>
                  </a:lnTo>
                  <a:lnTo>
                    <a:pt x="247" y="215"/>
                  </a:lnTo>
                  <a:lnTo>
                    <a:pt x="247" y="240"/>
                  </a:lnTo>
                  <a:lnTo>
                    <a:pt x="247" y="275"/>
                  </a:lnTo>
                  <a:lnTo>
                    <a:pt x="247" y="314"/>
                  </a:lnTo>
                  <a:lnTo>
                    <a:pt x="247" y="354"/>
                  </a:lnTo>
                  <a:lnTo>
                    <a:pt x="247" y="389"/>
                  </a:lnTo>
                  <a:lnTo>
                    <a:pt x="247" y="414"/>
                  </a:lnTo>
                  <a:lnTo>
                    <a:pt x="247" y="423"/>
                  </a:lnTo>
                  <a:lnTo>
                    <a:pt x="241" y="423"/>
                  </a:lnTo>
                  <a:lnTo>
                    <a:pt x="228" y="423"/>
                  </a:lnTo>
                  <a:lnTo>
                    <a:pt x="215" y="423"/>
                  </a:lnTo>
                  <a:lnTo>
                    <a:pt x="209" y="423"/>
                  </a:lnTo>
                  <a:lnTo>
                    <a:pt x="209" y="412"/>
                  </a:lnTo>
                  <a:lnTo>
                    <a:pt x="209" y="386"/>
                  </a:lnTo>
                  <a:lnTo>
                    <a:pt x="209" y="349"/>
                  </a:lnTo>
                  <a:lnTo>
                    <a:pt x="209" y="307"/>
                  </a:lnTo>
                  <a:lnTo>
                    <a:pt x="209" y="264"/>
                  </a:lnTo>
                  <a:lnTo>
                    <a:pt x="209" y="227"/>
                  </a:lnTo>
                  <a:lnTo>
                    <a:pt x="209" y="200"/>
                  </a:lnTo>
                  <a:lnTo>
                    <a:pt x="209" y="190"/>
                  </a:lnTo>
                  <a:lnTo>
                    <a:pt x="209" y="172"/>
                  </a:lnTo>
                  <a:lnTo>
                    <a:pt x="208" y="156"/>
                  </a:lnTo>
                  <a:lnTo>
                    <a:pt x="207" y="140"/>
                  </a:lnTo>
                  <a:lnTo>
                    <a:pt x="204" y="127"/>
                  </a:lnTo>
                  <a:lnTo>
                    <a:pt x="201" y="114"/>
                  </a:lnTo>
                  <a:lnTo>
                    <a:pt x="198" y="102"/>
                  </a:lnTo>
                  <a:lnTo>
                    <a:pt x="194" y="93"/>
                  </a:lnTo>
                  <a:lnTo>
                    <a:pt x="189" y="83"/>
                  </a:lnTo>
                  <a:lnTo>
                    <a:pt x="184" y="76"/>
                  </a:lnTo>
                  <a:lnTo>
                    <a:pt x="178" y="69"/>
                  </a:lnTo>
                  <a:lnTo>
                    <a:pt x="171" y="63"/>
                  </a:lnTo>
                  <a:lnTo>
                    <a:pt x="163" y="58"/>
                  </a:lnTo>
                  <a:lnTo>
                    <a:pt x="155" y="55"/>
                  </a:lnTo>
                  <a:lnTo>
                    <a:pt x="146" y="52"/>
                  </a:lnTo>
                  <a:lnTo>
                    <a:pt x="136" y="51"/>
                  </a:lnTo>
                  <a:lnTo>
                    <a:pt x="125" y="50"/>
                  </a:lnTo>
                  <a:lnTo>
                    <a:pt x="113" y="51"/>
                  </a:lnTo>
                  <a:lnTo>
                    <a:pt x="101" y="54"/>
                  </a:lnTo>
                  <a:lnTo>
                    <a:pt x="90" y="58"/>
                  </a:lnTo>
                  <a:lnTo>
                    <a:pt x="80" y="64"/>
                  </a:lnTo>
                  <a:lnTo>
                    <a:pt x="70" y="73"/>
                  </a:lnTo>
                  <a:lnTo>
                    <a:pt x="62" y="82"/>
                  </a:lnTo>
                  <a:lnTo>
                    <a:pt x="55" y="94"/>
                  </a:lnTo>
                  <a:lnTo>
                    <a:pt x="49" y="107"/>
                  </a:lnTo>
                  <a:lnTo>
                    <a:pt x="47" y="115"/>
                  </a:lnTo>
                  <a:lnTo>
                    <a:pt x="43" y="125"/>
                  </a:lnTo>
                  <a:lnTo>
                    <a:pt x="41" y="134"/>
                  </a:lnTo>
                  <a:lnTo>
                    <a:pt x="39" y="145"/>
                  </a:lnTo>
                  <a:lnTo>
                    <a:pt x="38" y="158"/>
                  </a:lnTo>
                  <a:lnTo>
                    <a:pt x="37" y="175"/>
                  </a:lnTo>
                  <a:lnTo>
                    <a:pt x="37" y="196"/>
                  </a:lnTo>
                  <a:lnTo>
                    <a:pt x="37" y="221"/>
                  </a:lnTo>
                  <a:lnTo>
                    <a:pt x="37" y="229"/>
                  </a:lnTo>
                  <a:lnTo>
                    <a:pt x="37" y="252"/>
                  </a:lnTo>
                  <a:lnTo>
                    <a:pt x="37" y="285"/>
                  </a:lnTo>
                  <a:lnTo>
                    <a:pt x="37" y="322"/>
                  </a:lnTo>
                  <a:lnTo>
                    <a:pt x="37" y="359"/>
                  </a:lnTo>
                  <a:lnTo>
                    <a:pt x="37" y="391"/>
                  </a:lnTo>
                  <a:lnTo>
                    <a:pt x="37" y="414"/>
                  </a:lnTo>
                  <a:lnTo>
                    <a:pt x="37" y="423"/>
                  </a:lnTo>
                  <a:lnTo>
                    <a:pt x="31" y="423"/>
                  </a:lnTo>
                  <a:lnTo>
                    <a:pt x="18" y="423"/>
                  </a:lnTo>
                  <a:lnTo>
                    <a:pt x="5" y="423"/>
                  </a:lnTo>
                  <a:lnTo>
                    <a:pt x="0" y="423"/>
                  </a:lnTo>
                  <a:lnTo>
                    <a:pt x="0" y="405"/>
                  </a:lnTo>
                  <a:lnTo>
                    <a:pt x="0" y="358"/>
                  </a:lnTo>
                  <a:lnTo>
                    <a:pt x="0" y="291"/>
                  </a:lnTo>
                  <a:lnTo>
                    <a:pt x="0" y="215"/>
                  </a:lnTo>
                  <a:lnTo>
                    <a:pt x="0" y="139"/>
                  </a:lnTo>
                  <a:lnTo>
                    <a:pt x="0" y="73"/>
                  </a:lnTo>
                  <a:lnTo>
                    <a:pt x="0" y="2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3">
              <a:extLst>
                <a:ext uri="{FF2B5EF4-FFF2-40B4-BE49-F238E27FC236}">
                  <a16:creationId xmlns:a16="http://schemas.microsoft.com/office/drawing/2014/main" id="{F9AE53AB-66E0-0CC4-0544-94AB03133E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4" y="776"/>
              <a:ext cx="61" cy="88"/>
            </a:xfrm>
            <a:custGeom>
              <a:avLst/>
              <a:gdLst>
                <a:gd name="T0" fmla="*/ 0 w 306"/>
                <a:gd name="T1" fmla="*/ 0 h 437"/>
                <a:gd name="T2" fmla="*/ 0 w 306"/>
                <a:gd name="T3" fmla="*/ 0 h 437"/>
                <a:gd name="T4" fmla="*/ 0 w 306"/>
                <a:gd name="T5" fmla="*/ 0 h 437"/>
                <a:gd name="T6" fmla="*/ 0 w 306"/>
                <a:gd name="T7" fmla="*/ 0 h 437"/>
                <a:gd name="T8" fmla="*/ 0 w 306"/>
                <a:gd name="T9" fmla="*/ 0 h 437"/>
                <a:gd name="T10" fmla="*/ 0 w 306"/>
                <a:gd name="T11" fmla="*/ 0 h 437"/>
                <a:gd name="T12" fmla="*/ 0 w 306"/>
                <a:gd name="T13" fmla="*/ 0 h 437"/>
                <a:gd name="T14" fmla="*/ 0 w 306"/>
                <a:gd name="T15" fmla="*/ 0 h 437"/>
                <a:gd name="T16" fmla="*/ 0 w 306"/>
                <a:gd name="T17" fmla="*/ 0 h 437"/>
                <a:gd name="T18" fmla="*/ 0 w 306"/>
                <a:gd name="T19" fmla="*/ 0 h 437"/>
                <a:gd name="T20" fmla="*/ 0 w 306"/>
                <a:gd name="T21" fmla="*/ 0 h 437"/>
                <a:gd name="T22" fmla="*/ 0 w 306"/>
                <a:gd name="T23" fmla="*/ 0 h 437"/>
                <a:gd name="T24" fmla="*/ 0 w 306"/>
                <a:gd name="T25" fmla="*/ 0 h 437"/>
                <a:gd name="T26" fmla="*/ 0 w 306"/>
                <a:gd name="T27" fmla="*/ 0 h 437"/>
                <a:gd name="T28" fmla="*/ 0 w 306"/>
                <a:gd name="T29" fmla="*/ 0 h 437"/>
                <a:gd name="T30" fmla="*/ 0 w 306"/>
                <a:gd name="T31" fmla="*/ 0 h 437"/>
                <a:gd name="T32" fmla="*/ 0 w 306"/>
                <a:gd name="T33" fmla="*/ 0 h 437"/>
                <a:gd name="T34" fmla="*/ 0 w 306"/>
                <a:gd name="T35" fmla="*/ 0 h 437"/>
                <a:gd name="T36" fmla="*/ 0 w 306"/>
                <a:gd name="T37" fmla="*/ 0 h 437"/>
                <a:gd name="T38" fmla="*/ 0 w 306"/>
                <a:gd name="T39" fmla="*/ 0 h 437"/>
                <a:gd name="T40" fmla="*/ 0 w 306"/>
                <a:gd name="T41" fmla="*/ 0 h 437"/>
                <a:gd name="T42" fmla="*/ 0 w 306"/>
                <a:gd name="T43" fmla="*/ 0 h 437"/>
                <a:gd name="T44" fmla="*/ 0 w 306"/>
                <a:gd name="T45" fmla="*/ 0 h 437"/>
                <a:gd name="T46" fmla="*/ 0 w 306"/>
                <a:gd name="T47" fmla="*/ 0 h 437"/>
                <a:gd name="T48" fmla="*/ 0 w 306"/>
                <a:gd name="T49" fmla="*/ 0 h 437"/>
                <a:gd name="T50" fmla="*/ 0 w 306"/>
                <a:gd name="T51" fmla="*/ 0 h 437"/>
                <a:gd name="T52" fmla="*/ 0 w 306"/>
                <a:gd name="T53" fmla="*/ 0 h 437"/>
                <a:gd name="T54" fmla="*/ 0 w 306"/>
                <a:gd name="T55" fmla="*/ 0 h 437"/>
                <a:gd name="T56" fmla="*/ 0 w 306"/>
                <a:gd name="T57" fmla="*/ 0 h 437"/>
                <a:gd name="T58" fmla="*/ 0 w 306"/>
                <a:gd name="T59" fmla="*/ 0 h 437"/>
                <a:gd name="T60" fmla="*/ 0 w 306"/>
                <a:gd name="T61" fmla="*/ 0 h 437"/>
                <a:gd name="T62" fmla="*/ 0 w 306"/>
                <a:gd name="T63" fmla="*/ 0 h 437"/>
                <a:gd name="T64" fmla="*/ 0 w 306"/>
                <a:gd name="T65" fmla="*/ 0 h 437"/>
                <a:gd name="T66" fmla="*/ 0 w 306"/>
                <a:gd name="T67" fmla="*/ 0 h 437"/>
                <a:gd name="T68" fmla="*/ 0 w 306"/>
                <a:gd name="T69" fmla="*/ 0 h 437"/>
                <a:gd name="T70" fmla="*/ 0 w 306"/>
                <a:gd name="T71" fmla="*/ 0 h 437"/>
                <a:gd name="T72" fmla="*/ 0 w 306"/>
                <a:gd name="T73" fmla="*/ 0 h 437"/>
                <a:gd name="T74" fmla="*/ 0 w 306"/>
                <a:gd name="T75" fmla="*/ 0 h 437"/>
                <a:gd name="T76" fmla="*/ 0 w 306"/>
                <a:gd name="T77" fmla="*/ 0 h 437"/>
                <a:gd name="T78" fmla="*/ 0 w 306"/>
                <a:gd name="T79" fmla="*/ 0 h 437"/>
                <a:gd name="T80" fmla="*/ 0 w 306"/>
                <a:gd name="T81" fmla="*/ 0 h 437"/>
                <a:gd name="T82" fmla="*/ 0 w 306"/>
                <a:gd name="T83" fmla="*/ 0 h 437"/>
                <a:gd name="T84" fmla="*/ 0 w 306"/>
                <a:gd name="T85" fmla="*/ 0 h 437"/>
                <a:gd name="T86" fmla="*/ 0 w 306"/>
                <a:gd name="T87" fmla="*/ 0 h 437"/>
                <a:gd name="T88" fmla="*/ 0 w 306"/>
                <a:gd name="T89" fmla="*/ 0 h 437"/>
                <a:gd name="T90" fmla="*/ 0 w 306"/>
                <a:gd name="T91" fmla="*/ 0 h 437"/>
                <a:gd name="T92" fmla="*/ 0 w 306"/>
                <a:gd name="T93" fmla="*/ 0 h 437"/>
                <a:gd name="T94" fmla="*/ 0 w 306"/>
                <a:gd name="T95" fmla="*/ 0 h 437"/>
                <a:gd name="T96" fmla="*/ 0 w 306"/>
                <a:gd name="T97" fmla="*/ 0 h 437"/>
                <a:gd name="T98" fmla="*/ 0 w 306"/>
                <a:gd name="T99" fmla="*/ 0 h 43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6" h="437">
                  <a:moveTo>
                    <a:pt x="265" y="190"/>
                  </a:moveTo>
                  <a:lnTo>
                    <a:pt x="262" y="172"/>
                  </a:lnTo>
                  <a:lnTo>
                    <a:pt x="259" y="156"/>
                  </a:lnTo>
                  <a:lnTo>
                    <a:pt x="254" y="142"/>
                  </a:lnTo>
                  <a:lnTo>
                    <a:pt x="249" y="128"/>
                  </a:lnTo>
                  <a:lnTo>
                    <a:pt x="245" y="116"/>
                  </a:lnTo>
                  <a:lnTo>
                    <a:pt x="239" y="104"/>
                  </a:lnTo>
                  <a:lnTo>
                    <a:pt x="233" y="95"/>
                  </a:lnTo>
                  <a:lnTo>
                    <a:pt x="226" y="85"/>
                  </a:lnTo>
                  <a:lnTo>
                    <a:pt x="217" y="77"/>
                  </a:lnTo>
                  <a:lnTo>
                    <a:pt x="210" y="70"/>
                  </a:lnTo>
                  <a:lnTo>
                    <a:pt x="202" y="64"/>
                  </a:lnTo>
                  <a:lnTo>
                    <a:pt x="192" y="59"/>
                  </a:lnTo>
                  <a:lnTo>
                    <a:pt x="183" y="54"/>
                  </a:lnTo>
                  <a:lnTo>
                    <a:pt x="172" y="52"/>
                  </a:lnTo>
                  <a:lnTo>
                    <a:pt x="161" y="51"/>
                  </a:lnTo>
                  <a:lnTo>
                    <a:pt x="150" y="50"/>
                  </a:lnTo>
                  <a:lnTo>
                    <a:pt x="140" y="51"/>
                  </a:lnTo>
                  <a:lnTo>
                    <a:pt x="129" y="52"/>
                  </a:lnTo>
                  <a:lnTo>
                    <a:pt x="120" y="55"/>
                  </a:lnTo>
                  <a:lnTo>
                    <a:pt x="110" y="59"/>
                  </a:lnTo>
                  <a:lnTo>
                    <a:pt x="101" y="65"/>
                  </a:lnTo>
                  <a:lnTo>
                    <a:pt x="93" y="71"/>
                  </a:lnTo>
                  <a:lnTo>
                    <a:pt x="84" y="79"/>
                  </a:lnTo>
                  <a:lnTo>
                    <a:pt x="77" y="88"/>
                  </a:lnTo>
                  <a:lnTo>
                    <a:pt x="70" y="97"/>
                  </a:lnTo>
                  <a:lnTo>
                    <a:pt x="64" y="108"/>
                  </a:lnTo>
                  <a:lnTo>
                    <a:pt x="58" y="120"/>
                  </a:lnTo>
                  <a:lnTo>
                    <a:pt x="53" y="131"/>
                  </a:lnTo>
                  <a:lnTo>
                    <a:pt x="49" y="145"/>
                  </a:lnTo>
                  <a:lnTo>
                    <a:pt x="45" y="159"/>
                  </a:lnTo>
                  <a:lnTo>
                    <a:pt x="43" y="174"/>
                  </a:lnTo>
                  <a:lnTo>
                    <a:pt x="40" y="190"/>
                  </a:lnTo>
                  <a:lnTo>
                    <a:pt x="50" y="190"/>
                  </a:lnTo>
                  <a:lnTo>
                    <a:pt x="76" y="190"/>
                  </a:lnTo>
                  <a:lnTo>
                    <a:pt x="112" y="190"/>
                  </a:lnTo>
                  <a:lnTo>
                    <a:pt x="153" y="190"/>
                  </a:lnTo>
                  <a:lnTo>
                    <a:pt x="194" y="190"/>
                  </a:lnTo>
                  <a:lnTo>
                    <a:pt x="230" y="190"/>
                  </a:lnTo>
                  <a:lnTo>
                    <a:pt x="255" y="190"/>
                  </a:lnTo>
                  <a:lnTo>
                    <a:pt x="265" y="190"/>
                  </a:lnTo>
                  <a:close/>
                  <a:moveTo>
                    <a:pt x="306" y="236"/>
                  </a:moveTo>
                  <a:lnTo>
                    <a:pt x="296" y="236"/>
                  </a:lnTo>
                  <a:lnTo>
                    <a:pt x="265" y="236"/>
                  </a:lnTo>
                  <a:lnTo>
                    <a:pt x="222" y="236"/>
                  </a:lnTo>
                  <a:lnTo>
                    <a:pt x="173" y="236"/>
                  </a:lnTo>
                  <a:lnTo>
                    <a:pt x="123" y="236"/>
                  </a:lnTo>
                  <a:lnTo>
                    <a:pt x="81" y="236"/>
                  </a:lnTo>
                  <a:lnTo>
                    <a:pt x="51" y="236"/>
                  </a:lnTo>
                  <a:lnTo>
                    <a:pt x="39" y="236"/>
                  </a:lnTo>
                  <a:lnTo>
                    <a:pt x="40" y="252"/>
                  </a:lnTo>
                  <a:lnTo>
                    <a:pt x="43" y="268"/>
                  </a:lnTo>
                  <a:lnTo>
                    <a:pt x="46" y="282"/>
                  </a:lnTo>
                  <a:lnTo>
                    <a:pt x="50" y="297"/>
                  </a:lnTo>
                  <a:lnTo>
                    <a:pt x="55" y="310"/>
                  </a:lnTo>
                  <a:lnTo>
                    <a:pt x="61" y="323"/>
                  </a:lnTo>
                  <a:lnTo>
                    <a:pt x="67" y="335"/>
                  </a:lnTo>
                  <a:lnTo>
                    <a:pt x="75" y="345"/>
                  </a:lnTo>
                  <a:lnTo>
                    <a:pt x="83" y="355"/>
                  </a:lnTo>
                  <a:lnTo>
                    <a:pt x="91" y="363"/>
                  </a:lnTo>
                  <a:lnTo>
                    <a:pt x="100" y="370"/>
                  </a:lnTo>
                  <a:lnTo>
                    <a:pt x="109" y="376"/>
                  </a:lnTo>
                  <a:lnTo>
                    <a:pt x="120" y="381"/>
                  </a:lnTo>
                  <a:lnTo>
                    <a:pt x="131" y="385"/>
                  </a:lnTo>
                  <a:lnTo>
                    <a:pt x="141" y="386"/>
                  </a:lnTo>
                  <a:lnTo>
                    <a:pt x="153" y="387"/>
                  </a:lnTo>
                  <a:lnTo>
                    <a:pt x="161" y="386"/>
                  </a:lnTo>
                  <a:lnTo>
                    <a:pt x="170" y="385"/>
                  </a:lnTo>
                  <a:lnTo>
                    <a:pt x="177" y="383"/>
                  </a:lnTo>
                  <a:lnTo>
                    <a:pt x="185" y="381"/>
                  </a:lnTo>
                  <a:lnTo>
                    <a:pt x="192" y="377"/>
                  </a:lnTo>
                  <a:lnTo>
                    <a:pt x="199" y="373"/>
                  </a:lnTo>
                  <a:lnTo>
                    <a:pt x="207" y="368"/>
                  </a:lnTo>
                  <a:lnTo>
                    <a:pt x="213" y="362"/>
                  </a:lnTo>
                  <a:lnTo>
                    <a:pt x="220" y="356"/>
                  </a:lnTo>
                  <a:lnTo>
                    <a:pt x="226" y="349"/>
                  </a:lnTo>
                  <a:lnTo>
                    <a:pt x="231" y="342"/>
                  </a:lnTo>
                  <a:lnTo>
                    <a:pt x="236" y="333"/>
                  </a:lnTo>
                  <a:lnTo>
                    <a:pt x="246" y="316"/>
                  </a:lnTo>
                  <a:lnTo>
                    <a:pt x="254" y="294"/>
                  </a:lnTo>
                  <a:lnTo>
                    <a:pt x="261" y="294"/>
                  </a:lnTo>
                  <a:lnTo>
                    <a:pt x="275" y="294"/>
                  </a:lnTo>
                  <a:lnTo>
                    <a:pt x="291" y="294"/>
                  </a:lnTo>
                  <a:lnTo>
                    <a:pt x="298" y="294"/>
                  </a:lnTo>
                  <a:lnTo>
                    <a:pt x="292" y="312"/>
                  </a:lnTo>
                  <a:lnTo>
                    <a:pt x="286" y="328"/>
                  </a:lnTo>
                  <a:lnTo>
                    <a:pt x="280" y="342"/>
                  </a:lnTo>
                  <a:lnTo>
                    <a:pt x="273" y="356"/>
                  </a:lnTo>
                  <a:lnTo>
                    <a:pt x="266" y="368"/>
                  </a:lnTo>
                  <a:lnTo>
                    <a:pt x="258" y="380"/>
                  </a:lnTo>
                  <a:lnTo>
                    <a:pt x="249" y="391"/>
                  </a:lnTo>
                  <a:lnTo>
                    <a:pt x="240" y="400"/>
                  </a:lnTo>
                  <a:lnTo>
                    <a:pt x="230" y="410"/>
                  </a:lnTo>
                  <a:lnTo>
                    <a:pt x="221" y="417"/>
                  </a:lnTo>
                  <a:lnTo>
                    <a:pt x="210" y="423"/>
                  </a:lnTo>
                  <a:lnTo>
                    <a:pt x="201" y="429"/>
                  </a:lnTo>
                  <a:lnTo>
                    <a:pt x="189" y="432"/>
                  </a:lnTo>
                  <a:lnTo>
                    <a:pt x="178" y="434"/>
                  </a:lnTo>
                  <a:lnTo>
                    <a:pt x="166" y="437"/>
                  </a:lnTo>
                  <a:lnTo>
                    <a:pt x="154" y="437"/>
                  </a:lnTo>
                  <a:lnTo>
                    <a:pt x="139" y="437"/>
                  </a:lnTo>
                  <a:lnTo>
                    <a:pt x="123" y="433"/>
                  </a:lnTo>
                  <a:lnTo>
                    <a:pt x="109" y="429"/>
                  </a:lnTo>
                  <a:lnTo>
                    <a:pt x="95" y="421"/>
                  </a:lnTo>
                  <a:lnTo>
                    <a:pt x="82" y="412"/>
                  </a:lnTo>
                  <a:lnTo>
                    <a:pt x="69" y="401"/>
                  </a:lnTo>
                  <a:lnTo>
                    <a:pt x="57" y="388"/>
                  </a:lnTo>
                  <a:lnTo>
                    <a:pt x="45" y="373"/>
                  </a:lnTo>
                  <a:lnTo>
                    <a:pt x="34" y="356"/>
                  </a:lnTo>
                  <a:lnTo>
                    <a:pt x="26" y="339"/>
                  </a:lnTo>
                  <a:lnTo>
                    <a:pt x="18" y="320"/>
                  </a:lnTo>
                  <a:lnTo>
                    <a:pt x="12" y="301"/>
                  </a:lnTo>
                  <a:lnTo>
                    <a:pt x="7" y="282"/>
                  </a:lnTo>
                  <a:lnTo>
                    <a:pt x="4" y="262"/>
                  </a:lnTo>
                  <a:lnTo>
                    <a:pt x="1" y="241"/>
                  </a:lnTo>
                  <a:lnTo>
                    <a:pt x="0" y="218"/>
                  </a:lnTo>
                  <a:lnTo>
                    <a:pt x="1" y="194"/>
                  </a:lnTo>
                  <a:lnTo>
                    <a:pt x="4" y="173"/>
                  </a:lnTo>
                  <a:lnTo>
                    <a:pt x="7" y="152"/>
                  </a:lnTo>
                  <a:lnTo>
                    <a:pt x="12" y="131"/>
                  </a:lnTo>
                  <a:lnTo>
                    <a:pt x="18" y="112"/>
                  </a:lnTo>
                  <a:lnTo>
                    <a:pt x="25" y="95"/>
                  </a:lnTo>
                  <a:lnTo>
                    <a:pt x="34" y="78"/>
                  </a:lnTo>
                  <a:lnTo>
                    <a:pt x="44" y="61"/>
                  </a:lnTo>
                  <a:lnTo>
                    <a:pt x="56" y="47"/>
                  </a:lnTo>
                  <a:lnTo>
                    <a:pt x="68" y="35"/>
                  </a:lnTo>
                  <a:lnTo>
                    <a:pt x="81" y="25"/>
                  </a:lnTo>
                  <a:lnTo>
                    <a:pt x="94" y="15"/>
                  </a:lnTo>
                  <a:lnTo>
                    <a:pt x="108" y="9"/>
                  </a:lnTo>
                  <a:lnTo>
                    <a:pt x="123" y="3"/>
                  </a:lnTo>
                  <a:lnTo>
                    <a:pt x="139" y="1"/>
                  </a:lnTo>
                  <a:lnTo>
                    <a:pt x="156" y="0"/>
                  </a:lnTo>
                  <a:lnTo>
                    <a:pt x="172" y="1"/>
                  </a:lnTo>
                  <a:lnTo>
                    <a:pt x="188" y="4"/>
                  </a:lnTo>
                  <a:lnTo>
                    <a:pt x="203" y="9"/>
                  </a:lnTo>
                  <a:lnTo>
                    <a:pt x="216" y="16"/>
                  </a:lnTo>
                  <a:lnTo>
                    <a:pt x="229" y="25"/>
                  </a:lnTo>
                  <a:lnTo>
                    <a:pt x="242" y="36"/>
                  </a:lnTo>
                  <a:lnTo>
                    <a:pt x="254" y="50"/>
                  </a:lnTo>
                  <a:lnTo>
                    <a:pt x="265" y="64"/>
                  </a:lnTo>
                  <a:lnTo>
                    <a:pt x="274" y="80"/>
                  </a:lnTo>
                  <a:lnTo>
                    <a:pt x="283" y="99"/>
                  </a:lnTo>
                  <a:lnTo>
                    <a:pt x="291" y="118"/>
                  </a:lnTo>
                  <a:lnTo>
                    <a:pt x="297" y="139"/>
                  </a:lnTo>
                  <a:lnTo>
                    <a:pt x="300" y="160"/>
                  </a:lnTo>
                  <a:lnTo>
                    <a:pt x="304" y="183"/>
                  </a:lnTo>
                  <a:lnTo>
                    <a:pt x="306" y="206"/>
                  </a:lnTo>
                  <a:lnTo>
                    <a:pt x="306" y="231"/>
                  </a:lnTo>
                  <a:lnTo>
                    <a:pt x="306" y="234"/>
                  </a:lnTo>
                  <a:lnTo>
                    <a:pt x="306" y="2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4">
              <a:extLst>
                <a:ext uri="{FF2B5EF4-FFF2-40B4-BE49-F238E27FC236}">
                  <a16:creationId xmlns:a16="http://schemas.microsoft.com/office/drawing/2014/main" id="{3ED72BE5-7EAD-190C-7360-23C16B041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4" y="777"/>
              <a:ext cx="49" cy="85"/>
            </a:xfrm>
            <a:custGeom>
              <a:avLst/>
              <a:gdLst>
                <a:gd name="T0" fmla="*/ 0 w 247"/>
                <a:gd name="T1" fmla="*/ 0 h 423"/>
                <a:gd name="T2" fmla="*/ 0 w 247"/>
                <a:gd name="T3" fmla="*/ 0 h 423"/>
                <a:gd name="T4" fmla="*/ 0 w 247"/>
                <a:gd name="T5" fmla="*/ 0 h 423"/>
                <a:gd name="T6" fmla="*/ 0 w 247"/>
                <a:gd name="T7" fmla="*/ 0 h 423"/>
                <a:gd name="T8" fmla="*/ 0 w 247"/>
                <a:gd name="T9" fmla="*/ 0 h 423"/>
                <a:gd name="T10" fmla="*/ 0 w 247"/>
                <a:gd name="T11" fmla="*/ 0 h 423"/>
                <a:gd name="T12" fmla="*/ 0 w 247"/>
                <a:gd name="T13" fmla="*/ 0 h 423"/>
                <a:gd name="T14" fmla="*/ 0 w 247"/>
                <a:gd name="T15" fmla="*/ 0 h 423"/>
                <a:gd name="T16" fmla="*/ 0 w 247"/>
                <a:gd name="T17" fmla="*/ 0 h 423"/>
                <a:gd name="T18" fmla="*/ 0 w 247"/>
                <a:gd name="T19" fmla="*/ 0 h 423"/>
                <a:gd name="T20" fmla="*/ 0 w 247"/>
                <a:gd name="T21" fmla="*/ 0 h 423"/>
                <a:gd name="T22" fmla="*/ 0 w 247"/>
                <a:gd name="T23" fmla="*/ 0 h 423"/>
                <a:gd name="T24" fmla="*/ 0 w 247"/>
                <a:gd name="T25" fmla="*/ 0 h 423"/>
                <a:gd name="T26" fmla="*/ 0 w 247"/>
                <a:gd name="T27" fmla="*/ 0 h 423"/>
                <a:gd name="T28" fmla="*/ 0 w 247"/>
                <a:gd name="T29" fmla="*/ 0 h 423"/>
                <a:gd name="T30" fmla="*/ 0 w 247"/>
                <a:gd name="T31" fmla="*/ 0 h 423"/>
                <a:gd name="T32" fmla="*/ 0 w 247"/>
                <a:gd name="T33" fmla="*/ 0 h 423"/>
                <a:gd name="T34" fmla="*/ 0 w 247"/>
                <a:gd name="T35" fmla="*/ 0 h 423"/>
                <a:gd name="T36" fmla="*/ 0 w 247"/>
                <a:gd name="T37" fmla="*/ 0 h 423"/>
                <a:gd name="T38" fmla="*/ 0 w 247"/>
                <a:gd name="T39" fmla="*/ 0 h 423"/>
                <a:gd name="T40" fmla="*/ 0 w 247"/>
                <a:gd name="T41" fmla="*/ 0 h 423"/>
                <a:gd name="T42" fmla="*/ 0 w 247"/>
                <a:gd name="T43" fmla="*/ 0 h 423"/>
                <a:gd name="T44" fmla="*/ 0 w 247"/>
                <a:gd name="T45" fmla="*/ 0 h 423"/>
                <a:gd name="T46" fmla="*/ 0 w 247"/>
                <a:gd name="T47" fmla="*/ 0 h 423"/>
                <a:gd name="T48" fmla="*/ 0 w 247"/>
                <a:gd name="T49" fmla="*/ 0 h 423"/>
                <a:gd name="T50" fmla="*/ 0 w 247"/>
                <a:gd name="T51" fmla="*/ 0 h 423"/>
                <a:gd name="T52" fmla="*/ 0 w 247"/>
                <a:gd name="T53" fmla="*/ 0 h 423"/>
                <a:gd name="T54" fmla="*/ 0 w 247"/>
                <a:gd name="T55" fmla="*/ 0 h 423"/>
                <a:gd name="T56" fmla="*/ 0 w 247"/>
                <a:gd name="T57" fmla="*/ 0 h 423"/>
                <a:gd name="T58" fmla="*/ 0 w 247"/>
                <a:gd name="T59" fmla="*/ 0 h 423"/>
                <a:gd name="T60" fmla="*/ 0 w 247"/>
                <a:gd name="T61" fmla="*/ 0 h 423"/>
                <a:gd name="T62" fmla="*/ 0 w 247"/>
                <a:gd name="T63" fmla="*/ 0 h 423"/>
                <a:gd name="T64" fmla="*/ 0 w 247"/>
                <a:gd name="T65" fmla="*/ 0 h 423"/>
                <a:gd name="T66" fmla="*/ 0 w 247"/>
                <a:gd name="T67" fmla="*/ 0 h 423"/>
                <a:gd name="T68" fmla="*/ 0 w 247"/>
                <a:gd name="T69" fmla="*/ 0 h 423"/>
                <a:gd name="T70" fmla="*/ 0 w 247"/>
                <a:gd name="T71" fmla="*/ 0 h 423"/>
                <a:gd name="T72" fmla="*/ 0 w 247"/>
                <a:gd name="T73" fmla="*/ 0 h 423"/>
                <a:gd name="T74" fmla="*/ 0 w 247"/>
                <a:gd name="T75" fmla="*/ 0 h 423"/>
                <a:gd name="T76" fmla="*/ 0 w 247"/>
                <a:gd name="T77" fmla="*/ 0 h 423"/>
                <a:gd name="T78" fmla="*/ 0 w 247"/>
                <a:gd name="T79" fmla="*/ 0 h 423"/>
                <a:gd name="T80" fmla="*/ 0 w 247"/>
                <a:gd name="T81" fmla="*/ 0 h 423"/>
                <a:gd name="T82" fmla="*/ 0 w 247"/>
                <a:gd name="T83" fmla="*/ 0 h 423"/>
                <a:gd name="T84" fmla="*/ 0 w 247"/>
                <a:gd name="T85" fmla="*/ 0 h 423"/>
                <a:gd name="T86" fmla="*/ 0 w 247"/>
                <a:gd name="T87" fmla="*/ 0 h 423"/>
                <a:gd name="T88" fmla="*/ 0 w 247"/>
                <a:gd name="T89" fmla="*/ 0 h 423"/>
                <a:gd name="T90" fmla="*/ 0 w 247"/>
                <a:gd name="T91" fmla="*/ 0 h 423"/>
                <a:gd name="T92" fmla="*/ 0 w 247"/>
                <a:gd name="T93" fmla="*/ 0 h 423"/>
                <a:gd name="T94" fmla="*/ 0 w 247"/>
                <a:gd name="T95" fmla="*/ 0 h 423"/>
                <a:gd name="T96" fmla="*/ 0 w 247"/>
                <a:gd name="T97" fmla="*/ 0 h 423"/>
                <a:gd name="T98" fmla="*/ 0 w 247"/>
                <a:gd name="T99" fmla="*/ 0 h 423"/>
                <a:gd name="T100" fmla="*/ 0 w 247"/>
                <a:gd name="T101" fmla="*/ 0 h 423"/>
                <a:gd name="T102" fmla="*/ 0 w 247"/>
                <a:gd name="T103" fmla="*/ 0 h 42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47" h="423">
                  <a:moveTo>
                    <a:pt x="0" y="8"/>
                  </a:moveTo>
                  <a:lnTo>
                    <a:pt x="6" y="8"/>
                  </a:lnTo>
                  <a:lnTo>
                    <a:pt x="19" y="8"/>
                  </a:lnTo>
                  <a:lnTo>
                    <a:pt x="31" y="8"/>
                  </a:lnTo>
                  <a:lnTo>
                    <a:pt x="37" y="8"/>
                  </a:lnTo>
                  <a:lnTo>
                    <a:pt x="37" y="16"/>
                  </a:lnTo>
                  <a:lnTo>
                    <a:pt x="37" y="31"/>
                  </a:lnTo>
                  <a:lnTo>
                    <a:pt x="37" y="48"/>
                  </a:lnTo>
                  <a:lnTo>
                    <a:pt x="37" y="55"/>
                  </a:lnTo>
                  <a:lnTo>
                    <a:pt x="46" y="42"/>
                  </a:lnTo>
                  <a:lnTo>
                    <a:pt x="56" y="30"/>
                  </a:lnTo>
                  <a:lnTo>
                    <a:pt x="67" y="20"/>
                  </a:lnTo>
                  <a:lnTo>
                    <a:pt x="77" y="13"/>
                  </a:lnTo>
                  <a:lnTo>
                    <a:pt x="89" y="7"/>
                  </a:lnTo>
                  <a:lnTo>
                    <a:pt x="102" y="3"/>
                  </a:lnTo>
                  <a:lnTo>
                    <a:pt x="115" y="0"/>
                  </a:lnTo>
                  <a:lnTo>
                    <a:pt x="131" y="0"/>
                  </a:lnTo>
                  <a:lnTo>
                    <a:pt x="146" y="1"/>
                  </a:lnTo>
                  <a:lnTo>
                    <a:pt x="160" y="4"/>
                  </a:lnTo>
                  <a:lnTo>
                    <a:pt x="175" y="10"/>
                  </a:lnTo>
                  <a:lnTo>
                    <a:pt x="188" y="17"/>
                  </a:lnTo>
                  <a:lnTo>
                    <a:pt x="200" y="26"/>
                  </a:lnTo>
                  <a:lnTo>
                    <a:pt x="210" y="37"/>
                  </a:lnTo>
                  <a:lnTo>
                    <a:pt x="220" y="50"/>
                  </a:lnTo>
                  <a:lnTo>
                    <a:pt x="228" y="66"/>
                  </a:lnTo>
                  <a:lnTo>
                    <a:pt x="233" y="77"/>
                  </a:lnTo>
                  <a:lnTo>
                    <a:pt x="238" y="89"/>
                  </a:lnTo>
                  <a:lnTo>
                    <a:pt x="240" y="104"/>
                  </a:lnTo>
                  <a:lnTo>
                    <a:pt x="243" y="118"/>
                  </a:lnTo>
                  <a:lnTo>
                    <a:pt x="245" y="134"/>
                  </a:lnTo>
                  <a:lnTo>
                    <a:pt x="246" y="155"/>
                  </a:lnTo>
                  <a:lnTo>
                    <a:pt x="247" y="178"/>
                  </a:lnTo>
                  <a:lnTo>
                    <a:pt x="247" y="206"/>
                  </a:lnTo>
                  <a:lnTo>
                    <a:pt x="247" y="215"/>
                  </a:lnTo>
                  <a:lnTo>
                    <a:pt x="247" y="240"/>
                  </a:lnTo>
                  <a:lnTo>
                    <a:pt x="247" y="275"/>
                  </a:lnTo>
                  <a:lnTo>
                    <a:pt x="247" y="314"/>
                  </a:lnTo>
                  <a:lnTo>
                    <a:pt x="247" y="354"/>
                  </a:lnTo>
                  <a:lnTo>
                    <a:pt x="247" y="389"/>
                  </a:lnTo>
                  <a:lnTo>
                    <a:pt x="247" y="414"/>
                  </a:lnTo>
                  <a:lnTo>
                    <a:pt x="247" y="423"/>
                  </a:lnTo>
                  <a:lnTo>
                    <a:pt x="241" y="423"/>
                  </a:lnTo>
                  <a:lnTo>
                    <a:pt x="228" y="423"/>
                  </a:lnTo>
                  <a:lnTo>
                    <a:pt x="216" y="423"/>
                  </a:lnTo>
                  <a:lnTo>
                    <a:pt x="210" y="423"/>
                  </a:lnTo>
                  <a:lnTo>
                    <a:pt x="210" y="412"/>
                  </a:lnTo>
                  <a:lnTo>
                    <a:pt x="210" y="386"/>
                  </a:lnTo>
                  <a:lnTo>
                    <a:pt x="210" y="349"/>
                  </a:lnTo>
                  <a:lnTo>
                    <a:pt x="210" y="307"/>
                  </a:lnTo>
                  <a:lnTo>
                    <a:pt x="210" y="264"/>
                  </a:lnTo>
                  <a:lnTo>
                    <a:pt x="210" y="227"/>
                  </a:lnTo>
                  <a:lnTo>
                    <a:pt x="210" y="200"/>
                  </a:lnTo>
                  <a:lnTo>
                    <a:pt x="210" y="190"/>
                  </a:lnTo>
                  <a:lnTo>
                    <a:pt x="209" y="172"/>
                  </a:lnTo>
                  <a:lnTo>
                    <a:pt x="209" y="156"/>
                  </a:lnTo>
                  <a:lnTo>
                    <a:pt x="207" y="140"/>
                  </a:lnTo>
                  <a:lnTo>
                    <a:pt x="204" y="127"/>
                  </a:lnTo>
                  <a:lnTo>
                    <a:pt x="202" y="114"/>
                  </a:lnTo>
                  <a:lnTo>
                    <a:pt x="198" y="102"/>
                  </a:lnTo>
                  <a:lnTo>
                    <a:pt x="195" y="93"/>
                  </a:lnTo>
                  <a:lnTo>
                    <a:pt x="190" y="83"/>
                  </a:lnTo>
                  <a:lnTo>
                    <a:pt x="184" y="76"/>
                  </a:lnTo>
                  <a:lnTo>
                    <a:pt x="178" y="69"/>
                  </a:lnTo>
                  <a:lnTo>
                    <a:pt x="171" y="63"/>
                  </a:lnTo>
                  <a:lnTo>
                    <a:pt x="164" y="58"/>
                  </a:lnTo>
                  <a:lnTo>
                    <a:pt x="156" y="55"/>
                  </a:lnTo>
                  <a:lnTo>
                    <a:pt x="146" y="52"/>
                  </a:lnTo>
                  <a:lnTo>
                    <a:pt x="137" y="51"/>
                  </a:lnTo>
                  <a:lnTo>
                    <a:pt x="126" y="50"/>
                  </a:lnTo>
                  <a:lnTo>
                    <a:pt x="113" y="51"/>
                  </a:lnTo>
                  <a:lnTo>
                    <a:pt x="101" y="54"/>
                  </a:lnTo>
                  <a:lnTo>
                    <a:pt x="90" y="58"/>
                  </a:lnTo>
                  <a:lnTo>
                    <a:pt x="81" y="64"/>
                  </a:lnTo>
                  <a:lnTo>
                    <a:pt x="71" y="73"/>
                  </a:lnTo>
                  <a:lnTo>
                    <a:pt x="63" y="82"/>
                  </a:lnTo>
                  <a:lnTo>
                    <a:pt x="56" y="94"/>
                  </a:lnTo>
                  <a:lnTo>
                    <a:pt x="50" y="107"/>
                  </a:lnTo>
                  <a:lnTo>
                    <a:pt x="46" y="115"/>
                  </a:lnTo>
                  <a:lnTo>
                    <a:pt x="44" y="125"/>
                  </a:lnTo>
                  <a:lnTo>
                    <a:pt x="42" y="134"/>
                  </a:lnTo>
                  <a:lnTo>
                    <a:pt x="41" y="145"/>
                  </a:lnTo>
                  <a:lnTo>
                    <a:pt x="39" y="158"/>
                  </a:lnTo>
                  <a:lnTo>
                    <a:pt x="38" y="175"/>
                  </a:lnTo>
                  <a:lnTo>
                    <a:pt x="37" y="196"/>
                  </a:lnTo>
                  <a:lnTo>
                    <a:pt x="37" y="221"/>
                  </a:lnTo>
                  <a:lnTo>
                    <a:pt x="37" y="229"/>
                  </a:lnTo>
                  <a:lnTo>
                    <a:pt x="37" y="252"/>
                  </a:lnTo>
                  <a:lnTo>
                    <a:pt x="37" y="285"/>
                  </a:lnTo>
                  <a:lnTo>
                    <a:pt x="37" y="322"/>
                  </a:lnTo>
                  <a:lnTo>
                    <a:pt x="37" y="359"/>
                  </a:lnTo>
                  <a:lnTo>
                    <a:pt x="37" y="391"/>
                  </a:lnTo>
                  <a:lnTo>
                    <a:pt x="37" y="414"/>
                  </a:lnTo>
                  <a:lnTo>
                    <a:pt x="37" y="423"/>
                  </a:lnTo>
                  <a:lnTo>
                    <a:pt x="31" y="423"/>
                  </a:lnTo>
                  <a:lnTo>
                    <a:pt x="19" y="423"/>
                  </a:lnTo>
                  <a:lnTo>
                    <a:pt x="6" y="423"/>
                  </a:lnTo>
                  <a:lnTo>
                    <a:pt x="0" y="423"/>
                  </a:lnTo>
                  <a:lnTo>
                    <a:pt x="0" y="405"/>
                  </a:lnTo>
                  <a:lnTo>
                    <a:pt x="0" y="358"/>
                  </a:lnTo>
                  <a:lnTo>
                    <a:pt x="0" y="291"/>
                  </a:lnTo>
                  <a:lnTo>
                    <a:pt x="0" y="215"/>
                  </a:lnTo>
                  <a:lnTo>
                    <a:pt x="0" y="139"/>
                  </a:lnTo>
                  <a:lnTo>
                    <a:pt x="0" y="73"/>
                  </a:lnTo>
                  <a:lnTo>
                    <a:pt x="0" y="2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5">
              <a:extLst>
                <a:ext uri="{FF2B5EF4-FFF2-40B4-BE49-F238E27FC236}">
                  <a16:creationId xmlns:a16="http://schemas.microsoft.com/office/drawing/2014/main" id="{859A1CA5-F3DF-189F-50B0-1FA09D2CA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2" y="777"/>
              <a:ext cx="37" cy="87"/>
            </a:xfrm>
            <a:custGeom>
              <a:avLst/>
              <a:gdLst>
                <a:gd name="T0" fmla="*/ 0 w 187"/>
                <a:gd name="T1" fmla="*/ 0 h 436"/>
                <a:gd name="T2" fmla="*/ 0 w 187"/>
                <a:gd name="T3" fmla="*/ 0 h 436"/>
                <a:gd name="T4" fmla="*/ 0 w 187"/>
                <a:gd name="T5" fmla="*/ 0 h 436"/>
                <a:gd name="T6" fmla="*/ 0 w 187"/>
                <a:gd name="T7" fmla="*/ 0 h 436"/>
                <a:gd name="T8" fmla="*/ 0 w 187"/>
                <a:gd name="T9" fmla="*/ 0 h 436"/>
                <a:gd name="T10" fmla="*/ 0 w 187"/>
                <a:gd name="T11" fmla="*/ 0 h 436"/>
                <a:gd name="T12" fmla="*/ 0 w 187"/>
                <a:gd name="T13" fmla="*/ 0 h 436"/>
                <a:gd name="T14" fmla="*/ 0 w 187"/>
                <a:gd name="T15" fmla="*/ 0 h 436"/>
                <a:gd name="T16" fmla="*/ 0 w 187"/>
                <a:gd name="T17" fmla="*/ 0 h 436"/>
                <a:gd name="T18" fmla="*/ 0 w 187"/>
                <a:gd name="T19" fmla="*/ 0 h 436"/>
                <a:gd name="T20" fmla="*/ 0 w 187"/>
                <a:gd name="T21" fmla="*/ 0 h 436"/>
                <a:gd name="T22" fmla="*/ 0 w 187"/>
                <a:gd name="T23" fmla="*/ 0 h 436"/>
                <a:gd name="T24" fmla="*/ 0 w 187"/>
                <a:gd name="T25" fmla="*/ 0 h 436"/>
                <a:gd name="T26" fmla="*/ 0 w 187"/>
                <a:gd name="T27" fmla="*/ 0 h 436"/>
                <a:gd name="T28" fmla="*/ 0 w 187"/>
                <a:gd name="T29" fmla="*/ 0 h 436"/>
                <a:gd name="T30" fmla="*/ 0 w 187"/>
                <a:gd name="T31" fmla="*/ 0 h 436"/>
                <a:gd name="T32" fmla="*/ 0 w 187"/>
                <a:gd name="T33" fmla="*/ 0 h 436"/>
                <a:gd name="T34" fmla="*/ 0 w 187"/>
                <a:gd name="T35" fmla="*/ 0 h 436"/>
                <a:gd name="T36" fmla="*/ 0 w 187"/>
                <a:gd name="T37" fmla="*/ 0 h 436"/>
                <a:gd name="T38" fmla="*/ 0 w 187"/>
                <a:gd name="T39" fmla="*/ 0 h 436"/>
                <a:gd name="T40" fmla="*/ 0 w 187"/>
                <a:gd name="T41" fmla="*/ 0 h 436"/>
                <a:gd name="T42" fmla="*/ 0 w 187"/>
                <a:gd name="T43" fmla="*/ 0 h 436"/>
                <a:gd name="T44" fmla="*/ 0 w 187"/>
                <a:gd name="T45" fmla="*/ 0 h 436"/>
                <a:gd name="T46" fmla="*/ 0 w 187"/>
                <a:gd name="T47" fmla="*/ 0 h 436"/>
                <a:gd name="T48" fmla="*/ 0 w 187"/>
                <a:gd name="T49" fmla="*/ 0 h 436"/>
                <a:gd name="T50" fmla="*/ 0 w 187"/>
                <a:gd name="T51" fmla="*/ 0 h 436"/>
                <a:gd name="T52" fmla="*/ 0 w 187"/>
                <a:gd name="T53" fmla="*/ 0 h 436"/>
                <a:gd name="T54" fmla="*/ 0 w 187"/>
                <a:gd name="T55" fmla="*/ 0 h 436"/>
                <a:gd name="T56" fmla="*/ 0 w 187"/>
                <a:gd name="T57" fmla="*/ 0 h 436"/>
                <a:gd name="T58" fmla="*/ 0 w 187"/>
                <a:gd name="T59" fmla="*/ 0 h 436"/>
                <a:gd name="T60" fmla="*/ 0 w 187"/>
                <a:gd name="T61" fmla="*/ 0 h 436"/>
                <a:gd name="T62" fmla="*/ 0 w 187"/>
                <a:gd name="T63" fmla="*/ 0 h 436"/>
                <a:gd name="T64" fmla="*/ 0 w 187"/>
                <a:gd name="T65" fmla="*/ 0 h 436"/>
                <a:gd name="T66" fmla="*/ 0 w 187"/>
                <a:gd name="T67" fmla="*/ 0 h 436"/>
                <a:gd name="T68" fmla="*/ 0 w 187"/>
                <a:gd name="T69" fmla="*/ 0 h 436"/>
                <a:gd name="T70" fmla="*/ 0 w 187"/>
                <a:gd name="T71" fmla="*/ 0 h 436"/>
                <a:gd name="T72" fmla="*/ 0 w 187"/>
                <a:gd name="T73" fmla="*/ 0 h 436"/>
                <a:gd name="T74" fmla="*/ 0 w 187"/>
                <a:gd name="T75" fmla="*/ 0 h 436"/>
                <a:gd name="T76" fmla="*/ 0 w 187"/>
                <a:gd name="T77" fmla="*/ 0 h 436"/>
                <a:gd name="T78" fmla="*/ 0 w 187"/>
                <a:gd name="T79" fmla="*/ 0 h 436"/>
                <a:gd name="T80" fmla="*/ 0 w 187"/>
                <a:gd name="T81" fmla="*/ 0 h 436"/>
                <a:gd name="T82" fmla="*/ 0 w 187"/>
                <a:gd name="T83" fmla="*/ 0 h 436"/>
                <a:gd name="T84" fmla="*/ 0 w 187"/>
                <a:gd name="T85" fmla="*/ 0 h 436"/>
                <a:gd name="T86" fmla="*/ 0 w 187"/>
                <a:gd name="T87" fmla="*/ 0 h 436"/>
                <a:gd name="T88" fmla="*/ 0 w 187"/>
                <a:gd name="T89" fmla="*/ 0 h 436"/>
                <a:gd name="T90" fmla="*/ 0 w 187"/>
                <a:gd name="T91" fmla="*/ 0 h 436"/>
                <a:gd name="T92" fmla="*/ 0 w 187"/>
                <a:gd name="T93" fmla="*/ 0 h 436"/>
                <a:gd name="T94" fmla="*/ 0 w 187"/>
                <a:gd name="T95" fmla="*/ 0 h 436"/>
                <a:gd name="T96" fmla="*/ 0 w 187"/>
                <a:gd name="T97" fmla="*/ 0 h 436"/>
                <a:gd name="T98" fmla="*/ 0 w 187"/>
                <a:gd name="T99" fmla="*/ 0 h 436"/>
                <a:gd name="T100" fmla="*/ 0 w 187"/>
                <a:gd name="T101" fmla="*/ 0 h 436"/>
                <a:gd name="T102" fmla="*/ 0 w 187"/>
                <a:gd name="T103" fmla="*/ 0 h 436"/>
                <a:gd name="T104" fmla="*/ 0 w 187"/>
                <a:gd name="T105" fmla="*/ 0 h 4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87" h="436">
                  <a:moveTo>
                    <a:pt x="0" y="294"/>
                  </a:moveTo>
                  <a:lnTo>
                    <a:pt x="6" y="294"/>
                  </a:lnTo>
                  <a:lnTo>
                    <a:pt x="19" y="294"/>
                  </a:lnTo>
                  <a:lnTo>
                    <a:pt x="32" y="294"/>
                  </a:lnTo>
                  <a:lnTo>
                    <a:pt x="38" y="294"/>
                  </a:lnTo>
                  <a:lnTo>
                    <a:pt x="38" y="296"/>
                  </a:lnTo>
                  <a:lnTo>
                    <a:pt x="39" y="315"/>
                  </a:lnTo>
                  <a:lnTo>
                    <a:pt x="43" y="331"/>
                  </a:lnTo>
                  <a:lnTo>
                    <a:pt x="45" y="340"/>
                  </a:lnTo>
                  <a:lnTo>
                    <a:pt x="47" y="347"/>
                  </a:lnTo>
                  <a:lnTo>
                    <a:pt x="51" y="354"/>
                  </a:lnTo>
                  <a:lnTo>
                    <a:pt x="54" y="360"/>
                  </a:lnTo>
                  <a:lnTo>
                    <a:pt x="58" y="366"/>
                  </a:lnTo>
                  <a:lnTo>
                    <a:pt x="63" y="372"/>
                  </a:lnTo>
                  <a:lnTo>
                    <a:pt x="67" y="375"/>
                  </a:lnTo>
                  <a:lnTo>
                    <a:pt x="72" y="379"/>
                  </a:lnTo>
                  <a:lnTo>
                    <a:pt x="77" y="382"/>
                  </a:lnTo>
                  <a:lnTo>
                    <a:pt x="82" y="384"/>
                  </a:lnTo>
                  <a:lnTo>
                    <a:pt x="88" y="385"/>
                  </a:lnTo>
                  <a:lnTo>
                    <a:pt x="94" y="386"/>
                  </a:lnTo>
                  <a:lnTo>
                    <a:pt x="98" y="386"/>
                  </a:lnTo>
                  <a:lnTo>
                    <a:pt x="104" y="385"/>
                  </a:lnTo>
                  <a:lnTo>
                    <a:pt x="109" y="382"/>
                  </a:lnTo>
                  <a:lnTo>
                    <a:pt x="114" y="381"/>
                  </a:lnTo>
                  <a:lnTo>
                    <a:pt x="118" y="378"/>
                  </a:lnTo>
                  <a:lnTo>
                    <a:pt x="122" y="375"/>
                  </a:lnTo>
                  <a:lnTo>
                    <a:pt x="127" y="371"/>
                  </a:lnTo>
                  <a:lnTo>
                    <a:pt x="130" y="366"/>
                  </a:lnTo>
                  <a:lnTo>
                    <a:pt x="136" y="356"/>
                  </a:lnTo>
                  <a:lnTo>
                    <a:pt x="141" y="344"/>
                  </a:lnTo>
                  <a:lnTo>
                    <a:pt x="145" y="331"/>
                  </a:lnTo>
                  <a:lnTo>
                    <a:pt x="145" y="317"/>
                  </a:lnTo>
                  <a:lnTo>
                    <a:pt x="145" y="303"/>
                  </a:lnTo>
                  <a:lnTo>
                    <a:pt x="142" y="290"/>
                  </a:lnTo>
                  <a:lnTo>
                    <a:pt x="139" y="279"/>
                  </a:lnTo>
                  <a:lnTo>
                    <a:pt x="134" y="268"/>
                  </a:lnTo>
                  <a:lnTo>
                    <a:pt x="127" y="260"/>
                  </a:lnTo>
                  <a:lnTo>
                    <a:pt x="117" y="252"/>
                  </a:lnTo>
                  <a:lnTo>
                    <a:pt x="105" y="243"/>
                  </a:lnTo>
                  <a:lnTo>
                    <a:pt x="91" y="235"/>
                  </a:lnTo>
                  <a:lnTo>
                    <a:pt x="79" y="229"/>
                  </a:lnTo>
                  <a:lnTo>
                    <a:pt x="69" y="223"/>
                  </a:lnTo>
                  <a:lnTo>
                    <a:pt x="59" y="216"/>
                  </a:lnTo>
                  <a:lnTo>
                    <a:pt x="51" y="210"/>
                  </a:lnTo>
                  <a:lnTo>
                    <a:pt x="44" y="204"/>
                  </a:lnTo>
                  <a:lnTo>
                    <a:pt x="37" y="197"/>
                  </a:lnTo>
                  <a:lnTo>
                    <a:pt x="32" y="191"/>
                  </a:lnTo>
                  <a:lnTo>
                    <a:pt x="27" y="185"/>
                  </a:lnTo>
                  <a:lnTo>
                    <a:pt x="24" y="178"/>
                  </a:lnTo>
                  <a:lnTo>
                    <a:pt x="21" y="171"/>
                  </a:lnTo>
                  <a:lnTo>
                    <a:pt x="18" y="163"/>
                  </a:lnTo>
                  <a:lnTo>
                    <a:pt x="16" y="154"/>
                  </a:lnTo>
                  <a:lnTo>
                    <a:pt x="13" y="136"/>
                  </a:lnTo>
                  <a:lnTo>
                    <a:pt x="13" y="116"/>
                  </a:lnTo>
                  <a:lnTo>
                    <a:pt x="13" y="104"/>
                  </a:lnTo>
                  <a:lnTo>
                    <a:pt x="14" y="92"/>
                  </a:lnTo>
                  <a:lnTo>
                    <a:pt x="15" y="82"/>
                  </a:lnTo>
                  <a:lnTo>
                    <a:pt x="19" y="71"/>
                  </a:lnTo>
                  <a:lnTo>
                    <a:pt x="22" y="62"/>
                  </a:lnTo>
                  <a:lnTo>
                    <a:pt x="26" y="51"/>
                  </a:lnTo>
                  <a:lnTo>
                    <a:pt x="32" y="43"/>
                  </a:lnTo>
                  <a:lnTo>
                    <a:pt x="38" y="33"/>
                  </a:lnTo>
                  <a:lnTo>
                    <a:pt x="44" y="26"/>
                  </a:lnTo>
                  <a:lnTo>
                    <a:pt x="51" y="19"/>
                  </a:lnTo>
                  <a:lnTo>
                    <a:pt x="58" y="13"/>
                  </a:lnTo>
                  <a:lnTo>
                    <a:pt x="65" y="8"/>
                  </a:lnTo>
                  <a:lnTo>
                    <a:pt x="72" y="5"/>
                  </a:lnTo>
                  <a:lnTo>
                    <a:pt x="80" y="2"/>
                  </a:lnTo>
                  <a:lnTo>
                    <a:pt x="89" y="0"/>
                  </a:lnTo>
                  <a:lnTo>
                    <a:pt x="98" y="0"/>
                  </a:lnTo>
                  <a:lnTo>
                    <a:pt x="107" y="0"/>
                  </a:lnTo>
                  <a:lnTo>
                    <a:pt x="116" y="1"/>
                  </a:lnTo>
                  <a:lnTo>
                    <a:pt x="124" y="3"/>
                  </a:lnTo>
                  <a:lnTo>
                    <a:pt x="132" y="7"/>
                  </a:lnTo>
                  <a:lnTo>
                    <a:pt x="139" y="12"/>
                  </a:lnTo>
                  <a:lnTo>
                    <a:pt x="146" y="16"/>
                  </a:lnTo>
                  <a:lnTo>
                    <a:pt x="152" y="22"/>
                  </a:lnTo>
                  <a:lnTo>
                    <a:pt x="158" y="30"/>
                  </a:lnTo>
                  <a:lnTo>
                    <a:pt x="164" y="38"/>
                  </a:lnTo>
                  <a:lnTo>
                    <a:pt x="168" y="46"/>
                  </a:lnTo>
                  <a:lnTo>
                    <a:pt x="172" y="56"/>
                  </a:lnTo>
                  <a:lnTo>
                    <a:pt x="175" y="66"/>
                  </a:lnTo>
                  <a:lnTo>
                    <a:pt x="178" y="77"/>
                  </a:lnTo>
                  <a:lnTo>
                    <a:pt x="180" y="89"/>
                  </a:lnTo>
                  <a:lnTo>
                    <a:pt x="181" y="101"/>
                  </a:lnTo>
                  <a:lnTo>
                    <a:pt x="181" y="114"/>
                  </a:lnTo>
                  <a:lnTo>
                    <a:pt x="175" y="114"/>
                  </a:lnTo>
                  <a:lnTo>
                    <a:pt x="161" y="114"/>
                  </a:lnTo>
                  <a:lnTo>
                    <a:pt x="148" y="114"/>
                  </a:lnTo>
                  <a:lnTo>
                    <a:pt x="141" y="114"/>
                  </a:lnTo>
                  <a:lnTo>
                    <a:pt x="140" y="100"/>
                  </a:lnTo>
                  <a:lnTo>
                    <a:pt x="137" y="88"/>
                  </a:lnTo>
                  <a:lnTo>
                    <a:pt x="134" y="77"/>
                  </a:lnTo>
                  <a:lnTo>
                    <a:pt x="128" y="68"/>
                  </a:lnTo>
                  <a:lnTo>
                    <a:pt x="122" y="60"/>
                  </a:lnTo>
                  <a:lnTo>
                    <a:pt x="114" y="56"/>
                  </a:lnTo>
                  <a:lnTo>
                    <a:pt x="105" y="52"/>
                  </a:lnTo>
                  <a:lnTo>
                    <a:pt x="96" y="52"/>
                  </a:lnTo>
                  <a:lnTo>
                    <a:pt x="86" y="53"/>
                  </a:lnTo>
                  <a:lnTo>
                    <a:pt x="79" y="56"/>
                  </a:lnTo>
                  <a:lnTo>
                    <a:pt x="71" y="62"/>
                  </a:lnTo>
                  <a:lnTo>
                    <a:pt x="65" y="69"/>
                  </a:lnTo>
                  <a:lnTo>
                    <a:pt x="59" y="78"/>
                  </a:lnTo>
                  <a:lnTo>
                    <a:pt x="56" y="89"/>
                  </a:lnTo>
                  <a:lnTo>
                    <a:pt x="53" y="101"/>
                  </a:lnTo>
                  <a:lnTo>
                    <a:pt x="53" y="113"/>
                  </a:lnTo>
                  <a:lnTo>
                    <a:pt x="53" y="122"/>
                  </a:lnTo>
                  <a:lnTo>
                    <a:pt x="54" y="130"/>
                  </a:lnTo>
                  <a:lnTo>
                    <a:pt x="56" y="138"/>
                  </a:lnTo>
                  <a:lnTo>
                    <a:pt x="58" y="144"/>
                  </a:lnTo>
                  <a:lnTo>
                    <a:pt x="60" y="151"/>
                  </a:lnTo>
                  <a:lnTo>
                    <a:pt x="65" y="157"/>
                  </a:lnTo>
                  <a:lnTo>
                    <a:pt x="69" y="161"/>
                  </a:lnTo>
                  <a:lnTo>
                    <a:pt x="75" y="167"/>
                  </a:lnTo>
                  <a:lnTo>
                    <a:pt x="80" y="172"/>
                  </a:lnTo>
                  <a:lnTo>
                    <a:pt x="88" y="177"/>
                  </a:lnTo>
                  <a:lnTo>
                    <a:pt x="96" y="180"/>
                  </a:lnTo>
                  <a:lnTo>
                    <a:pt x="105" y="185"/>
                  </a:lnTo>
                  <a:lnTo>
                    <a:pt x="123" y="192"/>
                  </a:lnTo>
                  <a:lnTo>
                    <a:pt x="134" y="198"/>
                  </a:lnTo>
                  <a:lnTo>
                    <a:pt x="146" y="207"/>
                  </a:lnTo>
                  <a:lnTo>
                    <a:pt x="158" y="217"/>
                  </a:lnTo>
                  <a:lnTo>
                    <a:pt x="167" y="229"/>
                  </a:lnTo>
                  <a:lnTo>
                    <a:pt x="174" y="242"/>
                  </a:lnTo>
                  <a:lnTo>
                    <a:pt x="180" y="256"/>
                  </a:lnTo>
                  <a:lnTo>
                    <a:pt x="184" y="273"/>
                  </a:lnTo>
                  <a:lnTo>
                    <a:pt x="186" y="292"/>
                  </a:lnTo>
                  <a:lnTo>
                    <a:pt x="187" y="312"/>
                  </a:lnTo>
                  <a:lnTo>
                    <a:pt x="186" y="325"/>
                  </a:lnTo>
                  <a:lnTo>
                    <a:pt x="185" y="337"/>
                  </a:lnTo>
                  <a:lnTo>
                    <a:pt x="184" y="349"/>
                  </a:lnTo>
                  <a:lnTo>
                    <a:pt x="180" y="361"/>
                  </a:lnTo>
                  <a:lnTo>
                    <a:pt x="177" y="372"/>
                  </a:lnTo>
                  <a:lnTo>
                    <a:pt x="172" y="382"/>
                  </a:lnTo>
                  <a:lnTo>
                    <a:pt x="167" y="392"/>
                  </a:lnTo>
                  <a:lnTo>
                    <a:pt x="160" y="400"/>
                  </a:lnTo>
                  <a:lnTo>
                    <a:pt x="153" y="409"/>
                  </a:lnTo>
                  <a:lnTo>
                    <a:pt x="146" y="416"/>
                  </a:lnTo>
                  <a:lnTo>
                    <a:pt x="139" y="422"/>
                  </a:lnTo>
                  <a:lnTo>
                    <a:pt x="130" y="426"/>
                  </a:lnTo>
                  <a:lnTo>
                    <a:pt x="122" y="431"/>
                  </a:lnTo>
                  <a:lnTo>
                    <a:pt x="113" y="433"/>
                  </a:lnTo>
                  <a:lnTo>
                    <a:pt x="103" y="435"/>
                  </a:lnTo>
                  <a:lnTo>
                    <a:pt x="92" y="436"/>
                  </a:lnTo>
                  <a:lnTo>
                    <a:pt x="83" y="435"/>
                  </a:lnTo>
                  <a:lnTo>
                    <a:pt x="73" y="433"/>
                  </a:lnTo>
                  <a:lnTo>
                    <a:pt x="64" y="430"/>
                  </a:lnTo>
                  <a:lnTo>
                    <a:pt x="56" y="426"/>
                  </a:lnTo>
                  <a:lnTo>
                    <a:pt x="47" y="420"/>
                  </a:lnTo>
                  <a:lnTo>
                    <a:pt x="39" y="414"/>
                  </a:lnTo>
                  <a:lnTo>
                    <a:pt x="32" y="406"/>
                  </a:lnTo>
                  <a:lnTo>
                    <a:pt x="26" y="398"/>
                  </a:lnTo>
                  <a:lnTo>
                    <a:pt x="20" y="387"/>
                  </a:lnTo>
                  <a:lnTo>
                    <a:pt x="15" y="376"/>
                  </a:lnTo>
                  <a:lnTo>
                    <a:pt x="10" y="365"/>
                  </a:lnTo>
                  <a:lnTo>
                    <a:pt x="7" y="353"/>
                  </a:lnTo>
                  <a:lnTo>
                    <a:pt x="3" y="340"/>
                  </a:lnTo>
                  <a:lnTo>
                    <a:pt x="1" y="325"/>
                  </a:lnTo>
                  <a:lnTo>
                    <a:pt x="0" y="310"/>
                  </a:lnTo>
                  <a:lnTo>
                    <a:pt x="0" y="2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66">
              <a:extLst>
                <a:ext uri="{FF2B5EF4-FFF2-40B4-BE49-F238E27FC236}">
                  <a16:creationId xmlns:a16="http://schemas.microsoft.com/office/drawing/2014/main" id="{93BF01C9-A4F9-6A78-193D-6134D5CC0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2" y="752"/>
              <a:ext cx="30" cy="110"/>
            </a:xfrm>
            <a:custGeom>
              <a:avLst/>
              <a:gdLst>
                <a:gd name="T0" fmla="*/ 0 w 150"/>
                <a:gd name="T1" fmla="*/ 0 h 549"/>
                <a:gd name="T2" fmla="*/ 0 w 150"/>
                <a:gd name="T3" fmla="*/ 0 h 549"/>
                <a:gd name="T4" fmla="*/ 0 w 150"/>
                <a:gd name="T5" fmla="*/ 0 h 549"/>
                <a:gd name="T6" fmla="*/ 0 w 150"/>
                <a:gd name="T7" fmla="*/ 0 h 549"/>
                <a:gd name="T8" fmla="*/ 0 w 150"/>
                <a:gd name="T9" fmla="*/ 0 h 549"/>
                <a:gd name="T10" fmla="*/ 0 w 150"/>
                <a:gd name="T11" fmla="*/ 0 h 549"/>
                <a:gd name="T12" fmla="*/ 0 w 150"/>
                <a:gd name="T13" fmla="*/ 0 h 549"/>
                <a:gd name="T14" fmla="*/ 0 w 150"/>
                <a:gd name="T15" fmla="*/ 0 h 549"/>
                <a:gd name="T16" fmla="*/ 0 w 150"/>
                <a:gd name="T17" fmla="*/ 0 h 549"/>
                <a:gd name="T18" fmla="*/ 0 w 150"/>
                <a:gd name="T19" fmla="*/ 0 h 549"/>
                <a:gd name="T20" fmla="*/ 0 w 150"/>
                <a:gd name="T21" fmla="*/ 0 h 549"/>
                <a:gd name="T22" fmla="*/ 0 w 150"/>
                <a:gd name="T23" fmla="*/ 0 h 549"/>
                <a:gd name="T24" fmla="*/ 0 w 150"/>
                <a:gd name="T25" fmla="*/ 0 h 549"/>
                <a:gd name="T26" fmla="*/ 0 w 150"/>
                <a:gd name="T27" fmla="*/ 0 h 549"/>
                <a:gd name="T28" fmla="*/ 0 w 150"/>
                <a:gd name="T29" fmla="*/ 0 h 549"/>
                <a:gd name="T30" fmla="*/ 0 w 150"/>
                <a:gd name="T31" fmla="*/ 0 h 549"/>
                <a:gd name="T32" fmla="*/ 0 w 150"/>
                <a:gd name="T33" fmla="*/ 0 h 549"/>
                <a:gd name="T34" fmla="*/ 0 w 150"/>
                <a:gd name="T35" fmla="*/ 0 h 549"/>
                <a:gd name="T36" fmla="*/ 0 w 150"/>
                <a:gd name="T37" fmla="*/ 0 h 549"/>
                <a:gd name="T38" fmla="*/ 0 w 150"/>
                <a:gd name="T39" fmla="*/ 0 h 549"/>
                <a:gd name="T40" fmla="*/ 0 w 150"/>
                <a:gd name="T41" fmla="*/ 0 h 549"/>
                <a:gd name="T42" fmla="*/ 0 w 150"/>
                <a:gd name="T43" fmla="*/ 0 h 549"/>
                <a:gd name="T44" fmla="*/ 0 w 150"/>
                <a:gd name="T45" fmla="*/ 0 h 549"/>
                <a:gd name="T46" fmla="*/ 0 w 150"/>
                <a:gd name="T47" fmla="*/ 0 h 549"/>
                <a:gd name="T48" fmla="*/ 0 w 150"/>
                <a:gd name="T49" fmla="*/ 0 h 549"/>
                <a:gd name="T50" fmla="*/ 0 w 150"/>
                <a:gd name="T51" fmla="*/ 0 h 549"/>
                <a:gd name="T52" fmla="*/ 0 w 150"/>
                <a:gd name="T53" fmla="*/ 0 h 549"/>
                <a:gd name="T54" fmla="*/ 0 w 150"/>
                <a:gd name="T55" fmla="*/ 0 h 549"/>
                <a:gd name="T56" fmla="*/ 0 w 150"/>
                <a:gd name="T57" fmla="*/ 0 h 549"/>
                <a:gd name="T58" fmla="*/ 0 w 150"/>
                <a:gd name="T59" fmla="*/ 0 h 549"/>
                <a:gd name="T60" fmla="*/ 0 w 150"/>
                <a:gd name="T61" fmla="*/ 0 h 549"/>
                <a:gd name="T62" fmla="*/ 0 w 150"/>
                <a:gd name="T63" fmla="*/ 0 h 549"/>
                <a:gd name="T64" fmla="*/ 0 w 150"/>
                <a:gd name="T65" fmla="*/ 0 h 549"/>
                <a:gd name="T66" fmla="*/ 0 w 150"/>
                <a:gd name="T67" fmla="*/ 0 h 549"/>
                <a:gd name="T68" fmla="*/ 0 w 150"/>
                <a:gd name="T69" fmla="*/ 0 h 549"/>
                <a:gd name="T70" fmla="*/ 0 w 150"/>
                <a:gd name="T71" fmla="*/ 0 h 549"/>
                <a:gd name="T72" fmla="*/ 0 w 150"/>
                <a:gd name="T73" fmla="*/ 0 h 549"/>
                <a:gd name="T74" fmla="*/ 0 w 150"/>
                <a:gd name="T75" fmla="*/ 0 h 549"/>
                <a:gd name="T76" fmla="*/ 0 w 150"/>
                <a:gd name="T77" fmla="*/ 0 h 549"/>
                <a:gd name="T78" fmla="*/ 0 w 150"/>
                <a:gd name="T79" fmla="*/ 0 h 549"/>
                <a:gd name="T80" fmla="*/ 0 w 150"/>
                <a:gd name="T81" fmla="*/ 0 h 549"/>
                <a:gd name="T82" fmla="*/ 0 w 150"/>
                <a:gd name="T83" fmla="*/ 0 h 549"/>
                <a:gd name="T84" fmla="*/ 0 w 150"/>
                <a:gd name="T85" fmla="*/ 0 h 549"/>
                <a:gd name="T86" fmla="*/ 0 w 150"/>
                <a:gd name="T87" fmla="*/ 0 h 549"/>
                <a:gd name="T88" fmla="*/ 0 w 150"/>
                <a:gd name="T89" fmla="*/ 0 h 549"/>
                <a:gd name="T90" fmla="*/ 0 w 150"/>
                <a:gd name="T91" fmla="*/ 0 h 549"/>
                <a:gd name="T92" fmla="*/ 0 w 150"/>
                <a:gd name="T93" fmla="*/ 0 h 549"/>
                <a:gd name="T94" fmla="*/ 0 w 150"/>
                <a:gd name="T95" fmla="*/ 0 h 549"/>
                <a:gd name="T96" fmla="*/ 0 w 150"/>
                <a:gd name="T97" fmla="*/ 0 h 549"/>
                <a:gd name="T98" fmla="*/ 0 w 150"/>
                <a:gd name="T99" fmla="*/ 0 h 549"/>
                <a:gd name="T100" fmla="*/ 0 w 150"/>
                <a:gd name="T101" fmla="*/ 0 h 549"/>
                <a:gd name="T102" fmla="*/ 0 w 150"/>
                <a:gd name="T103" fmla="*/ 0 h 549"/>
                <a:gd name="T104" fmla="*/ 0 w 150"/>
                <a:gd name="T105" fmla="*/ 0 h 549"/>
                <a:gd name="T106" fmla="*/ 0 w 150"/>
                <a:gd name="T107" fmla="*/ 0 h 549"/>
                <a:gd name="T108" fmla="*/ 0 w 150"/>
                <a:gd name="T109" fmla="*/ 0 h 549"/>
                <a:gd name="T110" fmla="*/ 0 w 150"/>
                <a:gd name="T111" fmla="*/ 0 h 549"/>
                <a:gd name="T112" fmla="*/ 0 w 150"/>
                <a:gd name="T113" fmla="*/ 0 h 54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0" h="549">
                  <a:moveTo>
                    <a:pt x="56" y="549"/>
                  </a:moveTo>
                  <a:lnTo>
                    <a:pt x="56" y="534"/>
                  </a:lnTo>
                  <a:lnTo>
                    <a:pt x="56" y="492"/>
                  </a:lnTo>
                  <a:lnTo>
                    <a:pt x="56" y="435"/>
                  </a:lnTo>
                  <a:lnTo>
                    <a:pt x="56" y="369"/>
                  </a:lnTo>
                  <a:lnTo>
                    <a:pt x="56" y="302"/>
                  </a:lnTo>
                  <a:lnTo>
                    <a:pt x="56" y="244"/>
                  </a:lnTo>
                  <a:lnTo>
                    <a:pt x="56" y="203"/>
                  </a:lnTo>
                  <a:lnTo>
                    <a:pt x="56" y="188"/>
                  </a:lnTo>
                  <a:lnTo>
                    <a:pt x="47" y="188"/>
                  </a:lnTo>
                  <a:lnTo>
                    <a:pt x="27" y="188"/>
                  </a:lnTo>
                  <a:lnTo>
                    <a:pt x="8" y="188"/>
                  </a:lnTo>
                  <a:lnTo>
                    <a:pt x="0" y="188"/>
                  </a:lnTo>
                  <a:lnTo>
                    <a:pt x="0" y="180"/>
                  </a:lnTo>
                  <a:lnTo>
                    <a:pt x="0" y="161"/>
                  </a:lnTo>
                  <a:lnTo>
                    <a:pt x="0" y="143"/>
                  </a:lnTo>
                  <a:lnTo>
                    <a:pt x="0" y="134"/>
                  </a:lnTo>
                  <a:lnTo>
                    <a:pt x="8" y="134"/>
                  </a:lnTo>
                  <a:lnTo>
                    <a:pt x="27" y="134"/>
                  </a:lnTo>
                  <a:lnTo>
                    <a:pt x="47" y="134"/>
                  </a:lnTo>
                  <a:lnTo>
                    <a:pt x="56" y="134"/>
                  </a:lnTo>
                  <a:lnTo>
                    <a:pt x="56" y="113"/>
                  </a:lnTo>
                  <a:lnTo>
                    <a:pt x="56" y="67"/>
                  </a:lnTo>
                  <a:lnTo>
                    <a:pt x="56" y="20"/>
                  </a:lnTo>
                  <a:lnTo>
                    <a:pt x="56" y="0"/>
                  </a:lnTo>
                  <a:lnTo>
                    <a:pt x="61" y="0"/>
                  </a:lnTo>
                  <a:lnTo>
                    <a:pt x="75" y="0"/>
                  </a:lnTo>
                  <a:lnTo>
                    <a:pt x="88" y="0"/>
                  </a:lnTo>
                  <a:lnTo>
                    <a:pt x="93" y="0"/>
                  </a:lnTo>
                  <a:lnTo>
                    <a:pt x="93" y="20"/>
                  </a:lnTo>
                  <a:lnTo>
                    <a:pt x="93" y="67"/>
                  </a:lnTo>
                  <a:lnTo>
                    <a:pt x="93" y="113"/>
                  </a:lnTo>
                  <a:lnTo>
                    <a:pt x="93" y="134"/>
                  </a:lnTo>
                  <a:lnTo>
                    <a:pt x="103" y="134"/>
                  </a:lnTo>
                  <a:lnTo>
                    <a:pt x="122" y="134"/>
                  </a:lnTo>
                  <a:lnTo>
                    <a:pt x="141" y="134"/>
                  </a:lnTo>
                  <a:lnTo>
                    <a:pt x="150" y="134"/>
                  </a:lnTo>
                  <a:lnTo>
                    <a:pt x="150" y="143"/>
                  </a:lnTo>
                  <a:lnTo>
                    <a:pt x="150" y="161"/>
                  </a:lnTo>
                  <a:lnTo>
                    <a:pt x="150" y="180"/>
                  </a:lnTo>
                  <a:lnTo>
                    <a:pt x="150" y="188"/>
                  </a:lnTo>
                  <a:lnTo>
                    <a:pt x="141" y="188"/>
                  </a:lnTo>
                  <a:lnTo>
                    <a:pt x="122" y="188"/>
                  </a:lnTo>
                  <a:lnTo>
                    <a:pt x="103" y="188"/>
                  </a:lnTo>
                  <a:lnTo>
                    <a:pt x="93" y="188"/>
                  </a:lnTo>
                  <a:lnTo>
                    <a:pt x="93" y="203"/>
                  </a:lnTo>
                  <a:lnTo>
                    <a:pt x="93" y="244"/>
                  </a:lnTo>
                  <a:lnTo>
                    <a:pt x="93" y="302"/>
                  </a:lnTo>
                  <a:lnTo>
                    <a:pt x="93" y="369"/>
                  </a:lnTo>
                  <a:lnTo>
                    <a:pt x="93" y="435"/>
                  </a:lnTo>
                  <a:lnTo>
                    <a:pt x="93" y="492"/>
                  </a:lnTo>
                  <a:lnTo>
                    <a:pt x="93" y="534"/>
                  </a:lnTo>
                  <a:lnTo>
                    <a:pt x="93" y="549"/>
                  </a:lnTo>
                  <a:lnTo>
                    <a:pt x="88" y="549"/>
                  </a:lnTo>
                  <a:lnTo>
                    <a:pt x="75" y="549"/>
                  </a:lnTo>
                  <a:lnTo>
                    <a:pt x="61" y="549"/>
                  </a:lnTo>
                  <a:lnTo>
                    <a:pt x="56" y="5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67">
              <a:extLst>
                <a:ext uri="{FF2B5EF4-FFF2-40B4-BE49-F238E27FC236}">
                  <a16:creationId xmlns:a16="http://schemas.microsoft.com/office/drawing/2014/main" id="{94A303CD-EE9F-AF2C-8B58-4EA42686B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8" y="777"/>
              <a:ext cx="21" cy="85"/>
            </a:xfrm>
            <a:custGeom>
              <a:avLst/>
              <a:gdLst>
                <a:gd name="T0" fmla="*/ 0 w 106"/>
                <a:gd name="T1" fmla="*/ 0 h 422"/>
                <a:gd name="T2" fmla="*/ 0 w 106"/>
                <a:gd name="T3" fmla="*/ 0 h 422"/>
                <a:gd name="T4" fmla="*/ 0 w 106"/>
                <a:gd name="T5" fmla="*/ 0 h 422"/>
                <a:gd name="T6" fmla="*/ 0 w 106"/>
                <a:gd name="T7" fmla="*/ 0 h 422"/>
                <a:gd name="T8" fmla="*/ 0 w 106"/>
                <a:gd name="T9" fmla="*/ 0 h 422"/>
                <a:gd name="T10" fmla="*/ 0 w 106"/>
                <a:gd name="T11" fmla="*/ 0 h 422"/>
                <a:gd name="T12" fmla="*/ 0 w 106"/>
                <a:gd name="T13" fmla="*/ 0 h 422"/>
                <a:gd name="T14" fmla="*/ 0 w 106"/>
                <a:gd name="T15" fmla="*/ 0 h 422"/>
                <a:gd name="T16" fmla="*/ 0 w 106"/>
                <a:gd name="T17" fmla="*/ 0 h 422"/>
                <a:gd name="T18" fmla="*/ 0 w 106"/>
                <a:gd name="T19" fmla="*/ 0 h 422"/>
                <a:gd name="T20" fmla="*/ 0 w 106"/>
                <a:gd name="T21" fmla="*/ 0 h 422"/>
                <a:gd name="T22" fmla="*/ 0 w 106"/>
                <a:gd name="T23" fmla="*/ 0 h 422"/>
                <a:gd name="T24" fmla="*/ 0 w 106"/>
                <a:gd name="T25" fmla="*/ 0 h 422"/>
                <a:gd name="T26" fmla="*/ 0 w 106"/>
                <a:gd name="T27" fmla="*/ 0 h 422"/>
                <a:gd name="T28" fmla="*/ 0 w 106"/>
                <a:gd name="T29" fmla="*/ 0 h 422"/>
                <a:gd name="T30" fmla="*/ 0 w 106"/>
                <a:gd name="T31" fmla="*/ 0 h 422"/>
                <a:gd name="T32" fmla="*/ 0 w 106"/>
                <a:gd name="T33" fmla="*/ 0 h 422"/>
                <a:gd name="T34" fmla="*/ 0 w 106"/>
                <a:gd name="T35" fmla="*/ 0 h 422"/>
                <a:gd name="T36" fmla="*/ 0 w 106"/>
                <a:gd name="T37" fmla="*/ 0 h 422"/>
                <a:gd name="T38" fmla="*/ 0 w 106"/>
                <a:gd name="T39" fmla="*/ 0 h 422"/>
                <a:gd name="T40" fmla="*/ 0 w 106"/>
                <a:gd name="T41" fmla="*/ 0 h 422"/>
                <a:gd name="T42" fmla="*/ 0 w 106"/>
                <a:gd name="T43" fmla="*/ 0 h 422"/>
                <a:gd name="T44" fmla="*/ 0 w 106"/>
                <a:gd name="T45" fmla="*/ 0 h 422"/>
                <a:gd name="T46" fmla="*/ 0 w 106"/>
                <a:gd name="T47" fmla="*/ 0 h 422"/>
                <a:gd name="T48" fmla="*/ 0 w 106"/>
                <a:gd name="T49" fmla="*/ 0 h 422"/>
                <a:gd name="T50" fmla="*/ 0 w 106"/>
                <a:gd name="T51" fmla="*/ 0 h 422"/>
                <a:gd name="T52" fmla="*/ 0 w 106"/>
                <a:gd name="T53" fmla="*/ 0 h 422"/>
                <a:gd name="T54" fmla="*/ 0 w 106"/>
                <a:gd name="T55" fmla="*/ 0 h 422"/>
                <a:gd name="T56" fmla="*/ 0 w 106"/>
                <a:gd name="T57" fmla="*/ 0 h 422"/>
                <a:gd name="T58" fmla="*/ 0 w 106"/>
                <a:gd name="T59" fmla="*/ 0 h 422"/>
                <a:gd name="T60" fmla="*/ 0 w 106"/>
                <a:gd name="T61" fmla="*/ 0 h 422"/>
                <a:gd name="T62" fmla="*/ 0 w 106"/>
                <a:gd name="T63" fmla="*/ 0 h 422"/>
                <a:gd name="T64" fmla="*/ 0 w 106"/>
                <a:gd name="T65" fmla="*/ 0 h 422"/>
                <a:gd name="T66" fmla="*/ 0 w 106"/>
                <a:gd name="T67" fmla="*/ 0 h 422"/>
                <a:gd name="T68" fmla="*/ 0 w 106"/>
                <a:gd name="T69" fmla="*/ 0 h 422"/>
                <a:gd name="T70" fmla="*/ 0 w 106"/>
                <a:gd name="T71" fmla="*/ 0 h 422"/>
                <a:gd name="T72" fmla="*/ 0 w 106"/>
                <a:gd name="T73" fmla="*/ 0 h 422"/>
                <a:gd name="T74" fmla="*/ 0 w 106"/>
                <a:gd name="T75" fmla="*/ 0 h 422"/>
                <a:gd name="T76" fmla="*/ 0 w 106"/>
                <a:gd name="T77" fmla="*/ 0 h 422"/>
                <a:gd name="T78" fmla="*/ 0 w 106"/>
                <a:gd name="T79" fmla="*/ 0 h 422"/>
                <a:gd name="T80" fmla="*/ 0 w 106"/>
                <a:gd name="T81" fmla="*/ 0 h 422"/>
                <a:gd name="T82" fmla="*/ 0 w 106"/>
                <a:gd name="T83" fmla="*/ 0 h 422"/>
                <a:gd name="T84" fmla="*/ 0 w 106"/>
                <a:gd name="T85" fmla="*/ 0 h 422"/>
                <a:gd name="T86" fmla="*/ 0 w 106"/>
                <a:gd name="T87" fmla="*/ 0 h 422"/>
                <a:gd name="T88" fmla="*/ 0 w 106"/>
                <a:gd name="T89" fmla="*/ 0 h 422"/>
                <a:gd name="T90" fmla="*/ 0 w 106"/>
                <a:gd name="T91" fmla="*/ 0 h 422"/>
                <a:gd name="T92" fmla="*/ 0 w 106"/>
                <a:gd name="T93" fmla="*/ 0 h 422"/>
                <a:gd name="T94" fmla="*/ 0 w 106"/>
                <a:gd name="T95" fmla="*/ 0 h 422"/>
                <a:gd name="T96" fmla="*/ 0 w 106"/>
                <a:gd name="T97" fmla="*/ 0 h 422"/>
                <a:gd name="T98" fmla="*/ 0 w 106"/>
                <a:gd name="T99" fmla="*/ 0 h 422"/>
                <a:gd name="T100" fmla="*/ 0 w 106"/>
                <a:gd name="T101" fmla="*/ 0 h 422"/>
                <a:gd name="T102" fmla="*/ 0 w 106"/>
                <a:gd name="T103" fmla="*/ 0 h 422"/>
                <a:gd name="T104" fmla="*/ 0 w 106"/>
                <a:gd name="T105" fmla="*/ 0 h 422"/>
                <a:gd name="T106" fmla="*/ 0 w 106"/>
                <a:gd name="T107" fmla="*/ 0 h 422"/>
                <a:gd name="T108" fmla="*/ 0 w 106"/>
                <a:gd name="T109" fmla="*/ 0 h 4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06" h="422">
                  <a:moveTo>
                    <a:pt x="38" y="422"/>
                  </a:moveTo>
                  <a:lnTo>
                    <a:pt x="32" y="422"/>
                  </a:lnTo>
                  <a:lnTo>
                    <a:pt x="19" y="422"/>
                  </a:lnTo>
                  <a:lnTo>
                    <a:pt x="6" y="422"/>
                  </a:lnTo>
                  <a:lnTo>
                    <a:pt x="0" y="422"/>
                  </a:lnTo>
                  <a:lnTo>
                    <a:pt x="0" y="404"/>
                  </a:lnTo>
                  <a:lnTo>
                    <a:pt x="0" y="357"/>
                  </a:lnTo>
                  <a:lnTo>
                    <a:pt x="0" y="290"/>
                  </a:lnTo>
                  <a:lnTo>
                    <a:pt x="0" y="214"/>
                  </a:lnTo>
                  <a:lnTo>
                    <a:pt x="0" y="138"/>
                  </a:lnTo>
                  <a:lnTo>
                    <a:pt x="0" y="72"/>
                  </a:lnTo>
                  <a:lnTo>
                    <a:pt x="0" y="25"/>
                  </a:lnTo>
                  <a:lnTo>
                    <a:pt x="0" y="7"/>
                  </a:lnTo>
                  <a:lnTo>
                    <a:pt x="6" y="7"/>
                  </a:lnTo>
                  <a:lnTo>
                    <a:pt x="18" y="7"/>
                  </a:lnTo>
                  <a:lnTo>
                    <a:pt x="31" y="7"/>
                  </a:lnTo>
                  <a:lnTo>
                    <a:pt x="36" y="7"/>
                  </a:lnTo>
                  <a:lnTo>
                    <a:pt x="36" y="15"/>
                  </a:lnTo>
                  <a:lnTo>
                    <a:pt x="36" y="31"/>
                  </a:lnTo>
                  <a:lnTo>
                    <a:pt x="36" y="48"/>
                  </a:lnTo>
                  <a:lnTo>
                    <a:pt x="36" y="55"/>
                  </a:lnTo>
                  <a:lnTo>
                    <a:pt x="43" y="42"/>
                  </a:lnTo>
                  <a:lnTo>
                    <a:pt x="51" y="31"/>
                  </a:lnTo>
                  <a:lnTo>
                    <a:pt x="58" y="22"/>
                  </a:lnTo>
                  <a:lnTo>
                    <a:pt x="66" y="15"/>
                  </a:lnTo>
                  <a:lnTo>
                    <a:pt x="75" y="9"/>
                  </a:lnTo>
                  <a:lnTo>
                    <a:pt x="84" y="5"/>
                  </a:lnTo>
                  <a:lnTo>
                    <a:pt x="94" y="2"/>
                  </a:lnTo>
                  <a:lnTo>
                    <a:pt x="104" y="0"/>
                  </a:lnTo>
                  <a:lnTo>
                    <a:pt x="106" y="10"/>
                  </a:lnTo>
                  <a:lnTo>
                    <a:pt x="106" y="30"/>
                  </a:lnTo>
                  <a:lnTo>
                    <a:pt x="106" y="50"/>
                  </a:lnTo>
                  <a:lnTo>
                    <a:pt x="106" y="59"/>
                  </a:lnTo>
                  <a:lnTo>
                    <a:pt x="96" y="60"/>
                  </a:lnTo>
                  <a:lnTo>
                    <a:pt x="89" y="62"/>
                  </a:lnTo>
                  <a:lnTo>
                    <a:pt x="81" y="66"/>
                  </a:lnTo>
                  <a:lnTo>
                    <a:pt x="75" y="68"/>
                  </a:lnTo>
                  <a:lnTo>
                    <a:pt x="69" y="73"/>
                  </a:lnTo>
                  <a:lnTo>
                    <a:pt x="63" y="78"/>
                  </a:lnTo>
                  <a:lnTo>
                    <a:pt x="58" y="82"/>
                  </a:lnTo>
                  <a:lnTo>
                    <a:pt x="55" y="88"/>
                  </a:lnTo>
                  <a:lnTo>
                    <a:pt x="50" y="95"/>
                  </a:lnTo>
                  <a:lnTo>
                    <a:pt x="47" y="104"/>
                  </a:lnTo>
                  <a:lnTo>
                    <a:pt x="45" y="112"/>
                  </a:lnTo>
                  <a:lnTo>
                    <a:pt x="43" y="122"/>
                  </a:lnTo>
                  <a:lnTo>
                    <a:pt x="39" y="145"/>
                  </a:lnTo>
                  <a:lnTo>
                    <a:pt x="38" y="171"/>
                  </a:lnTo>
                  <a:lnTo>
                    <a:pt x="38" y="182"/>
                  </a:lnTo>
                  <a:lnTo>
                    <a:pt x="38" y="211"/>
                  </a:lnTo>
                  <a:lnTo>
                    <a:pt x="38" y="251"/>
                  </a:lnTo>
                  <a:lnTo>
                    <a:pt x="38" y="296"/>
                  </a:lnTo>
                  <a:lnTo>
                    <a:pt x="38" y="343"/>
                  </a:lnTo>
                  <a:lnTo>
                    <a:pt x="38" y="383"/>
                  </a:lnTo>
                  <a:lnTo>
                    <a:pt x="38" y="411"/>
                  </a:lnTo>
                  <a:lnTo>
                    <a:pt x="38" y="4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68">
              <a:extLst>
                <a:ext uri="{FF2B5EF4-FFF2-40B4-BE49-F238E27FC236}">
                  <a16:creationId xmlns:a16="http://schemas.microsoft.com/office/drawing/2014/main" id="{F8F00537-5A04-1386-E1E9-58F74582E5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63" y="777"/>
              <a:ext cx="60" cy="87"/>
            </a:xfrm>
            <a:custGeom>
              <a:avLst/>
              <a:gdLst>
                <a:gd name="T0" fmla="*/ 0 w 303"/>
                <a:gd name="T1" fmla="*/ 0 h 435"/>
                <a:gd name="T2" fmla="*/ 0 w 303"/>
                <a:gd name="T3" fmla="*/ 0 h 435"/>
                <a:gd name="T4" fmla="*/ 0 w 303"/>
                <a:gd name="T5" fmla="*/ 0 h 435"/>
                <a:gd name="T6" fmla="*/ 0 w 303"/>
                <a:gd name="T7" fmla="*/ 0 h 435"/>
                <a:gd name="T8" fmla="*/ 0 w 303"/>
                <a:gd name="T9" fmla="*/ 0 h 435"/>
                <a:gd name="T10" fmla="*/ 0 w 303"/>
                <a:gd name="T11" fmla="*/ 0 h 435"/>
                <a:gd name="T12" fmla="*/ 0 w 303"/>
                <a:gd name="T13" fmla="*/ 0 h 435"/>
                <a:gd name="T14" fmla="*/ 0 w 303"/>
                <a:gd name="T15" fmla="*/ 0 h 435"/>
                <a:gd name="T16" fmla="*/ 0 w 303"/>
                <a:gd name="T17" fmla="*/ 0 h 435"/>
                <a:gd name="T18" fmla="*/ 0 w 303"/>
                <a:gd name="T19" fmla="*/ 0 h 435"/>
                <a:gd name="T20" fmla="*/ 0 w 303"/>
                <a:gd name="T21" fmla="*/ 0 h 435"/>
                <a:gd name="T22" fmla="*/ 0 w 303"/>
                <a:gd name="T23" fmla="*/ 0 h 435"/>
                <a:gd name="T24" fmla="*/ 0 w 303"/>
                <a:gd name="T25" fmla="*/ 0 h 435"/>
                <a:gd name="T26" fmla="*/ 0 w 303"/>
                <a:gd name="T27" fmla="*/ 0 h 435"/>
                <a:gd name="T28" fmla="*/ 0 w 303"/>
                <a:gd name="T29" fmla="*/ 0 h 435"/>
                <a:gd name="T30" fmla="*/ 0 w 303"/>
                <a:gd name="T31" fmla="*/ 0 h 435"/>
                <a:gd name="T32" fmla="*/ 0 w 303"/>
                <a:gd name="T33" fmla="*/ 0 h 435"/>
                <a:gd name="T34" fmla="*/ 0 w 303"/>
                <a:gd name="T35" fmla="*/ 0 h 435"/>
                <a:gd name="T36" fmla="*/ 0 w 303"/>
                <a:gd name="T37" fmla="*/ 0 h 435"/>
                <a:gd name="T38" fmla="*/ 0 w 303"/>
                <a:gd name="T39" fmla="*/ 0 h 435"/>
                <a:gd name="T40" fmla="*/ 0 w 303"/>
                <a:gd name="T41" fmla="*/ 0 h 435"/>
                <a:gd name="T42" fmla="*/ 0 w 303"/>
                <a:gd name="T43" fmla="*/ 0 h 435"/>
                <a:gd name="T44" fmla="*/ 0 w 303"/>
                <a:gd name="T45" fmla="*/ 0 h 435"/>
                <a:gd name="T46" fmla="*/ 0 w 303"/>
                <a:gd name="T47" fmla="*/ 0 h 435"/>
                <a:gd name="T48" fmla="*/ 0 w 303"/>
                <a:gd name="T49" fmla="*/ 0 h 435"/>
                <a:gd name="T50" fmla="*/ 0 w 303"/>
                <a:gd name="T51" fmla="*/ 0 h 435"/>
                <a:gd name="T52" fmla="*/ 0 w 303"/>
                <a:gd name="T53" fmla="*/ 0 h 435"/>
                <a:gd name="T54" fmla="*/ 0 w 303"/>
                <a:gd name="T55" fmla="*/ 0 h 435"/>
                <a:gd name="T56" fmla="*/ 0 w 303"/>
                <a:gd name="T57" fmla="*/ 0 h 435"/>
                <a:gd name="T58" fmla="*/ 0 w 303"/>
                <a:gd name="T59" fmla="*/ 0 h 435"/>
                <a:gd name="T60" fmla="*/ 0 w 303"/>
                <a:gd name="T61" fmla="*/ 0 h 435"/>
                <a:gd name="T62" fmla="*/ 0 w 303"/>
                <a:gd name="T63" fmla="*/ 0 h 435"/>
                <a:gd name="T64" fmla="*/ 0 w 303"/>
                <a:gd name="T65" fmla="*/ 0 h 435"/>
                <a:gd name="T66" fmla="*/ 0 w 303"/>
                <a:gd name="T67" fmla="*/ 0 h 435"/>
                <a:gd name="T68" fmla="*/ 0 w 303"/>
                <a:gd name="T69" fmla="*/ 0 h 435"/>
                <a:gd name="T70" fmla="*/ 0 w 303"/>
                <a:gd name="T71" fmla="*/ 0 h 435"/>
                <a:gd name="T72" fmla="*/ 0 w 303"/>
                <a:gd name="T73" fmla="*/ 0 h 435"/>
                <a:gd name="T74" fmla="*/ 0 w 303"/>
                <a:gd name="T75" fmla="*/ 0 h 435"/>
                <a:gd name="T76" fmla="*/ 0 w 303"/>
                <a:gd name="T77" fmla="*/ 0 h 435"/>
                <a:gd name="T78" fmla="*/ 0 w 303"/>
                <a:gd name="T79" fmla="*/ 0 h 435"/>
                <a:gd name="T80" fmla="*/ 0 w 303"/>
                <a:gd name="T81" fmla="*/ 0 h 435"/>
                <a:gd name="T82" fmla="*/ 0 w 303"/>
                <a:gd name="T83" fmla="*/ 0 h 435"/>
                <a:gd name="T84" fmla="*/ 0 w 303"/>
                <a:gd name="T85" fmla="*/ 0 h 435"/>
                <a:gd name="T86" fmla="*/ 0 w 303"/>
                <a:gd name="T87" fmla="*/ 0 h 435"/>
                <a:gd name="T88" fmla="*/ 0 w 303"/>
                <a:gd name="T89" fmla="*/ 0 h 435"/>
                <a:gd name="T90" fmla="*/ 0 w 303"/>
                <a:gd name="T91" fmla="*/ 0 h 435"/>
                <a:gd name="T92" fmla="*/ 0 w 303"/>
                <a:gd name="T93" fmla="*/ 0 h 435"/>
                <a:gd name="T94" fmla="*/ 0 w 303"/>
                <a:gd name="T95" fmla="*/ 0 h 435"/>
                <a:gd name="T96" fmla="*/ 0 w 303"/>
                <a:gd name="T97" fmla="*/ 0 h 435"/>
                <a:gd name="T98" fmla="*/ 0 w 303"/>
                <a:gd name="T99" fmla="*/ 0 h 43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3" h="435">
                  <a:moveTo>
                    <a:pt x="265" y="214"/>
                  </a:moveTo>
                  <a:lnTo>
                    <a:pt x="265" y="197"/>
                  </a:lnTo>
                  <a:lnTo>
                    <a:pt x="264" y="182"/>
                  </a:lnTo>
                  <a:lnTo>
                    <a:pt x="260" y="166"/>
                  </a:lnTo>
                  <a:lnTo>
                    <a:pt x="257" y="152"/>
                  </a:lnTo>
                  <a:lnTo>
                    <a:pt x="252" y="138"/>
                  </a:lnTo>
                  <a:lnTo>
                    <a:pt x="246" y="124"/>
                  </a:lnTo>
                  <a:lnTo>
                    <a:pt x="240" y="110"/>
                  </a:lnTo>
                  <a:lnTo>
                    <a:pt x="232" y="99"/>
                  </a:lnTo>
                  <a:lnTo>
                    <a:pt x="224" y="87"/>
                  </a:lnTo>
                  <a:lnTo>
                    <a:pt x="214" y="77"/>
                  </a:lnTo>
                  <a:lnTo>
                    <a:pt x="206" y="69"/>
                  </a:lnTo>
                  <a:lnTo>
                    <a:pt x="196" y="62"/>
                  </a:lnTo>
                  <a:lnTo>
                    <a:pt x="186" y="56"/>
                  </a:lnTo>
                  <a:lnTo>
                    <a:pt x="176" y="52"/>
                  </a:lnTo>
                  <a:lnTo>
                    <a:pt x="165" y="50"/>
                  </a:lnTo>
                  <a:lnTo>
                    <a:pt x="155" y="49"/>
                  </a:lnTo>
                  <a:lnTo>
                    <a:pt x="143" y="50"/>
                  </a:lnTo>
                  <a:lnTo>
                    <a:pt x="131" y="52"/>
                  </a:lnTo>
                  <a:lnTo>
                    <a:pt x="120" y="56"/>
                  </a:lnTo>
                  <a:lnTo>
                    <a:pt x="111" y="62"/>
                  </a:lnTo>
                  <a:lnTo>
                    <a:pt x="100" y="69"/>
                  </a:lnTo>
                  <a:lnTo>
                    <a:pt x="91" y="77"/>
                  </a:lnTo>
                  <a:lnTo>
                    <a:pt x="81" y="87"/>
                  </a:lnTo>
                  <a:lnTo>
                    <a:pt x="73" y="99"/>
                  </a:lnTo>
                  <a:lnTo>
                    <a:pt x="66" y="112"/>
                  </a:lnTo>
                  <a:lnTo>
                    <a:pt x="59" y="125"/>
                  </a:lnTo>
                  <a:lnTo>
                    <a:pt x="53" y="139"/>
                  </a:lnTo>
                  <a:lnTo>
                    <a:pt x="48" y="153"/>
                  </a:lnTo>
                  <a:lnTo>
                    <a:pt x="44" y="169"/>
                  </a:lnTo>
                  <a:lnTo>
                    <a:pt x="42" y="185"/>
                  </a:lnTo>
                  <a:lnTo>
                    <a:pt x="40" y="203"/>
                  </a:lnTo>
                  <a:lnTo>
                    <a:pt x="40" y="221"/>
                  </a:lnTo>
                  <a:lnTo>
                    <a:pt x="40" y="238"/>
                  </a:lnTo>
                  <a:lnTo>
                    <a:pt x="42" y="254"/>
                  </a:lnTo>
                  <a:lnTo>
                    <a:pt x="44" y="270"/>
                  </a:lnTo>
                  <a:lnTo>
                    <a:pt x="48" y="284"/>
                  </a:lnTo>
                  <a:lnTo>
                    <a:pt x="53" y="299"/>
                  </a:lnTo>
                  <a:lnTo>
                    <a:pt x="59" y="312"/>
                  </a:lnTo>
                  <a:lnTo>
                    <a:pt x="66" y="326"/>
                  </a:lnTo>
                  <a:lnTo>
                    <a:pt x="73" y="337"/>
                  </a:lnTo>
                  <a:lnTo>
                    <a:pt x="81" y="349"/>
                  </a:lnTo>
                  <a:lnTo>
                    <a:pt x="91" y="359"/>
                  </a:lnTo>
                  <a:lnTo>
                    <a:pt x="100" y="367"/>
                  </a:lnTo>
                  <a:lnTo>
                    <a:pt x="110" y="373"/>
                  </a:lnTo>
                  <a:lnTo>
                    <a:pt x="120" y="379"/>
                  </a:lnTo>
                  <a:lnTo>
                    <a:pt x="131" y="383"/>
                  </a:lnTo>
                  <a:lnTo>
                    <a:pt x="142" y="385"/>
                  </a:lnTo>
                  <a:lnTo>
                    <a:pt x="153" y="385"/>
                  </a:lnTo>
                  <a:lnTo>
                    <a:pt x="164" y="385"/>
                  </a:lnTo>
                  <a:lnTo>
                    <a:pt x="175" y="383"/>
                  </a:lnTo>
                  <a:lnTo>
                    <a:pt x="186" y="378"/>
                  </a:lnTo>
                  <a:lnTo>
                    <a:pt x="195" y="373"/>
                  </a:lnTo>
                  <a:lnTo>
                    <a:pt x="206" y="366"/>
                  </a:lnTo>
                  <a:lnTo>
                    <a:pt x="214" y="358"/>
                  </a:lnTo>
                  <a:lnTo>
                    <a:pt x="224" y="347"/>
                  </a:lnTo>
                  <a:lnTo>
                    <a:pt x="232" y="335"/>
                  </a:lnTo>
                  <a:lnTo>
                    <a:pt x="240" y="322"/>
                  </a:lnTo>
                  <a:lnTo>
                    <a:pt x="247" y="309"/>
                  </a:lnTo>
                  <a:lnTo>
                    <a:pt x="252" y="295"/>
                  </a:lnTo>
                  <a:lnTo>
                    <a:pt x="257" y="279"/>
                  </a:lnTo>
                  <a:lnTo>
                    <a:pt x="260" y="264"/>
                  </a:lnTo>
                  <a:lnTo>
                    <a:pt x="264" y="248"/>
                  </a:lnTo>
                  <a:lnTo>
                    <a:pt x="265" y="232"/>
                  </a:lnTo>
                  <a:lnTo>
                    <a:pt x="265" y="214"/>
                  </a:lnTo>
                  <a:close/>
                  <a:moveTo>
                    <a:pt x="265" y="358"/>
                  </a:moveTo>
                  <a:lnTo>
                    <a:pt x="261" y="367"/>
                  </a:lnTo>
                  <a:lnTo>
                    <a:pt x="256" y="375"/>
                  </a:lnTo>
                  <a:lnTo>
                    <a:pt x="251" y="383"/>
                  </a:lnTo>
                  <a:lnTo>
                    <a:pt x="245" y="390"/>
                  </a:lnTo>
                  <a:lnTo>
                    <a:pt x="239" y="397"/>
                  </a:lnTo>
                  <a:lnTo>
                    <a:pt x="232" y="403"/>
                  </a:lnTo>
                  <a:lnTo>
                    <a:pt x="225" y="409"/>
                  </a:lnTo>
                  <a:lnTo>
                    <a:pt x="218" y="415"/>
                  </a:lnTo>
                  <a:lnTo>
                    <a:pt x="210" y="419"/>
                  </a:lnTo>
                  <a:lnTo>
                    <a:pt x="202" y="423"/>
                  </a:lnTo>
                  <a:lnTo>
                    <a:pt x="194" y="427"/>
                  </a:lnTo>
                  <a:lnTo>
                    <a:pt x="187" y="429"/>
                  </a:lnTo>
                  <a:lnTo>
                    <a:pt x="178" y="431"/>
                  </a:lnTo>
                  <a:lnTo>
                    <a:pt x="170" y="434"/>
                  </a:lnTo>
                  <a:lnTo>
                    <a:pt x="161" y="435"/>
                  </a:lnTo>
                  <a:lnTo>
                    <a:pt x="152" y="435"/>
                  </a:lnTo>
                  <a:lnTo>
                    <a:pt x="137" y="434"/>
                  </a:lnTo>
                  <a:lnTo>
                    <a:pt x="121" y="431"/>
                  </a:lnTo>
                  <a:lnTo>
                    <a:pt x="106" y="425"/>
                  </a:lnTo>
                  <a:lnTo>
                    <a:pt x="93" y="419"/>
                  </a:lnTo>
                  <a:lnTo>
                    <a:pt x="80" y="410"/>
                  </a:lnTo>
                  <a:lnTo>
                    <a:pt x="67" y="399"/>
                  </a:lnTo>
                  <a:lnTo>
                    <a:pt x="55" y="387"/>
                  </a:lnTo>
                  <a:lnTo>
                    <a:pt x="44" y="372"/>
                  </a:lnTo>
                  <a:lnTo>
                    <a:pt x="34" y="356"/>
                  </a:lnTo>
                  <a:lnTo>
                    <a:pt x="25" y="340"/>
                  </a:lnTo>
                  <a:lnTo>
                    <a:pt x="17" y="321"/>
                  </a:lnTo>
                  <a:lnTo>
                    <a:pt x="11" y="303"/>
                  </a:lnTo>
                  <a:lnTo>
                    <a:pt x="6" y="283"/>
                  </a:lnTo>
                  <a:lnTo>
                    <a:pt x="3" y="263"/>
                  </a:lnTo>
                  <a:lnTo>
                    <a:pt x="2" y="241"/>
                  </a:lnTo>
                  <a:lnTo>
                    <a:pt x="0" y="219"/>
                  </a:lnTo>
                  <a:lnTo>
                    <a:pt x="2" y="196"/>
                  </a:lnTo>
                  <a:lnTo>
                    <a:pt x="3" y="173"/>
                  </a:lnTo>
                  <a:lnTo>
                    <a:pt x="6" y="153"/>
                  </a:lnTo>
                  <a:lnTo>
                    <a:pt x="11" y="133"/>
                  </a:lnTo>
                  <a:lnTo>
                    <a:pt x="18" y="114"/>
                  </a:lnTo>
                  <a:lnTo>
                    <a:pt x="25" y="96"/>
                  </a:lnTo>
                  <a:lnTo>
                    <a:pt x="35" y="78"/>
                  </a:lnTo>
                  <a:lnTo>
                    <a:pt x="44" y="63"/>
                  </a:lnTo>
                  <a:lnTo>
                    <a:pt x="56" y="48"/>
                  </a:lnTo>
                  <a:lnTo>
                    <a:pt x="68" y="36"/>
                  </a:lnTo>
                  <a:lnTo>
                    <a:pt x="81" y="25"/>
                  </a:lnTo>
                  <a:lnTo>
                    <a:pt x="94" y="15"/>
                  </a:lnTo>
                  <a:lnTo>
                    <a:pt x="108" y="8"/>
                  </a:lnTo>
                  <a:lnTo>
                    <a:pt x="124" y="4"/>
                  </a:lnTo>
                  <a:lnTo>
                    <a:pt x="139" y="1"/>
                  </a:lnTo>
                  <a:lnTo>
                    <a:pt x="156" y="0"/>
                  </a:lnTo>
                  <a:lnTo>
                    <a:pt x="164" y="0"/>
                  </a:lnTo>
                  <a:lnTo>
                    <a:pt x="172" y="1"/>
                  </a:lnTo>
                  <a:lnTo>
                    <a:pt x="181" y="2"/>
                  </a:lnTo>
                  <a:lnTo>
                    <a:pt x="188" y="5"/>
                  </a:lnTo>
                  <a:lnTo>
                    <a:pt x="196" y="7"/>
                  </a:lnTo>
                  <a:lnTo>
                    <a:pt x="203" y="11"/>
                  </a:lnTo>
                  <a:lnTo>
                    <a:pt x="210" y="15"/>
                  </a:lnTo>
                  <a:lnTo>
                    <a:pt x="219" y="19"/>
                  </a:lnTo>
                  <a:lnTo>
                    <a:pt x="232" y="30"/>
                  </a:lnTo>
                  <a:lnTo>
                    <a:pt x="245" y="43"/>
                  </a:lnTo>
                  <a:lnTo>
                    <a:pt x="256" y="58"/>
                  </a:lnTo>
                  <a:lnTo>
                    <a:pt x="265" y="75"/>
                  </a:lnTo>
                  <a:lnTo>
                    <a:pt x="265" y="65"/>
                  </a:lnTo>
                  <a:lnTo>
                    <a:pt x="265" y="43"/>
                  </a:lnTo>
                  <a:lnTo>
                    <a:pt x="265" y="20"/>
                  </a:lnTo>
                  <a:lnTo>
                    <a:pt x="265" y="9"/>
                  </a:lnTo>
                  <a:lnTo>
                    <a:pt x="271" y="9"/>
                  </a:lnTo>
                  <a:lnTo>
                    <a:pt x="284" y="9"/>
                  </a:lnTo>
                  <a:lnTo>
                    <a:pt x="297" y="9"/>
                  </a:lnTo>
                  <a:lnTo>
                    <a:pt x="303" y="9"/>
                  </a:lnTo>
                  <a:lnTo>
                    <a:pt x="303" y="27"/>
                  </a:lnTo>
                  <a:lnTo>
                    <a:pt x="303" y="74"/>
                  </a:lnTo>
                  <a:lnTo>
                    <a:pt x="303" y="140"/>
                  </a:lnTo>
                  <a:lnTo>
                    <a:pt x="303" y="216"/>
                  </a:lnTo>
                  <a:lnTo>
                    <a:pt x="303" y="292"/>
                  </a:lnTo>
                  <a:lnTo>
                    <a:pt x="303" y="359"/>
                  </a:lnTo>
                  <a:lnTo>
                    <a:pt x="303" y="406"/>
                  </a:lnTo>
                  <a:lnTo>
                    <a:pt x="303" y="424"/>
                  </a:lnTo>
                  <a:lnTo>
                    <a:pt x="297" y="424"/>
                  </a:lnTo>
                  <a:lnTo>
                    <a:pt x="284" y="424"/>
                  </a:lnTo>
                  <a:lnTo>
                    <a:pt x="271" y="424"/>
                  </a:lnTo>
                  <a:lnTo>
                    <a:pt x="265" y="424"/>
                  </a:lnTo>
                  <a:lnTo>
                    <a:pt x="265" y="413"/>
                  </a:lnTo>
                  <a:lnTo>
                    <a:pt x="265" y="391"/>
                  </a:lnTo>
                  <a:lnTo>
                    <a:pt x="265" y="368"/>
                  </a:lnTo>
                  <a:lnTo>
                    <a:pt x="265" y="3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69">
              <a:extLst>
                <a:ext uri="{FF2B5EF4-FFF2-40B4-BE49-F238E27FC236}">
                  <a16:creationId xmlns:a16="http://schemas.microsoft.com/office/drawing/2014/main" id="{08E08EB9-F30B-95C5-FE2D-716CC1F4A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" y="752"/>
              <a:ext cx="50" cy="110"/>
            </a:xfrm>
            <a:custGeom>
              <a:avLst/>
              <a:gdLst>
                <a:gd name="T0" fmla="*/ 0 w 248"/>
                <a:gd name="T1" fmla="*/ 0 h 549"/>
                <a:gd name="T2" fmla="*/ 0 w 248"/>
                <a:gd name="T3" fmla="*/ 0 h 549"/>
                <a:gd name="T4" fmla="*/ 0 w 248"/>
                <a:gd name="T5" fmla="*/ 0 h 549"/>
                <a:gd name="T6" fmla="*/ 0 w 248"/>
                <a:gd name="T7" fmla="*/ 0 h 549"/>
                <a:gd name="T8" fmla="*/ 0 w 248"/>
                <a:gd name="T9" fmla="*/ 0 h 549"/>
                <a:gd name="T10" fmla="*/ 0 w 248"/>
                <a:gd name="T11" fmla="*/ 0 h 549"/>
                <a:gd name="T12" fmla="*/ 0 w 248"/>
                <a:gd name="T13" fmla="*/ 0 h 549"/>
                <a:gd name="T14" fmla="*/ 0 w 248"/>
                <a:gd name="T15" fmla="*/ 0 h 549"/>
                <a:gd name="T16" fmla="*/ 0 w 248"/>
                <a:gd name="T17" fmla="*/ 0 h 549"/>
                <a:gd name="T18" fmla="*/ 0 w 248"/>
                <a:gd name="T19" fmla="*/ 0 h 549"/>
                <a:gd name="T20" fmla="*/ 0 w 248"/>
                <a:gd name="T21" fmla="*/ 0 h 549"/>
                <a:gd name="T22" fmla="*/ 0 w 248"/>
                <a:gd name="T23" fmla="*/ 0 h 549"/>
                <a:gd name="T24" fmla="*/ 0 w 248"/>
                <a:gd name="T25" fmla="*/ 0 h 549"/>
                <a:gd name="T26" fmla="*/ 0 w 248"/>
                <a:gd name="T27" fmla="*/ 0 h 549"/>
                <a:gd name="T28" fmla="*/ 0 w 248"/>
                <a:gd name="T29" fmla="*/ 0 h 549"/>
                <a:gd name="T30" fmla="*/ 0 w 248"/>
                <a:gd name="T31" fmla="*/ 0 h 549"/>
                <a:gd name="T32" fmla="*/ 0 w 248"/>
                <a:gd name="T33" fmla="*/ 0 h 549"/>
                <a:gd name="T34" fmla="*/ 0 w 248"/>
                <a:gd name="T35" fmla="*/ 0 h 549"/>
                <a:gd name="T36" fmla="*/ 0 w 248"/>
                <a:gd name="T37" fmla="*/ 0 h 549"/>
                <a:gd name="T38" fmla="*/ 0 w 248"/>
                <a:gd name="T39" fmla="*/ 0 h 549"/>
                <a:gd name="T40" fmla="*/ 0 w 248"/>
                <a:gd name="T41" fmla="*/ 0 h 549"/>
                <a:gd name="T42" fmla="*/ 0 w 248"/>
                <a:gd name="T43" fmla="*/ 0 h 549"/>
                <a:gd name="T44" fmla="*/ 0 w 248"/>
                <a:gd name="T45" fmla="*/ 0 h 549"/>
                <a:gd name="T46" fmla="*/ 0 w 248"/>
                <a:gd name="T47" fmla="*/ 0 h 549"/>
                <a:gd name="T48" fmla="*/ 0 w 248"/>
                <a:gd name="T49" fmla="*/ 0 h 549"/>
                <a:gd name="T50" fmla="*/ 0 w 248"/>
                <a:gd name="T51" fmla="*/ 0 h 549"/>
                <a:gd name="T52" fmla="*/ 0 w 248"/>
                <a:gd name="T53" fmla="*/ 0 h 549"/>
                <a:gd name="T54" fmla="*/ 0 w 248"/>
                <a:gd name="T55" fmla="*/ 0 h 549"/>
                <a:gd name="T56" fmla="*/ 0 w 248"/>
                <a:gd name="T57" fmla="*/ 0 h 549"/>
                <a:gd name="T58" fmla="*/ 0 w 248"/>
                <a:gd name="T59" fmla="*/ 0 h 549"/>
                <a:gd name="T60" fmla="*/ 0 w 248"/>
                <a:gd name="T61" fmla="*/ 0 h 549"/>
                <a:gd name="T62" fmla="*/ 0 w 248"/>
                <a:gd name="T63" fmla="*/ 0 h 549"/>
                <a:gd name="T64" fmla="*/ 0 w 248"/>
                <a:gd name="T65" fmla="*/ 0 h 549"/>
                <a:gd name="T66" fmla="*/ 0 w 248"/>
                <a:gd name="T67" fmla="*/ 0 h 549"/>
                <a:gd name="T68" fmla="*/ 0 w 248"/>
                <a:gd name="T69" fmla="*/ 0 h 549"/>
                <a:gd name="T70" fmla="*/ 0 w 248"/>
                <a:gd name="T71" fmla="*/ 0 h 549"/>
                <a:gd name="T72" fmla="*/ 0 w 248"/>
                <a:gd name="T73" fmla="*/ 0 h 549"/>
                <a:gd name="T74" fmla="*/ 0 w 248"/>
                <a:gd name="T75" fmla="*/ 0 h 549"/>
                <a:gd name="T76" fmla="*/ 0 w 248"/>
                <a:gd name="T77" fmla="*/ 0 h 549"/>
                <a:gd name="T78" fmla="*/ 0 w 248"/>
                <a:gd name="T79" fmla="*/ 0 h 549"/>
                <a:gd name="T80" fmla="*/ 0 w 248"/>
                <a:gd name="T81" fmla="*/ 0 h 549"/>
                <a:gd name="T82" fmla="*/ 0 w 248"/>
                <a:gd name="T83" fmla="*/ 0 h 549"/>
                <a:gd name="T84" fmla="*/ 0 w 248"/>
                <a:gd name="T85" fmla="*/ 0 h 549"/>
                <a:gd name="T86" fmla="*/ 0 w 248"/>
                <a:gd name="T87" fmla="*/ 0 h 549"/>
                <a:gd name="T88" fmla="*/ 0 w 248"/>
                <a:gd name="T89" fmla="*/ 0 h 549"/>
                <a:gd name="T90" fmla="*/ 0 w 248"/>
                <a:gd name="T91" fmla="*/ 0 h 549"/>
                <a:gd name="T92" fmla="*/ 0 w 248"/>
                <a:gd name="T93" fmla="*/ 0 h 549"/>
                <a:gd name="T94" fmla="*/ 0 w 248"/>
                <a:gd name="T95" fmla="*/ 0 h 549"/>
                <a:gd name="T96" fmla="*/ 0 w 248"/>
                <a:gd name="T97" fmla="*/ 0 h 549"/>
                <a:gd name="T98" fmla="*/ 0 w 248"/>
                <a:gd name="T99" fmla="*/ 0 h 549"/>
                <a:gd name="T100" fmla="*/ 0 w 248"/>
                <a:gd name="T101" fmla="*/ 0 h 549"/>
                <a:gd name="T102" fmla="*/ 0 w 248"/>
                <a:gd name="T103" fmla="*/ 0 h 549"/>
                <a:gd name="T104" fmla="*/ 0 w 248"/>
                <a:gd name="T105" fmla="*/ 0 h 549"/>
                <a:gd name="T106" fmla="*/ 0 w 248"/>
                <a:gd name="T107" fmla="*/ 0 h 54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48" h="549">
                  <a:moveTo>
                    <a:pt x="0" y="0"/>
                  </a:moveTo>
                  <a:lnTo>
                    <a:pt x="6" y="0"/>
                  </a:lnTo>
                  <a:lnTo>
                    <a:pt x="19" y="0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37" y="7"/>
                  </a:lnTo>
                  <a:lnTo>
                    <a:pt x="37" y="29"/>
                  </a:lnTo>
                  <a:lnTo>
                    <a:pt x="37" y="57"/>
                  </a:lnTo>
                  <a:lnTo>
                    <a:pt x="37" y="92"/>
                  </a:lnTo>
                  <a:lnTo>
                    <a:pt x="37" y="125"/>
                  </a:lnTo>
                  <a:lnTo>
                    <a:pt x="37" y="154"/>
                  </a:lnTo>
                  <a:lnTo>
                    <a:pt x="37" y="175"/>
                  </a:lnTo>
                  <a:lnTo>
                    <a:pt x="37" y="182"/>
                  </a:lnTo>
                  <a:lnTo>
                    <a:pt x="47" y="169"/>
                  </a:lnTo>
                  <a:lnTo>
                    <a:pt x="56" y="158"/>
                  </a:lnTo>
                  <a:lnTo>
                    <a:pt x="66" y="148"/>
                  </a:lnTo>
                  <a:lnTo>
                    <a:pt x="78" y="140"/>
                  </a:lnTo>
                  <a:lnTo>
                    <a:pt x="89" y="133"/>
                  </a:lnTo>
                  <a:lnTo>
                    <a:pt x="101" y="130"/>
                  </a:lnTo>
                  <a:lnTo>
                    <a:pt x="114" y="126"/>
                  </a:lnTo>
                  <a:lnTo>
                    <a:pt x="129" y="126"/>
                  </a:lnTo>
                  <a:lnTo>
                    <a:pt x="144" y="126"/>
                  </a:lnTo>
                  <a:lnTo>
                    <a:pt x="157" y="129"/>
                  </a:lnTo>
                  <a:lnTo>
                    <a:pt x="170" y="133"/>
                  </a:lnTo>
                  <a:lnTo>
                    <a:pt x="182" y="138"/>
                  </a:lnTo>
                  <a:lnTo>
                    <a:pt x="194" y="145"/>
                  </a:lnTo>
                  <a:lnTo>
                    <a:pt x="203" y="154"/>
                  </a:lnTo>
                  <a:lnTo>
                    <a:pt x="212" y="164"/>
                  </a:lnTo>
                  <a:lnTo>
                    <a:pt x="220" y="176"/>
                  </a:lnTo>
                  <a:lnTo>
                    <a:pt x="226" y="189"/>
                  </a:lnTo>
                  <a:lnTo>
                    <a:pt x="232" y="205"/>
                  </a:lnTo>
                  <a:lnTo>
                    <a:pt x="237" y="222"/>
                  </a:lnTo>
                  <a:lnTo>
                    <a:pt x="241" y="241"/>
                  </a:lnTo>
                  <a:lnTo>
                    <a:pt x="244" y="263"/>
                  </a:lnTo>
                  <a:lnTo>
                    <a:pt x="246" y="285"/>
                  </a:lnTo>
                  <a:lnTo>
                    <a:pt x="247" y="310"/>
                  </a:lnTo>
                  <a:lnTo>
                    <a:pt x="248" y="338"/>
                  </a:lnTo>
                  <a:lnTo>
                    <a:pt x="248" y="347"/>
                  </a:lnTo>
                  <a:lnTo>
                    <a:pt x="248" y="371"/>
                  </a:lnTo>
                  <a:lnTo>
                    <a:pt x="248" y="404"/>
                  </a:lnTo>
                  <a:lnTo>
                    <a:pt x="248" y="443"/>
                  </a:lnTo>
                  <a:lnTo>
                    <a:pt x="248" y="483"/>
                  </a:lnTo>
                  <a:lnTo>
                    <a:pt x="248" y="516"/>
                  </a:lnTo>
                  <a:lnTo>
                    <a:pt x="248" y="540"/>
                  </a:lnTo>
                  <a:lnTo>
                    <a:pt x="248" y="549"/>
                  </a:lnTo>
                  <a:lnTo>
                    <a:pt x="243" y="549"/>
                  </a:lnTo>
                  <a:lnTo>
                    <a:pt x="229" y="549"/>
                  </a:lnTo>
                  <a:lnTo>
                    <a:pt x="216" y="549"/>
                  </a:lnTo>
                  <a:lnTo>
                    <a:pt x="210" y="549"/>
                  </a:lnTo>
                  <a:lnTo>
                    <a:pt x="210" y="540"/>
                  </a:lnTo>
                  <a:lnTo>
                    <a:pt x="210" y="516"/>
                  </a:lnTo>
                  <a:lnTo>
                    <a:pt x="210" y="481"/>
                  </a:lnTo>
                  <a:lnTo>
                    <a:pt x="210" y="443"/>
                  </a:lnTo>
                  <a:lnTo>
                    <a:pt x="210" y="404"/>
                  </a:lnTo>
                  <a:lnTo>
                    <a:pt x="210" y="370"/>
                  </a:lnTo>
                  <a:lnTo>
                    <a:pt x="210" y="346"/>
                  </a:lnTo>
                  <a:lnTo>
                    <a:pt x="210" y="336"/>
                  </a:lnTo>
                  <a:lnTo>
                    <a:pt x="210" y="315"/>
                  </a:lnTo>
                  <a:lnTo>
                    <a:pt x="209" y="295"/>
                  </a:lnTo>
                  <a:lnTo>
                    <a:pt x="208" y="277"/>
                  </a:lnTo>
                  <a:lnTo>
                    <a:pt x="206" y="260"/>
                  </a:lnTo>
                  <a:lnTo>
                    <a:pt x="203" y="246"/>
                  </a:lnTo>
                  <a:lnTo>
                    <a:pt x="200" y="233"/>
                  </a:lnTo>
                  <a:lnTo>
                    <a:pt x="195" y="221"/>
                  </a:lnTo>
                  <a:lnTo>
                    <a:pt x="191" y="212"/>
                  </a:lnTo>
                  <a:lnTo>
                    <a:pt x="186" y="203"/>
                  </a:lnTo>
                  <a:lnTo>
                    <a:pt x="180" y="196"/>
                  </a:lnTo>
                  <a:lnTo>
                    <a:pt x="172" y="190"/>
                  </a:lnTo>
                  <a:lnTo>
                    <a:pt x="165" y="186"/>
                  </a:lnTo>
                  <a:lnTo>
                    <a:pt x="157" y="181"/>
                  </a:lnTo>
                  <a:lnTo>
                    <a:pt x="148" y="178"/>
                  </a:lnTo>
                  <a:lnTo>
                    <a:pt x="137" y="177"/>
                  </a:lnTo>
                  <a:lnTo>
                    <a:pt x="126" y="176"/>
                  </a:lnTo>
                  <a:lnTo>
                    <a:pt x="114" y="177"/>
                  </a:lnTo>
                  <a:lnTo>
                    <a:pt x="102" y="180"/>
                  </a:lnTo>
                  <a:lnTo>
                    <a:pt x="92" y="184"/>
                  </a:lnTo>
                  <a:lnTo>
                    <a:pt x="81" y="190"/>
                  </a:lnTo>
                  <a:lnTo>
                    <a:pt x="72" y="199"/>
                  </a:lnTo>
                  <a:lnTo>
                    <a:pt x="63" y="208"/>
                  </a:lnTo>
                  <a:lnTo>
                    <a:pt x="56" y="220"/>
                  </a:lnTo>
                  <a:lnTo>
                    <a:pt x="50" y="233"/>
                  </a:lnTo>
                  <a:lnTo>
                    <a:pt x="47" y="241"/>
                  </a:lnTo>
                  <a:lnTo>
                    <a:pt x="44" y="251"/>
                  </a:lnTo>
                  <a:lnTo>
                    <a:pt x="42" y="260"/>
                  </a:lnTo>
                  <a:lnTo>
                    <a:pt x="41" y="271"/>
                  </a:lnTo>
                  <a:lnTo>
                    <a:pt x="40" y="284"/>
                  </a:lnTo>
                  <a:lnTo>
                    <a:pt x="38" y="301"/>
                  </a:lnTo>
                  <a:lnTo>
                    <a:pt x="38" y="322"/>
                  </a:lnTo>
                  <a:lnTo>
                    <a:pt x="37" y="347"/>
                  </a:lnTo>
                  <a:lnTo>
                    <a:pt x="37" y="355"/>
                  </a:lnTo>
                  <a:lnTo>
                    <a:pt x="37" y="378"/>
                  </a:lnTo>
                  <a:lnTo>
                    <a:pt x="37" y="411"/>
                  </a:lnTo>
                  <a:lnTo>
                    <a:pt x="37" y="448"/>
                  </a:lnTo>
                  <a:lnTo>
                    <a:pt x="37" y="485"/>
                  </a:lnTo>
                  <a:lnTo>
                    <a:pt x="37" y="517"/>
                  </a:lnTo>
                  <a:lnTo>
                    <a:pt x="37" y="540"/>
                  </a:lnTo>
                  <a:lnTo>
                    <a:pt x="37" y="549"/>
                  </a:lnTo>
                  <a:lnTo>
                    <a:pt x="32" y="549"/>
                  </a:lnTo>
                  <a:lnTo>
                    <a:pt x="19" y="549"/>
                  </a:lnTo>
                  <a:lnTo>
                    <a:pt x="6" y="549"/>
                  </a:lnTo>
                  <a:lnTo>
                    <a:pt x="0" y="549"/>
                  </a:lnTo>
                  <a:lnTo>
                    <a:pt x="0" y="525"/>
                  </a:lnTo>
                  <a:lnTo>
                    <a:pt x="0" y="462"/>
                  </a:lnTo>
                  <a:lnTo>
                    <a:pt x="0" y="376"/>
                  </a:lnTo>
                  <a:lnTo>
                    <a:pt x="0" y="275"/>
                  </a:lnTo>
                  <a:lnTo>
                    <a:pt x="0" y="174"/>
                  </a:lnTo>
                  <a:lnTo>
                    <a:pt x="0" y="86"/>
                  </a:lnTo>
                  <a:lnTo>
                    <a:pt x="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0">
              <a:extLst>
                <a:ext uri="{FF2B5EF4-FFF2-40B4-BE49-F238E27FC236}">
                  <a16:creationId xmlns:a16="http://schemas.microsoft.com/office/drawing/2014/main" id="{209AAC0B-558E-2D44-22CE-DBBD4E531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" y="752"/>
              <a:ext cx="8" cy="110"/>
            </a:xfrm>
            <a:custGeom>
              <a:avLst/>
              <a:gdLst>
                <a:gd name="T0" fmla="*/ 0 w 38"/>
                <a:gd name="T1" fmla="*/ 0 h 549"/>
                <a:gd name="T2" fmla="*/ 0 w 38"/>
                <a:gd name="T3" fmla="*/ 0 h 549"/>
                <a:gd name="T4" fmla="*/ 0 w 38"/>
                <a:gd name="T5" fmla="*/ 0 h 549"/>
                <a:gd name="T6" fmla="*/ 0 w 38"/>
                <a:gd name="T7" fmla="*/ 0 h 549"/>
                <a:gd name="T8" fmla="*/ 0 w 38"/>
                <a:gd name="T9" fmla="*/ 0 h 549"/>
                <a:gd name="T10" fmla="*/ 0 w 38"/>
                <a:gd name="T11" fmla="*/ 0 h 549"/>
                <a:gd name="T12" fmla="*/ 0 w 38"/>
                <a:gd name="T13" fmla="*/ 0 h 549"/>
                <a:gd name="T14" fmla="*/ 0 w 38"/>
                <a:gd name="T15" fmla="*/ 0 h 549"/>
                <a:gd name="T16" fmla="*/ 0 w 38"/>
                <a:gd name="T17" fmla="*/ 0 h 549"/>
                <a:gd name="T18" fmla="*/ 0 w 38"/>
                <a:gd name="T19" fmla="*/ 0 h 549"/>
                <a:gd name="T20" fmla="*/ 0 w 38"/>
                <a:gd name="T21" fmla="*/ 0 h 549"/>
                <a:gd name="T22" fmla="*/ 0 w 38"/>
                <a:gd name="T23" fmla="*/ 0 h 549"/>
                <a:gd name="T24" fmla="*/ 0 w 38"/>
                <a:gd name="T25" fmla="*/ 0 h 549"/>
                <a:gd name="T26" fmla="*/ 0 w 38"/>
                <a:gd name="T27" fmla="*/ 0 h 549"/>
                <a:gd name="T28" fmla="*/ 0 w 38"/>
                <a:gd name="T29" fmla="*/ 0 h 549"/>
                <a:gd name="T30" fmla="*/ 0 w 38"/>
                <a:gd name="T31" fmla="*/ 0 h 549"/>
                <a:gd name="T32" fmla="*/ 0 w 38"/>
                <a:gd name="T33" fmla="*/ 0 h 549"/>
                <a:gd name="T34" fmla="*/ 0 w 38"/>
                <a:gd name="T35" fmla="*/ 0 h 549"/>
                <a:gd name="T36" fmla="*/ 0 w 38"/>
                <a:gd name="T37" fmla="*/ 0 h 549"/>
                <a:gd name="T38" fmla="*/ 0 w 38"/>
                <a:gd name="T39" fmla="*/ 0 h 549"/>
                <a:gd name="T40" fmla="*/ 0 w 38"/>
                <a:gd name="T41" fmla="*/ 0 h 549"/>
                <a:gd name="T42" fmla="*/ 0 w 38"/>
                <a:gd name="T43" fmla="*/ 0 h 549"/>
                <a:gd name="T44" fmla="*/ 0 w 38"/>
                <a:gd name="T45" fmla="*/ 0 h 549"/>
                <a:gd name="T46" fmla="*/ 0 w 38"/>
                <a:gd name="T47" fmla="*/ 0 h 549"/>
                <a:gd name="T48" fmla="*/ 0 w 38"/>
                <a:gd name="T49" fmla="*/ 0 h 54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8" h="549">
                  <a:moveTo>
                    <a:pt x="0" y="549"/>
                  </a:moveTo>
                  <a:lnTo>
                    <a:pt x="0" y="525"/>
                  </a:lnTo>
                  <a:lnTo>
                    <a:pt x="0" y="462"/>
                  </a:lnTo>
                  <a:lnTo>
                    <a:pt x="0" y="376"/>
                  </a:lnTo>
                  <a:lnTo>
                    <a:pt x="0" y="275"/>
                  </a:lnTo>
                  <a:lnTo>
                    <a:pt x="0" y="174"/>
                  </a:lnTo>
                  <a:lnTo>
                    <a:pt x="0" y="86"/>
                  </a:lnTo>
                  <a:lnTo>
                    <a:pt x="0" y="24"/>
                  </a:lnTo>
                  <a:lnTo>
                    <a:pt x="0" y="0"/>
                  </a:lnTo>
                  <a:lnTo>
                    <a:pt x="6" y="0"/>
                  </a:lnTo>
                  <a:lnTo>
                    <a:pt x="19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38" y="24"/>
                  </a:lnTo>
                  <a:lnTo>
                    <a:pt x="38" y="86"/>
                  </a:lnTo>
                  <a:lnTo>
                    <a:pt x="38" y="174"/>
                  </a:lnTo>
                  <a:lnTo>
                    <a:pt x="38" y="275"/>
                  </a:lnTo>
                  <a:lnTo>
                    <a:pt x="38" y="376"/>
                  </a:lnTo>
                  <a:lnTo>
                    <a:pt x="38" y="462"/>
                  </a:lnTo>
                  <a:lnTo>
                    <a:pt x="38" y="525"/>
                  </a:lnTo>
                  <a:lnTo>
                    <a:pt x="38" y="549"/>
                  </a:lnTo>
                  <a:lnTo>
                    <a:pt x="32" y="549"/>
                  </a:lnTo>
                  <a:lnTo>
                    <a:pt x="19" y="549"/>
                  </a:lnTo>
                  <a:lnTo>
                    <a:pt x="6" y="549"/>
                  </a:lnTo>
                  <a:lnTo>
                    <a:pt x="0" y="5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1">
              <a:extLst>
                <a:ext uri="{FF2B5EF4-FFF2-40B4-BE49-F238E27FC236}">
                  <a16:creationId xmlns:a16="http://schemas.microsoft.com/office/drawing/2014/main" id="{8C3ED7B5-FE81-AAFD-3DBD-50D2BEA9D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6" y="815"/>
              <a:ext cx="25" cy="10"/>
            </a:xfrm>
            <a:custGeom>
              <a:avLst/>
              <a:gdLst>
                <a:gd name="T0" fmla="*/ 0 w 126"/>
                <a:gd name="T1" fmla="*/ 0 h 50"/>
                <a:gd name="T2" fmla="*/ 0 w 126"/>
                <a:gd name="T3" fmla="*/ 0 h 50"/>
                <a:gd name="T4" fmla="*/ 0 w 126"/>
                <a:gd name="T5" fmla="*/ 0 h 50"/>
                <a:gd name="T6" fmla="*/ 0 w 126"/>
                <a:gd name="T7" fmla="*/ 0 h 50"/>
                <a:gd name="T8" fmla="*/ 0 w 126"/>
                <a:gd name="T9" fmla="*/ 0 h 50"/>
                <a:gd name="T10" fmla="*/ 0 w 126"/>
                <a:gd name="T11" fmla="*/ 0 h 50"/>
                <a:gd name="T12" fmla="*/ 0 w 126"/>
                <a:gd name="T13" fmla="*/ 0 h 50"/>
                <a:gd name="T14" fmla="*/ 0 w 126"/>
                <a:gd name="T15" fmla="*/ 0 h 50"/>
                <a:gd name="T16" fmla="*/ 0 w 126"/>
                <a:gd name="T17" fmla="*/ 0 h 50"/>
                <a:gd name="T18" fmla="*/ 0 w 126"/>
                <a:gd name="T19" fmla="*/ 0 h 50"/>
                <a:gd name="T20" fmla="*/ 0 w 126"/>
                <a:gd name="T21" fmla="*/ 0 h 50"/>
                <a:gd name="T22" fmla="*/ 0 w 126"/>
                <a:gd name="T23" fmla="*/ 0 h 50"/>
                <a:gd name="T24" fmla="*/ 0 w 126"/>
                <a:gd name="T25" fmla="*/ 0 h 50"/>
                <a:gd name="T26" fmla="*/ 0 w 126"/>
                <a:gd name="T27" fmla="*/ 0 h 50"/>
                <a:gd name="T28" fmla="*/ 0 w 126"/>
                <a:gd name="T29" fmla="*/ 0 h 50"/>
                <a:gd name="T30" fmla="*/ 0 w 126"/>
                <a:gd name="T31" fmla="*/ 0 h 50"/>
                <a:gd name="T32" fmla="*/ 0 w 126"/>
                <a:gd name="T33" fmla="*/ 0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6" h="50">
                  <a:moveTo>
                    <a:pt x="126" y="0"/>
                  </a:moveTo>
                  <a:lnTo>
                    <a:pt x="126" y="9"/>
                  </a:lnTo>
                  <a:lnTo>
                    <a:pt x="126" y="25"/>
                  </a:lnTo>
                  <a:lnTo>
                    <a:pt x="126" y="43"/>
                  </a:lnTo>
                  <a:lnTo>
                    <a:pt x="126" y="50"/>
                  </a:lnTo>
                  <a:lnTo>
                    <a:pt x="106" y="50"/>
                  </a:lnTo>
                  <a:lnTo>
                    <a:pt x="63" y="50"/>
                  </a:lnTo>
                  <a:lnTo>
                    <a:pt x="19" y="50"/>
                  </a:lnTo>
                  <a:lnTo>
                    <a:pt x="0" y="50"/>
                  </a:lnTo>
                  <a:lnTo>
                    <a:pt x="0" y="43"/>
                  </a:lnTo>
                  <a:lnTo>
                    <a:pt x="0" y="25"/>
                  </a:lnTo>
                  <a:lnTo>
                    <a:pt x="0" y="9"/>
                  </a:lnTo>
                  <a:lnTo>
                    <a:pt x="0" y="0"/>
                  </a:lnTo>
                  <a:lnTo>
                    <a:pt x="19" y="0"/>
                  </a:lnTo>
                  <a:lnTo>
                    <a:pt x="63" y="0"/>
                  </a:lnTo>
                  <a:lnTo>
                    <a:pt x="106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2">
              <a:extLst>
                <a:ext uri="{FF2B5EF4-FFF2-40B4-BE49-F238E27FC236}">
                  <a16:creationId xmlns:a16="http://schemas.microsoft.com/office/drawing/2014/main" id="{D9A8E73F-5609-76FE-7D90-DFDB5736A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7" y="752"/>
              <a:ext cx="39" cy="110"/>
            </a:xfrm>
            <a:custGeom>
              <a:avLst/>
              <a:gdLst>
                <a:gd name="T0" fmla="*/ 0 w 195"/>
                <a:gd name="T1" fmla="*/ 0 h 549"/>
                <a:gd name="T2" fmla="*/ 0 w 195"/>
                <a:gd name="T3" fmla="*/ 0 h 549"/>
                <a:gd name="T4" fmla="*/ 0 w 195"/>
                <a:gd name="T5" fmla="*/ 0 h 549"/>
                <a:gd name="T6" fmla="*/ 0 w 195"/>
                <a:gd name="T7" fmla="*/ 0 h 549"/>
                <a:gd name="T8" fmla="*/ 0 w 195"/>
                <a:gd name="T9" fmla="*/ 0 h 549"/>
                <a:gd name="T10" fmla="*/ 0 w 195"/>
                <a:gd name="T11" fmla="*/ 0 h 549"/>
                <a:gd name="T12" fmla="*/ 0 w 195"/>
                <a:gd name="T13" fmla="*/ 0 h 549"/>
                <a:gd name="T14" fmla="*/ 0 w 195"/>
                <a:gd name="T15" fmla="*/ 0 h 549"/>
                <a:gd name="T16" fmla="*/ 0 w 195"/>
                <a:gd name="T17" fmla="*/ 0 h 549"/>
                <a:gd name="T18" fmla="*/ 0 w 195"/>
                <a:gd name="T19" fmla="*/ 0 h 549"/>
                <a:gd name="T20" fmla="*/ 0 w 195"/>
                <a:gd name="T21" fmla="*/ 0 h 549"/>
                <a:gd name="T22" fmla="*/ 0 w 195"/>
                <a:gd name="T23" fmla="*/ 0 h 549"/>
                <a:gd name="T24" fmla="*/ 0 w 195"/>
                <a:gd name="T25" fmla="*/ 0 h 549"/>
                <a:gd name="T26" fmla="*/ 0 w 195"/>
                <a:gd name="T27" fmla="*/ 0 h 549"/>
                <a:gd name="T28" fmla="*/ 0 w 195"/>
                <a:gd name="T29" fmla="*/ 0 h 549"/>
                <a:gd name="T30" fmla="*/ 0 w 195"/>
                <a:gd name="T31" fmla="*/ 0 h 549"/>
                <a:gd name="T32" fmla="*/ 0 w 195"/>
                <a:gd name="T33" fmla="*/ 0 h 549"/>
                <a:gd name="T34" fmla="*/ 0 w 195"/>
                <a:gd name="T35" fmla="*/ 0 h 549"/>
                <a:gd name="T36" fmla="*/ 0 w 195"/>
                <a:gd name="T37" fmla="*/ 0 h 549"/>
                <a:gd name="T38" fmla="*/ 0 w 195"/>
                <a:gd name="T39" fmla="*/ 0 h 549"/>
                <a:gd name="T40" fmla="*/ 0 w 195"/>
                <a:gd name="T41" fmla="*/ 0 h 549"/>
                <a:gd name="T42" fmla="*/ 0 w 195"/>
                <a:gd name="T43" fmla="*/ 0 h 549"/>
                <a:gd name="T44" fmla="*/ 0 w 195"/>
                <a:gd name="T45" fmla="*/ 0 h 549"/>
                <a:gd name="T46" fmla="*/ 0 w 195"/>
                <a:gd name="T47" fmla="*/ 0 h 549"/>
                <a:gd name="T48" fmla="*/ 0 w 195"/>
                <a:gd name="T49" fmla="*/ 0 h 549"/>
                <a:gd name="T50" fmla="*/ 0 w 195"/>
                <a:gd name="T51" fmla="*/ 0 h 549"/>
                <a:gd name="T52" fmla="*/ 0 w 195"/>
                <a:gd name="T53" fmla="*/ 0 h 549"/>
                <a:gd name="T54" fmla="*/ 0 w 195"/>
                <a:gd name="T55" fmla="*/ 0 h 549"/>
                <a:gd name="T56" fmla="*/ 0 w 195"/>
                <a:gd name="T57" fmla="*/ 0 h 549"/>
                <a:gd name="T58" fmla="*/ 0 w 195"/>
                <a:gd name="T59" fmla="*/ 0 h 549"/>
                <a:gd name="T60" fmla="*/ 0 w 195"/>
                <a:gd name="T61" fmla="*/ 0 h 549"/>
                <a:gd name="T62" fmla="*/ 0 w 195"/>
                <a:gd name="T63" fmla="*/ 0 h 549"/>
                <a:gd name="T64" fmla="*/ 0 w 195"/>
                <a:gd name="T65" fmla="*/ 0 h 549"/>
                <a:gd name="T66" fmla="*/ 0 w 195"/>
                <a:gd name="T67" fmla="*/ 0 h 549"/>
                <a:gd name="T68" fmla="*/ 0 w 195"/>
                <a:gd name="T69" fmla="*/ 0 h 549"/>
                <a:gd name="T70" fmla="*/ 0 w 195"/>
                <a:gd name="T71" fmla="*/ 0 h 549"/>
                <a:gd name="T72" fmla="*/ 0 w 195"/>
                <a:gd name="T73" fmla="*/ 0 h 549"/>
                <a:gd name="T74" fmla="*/ 0 w 195"/>
                <a:gd name="T75" fmla="*/ 0 h 549"/>
                <a:gd name="T76" fmla="*/ 0 w 195"/>
                <a:gd name="T77" fmla="*/ 0 h 549"/>
                <a:gd name="T78" fmla="*/ 0 w 195"/>
                <a:gd name="T79" fmla="*/ 0 h 549"/>
                <a:gd name="T80" fmla="*/ 0 w 195"/>
                <a:gd name="T81" fmla="*/ 0 h 549"/>
                <a:gd name="T82" fmla="*/ 0 w 195"/>
                <a:gd name="T83" fmla="*/ 0 h 549"/>
                <a:gd name="T84" fmla="*/ 0 w 195"/>
                <a:gd name="T85" fmla="*/ 0 h 549"/>
                <a:gd name="T86" fmla="*/ 0 w 195"/>
                <a:gd name="T87" fmla="*/ 0 h 549"/>
                <a:gd name="T88" fmla="*/ 0 w 195"/>
                <a:gd name="T89" fmla="*/ 0 h 54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95" h="549">
                  <a:moveTo>
                    <a:pt x="117" y="549"/>
                  </a:moveTo>
                  <a:lnTo>
                    <a:pt x="111" y="549"/>
                  </a:lnTo>
                  <a:lnTo>
                    <a:pt x="98" y="549"/>
                  </a:lnTo>
                  <a:lnTo>
                    <a:pt x="84" y="549"/>
                  </a:lnTo>
                  <a:lnTo>
                    <a:pt x="79" y="549"/>
                  </a:lnTo>
                  <a:lnTo>
                    <a:pt x="79" y="528"/>
                  </a:lnTo>
                  <a:lnTo>
                    <a:pt x="79" y="472"/>
                  </a:lnTo>
                  <a:lnTo>
                    <a:pt x="79" y="392"/>
                  </a:lnTo>
                  <a:lnTo>
                    <a:pt x="79" y="302"/>
                  </a:lnTo>
                  <a:lnTo>
                    <a:pt x="79" y="211"/>
                  </a:lnTo>
                  <a:lnTo>
                    <a:pt x="79" y="131"/>
                  </a:lnTo>
                  <a:lnTo>
                    <a:pt x="79" y="75"/>
                  </a:lnTo>
                  <a:lnTo>
                    <a:pt x="79" y="54"/>
                  </a:lnTo>
                  <a:lnTo>
                    <a:pt x="65" y="54"/>
                  </a:lnTo>
                  <a:lnTo>
                    <a:pt x="39" y="54"/>
                  </a:lnTo>
                  <a:lnTo>
                    <a:pt x="12" y="54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0" y="28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lnTo>
                    <a:pt x="31" y="0"/>
                  </a:lnTo>
                  <a:lnTo>
                    <a:pt x="62" y="0"/>
                  </a:lnTo>
                  <a:lnTo>
                    <a:pt x="98" y="0"/>
                  </a:lnTo>
                  <a:lnTo>
                    <a:pt x="133" y="0"/>
                  </a:lnTo>
                  <a:lnTo>
                    <a:pt x="164" y="0"/>
                  </a:lnTo>
                  <a:lnTo>
                    <a:pt x="187" y="0"/>
                  </a:lnTo>
                  <a:lnTo>
                    <a:pt x="195" y="0"/>
                  </a:lnTo>
                  <a:lnTo>
                    <a:pt x="195" y="9"/>
                  </a:lnTo>
                  <a:lnTo>
                    <a:pt x="195" y="28"/>
                  </a:lnTo>
                  <a:lnTo>
                    <a:pt x="195" y="45"/>
                  </a:lnTo>
                  <a:lnTo>
                    <a:pt x="195" y="54"/>
                  </a:lnTo>
                  <a:lnTo>
                    <a:pt x="182" y="54"/>
                  </a:lnTo>
                  <a:lnTo>
                    <a:pt x="156" y="54"/>
                  </a:lnTo>
                  <a:lnTo>
                    <a:pt x="128" y="54"/>
                  </a:lnTo>
                  <a:lnTo>
                    <a:pt x="117" y="54"/>
                  </a:lnTo>
                  <a:lnTo>
                    <a:pt x="117" y="75"/>
                  </a:lnTo>
                  <a:lnTo>
                    <a:pt x="117" y="131"/>
                  </a:lnTo>
                  <a:lnTo>
                    <a:pt x="117" y="211"/>
                  </a:lnTo>
                  <a:lnTo>
                    <a:pt x="117" y="302"/>
                  </a:lnTo>
                  <a:lnTo>
                    <a:pt x="117" y="392"/>
                  </a:lnTo>
                  <a:lnTo>
                    <a:pt x="117" y="472"/>
                  </a:lnTo>
                  <a:lnTo>
                    <a:pt x="117" y="528"/>
                  </a:lnTo>
                  <a:lnTo>
                    <a:pt x="117" y="5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3">
              <a:extLst>
                <a:ext uri="{FF2B5EF4-FFF2-40B4-BE49-F238E27FC236}">
                  <a16:creationId xmlns:a16="http://schemas.microsoft.com/office/drawing/2014/main" id="{65FB35FB-8A96-8B65-BC34-7FAAA8BA4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3" y="752"/>
              <a:ext cx="49" cy="110"/>
            </a:xfrm>
            <a:custGeom>
              <a:avLst/>
              <a:gdLst>
                <a:gd name="T0" fmla="*/ 0 w 247"/>
                <a:gd name="T1" fmla="*/ 0 h 549"/>
                <a:gd name="T2" fmla="*/ 0 w 247"/>
                <a:gd name="T3" fmla="*/ 0 h 549"/>
                <a:gd name="T4" fmla="*/ 0 w 247"/>
                <a:gd name="T5" fmla="*/ 0 h 549"/>
                <a:gd name="T6" fmla="*/ 0 w 247"/>
                <a:gd name="T7" fmla="*/ 0 h 549"/>
                <a:gd name="T8" fmla="*/ 0 w 247"/>
                <a:gd name="T9" fmla="*/ 0 h 549"/>
                <a:gd name="T10" fmla="*/ 0 w 247"/>
                <a:gd name="T11" fmla="*/ 0 h 549"/>
                <a:gd name="T12" fmla="*/ 0 w 247"/>
                <a:gd name="T13" fmla="*/ 0 h 549"/>
                <a:gd name="T14" fmla="*/ 0 w 247"/>
                <a:gd name="T15" fmla="*/ 0 h 549"/>
                <a:gd name="T16" fmla="*/ 0 w 247"/>
                <a:gd name="T17" fmla="*/ 0 h 549"/>
                <a:gd name="T18" fmla="*/ 0 w 247"/>
                <a:gd name="T19" fmla="*/ 0 h 549"/>
                <a:gd name="T20" fmla="*/ 0 w 247"/>
                <a:gd name="T21" fmla="*/ 0 h 549"/>
                <a:gd name="T22" fmla="*/ 0 w 247"/>
                <a:gd name="T23" fmla="*/ 0 h 549"/>
                <a:gd name="T24" fmla="*/ 0 w 247"/>
                <a:gd name="T25" fmla="*/ 0 h 549"/>
                <a:gd name="T26" fmla="*/ 0 w 247"/>
                <a:gd name="T27" fmla="*/ 0 h 549"/>
                <a:gd name="T28" fmla="*/ 0 w 247"/>
                <a:gd name="T29" fmla="*/ 0 h 549"/>
                <a:gd name="T30" fmla="*/ 0 w 247"/>
                <a:gd name="T31" fmla="*/ 0 h 549"/>
                <a:gd name="T32" fmla="*/ 0 w 247"/>
                <a:gd name="T33" fmla="*/ 0 h 549"/>
                <a:gd name="T34" fmla="*/ 0 w 247"/>
                <a:gd name="T35" fmla="*/ 0 h 549"/>
                <a:gd name="T36" fmla="*/ 0 w 247"/>
                <a:gd name="T37" fmla="*/ 0 h 549"/>
                <a:gd name="T38" fmla="*/ 0 w 247"/>
                <a:gd name="T39" fmla="*/ 0 h 549"/>
                <a:gd name="T40" fmla="*/ 0 w 247"/>
                <a:gd name="T41" fmla="*/ 0 h 549"/>
                <a:gd name="T42" fmla="*/ 0 w 247"/>
                <a:gd name="T43" fmla="*/ 0 h 549"/>
                <a:gd name="T44" fmla="*/ 0 w 247"/>
                <a:gd name="T45" fmla="*/ 0 h 549"/>
                <a:gd name="T46" fmla="*/ 0 w 247"/>
                <a:gd name="T47" fmla="*/ 0 h 549"/>
                <a:gd name="T48" fmla="*/ 0 w 247"/>
                <a:gd name="T49" fmla="*/ 0 h 549"/>
                <a:gd name="T50" fmla="*/ 0 w 247"/>
                <a:gd name="T51" fmla="*/ 0 h 549"/>
                <a:gd name="T52" fmla="*/ 0 w 247"/>
                <a:gd name="T53" fmla="*/ 0 h 549"/>
                <a:gd name="T54" fmla="*/ 0 w 247"/>
                <a:gd name="T55" fmla="*/ 0 h 549"/>
                <a:gd name="T56" fmla="*/ 0 w 247"/>
                <a:gd name="T57" fmla="*/ 0 h 549"/>
                <a:gd name="T58" fmla="*/ 0 w 247"/>
                <a:gd name="T59" fmla="*/ 0 h 549"/>
                <a:gd name="T60" fmla="*/ 0 w 247"/>
                <a:gd name="T61" fmla="*/ 0 h 549"/>
                <a:gd name="T62" fmla="*/ 0 w 247"/>
                <a:gd name="T63" fmla="*/ 0 h 549"/>
                <a:gd name="T64" fmla="*/ 0 w 247"/>
                <a:gd name="T65" fmla="*/ 0 h 549"/>
                <a:gd name="T66" fmla="*/ 0 w 247"/>
                <a:gd name="T67" fmla="*/ 0 h 549"/>
                <a:gd name="T68" fmla="*/ 0 w 247"/>
                <a:gd name="T69" fmla="*/ 0 h 549"/>
                <a:gd name="T70" fmla="*/ 0 w 247"/>
                <a:gd name="T71" fmla="*/ 0 h 549"/>
                <a:gd name="T72" fmla="*/ 0 w 247"/>
                <a:gd name="T73" fmla="*/ 0 h 549"/>
                <a:gd name="T74" fmla="*/ 0 w 247"/>
                <a:gd name="T75" fmla="*/ 0 h 549"/>
                <a:gd name="T76" fmla="*/ 0 w 247"/>
                <a:gd name="T77" fmla="*/ 0 h 549"/>
                <a:gd name="T78" fmla="*/ 0 w 247"/>
                <a:gd name="T79" fmla="*/ 0 h 549"/>
                <a:gd name="T80" fmla="*/ 0 w 247"/>
                <a:gd name="T81" fmla="*/ 0 h 549"/>
                <a:gd name="T82" fmla="*/ 0 w 247"/>
                <a:gd name="T83" fmla="*/ 0 h 549"/>
                <a:gd name="T84" fmla="*/ 0 w 247"/>
                <a:gd name="T85" fmla="*/ 0 h 549"/>
                <a:gd name="T86" fmla="*/ 0 w 247"/>
                <a:gd name="T87" fmla="*/ 0 h 549"/>
                <a:gd name="T88" fmla="*/ 0 w 247"/>
                <a:gd name="T89" fmla="*/ 0 h 549"/>
                <a:gd name="T90" fmla="*/ 0 w 247"/>
                <a:gd name="T91" fmla="*/ 0 h 549"/>
                <a:gd name="T92" fmla="*/ 0 w 247"/>
                <a:gd name="T93" fmla="*/ 0 h 549"/>
                <a:gd name="T94" fmla="*/ 0 w 247"/>
                <a:gd name="T95" fmla="*/ 0 h 549"/>
                <a:gd name="T96" fmla="*/ 0 w 247"/>
                <a:gd name="T97" fmla="*/ 0 h 549"/>
                <a:gd name="T98" fmla="*/ 0 w 247"/>
                <a:gd name="T99" fmla="*/ 0 h 549"/>
                <a:gd name="T100" fmla="*/ 0 w 247"/>
                <a:gd name="T101" fmla="*/ 0 h 549"/>
                <a:gd name="T102" fmla="*/ 0 w 247"/>
                <a:gd name="T103" fmla="*/ 0 h 549"/>
                <a:gd name="T104" fmla="*/ 0 w 247"/>
                <a:gd name="T105" fmla="*/ 0 h 549"/>
                <a:gd name="T106" fmla="*/ 0 w 247"/>
                <a:gd name="T107" fmla="*/ 0 h 54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47" h="549">
                  <a:moveTo>
                    <a:pt x="0" y="0"/>
                  </a:moveTo>
                  <a:lnTo>
                    <a:pt x="6" y="0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37" y="7"/>
                  </a:lnTo>
                  <a:lnTo>
                    <a:pt x="37" y="29"/>
                  </a:lnTo>
                  <a:lnTo>
                    <a:pt x="37" y="57"/>
                  </a:lnTo>
                  <a:lnTo>
                    <a:pt x="37" y="92"/>
                  </a:lnTo>
                  <a:lnTo>
                    <a:pt x="37" y="125"/>
                  </a:lnTo>
                  <a:lnTo>
                    <a:pt x="37" y="154"/>
                  </a:lnTo>
                  <a:lnTo>
                    <a:pt x="37" y="175"/>
                  </a:lnTo>
                  <a:lnTo>
                    <a:pt x="37" y="182"/>
                  </a:lnTo>
                  <a:lnTo>
                    <a:pt x="47" y="169"/>
                  </a:lnTo>
                  <a:lnTo>
                    <a:pt x="55" y="158"/>
                  </a:lnTo>
                  <a:lnTo>
                    <a:pt x="66" y="148"/>
                  </a:lnTo>
                  <a:lnTo>
                    <a:pt x="76" y="140"/>
                  </a:lnTo>
                  <a:lnTo>
                    <a:pt x="88" y="133"/>
                  </a:lnTo>
                  <a:lnTo>
                    <a:pt x="101" y="130"/>
                  </a:lnTo>
                  <a:lnTo>
                    <a:pt x="114" y="126"/>
                  </a:lnTo>
                  <a:lnTo>
                    <a:pt x="128" y="126"/>
                  </a:lnTo>
                  <a:lnTo>
                    <a:pt x="144" y="126"/>
                  </a:lnTo>
                  <a:lnTo>
                    <a:pt x="157" y="129"/>
                  </a:lnTo>
                  <a:lnTo>
                    <a:pt x="170" y="133"/>
                  </a:lnTo>
                  <a:lnTo>
                    <a:pt x="182" y="138"/>
                  </a:lnTo>
                  <a:lnTo>
                    <a:pt x="193" y="145"/>
                  </a:lnTo>
                  <a:lnTo>
                    <a:pt x="203" y="154"/>
                  </a:lnTo>
                  <a:lnTo>
                    <a:pt x="212" y="164"/>
                  </a:lnTo>
                  <a:lnTo>
                    <a:pt x="219" y="176"/>
                  </a:lnTo>
                  <a:lnTo>
                    <a:pt x="226" y="189"/>
                  </a:lnTo>
                  <a:lnTo>
                    <a:pt x="232" y="205"/>
                  </a:lnTo>
                  <a:lnTo>
                    <a:pt x="236" y="222"/>
                  </a:lnTo>
                  <a:lnTo>
                    <a:pt x="240" y="241"/>
                  </a:lnTo>
                  <a:lnTo>
                    <a:pt x="244" y="263"/>
                  </a:lnTo>
                  <a:lnTo>
                    <a:pt x="246" y="285"/>
                  </a:lnTo>
                  <a:lnTo>
                    <a:pt x="247" y="310"/>
                  </a:lnTo>
                  <a:lnTo>
                    <a:pt x="247" y="338"/>
                  </a:lnTo>
                  <a:lnTo>
                    <a:pt x="247" y="347"/>
                  </a:lnTo>
                  <a:lnTo>
                    <a:pt x="247" y="371"/>
                  </a:lnTo>
                  <a:lnTo>
                    <a:pt x="247" y="404"/>
                  </a:lnTo>
                  <a:lnTo>
                    <a:pt x="247" y="443"/>
                  </a:lnTo>
                  <a:lnTo>
                    <a:pt x="247" y="483"/>
                  </a:lnTo>
                  <a:lnTo>
                    <a:pt x="247" y="516"/>
                  </a:lnTo>
                  <a:lnTo>
                    <a:pt x="247" y="540"/>
                  </a:lnTo>
                  <a:lnTo>
                    <a:pt x="247" y="549"/>
                  </a:lnTo>
                  <a:lnTo>
                    <a:pt x="241" y="549"/>
                  </a:lnTo>
                  <a:lnTo>
                    <a:pt x="229" y="549"/>
                  </a:lnTo>
                  <a:lnTo>
                    <a:pt x="216" y="549"/>
                  </a:lnTo>
                  <a:lnTo>
                    <a:pt x="210" y="549"/>
                  </a:lnTo>
                  <a:lnTo>
                    <a:pt x="210" y="540"/>
                  </a:lnTo>
                  <a:lnTo>
                    <a:pt x="210" y="516"/>
                  </a:lnTo>
                  <a:lnTo>
                    <a:pt x="210" y="481"/>
                  </a:lnTo>
                  <a:lnTo>
                    <a:pt x="210" y="443"/>
                  </a:lnTo>
                  <a:lnTo>
                    <a:pt x="210" y="404"/>
                  </a:lnTo>
                  <a:lnTo>
                    <a:pt x="210" y="370"/>
                  </a:lnTo>
                  <a:lnTo>
                    <a:pt x="210" y="346"/>
                  </a:lnTo>
                  <a:lnTo>
                    <a:pt x="210" y="336"/>
                  </a:lnTo>
                  <a:lnTo>
                    <a:pt x="209" y="315"/>
                  </a:lnTo>
                  <a:lnTo>
                    <a:pt x="209" y="295"/>
                  </a:lnTo>
                  <a:lnTo>
                    <a:pt x="207" y="277"/>
                  </a:lnTo>
                  <a:lnTo>
                    <a:pt x="206" y="260"/>
                  </a:lnTo>
                  <a:lnTo>
                    <a:pt x="202" y="246"/>
                  </a:lnTo>
                  <a:lnTo>
                    <a:pt x="200" y="233"/>
                  </a:lnTo>
                  <a:lnTo>
                    <a:pt x="195" y="221"/>
                  </a:lnTo>
                  <a:lnTo>
                    <a:pt x="190" y="212"/>
                  </a:lnTo>
                  <a:lnTo>
                    <a:pt x="185" y="203"/>
                  </a:lnTo>
                  <a:lnTo>
                    <a:pt x="179" y="196"/>
                  </a:lnTo>
                  <a:lnTo>
                    <a:pt x="172" y="190"/>
                  </a:lnTo>
                  <a:lnTo>
                    <a:pt x="165" y="186"/>
                  </a:lnTo>
                  <a:lnTo>
                    <a:pt x="156" y="181"/>
                  </a:lnTo>
                  <a:lnTo>
                    <a:pt x="147" y="178"/>
                  </a:lnTo>
                  <a:lnTo>
                    <a:pt x="137" y="177"/>
                  </a:lnTo>
                  <a:lnTo>
                    <a:pt x="126" y="176"/>
                  </a:lnTo>
                  <a:lnTo>
                    <a:pt x="113" y="177"/>
                  </a:lnTo>
                  <a:lnTo>
                    <a:pt x="102" y="180"/>
                  </a:lnTo>
                  <a:lnTo>
                    <a:pt x="90" y="184"/>
                  </a:lnTo>
                  <a:lnTo>
                    <a:pt x="81" y="190"/>
                  </a:lnTo>
                  <a:lnTo>
                    <a:pt x="71" y="199"/>
                  </a:lnTo>
                  <a:lnTo>
                    <a:pt x="63" y="208"/>
                  </a:lnTo>
                  <a:lnTo>
                    <a:pt x="56" y="220"/>
                  </a:lnTo>
                  <a:lnTo>
                    <a:pt x="50" y="233"/>
                  </a:lnTo>
                  <a:lnTo>
                    <a:pt x="47" y="241"/>
                  </a:lnTo>
                  <a:lnTo>
                    <a:pt x="44" y="251"/>
                  </a:lnTo>
                  <a:lnTo>
                    <a:pt x="42" y="260"/>
                  </a:lnTo>
                  <a:lnTo>
                    <a:pt x="41" y="271"/>
                  </a:lnTo>
                  <a:lnTo>
                    <a:pt x="39" y="284"/>
                  </a:lnTo>
                  <a:lnTo>
                    <a:pt x="38" y="301"/>
                  </a:lnTo>
                  <a:lnTo>
                    <a:pt x="37" y="322"/>
                  </a:lnTo>
                  <a:lnTo>
                    <a:pt x="37" y="347"/>
                  </a:lnTo>
                  <a:lnTo>
                    <a:pt x="37" y="355"/>
                  </a:lnTo>
                  <a:lnTo>
                    <a:pt x="37" y="378"/>
                  </a:lnTo>
                  <a:lnTo>
                    <a:pt x="37" y="411"/>
                  </a:lnTo>
                  <a:lnTo>
                    <a:pt x="37" y="448"/>
                  </a:lnTo>
                  <a:lnTo>
                    <a:pt x="37" y="485"/>
                  </a:lnTo>
                  <a:lnTo>
                    <a:pt x="37" y="517"/>
                  </a:lnTo>
                  <a:lnTo>
                    <a:pt x="37" y="540"/>
                  </a:lnTo>
                  <a:lnTo>
                    <a:pt x="37" y="549"/>
                  </a:lnTo>
                  <a:lnTo>
                    <a:pt x="31" y="549"/>
                  </a:lnTo>
                  <a:lnTo>
                    <a:pt x="18" y="549"/>
                  </a:lnTo>
                  <a:lnTo>
                    <a:pt x="6" y="549"/>
                  </a:lnTo>
                  <a:lnTo>
                    <a:pt x="0" y="549"/>
                  </a:lnTo>
                  <a:lnTo>
                    <a:pt x="0" y="525"/>
                  </a:lnTo>
                  <a:lnTo>
                    <a:pt x="0" y="462"/>
                  </a:lnTo>
                  <a:lnTo>
                    <a:pt x="0" y="376"/>
                  </a:lnTo>
                  <a:lnTo>
                    <a:pt x="0" y="275"/>
                  </a:lnTo>
                  <a:lnTo>
                    <a:pt x="0" y="174"/>
                  </a:lnTo>
                  <a:lnTo>
                    <a:pt x="0" y="86"/>
                  </a:lnTo>
                  <a:lnTo>
                    <a:pt x="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4">
              <a:extLst>
                <a:ext uri="{FF2B5EF4-FFF2-40B4-BE49-F238E27FC236}">
                  <a16:creationId xmlns:a16="http://schemas.microsoft.com/office/drawing/2014/main" id="{ABC05180-8F2D-1078-8E8C-0059C24DF8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1" y="776"/>
              <a:ext cx="61" cy="88"/>
            </a:xfrm>
            <a:custGeom>
              <a:avLst/>
              <a:gdLst>
                <a:gd name="T0" fmla="*/ 0 w 306"/>
                <a:gd name="T1" fmla="*/ 0 h 437"/>
                <a:gd name="T2" fmla="*/ 0 w 306"/>
                <a:gd name="T3" fmla="*/ 0 h 437"/>
                <a:gd name="T4" fmla="*/ 0 w 306"/>
                <a:gd name="T5" fmla="*/ 0 h 437"/>
                <a:gd name="T6" fmla="*/ 0 w 306"/>
                <a:gd name="T7" fmla="*/ 0 h 437"/>
                <a:gd name="T8" fmla="*/ 0 w 306"/>
                <a:gd name="T9" fmla="*/ 0 h 437"/>
                <a:gd name="T10" fmla="*/ 0 w 306"/>
                <a:gd name="T11" fmla="*/ 0 h 437"/>
                <a:gd name="T12" fmla="*/ 0 w 306"/>
                <a:gd name="T13" fmla="*/ 0 h 437"/>
                <a:gd name="T14" fmla="*/ 0 w 306"/>
                <a:gd name="T15" fmla="*/ 0 h 437"/>
                <a:gd name="T16" fmla="*/ 0 w 306"/>
                <a:gd name="T17" fmla="*/ 0 h 437"/>
                <a:gd name="T18" fmla="*/ 0 w 306"/>
                <a:gd name="T19" fmla="*/ 0 h 437"/>
                <a:gd name="T20" fmla="*/ 0 w 306"/>
                <a:gd name="T21" fmla="*/ 0 h 437"/>
                <a:gd name="T22" fmla="*/ 0 w 306"/>
                <a:gd name="T23" fmla="*/ 0 h 437"/>
                <a:gd name="T24" fmla="*/ 0 w 306"/>
                <a:gd name="T25" fmla="*/ 0 h 437"/>
                <a:gd name="T26" fmla="*/ 0 w 306"/>
                <a:gd name="T27" fmla="*/ 0 h 437"/>
                <a:gd name="T28" fmla="*/ 0 w 306"/>
                <a:gd name="T29" fmla="*/ 0 h 437"/>
                <a:gd name="T30" fmla="*/ 0 w 306"/>
                <a:gd name="T31" fmla="*/ 0 h 437"/>
                <a:gd name="T32" fmla="*/ 0 w 306"/>
                <a:gd name="T33" fmla="*/ 0 h 437"/>
                <a:gd name="T34" fmla="*/ 0 w 306"/>
                <a:gd name="T35" fmla="*/ 0 h 437"/>
                <a:gd name="T36" fmla="*/ 0 w 306"/>
                <a:gd name="T37" fmla="*/ 0 h 437"/>
                <a:gd name="T38" fmla="*/ 0 w 306"/>
                <a:gd name="T39" fmla="*/ 0 h 437"/>
                <a:gd name="T40" fmla="*/ 0 w 306"/>
                <a:gd name="T41" fmla="*/ 0 h 437"/>
                <a:gd name="T42" fmla="*/ 0 w 306"/>
                <a:gd name="T43" fmla="*/ 0 h 437"/>
                <a:gd name="T44" fmla="*/ 0 w 306"/>
                <a:gd name="T45" fmla="*/ 0 h 437"/>
                <a:gd name="T46" fmla="*/ 0 w 306"/>
                <a:gd name="T47" fmla="*/ 0 h 437"/>
                <a:gd name="T48" fmla="*/ 0 w 306"/>
                <a:gd name="T49" fmla="*/ 0 h 437"/>
                <a:gd name="T50" fmla="*/ 0 w 306"/>
                <a:gd name="T51" fmla="*/ 0 h 437"/>
                <a:gd name="T52" fmla="*/ 0 w 306"/>
                <a:gd name="T53" fmla="*/ 0 h 437"/>
                <a:gd name="T54" fmla="*/ 0 w 306"/>
                <a:gd name="T55" fmla="*/ 0 h 437"/>
                <a:gd name="T56" fmla="*/ 0 w 306"/>
                <a:gd name="T57" fmla="*/ 0 h 437"/>
                <a:gd name="T58" fmla="*/ 0 w 306"/>
                <a:gd name="T59" fmla="*/ 0 h 437"/>
                <a:gd name="T60" fmla="*/ 0 w 306"/>
                <a:gd name="T61" fmla="*/ 0 h 437"/>
                <a:gd name="T62" fmla="*/ 0 w 306"/>
                <a:gd name="T63" fmla="*/ 0 h 437"/>
                <a:gd name="T64" fmla="*/ 0 w 306"/>
                <a:gd name="T65" fmla="*/ 0 h 437"/>
                <a:gd name="T66" fmla="*/ 0 w 306"/>
                <a:gd name="T67" fmla="*/ 0 h 437"/>
                <a:gd name="T68" fmla="*/ 0 w 306"/>
                <a:gd name="T69" fmla="*/ 0 h 437"/>
                <a:gd name="T70" fmla="*/ 0 w 306"/>
                <a:gd name="T71" fmla="*/ 0 h 437"/>
                <a:gd name="T72" fmla="*/ 0 w 306"/>
                <a:gd name="T73" fmla="*/ 0 h 437"/>
                <a:gd name="T74" fmla="*/ 0 w 306"/>
                <a:gd name="T75" fmla="*/ 0 h 437"/>
                <a:gd name="T76" fmla="*/ 0 w 306"/>
                <a:gd name="T77" fmla="*/ 0 h 437"/>
                <a:gd name="T78" fmla="*/ 0 w 306"/>
                <a:gd name="T79" fmla="*/ 0 h 437"/>
                <a:gd name="T80" fmla="*/ 0 w 306"/>
                <a:gd name="T81" fmla="*/ 0 h 437"/>
                <a:gd name="T82" fmla="*/ 0 w 306"/>
                <a:gd name="T83" fmla="*/ 0 h 437"/>
                <a:gd name="T84" fmla="*/ 0 w 306"/>
                <a:gd name="T85" fmla="*/ 0 h 437"/>
                <a:gd name="T86" fmla="*/ 0 w 306"/>
                <a:gd name="T87" fmla="*/ 0 h 437"/>
                <a:gd name="T88" fmla="*/ 0 w 306"/>
                <a:gd name="T89" fmla="*/ 0 h 437"/>
                <a:gd name="T90" fmla="*/ 0 w 306"/>
                <a:gd name="T91" fmla="*/ 0 h 437"/>
                <a:gd name="T92" fmla="*/ 0 w 306"/>
                <a:gd name="T93" fmla="*/ 0 h 437"/>
                <a:gd name="T94" fmla="*/ 0 w 306"/>
                <a:gd name="T95" fmla="*/ 0 h 437"/>
                <a:gd name="T96" fmla="*/ 0 w 306"/>
                <a:gd name="T97" fmla="*/ 0 h 437"/>
                <a:gd name="T98" fmla="*/ 0 w 306"/>
                <a:gd name="T99" fmla="*/ 0 h 43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6" h="437">
                  <a:moveTo>
                    <a:pt x="265" y="190"/>
                  </a:moveTo>
                  <a:lnTo>
                    <a:pt x="261" y="172"/>
                  </a:lnTo>
                  <a:lnTo>
                    <a:pt x="258" y="156"/>
                  </a:lnTo>
                  <a:lnTo>
                    <a:pt x="254" y="142"/>
                  </a:lnTo>
                  <a:lnTo>
                    <a:pt x="249" y="128"/>
                  </a:lnTo>
                  <a:lnTo>
                    <a:pt x="244" y="116"/>
                  </a:lnTo>
                  <a:lnTo>
                    <a:pt x="239" y="104"/>
                  </a:lnTo>
                  <a:lnTo>
                    <a:pt x="232" y="95"/>
                  </a:lnTo>
                  <a:lnTo>
                    <a:pt x="225" y="85"/>
                  </a:lnTo>
                  <a:lnTo>
                    <a:pt x="217" y="77"/>
                  </a:lnTo>
                  <a:lnTo>
                    <a:pt x="209" y="70"/>
                  </a:lnTo>
                  <a:lnTo>
                    <a:pt x="201" y="64"/>
                  </a:lnTo>
                  <a:lnTo>
                    <a:pt x="191" y="59"/>
                  </a:lnTo>
                  <a:lnTo>
                    <a:pt x="182" y="54"/>
                  </a:lnTo>
                  <a:lnTo>
                    <a:pt x="172" y="52"/>
                  </a:lnTo>
                  <a:lnTo>
                    <a:pt x="162" y="51"/>
                  </a:lnTo>
                  <a:lnTo>
                    <a:pt x="150" y="50"/>
                  </a:lnTo>
                  <a:lnTo>
                    <a:pt x="139" y="51"/>
                  </a:lnTo>
                  <a:lnTo>
                    <a:pt x="130" y="52"/>
                  </a:lnTo>
                  <a:lnTo>
                    <a:pt x="119" y="55"/>
                  </a:lnTo>
                  <a:lnTo>
                    <a:pt x="111" y="59"/>
                  </a:lnTo>
                  <a:lnTo>
                    <a:pt x="101" y="65"/>
                  </a:lnTo>
                  <a:lnTo>
                    <a:pt x="93" y="71"/>
                  </a:lnTo>
                  <a:lnTo>
                    <a:pt x="85" y="79"/>
                  </a:lnTo>
                  <a:lnTo>
                    <a:pt x="77" y="88"/>
                  </a:lnTo>
                  <a:lnTo>
                    <a:pt x="70" y="97"/>
                  </a:lnTo>
                  <a:lnTo>
                    <a:pt x="63" y="108"/>
                  </a:lnTo>
                  <a:lnTo>
                    <a:pt x="57" y="120"/>
                  </a:lnTo>
                  <a:lnTo>
                    <a:pt x="52" y="131"/>
                  </a:lnTo>
                  <a:lnTo>
                    <a:pt x="49" y="145"/>
                  </a:lnTo>
                  <a:lnTo>
                    <a:pt x="45" y="159"/>
                  </a:lnTo>
                  <a:lnTo>
                    <a:pt x="42" y="174"/>
                  </a:lnTo>
                  <a:lnTo>
                    <a:pt x="41" y="190"/>
                  </a:lnTo>
                  <a:lnTo>
                    <a:pt x="50" y="190"/>
                  </a:lnTo>
                  <a:lnTo>
                    <a:pt x="75" y="190"/>
                  </a:lnTo>
                  <a:lnTo>
                    <a:pt x="112" y="190"/>
                  </a:lnTo>
                  <a:lnTo>
                    <a:pt x="152" y="190"/>
                  </a:lnTo>
                  <a:lnTo>
                    <a:pt x="194" y="190"/>
                  </a:lnTo>
                  <a:lnTo>
                    <a:pt x="229" y="190"/>
                  </a:lnTo>
                  <a:lnTo>
                    <a:pt x="255" y="190"/>
                  </a:lnTo>
                  <a:lnTo>
                    <a:pt x="265" y="190"/>
                  </a:lnTo>
                  <a:close/>
                  <a:moveTo>
                    <a:pt x="306" y="236"/>
                  </a:moveTo>
                  <a:lnTo>
                    <a:pt x="295" y="236"/>
                  </a:lnTo>
                  <a:lnTo>
                    <a:pt x="265" y="236"/>
                  </a:lnTo>
                  <a:lnTo>
                    <a:pt x="222" y="236"/>
                  </a:lnTo>
                  <a:lnTo>
                    <a:pt x="172" y="236"/>
                  </a:lnTo>
                  <a:lnTo>
                    <a:pt x="124" y="236"/>
                  </a:lnTo>
                  <a:lnTo>
                    <a:pt x="81" y="236"/>
                  </a:lnTo>
                  <a:lnTo>
                    <a:pt x="51" y="236"/>
                  </a:lnTo>
                  <a:lnTo>
                    <a:pt x="39" y="236"/>
                  </a:lnTo>
                  <a:lnTo>
                    <a:pt x="41" y="252"/>
                  </a:lnTo>
                  <a:lnTo>
                    <a:pt x="43" y="268"/>
                  </a:lnTo>
                  <a:lnTo>
                    <a:pt x="45" y="282"/>
                  </a:lnTo>
                  <a:lnTo>
                    <a:pt x="50" y="297"/>
                  </a:lnTo>
                  <a:lnTo>
                    <a:pt x="55" y="310"/>
                  </a:lnTo>
                  <a:lnTo>
                    <a:pt x="61" y="323"/>
                  </a:lnTo>
                  <a:lnTo>
                    <a:pt x="67" y="335"/>
                  </a:lnTo>
                  <a:lnTo>
                    <a:pt x="74" y="345"/>
                  </a:lnTo>
                  <a:lnTo>
                    <a:pt x="82" y="355"/>
                  </a:lnTo>
                  <a:lnTo>
                    <a:pt x="90" y="363"/>
                  </a:lnTo>
                  <a:lnTo>
                    <a:pt x="100" y="370"/>
                  </a:lnTo>
                  <a:lnTo>
                    <a:pt x="109" y="376"/>
                  </a:lnTo>
                  <a:lnTo>
                    <a:pt x="120" y="381"/>
                  </a:lnTo>
                  <a:lnTo>
                    <a:pt x="130" y="385"/>
                  </a:lnTo>
                  <a:lnTo>
                    <a:pt x="141" y="386"/>
                  </a:lnTo>
                  <a:lnTo>
                    <a:pt x="152" y="387"/>
                  </a:lnTo>
                  <a:lnTo>
                    <a:pt x="160" y="386"/>
                  </a:lnTo>
                  <a:lnTo>
                    <a:pt x="169" y="385"/>
                  </a:lnTo>
                  <a:lnTo>
                    <a:pt x="177" y="383"/>
                  </a:lnTo>
                  <a:lnTo>
                    <a:pt x="184" y="381"/>
                  </a:lnTo>
                  <a:lnTo>
                    <a:pt x="191" y="377"/>
                  </a:lnTo>
                  <a:lnTo>
                    <a:pt x="198" y="373"/>
                  </a:lnTo>
                  <a:lnTo>
                    <a:pt x="206" y="368"/>
                  </a:lnTo>
                  <a:lnTo>
                    <a:pt x="213" y="362"/>
                  </a:lnTo>
                  <a:lnTo>
                    <a:pt x="219" y="356"/>
                  </a:lnTo>
                  <a:lnTo>
                    <a:pt x="226" y="349"/>
                  </a:lnTo>
                  <a:lnTo>
                    <a:pt x="231" y="342"/>
                  </a:lnTo>
                  <a:lnTo>
                    <a:pt x="236" y="333"/>
                  </a:lnTo>
                  <a:lnTo>
                    <a:pt x="246" y="316"/>
                  </a:lnTo>
                  <a:lnTo>
                    <a:pt x="254" y="294"/>
                  </a:lnTo>
                  <a:lnTo>
                    <a:pt x="260" y="294"/>
                  </a:lnTo>
                  <a:lnTo>
                    <a:pt x="276" y="294"/>
                  </a:lnTo>
                  <a:lnTo>
                    <a:pt x="290" y="294"/>
                  </a:lnTo>
                  <a:lnTo>
                    <a:pt x="297" y="294"/>
                  </a:lnTo>
                  <a:lnTo>
                    <a:pt x="292" y="312"/>
                  </a:lnTo>
                  <a:lnTo>
                    <a:pt x="286" y="328"/>
                  </a:lnTo>
                  <a:lnTo>
                    <a:pt x="279" y="342"/>
                  </a:lnTo>
                  <a:lnTo>
                    <a:pt x="272" y="356"/>
                  </a:lnTo>
                  <a:lnTo>
                    <a:pt x="265" y="368"/>
                  </a:lnTo>
                  <a:lnTo>
                    <a:pt x="257" y="380"/>
                  </a:lnTo>
                  <a:lnTo>
                    <a:pt x="248" y="391"/>
                  </a:lnTo>
                  <a:lnTo>
                    <a:pt x="240" y="400"/>
                  </a:lnTo>
                  <a:lnTo>
                    <a:pt x="231" y="410"/>
                  </a:lnTo>
                  <a:lnTo>
                    <a:pt x="221" y="417"/>
                  </a:lnTo>
                  <a:lnTo>
                    <a:pt x="210" y="423"/>
                  </a:lnTo>
                  <a:lnTo>
                    <a:pt x="200" y="429"/>
                  </a:lnTo>
                  <a:lnTo>
                    <a:pt x="189" y="432"/>
                  </a:lnTo>
                  <a:lnTo>
                    <a:pt x="177" y="434"/>
                  </a:lnTo>
                  <a:lnTo>
                    <a:pt x="166" y="437"/>
                  </a:lnTo>
                  <a:lnTo>
                    <a:pt x="155" y="437"/>
                  </a:lnTo>
                  <a:lnTo>
                    <a:pt x="138" y="437"/>
                  </a:lnTo>
                  <a:lnTo>
                    <a:pt x="122" y="433"/>
                  </a:lnTo>
                  <a:lnTo>
                    <a:pt x="108" y="429"/>
                  </a:lnTo>
                  <a:lnTo>
                    <a:pt x="94" y="421"/>
                  </a:lnTo>
                  <a:lnTo>
                    <a:pt x="81" y="412"/>
                  </a:lnTo>
                  <a:lnTo>
                    <a:pt x="68" y="401"/>
                  </a:lnTo>
                  <a:lnTo>
                    <a:pt x="56" y="388"/>
                  </a:lnTo>
                  <a:lnTo>
                    <a:pt x="45" y="373"/>
                  </a:lnTo>
                  <a:lnTo>
                    <a:pt x="35" y="356"/>
                  </a:lnTo>
                  <a:lnTo>
                    <a:pt x="25" y="339"/>
                  </a:lnTo>
                  <a:lnTo>
                    <a:pt x="18" y="320"/>
                  </a:lnTo>
                  <a:lnTo>
                    <a:pt x="11" y="301"/>
                  </a:lnTo>
                  <a:lnTo>
                    <a:pt x="6" y="282"/>
                  </a:lnTo>
                  <a:lnTo>
                    <a:pt x="3" y="262"/>
                  </a:lnTo>
                  <a:lnTo>
                    <a:pt x="1" y="241"/>
                  </a:lnTo>
                  <a:lnTo>
                    <a:pt x="0" y="218"/>
                  </a:lnTo>
                  <a:lnTo>
                    <a:pt x="1" y="194"/>
                  </a:lnTo>
                  <a:lnTo>
                    <a:pt x="3" y="173"/>
                  </a:lnTo>
                  <a:lnTo>
                    <a:pt x="6" y="152"/>
                  </a:lnTo>
                  <a:lnTo>
                    <a:pt x="11" y="131"/>
                  </a:lnTo>
                  <a:lnTo>
                    <a:pt x="17" y="112"/>
                  </a:lnTo>
                  <a:lnTo>
                    <a:pt x="25" y="95"/>
                  </a:lnTo>
                  <a:lnTo>
                    <a:pt x="33" y="78"/>
                  </a:lnTo>
                  <a:lnTo>
                    <a:pt x="44" y="61"/>
                  </a:lnTo>
                  <a:lnTo>
                    <a:pt x="55" y="47"/>
                  </a:lnTo>
                  <a:lnTo>
                    <a:pt x="67" y="35"/>
                  </a:lnTo>
                  <a:lnTo>
                    <a:pt x="80" y="25"/>
                  </a:lnTo>
                  <a:lnTo>
                    <a:pt x="94" y="15"/>
                  </a:lnTo>
                  <a:lnTo>
                    <a:pt x="108" y="9"/>
                  </a:lnTo>
                  <a:lnTo>
                    <a:pt x="124" y="3"/>
                  </a:lnTo>
                  <a:lnTo>
                    <a:pt x="139" y="1"/>
                  </a:lnTo>
                  <a:lnTo>
                    <a:pt x="156" y="0"/>
                  </a:lnTo>
                  <a:lnTo>
                    <a:pt x="172" y="1"/>
                  </a:lnTo>
                  <a:lnTo>
                    <a:pt x="188" y="4"/>
                  </a:lnTo>
                  <a:lnTo>
                    <a:pt x="202" y="9"/>
                  </a:lnTo>
                  <a:lnTo>
                    <a:pt x="216" y="16"/>
                  </a:lnTo>
                  <a:lnTo>
                    <a:pt x="229" y="25"/>
                  </a:lnTo>
                  <a:lnTo>
                    <a:pt x="242" y="36"/>
                  </a:lnTo>
                  <a:lnTo>
                    <a:pt x="253" y="50"/>
                  </a:lnTo>
                  <a:lnTo>
                    <a:pt x="265" y="64"/>
                  </a:lnTo>
                  <a:lnTo>
                    <a:pt x="274" y="80"/>
                  </a:lnTo>
                  <a:lnTo>
                    <a:pt x="283" y="99"/>
                  </a:lnTo>
                  <a:lnTo>
                    <a:pt x="290" y="118"/>
                  </a:lnTo>
                  <a:lnTo>
                    <a:pt x="296" y="139"/>
                  </a:lnTo>
                  <a:lnTo>
                    <a:pt x="301" y="160"/>
                  </a:lnTo>
                  <a:lnTo>
                    <a:pt x="304" y="183"/>
                  </a:lnTo>
                  <a:lnTo>
                    <a:pt x="305" y="206"/>
                  </a:lnTo>
                  <a:lnTo>
                    <a:pt x="306" y="231"/>
                  </a:lnTo>
                  <a:lnTo>
                    <a:pt x="306" y="234"/>
                  </a:lnTo>
                  <a:lnTo>
                    <a:pt x="306" y="2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5">
              <a:extLst>
                <a:ext uri="{FF2B5EF4-FFF2-40B4-BE49-F238E27FC236}">
                  <a16:creationId xmlns:a16="http://schemas.microsoft.com/office/drawing/2014/main" id="{EF6506E8-AA49-B139-B547-CB242A247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1" y="777"/>
              <a:ext cx="21" cy="85"/>
            </a:xfrm>
            <a:custGeom>
              <a:avLst/>
              <a:gdLst>
                <a:gd name="T0" fmla="*/ 0 w 106"/>
                <a:gd name="T1" fmla="*/ 0 h 422"/>
                <a:gd name="T2" fmla="*/ 0 w 106"/>
                <a:gd name="T3" fmla="*/ 0 h 422"/>
                <a:gd name="T4" fmla="*/ 0 w 106"/>
                <a:gd name="T5" fmla="*/ 0 h 422"/>
                <a:gd name="T6" fmla="*/ 0 w 106"/>
                <a:gd name="T7" fmla="*/ 0 h 422"/>
                <a:gd name="T8" fmla="*/ 0 w 106"/>
                <a:gd name="T9" fmla="*/ 0 h 422"/>
                <a:gd name="T10" fmla="*/ 0 w 106"/>
                <a:gd name="T11" fmla="*/ 0 h 422"/>
                <a:gd name="T12" fmla="*/ 0 w 106"/>
                <a:gd name="T13" fmla="*/ 0 h 422"/>
                <a:gd name="T14" fmla="*/ 0 w 106"/>
                <a:gd name="T15" fmla="*/ 0 h 422"/>
                <a:gd name="T16" fmla="*/ 0 w 106"/>
                <a:gd name="T17" fmla="*/ 0 h 422"/>
                <a:gd name="T18" fmla="*/ 0 w 106"/>
                <a:gd name="T19" fmla="*/ 0 h 422"/>
                <a:gd name="T20" fmla="*/ 0 w 106"/>
                <a:gd name="T21" fmla="*/ 0 h 422"/>
                <a:gd name="T22" fmla="*/ 0 w 106"/>
                <a:gd name="T23" fmla="*/ 0 h 422"/>
                <a:gd name="T24" fmla="*/ 0 w 106"/>
                <a:gd name="T25" fmla="*/ 0 h 422"/>
                <a:gd name="T26" fmla="*/ 0 w 106"/>
                <a:gd name="T27" fmla="*/ 0 h 422"/>
                <a:gd name="T28" fmla="*/ 0 w 106"/>
                <a:gd name="T29" fmla="*/ 0 h 422"/>
                <a:gd name="T30" fmla="*/ 0 w 106"/>
                <a:gd name="T31" fmla="*/ 0 h 422"/>
                <a:gd name="T32" fmla="*/ 0 w 106"/>
                <a:gd name="T33" fmla="*/ 0 h 422"/>
                <a:gd name="T34" fmla="*/ 0 w 106"/>
                <a:gd name="T35" fmla="*/ 0 h 422"/>
                <a:gd name="T36" fmla="*/ 0 w 106"/>
                <a:gd name="T37" fmla="*/ 0 h 422"/>
                <a:gd name="T38" fmla="*/ 0 w 106"/>
                <a:gd name="T39" fmla="*/ 0 h 422"/>
                <a:gd name="T40" fmla="*/ 0 w 106"/>
                <a:gd name="T41" fmla="*/ 0 h 422"/>
                <a:gd name="T42" fmla="*/ 0 w 106"/>
                <a:gd name="T43" fmla="*/ 0 h 422"/>
                <a:gd name="T44" fmla="*/ 0 w 106"/>
                <a:gd name="T45" fmla="*/ 0 h 422"/>
                <a:gd name="T46" fmla="*/ 0 w 106"/>
                <a:gd name="T47" fmla="*/ 0 h 422"/>
                <a:gd name="T48" fmla="*/ 0 w 106"/>
                <a:gd name="T49" fmla="*/ 0 h 422"/>
                <a:gd name="T50" fmla="*/ 0 w 106"/>
                <a:gd name="T51" fmla="*/ 0 h 422"/>
                <a:gd name="T52" fmla="*/ 0 w 106"/>
                <a:gd name="T53" fmla="*/ 0 h 422"/>
                <a:gd name="T54" fmla="*/ 0 w 106"/>
                <a:gd name="T55" fmla="*/ 0 h 422"/>
                <a:gd name="T56" fmla="*/ 0 w 106"/>
                <a:gd name="T57" fmla="*/ 0 h 422"/>
                <a:gd name="T58" fmla="*/ 0 w 106"/>
                <a:gd name="T59" fmla="*/ 0 h 422"/>
                <a:gd name="T60" fmla="*/ 0 w 106"/>
                <a:gd name="T61" fmla="*/ 0 h 422"/>
                <a:gd name="T62" fmla="*/ 0 w 106"/>
                <a:gd name="T63" fmla="*/ 0 h 422"/>
                <a:gd name="T64" fmla="*/ 0 w 106"/>
                <a:gd name="T65" fmla="*/ 0 h 422"/>
                <a:gd name="T66" fmla="*/ 0 w 106"/>
                <a:gd name="T67" fmla="*/ 0 h 422"/>
                <a:gd name="T68" fmla="*/ 0 w 106"/>
                <a:gd name="T69" fmla="*/ 0 h 422"/>
                <a:gd name="T70" fmla="*/ 0 w 106"/>
                <a:gd name="T71" fmla="*/ 0 h 422"/>
                <a:gd name="T72" fmla="*/ 0 w 106"/>
                <a:gd name="T73" fmla="*/ 0 h 422"/>
                <a:gd name="T74" fmla="*/ 0 w 106"/>
                <a:gd name="T75" fmla="*/ 0 h 422"/>
                <a:gd name="T76" fmla="*/ 0 w 106"/>
                <a:gd name="T77" fmla="*/ 0 h 422"/>
                <a:gd name="T78" fmla="*/ 0 w 106"/>
                <a:gd name="T79" fmla="*/ 0 h 422"/>
                <a:gd name="T80" fmla="*/ 0 w 106"/>
                <a:gd name="T81" fmla="*/ 0 h 422"/>
                <a:gd name="T82" fmla="*/ 0 w 106"/>
                <a:gd name="T83" fmla="*/ 0 h 422"/>
                <a:gd name="T84" fmla="*/ 0 w 106"/>
                <a:gd name="T85" fmla="*/ 0 h 422"/>
                <a:gd name="T86" fmla="*/ 0 w 106"/>
                <a:gd name="T87" fmla="*/ 0 h 422"/>
                <a:gd name="T88" fmla="*/ 0 w 106"/>
                <a:gd name="T89" fmla="*/ 0 h 422"/>
                <a:gd name="T90" fmla="*/ 0 w 106"/>
                <a:gd name="T91" fmla="*/ 0 h 422"/>
                <a:gd name="T92" fmla="*/ 0 w 106"/>
                <a:gd name="T93" fmla="*/ 0 h 422"/>
                <a:gd name="T94" fmla="*/ 0 w 106"/>
                <a:gd name="T95" fmla="*/ 0 h 422"/>
                <a:gd name="T96" fmla="*/ 0 w 106"/>
                <a:gd name="T97" fmla="*/ 0 h 422"/>
                <a:gd name="T98" fmla="*/ 0 w 106"/>
                <a:gd name="T99" fmla="*/ 0 h 422"/>
                <a:gd name="T100" fmla="*/ 0 w 106"/>
                <a:gd name="T101" fmla="*/ 0 h 422"/>
                <a:gd name="T102" fmla="*/ 0 w 106"/>
                <a:gd name="T103" fmla="*/ 0 h 422"/>
                <a:gd name="T104" fmla="*/ 0 w 106"/>
                <a:gd name="T105" fmla="*/ 0 h 422"/>
                <a:gd name="T106" fmla="*/ 0 w 106"/>
                <a:gd name="T107" fmla="*/ 0 h 422"/>
                <a:gd name="T108" fmla="*/ 0 w 106"/>
                <a:gd name="T109" fmla="*/ 0 h 4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06" h="422">
                  <a:moveTo>
                    <a:pt x="38" y="422"/>
                  </a:moveTo>
                  <a:lnTo>
                    <a:pt x="32" y="422"/>
                  </a:lnTo>
                  <a:lnTo>
                    <a:pt x="19" y="422"/>
                  </a:lnTo>
                  <a:lnTo>
                    <a:pt x="6" y="422"/>
                  </a:lnTo>
                  <a:lnTo>
                    <a:pt x="0" y="422"/>
                  </a:lnTo>
                  <a:lnTo>
                    <a:pt x="0" y="404"/>
                  </a:lnTo>
                  <a:lnTo>
                    <a:pt x="0" y="357"/>
                  </a:lnTo>
                  <a:lnTo>
                    <a:pt x="0" y="290"/>
                  </a:lnTo>
                  <a:lnTo>
                    <a:pt x="0" y="214"/>
                  </a:lnTo>
                  <a:lnTo>
                    <a:pt x="0" y="138"/>
                  </a:lnTo>
                  <a:lnTo>
                    <a:pt x="0" y="72"/>
                  </a:lnTo>
                  <a:lnTo>
                    <a:pt x="0" y="25"/>
                  </a:lnTo>
                  <a:lnTo>
                    <a:pt x="0" y="7"/>
                  </a:lnTo>
                  <a:lnTo>
                    <a:pt x="6" y="7"/>
                  </a:lnTo>
                  <a:lnTo>
                    <a:pt x="18" y="7"/>
                  </a:lnTo>
                  <a:lnTo>
                    <a:pt x="31" y="7"/>
                  </a:lnTo>
                  <a:lnTo>
                    <a:pt x="36" y="7"/>
                  </a:lnTo>
                  <a:lnTo>
                    <a:pt x="36" y="15"/>
                  </a:lnTo>
                  <a:lnTo>
                    <a:pt x="36" y="31"/>
                  </a:lnTo>
                  <a:lnTo>
                    <a:pt x="36" y="48"/>
                  </a:lnTo>
                  <a:lnTo>
                    <a:pt x="36" y="55"/>
                  </a:lnTo>
                  <a:lnTo>
                    <a:pt x="43" y="42"/>
                  </a:lnTo>
                  <a:lnTo>
                    <a:pt x="50" y="31"/>
                  </a:lnTo>
                  <a:lnTo>
                    <a:pt x="58" y="22"/>
                  </a:lnTo>
                  <a:lnTo>
                    <a:pt x="67" y="15"/>
                  </a:lnTo>
                  <a:lnTo>
                    <a:pt x="75" y="9"/>
                  </a:lnTo>
                  <a:lnTo>
                    <a:pt x="84" y="5"/>
                  </a:lnTo>
                  <a:lnTo>
                    <a:pt x="94" y="2"/>
                  </a:lnTo>
                  <a:lnTo>
                    <a:pt x="105" y="0"/>
                  </a:lnTo>
                  <a:lnTo>
                    <a:pt x="105" y="10"/>
                  </a:lnTo>
                  <a:lnTo>
                    <a:pt x="106" y="30"/>
                  </a:lnTo>
                  <a:lnTo>
                    <a:pt x="106" y="50"/>
                  </a:lnTo>
                  <a:lnTo>
                    <a:pt x="106" y="59"/>
                  </a:lnTo>
                  <a:lnTo>
                    <a:pt x="96" y="60"/>
                  </a:lnTo>
                  <a:lnTo>
                    <a:pt x="89" y="62"/>
                  </a:lnTo>
                  <a:lnTo>
                    <a:pt x="81" y="66"/>
                  </a:lnTo>
                  <a:lnTo>
                    <a:pt x="75" y="68"/>
                  </a:lnTo>
                  <a:lnTo>
                    <a:pt x="69" y="73"/>
                  </a:lnTo>
                  <a:lnTo>
                    <a:pt x="63" y="78"/>
                  </a:lnTo>
                  <a:lnTo>
                    <a:pt x="58" y="82"/>
                  </a:lnTo>
                  <a:lnTo>
                    <a:pt x="54" y="88"/>
                  </a:lnTo>
                  <a:lnTo>
                    <a:pt x="50" y="95"/>
                  </a:lnTo>
                  <a:lnTo>
                    <a:pt x="48" y="104"/>
                  </a:lnTo>
                  <a:lnTo>
                    <a:pt x="45" y="112"/>
                  </a:lnTo>
                  <a:lnTo>
                    <a:pt x="43" y="122"/>
                  </a:lnTo>
                  <a:lnTo>
                    <a:pt x="39" y="145"/>
                  </a:lnTo>
                  <a:lnTo>
                    <a:pt x="38" y="171"/>
                  </a:lnTo>
                  <a:lnTo>
                    <a:pt x="38" y="182"/>
                  </a:lnTo>
                  <a:lnTo>
                    <a:pt x="38" y="211"/>
                  </a:lnTo>
                  <a:lnTo>
                    <a:pt x="38" y="251"/>
                  </a:lnTo>
                  <a:lnTo>
                    <a:pt x="38" y="296"/>
                  </a:lnTo>
                  <a:lnTo>
                    <a:pt x="38" y="343"/>
                  </a:lnTo>
                  <a:lnTo>
                    <a:pt x="38" y="383"/>
                  </a:lnTo>
                  <a:lnTo>
                    <a:pt x="38" y="411"/>
                  </a:lnTo>
                  <a:lnTo>
                    <a:pt x="38" y="4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6">
              <a:extLst>
                <a:ext uri="{FF2B5EF4-FFF2-40B4-BE49-F238E27FC236}">
                  <a16:creationId xmlns:a16="http://schemas.microsoft.com/office/drawing/2014/main" id="{D3EF39E8-14F1-09CF-8D7C-9869B34EEC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46" y="777"/>
              <a:ext cx="60" cy="87"/>
            </a:xfrm>
            <a:custGeom>
              <a:avLst/>
              <a:gdLst>
                <a:gd name="T0" fmla="*/ 0 w 302"/>
                <a:gd name="T1" fmla="*/ 0 h 435"/>
                <a:gd name="T2" fmla="*/ 0 w 302"/>
                <a:gd name="T3" fmla="*/ 0 h 435"/>
                <a:gd name="T4" fmla="*/ 0 w 302"/>
                <a:gd name="T5" fmla="*/ 0 h 435"/>
                <a:gd name="T6" fmla="*/ 0 w 302"/>
                <a:gd name="T7" fmla="*/ 0 h 435"/>
                <a:gd name="T8" fmla="*/ 0 w 302"/>
                <a:gd name="T9" fmla="*/ 0 h 435"/>
                <a:gd name="T10" fmla="*/ 0 w 302"/>
                <a:gd name="T11" fmla="*/ 0 h 435"/>
                <a:gd name="T12" fmla="*/ 0 w 302"/>
                <a:gd name="T13" fmla="*/ 0 h 435"/>
                <a:gd name="T14" fmla="*/ 0 w 302"/>
                <a:gd name="T15" fmla="*/ 0 h 435"/>
                <a:gd name="T16" fmla="*/ 0 w 302"/>
                <a:gd name="T17" fmla="*/ 0 h 435"/>
                <a:gd name="T18" fmla="*/ 0 w 302"/>
                <a:gd name="T19" fmla="*/ 0 h 435"/>
                <a:gd name="T20" fmla="*/ 0 w 302"/>
                <a:gd name="T21" fmla="*/ 0 h 435"/>
                <a:gd name="T22" fmla="*/ 0 w 302"/>
                <a:gd name="T23" fmla="*/ 0 h 435"/>
                <a:gd name="T24" fmla="*/ 0 w 302"/>
                <a:gd name="T25" fmla="*/ 0 h 435"/>
                <a:gd name="T26" fmla="*/ 0 w 302"/>
                <a:gd name="T27" fmla="*/ 0 h 435"/>
                <a:gd name="T28" fmla="*/ 0 w 302"/>
                <a:gd name="T29" fmla="*/ 0 h 435"/>
                <a:gd name="T30" fmla="*/ 0 w 302"/>
                <a:gd name="T31" fmla="*/ 0 h 435"/>
                <a:gd name="T32" fmla="*/ 0 w 302"/>
                <a:gd name="T33" fmla="*/ 0 h 435"/>
                <a:gd name="T34" fmla="*/ 0 w 302"/>
                <a:gd name="T35" fmla="*/ 0 h 435"/>
                <a:gd name="T36" fmla="*/ 0 w 302"/>
                <a:gd name="T37" fmla="*/ 0 h 435"/>
                <a:gd name="T38" fmla="*/ 0 w 302"/>
                <a:gd name="T39" fmla="*/ 0 h 435"/>
                <a:gd name="T40" fmla="*/ 0 w 302"/>
                <a:gd name="T41" fmla="*/ 0 h 435"/>
                <a:gd name="T42" fmla="*/ 0 w 302"/>
                <a:gd name="T43" fmla="*/ 0 h 435"/>
                <a:gd name="T44" fmla="*/ 0 w 302"/>
                <a:gd name="T45" fmla="*/ 0 h 435"/>
                <a:gd name="T46" fmla="*/ 0 w 302"/>
                <a:gd name="T47" fmla="*/ 0 h 435"/>
                <a:gd name="T48" fmla="*/ 0 w 302"/>
                <a:gd name="T49" fmla="*/ 0 h 435"/>
                <a:gd name="T50" fmla="*/ 0 w 302"/>
                <a:gd name="T51" fmla="*/ 0 h 435"/>
                <a:gd name="T52" fmla="*/ 0 w 302"/>
                <a:gd name="T53" fmla="*/ 0 h 435"/>
                <a:gd name="T54" fmla="*/ 0 w 302"/>
                <a:gd name="T55" fmla="*/ 0 h 435"/>
                <a:gd name="T56" fmla="*/ 0 w 302"/>
                <a:gd name="T57" fmla="*/ 0 h 435"/>
                <a:gd name="T58" fmla="*/ 0 w 302"/>
                <a:gd name="T59" fmla="*/ 0 h 435"/>
                <a:gd name="T60" fmla="*/ 0 w 302"/>
                <a:gd name="T61" fmla="*/ 0 h 435"/>
                <a:gd name="T62" fmla="*/ 0 w 302"/>
                <a:gd name="T63" fmla="*/ 0 h 435"/>
                <a:gd name="T64" fmla="*/ 0 w 302"/>
                <a:gd name="T65" fmla="*/ 0 h 435"/>
                <a:gd name="T66" fmla="*/ 0 w 302"/>
                <a:gd name="T67" fmla="*/ 0 h 435"/>
                <a:gd name="T68" fmla="*/ 0 w 302"/>
                <a:gd name="T69" fmla="*/ 0 h 435"/>
                <a:gd name="T70" fmla="*/ 0 w 302"/>
                <a:gd name="T71" fmla="*/ 0 h 435"/>
                <a:gd name="T72" fmla="*/ 0 w 302"/>
                <a:gd name="T73" fmla="*/ 0 h 435"/>
                <a:gd name="T74" fmla="*/ 0 w 302"/>
                <a:gd name="T75" fmla="*/ 0 h 435"/>
                <a:gd name="T76" fmla="*/ 0 w 302"/>
                <a:gd name="T77" fmla="*/ 0 h 435"/>
                <a:gd name="T78" fmla="*/ 0 w 302"/>
                <a:gd name="T79" fmla="*/ 0 h 435"/>
                <a:gd name="T80" fmla="*/ 0 w 302"/>
                <a:gd name="T81" fmla="*/ 0 h 435"/>
                <a:gd name="T82" fmla="*/ 0 w 302"/>
                <a:gd name="T83" fmla="*/ 0 h 435"/>
                <a:gd name="T84" fmla="*/ 0 w 302"/>
                <a:gd name="T85" fmla="*/ 0 h 435"/>
                <a:gd name="T86" fmla="*/ 0 w 302"/>
                <a:gd name="T87" fmla="*/ 0 h 435"/>
                <a:gd name="T88" fmla="*/ 0 w 302"/>
                <a:gd name="T89" fmla="*/ 0 h 435"/>
                <a:gd name="T90" fmla="*/ 0 w 302"/>
                <a:gd name="T91" fmla="*/ 0 h 435"/>
                <a:gd name="T92" fmla="*/ 0 w 302"/>
                <a:gd name="T93" fmla="*/ 0 h 435"/>
                <a:gd name="T94" fmla="*/ 0 w 302"/>
                <a:gd name="T95" fmla="*/ 0 h 435"/>
                <a:gd name="T96" fmla="*/ 0 w 302"/>
                <a:gd name="T97" fmla="*/ 0 h 4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02" h="435">
                  <a:moveTo>
                    <a:pt x="264" y="214"/>
                  </a:moveTo>
                  <a:lnTo>
                    <a:pt x="264" y="197"/>
                  </a:lnTo>
                  <a:lnTo>
                    <a:pt x="263" y="182"/>
                  </a:lnTo>
                  <a:lnTo>
                    <a:pt x="260" y="166"/>
                  </a:lnTo>
                  <a:lnTo>
                    <a:pt x="256" y="152"/>
                  </a:lnTo>
                  <a:lnTo>
                    <a:pt x="251" y="138"/>
                  </a:lnTo>
                  <a:lnTo>
                    <a:pt x="245" y="124"/>
                  </a:lnTo>
                  <a:lnTo>
                    <a:pt x="239" y="110"/>
                  </a:lnTo>
                  <a:lnTo>
                    <a:pt x="231" y="99"/>
                  </a:lnTo>
                  <a:lnTo>
                    <a:pt x="223" y="87"/>
                  </a:lnTo>
                  <a:lnTo>
                    <a:pt x="213" y="77"/>
                  </a:lnTo>
                  <a:lnTo>
                    <a:pt x="205" y="69"/>
                  </a:lnTo>
                  <a:lnTo>
                    <a:pt x="195" y="62"/>
                  </a:lnTo>
                  <a:lnTo>
                    <a:pt x="185" y="56"/>
                  </a:lnTo>
                  <a:lnTo>
                    <a:pt x="175" y="52"/>
                  </a:lnTo>
                  <a:lnTo>
                    <a:pt x="165" y="50"/>
                  </a:lnTo>
                  <a:lnTo>
                    <a:pt x="154" y="49"/>
                  </a:lnTo>
                  <a:lnTo>
                    <a:pt x="142" y="50"/>
                  </a:lnTo>
                  <a:lnTo>
                    <a:pt x="130" y="52"/>
                  </a:lnTo>
                  <a:lnTo>
                    <a:pt x="120" y="56"/>
                  </a:lnTo>
                  <a:lnTo>
                    <a:pt x="109" y="62"/>
                  </a:lnTo>
                  <a:lnTo>
                    <a:pt x="99" y="69"/>
                  </a:lnTo>
                  <a:lnTo>
                    <a:pt x="90" y="77"/>
                  </a:lnTo>
                  <a:lnTo>
                    <a:pt x="80" y="87"/>
                  </a:lnTo>
                  <a:lnTo>
                    <a:pt x="72" y="99"/>
                  </a:lnTo>
                  <a:lnTo>
                    <a:pt x="65" y="112"/>
                  </a:lnTo>
                  <a:lnTo>
                    <a:pt x="58" y="125"/>
                  </a:lnTo>
                  <a:lnTo>
                    <a:pt x="52" y="139"/>
                  </a:lnTo>
                  <a:lnTo>
                    <a:pt x="47" y="153"/>
                  </a:lnTo>
                  <a:lnTo>
                    <a:pt x="44" y="169"/>
                  </a:lnTo>
                  <a:lnTo>
                    <a:pt x="41" y="185"/>
                  </a:lnTo>
                  <a:lnTo>
                    <a:pt x="39" y="203"/>
                  </a:lnTo>
                  <a:lnTo>
                    <a:pt x="39" y="221"/>
                  </a:lnTo>
                  <a:lnTo>
                    <a:pt x="39" y="238"/>
                  </a:lnTo>
                  <a:lnTo>
                    <a:pt x="41" y="254"/>
                  </a:lnTo>
                  <a:lnTo>
                    <a:pt x="44" y="270"/>
                  </a:lnTo>
                  <a:lnTo>
                    <a:pt x="47" y="284"/>
                  </a:lnTo>
                  <a:lnTo>
                    <a:pt x="52" y="299"/>
                  </a:lnTo>
                  <a:lnTo>
                    <a:pt x="58" y="312"/>
                  </a:lnTo>
                  <a:lnTo>
                    <a:pt x="65" y="326"/>
                  </a:lnTo>
                  <a:lnTo>
                    <a:pt x="72" y="337"/>
                  </a:lnTo>
                  <a:lnTo>
                    <a:pt x="80" y="349"/>
                  </a:lnTo>
                  <a:lnTo>
                    <a:pt x="90" y="359"/>
                  </a:lnTo>
                  <a:lnTo>
                    <a:pt x="99" y="367"/>
                  </a:lnTo>
                  <a:lnTo>
                    <a:pt x="109" y="373"/>
                  </a:lnTo>
                  <a:lnTo>
                    <a:pt x="120" y="379"/>
                  </a:lnTo>
                  <a:lnTo>
                    <a:pt x="130" y="383"/>
                  </a:lnTo>
                  <a:lnTo>
                    <a:pt x="141" y="385"/>
                  </a:lnTo>
                  <a:lnTo>
                    <a:pt x="153" y="385"/>
                  </a:lnTo>
                  <a:lnTo>
                    <a:pt x="163" y="385"/>
                  </a:lnTo>
                  <a:lnTo>
                    <a:pt x="174" y="383"/>
                  </a:lnTo>
                  <a:lnTo>
                    <a:pt x="185" y="378"/>
                  </a:lnTo>
                  <a:lnTo>
                    <a:pt x="194" y="373"/>
                  </a:lnTo>
                  <a:lnTo>
                    <a:pt x="205" y="366"/>
                  </a:lnTo>
                  <a:lnTo>
                    <a:pt x="213" y="358"/>
                  </a:lnTo>
                  <a:lnTo>
                    <a:pt x="223" y="347"/>
                  </a:lnTo>
                  <a:lnTo>
                    <a:pt x="231" y="335"/>
                  </a:lnTo>
                  <a:lnTo>
                    <a:pt x="239" y="322"/>
                  </a:lnTo>
                  <a:lnTo>
                    <a:pt x="246" y="309"/>
                  </a:lnTo>
                  <a:lnTo>
                    <a:pt x="251" y="295"/>
                  </a:lnTo>
                  <a:lnTo>
                    <a:pt x="256" y="279"/>
                  </a:lnTo>
                  <a:lnTo>
                    <a:pt x="260" y="264"/>
                  </a:lnTo>
                  <a:lnTo>
                    <a:pt x="263" y="248"/>
                  </a:lnTo>
                  <a:lnTo>
                    <a:pt x="264" y="232"/>
                  </a:lnTo>
                  <a:lnTo>
                    <a:pt x="264" y="214"/>
                  </a:lnTo>
                  <a:close/>
                  <a:moveTo>
                    <a:pt x="264" y="358"/>
                  </a:moveTo>
                  <a:lnTo>
                    <a:pt x="255" y="375"/>
                  </a:lnTo>
                  <a:lnTo>
                    <a:pt x="244" y="390"/>
                  </a:lnTo>
                  <a:lnTo>
                    <a:pt x="238" y="397"/>
                  </a:lnTo>
                  <a:lnTo>
                    <a:pt x="231" y="403"/>
                  </a:lnTo>
                  <a:lnTo>
                    <a:pt x="224" y="409"/>
                  </a:lnTo>
                  <a:lnTo>
                    <a:pt x="217" y="415"/>
                  </a:lnTo>
                  <a:lnTo>
                    <a:pt x="210" y="419"/>
                  </a:lnTo>
                  <a:lnTo>
                    <a:pt x="201" y="423"/>
                  </a:lnTo>
                  <a:lnTo>
                    <a:pt x="193" y="427"/>
                  </a:lnTo>
                  <a:lnTo>
                    <a:pt x="186" y="429"/>
                  </a:lnTo>
                  <a:lnTo>
                    <a:pt x="178" y="431"/>
                  </a:lnTo>
                  <a:lnTo>
                    <a:pt x="169" y="434"/>
                  </a:lnTo>
                  <a:lnTo>
                    <a:pt x="160" y="435"/>
                  </a:lnTo>
                  <a:lnTo>
                    <a:pt x="152" y="435"/>
                  </a:lnTo>
                  <a:lnTo>
                    <a:pt x="136" y="434"/>
                  </a:lnTo>
                  <a:lnTo>
                    <a:pt x="121" y="431"/>
                  </a:lnTo>
                  <a:lnTo>
                    <a:pt x="105" y="425"/>
                  </a:lnTo>
                  <a:lnTo>
                    <a:pt x="92" y="419"/>
                  </a:lnTo>
                  <a:lnTo>
                    <a:pt x="79" y="410"/>
                  </a:lnTo>
                  <a:lnTo>
                    <a:pt x="66" y="399"/>
                  </a:lnTo>
                  <a:lnTo>
                    <a:pt x="54" y="387"/>
                  </a:lnTo>
                  <a:lnTo>
                    <a:pt x="44" y="372"/>
                  </a:lnTo>
                  <a:lnTo>
                    <a:pt x="33" y="356"/>
                  </a:lnTo>
                  <a:lnTo>
                    <a:pt x="25" y="340"/>
                  </a:lnTo>
                  <a:lnTo>
                    <a:pt x="16" y="321"/>
                  </a:lnTo>
                  <a:lnTo>
                    <a:pt x="10" y="303"/>
                  </a:lnTo>
                  <a:lnTo>
                    <a:pt x="6" y="283"/>
                  </a:lnTo>
                  <a:lnTo>
                    <a:pt x="2" y="263"/>
                  </a:lnTo>
                  <a:lnTo>
                    <a:pt x="1" y="241"/>
                  </a:lnTo>
                  <a:lnTo>
                    <a:pt x="0" y="219"/>
                  </a:lnTo>
                  <a:lnTo>
                    <a:pt x="1" y="196"/>
                  </a:lnTo>
                  <a:lnTo>
                    <a:pt x="2" y="173"/>
                  </a:lnTo>
                  <a:lnTo>
                    <a:pt x="6" y="153"/>
                  </a:lnTo>
                  <a:lnTo>
                    <a:pt x="10" y="133"/>
                  </a:lnTo>
                  <a:lnTo>
                    <a:pt x="17" y="114"/>
                  </a:lnTo>
                  <a:lnTo>
                    <a:pt x="25" y="96"/>
                  </a:lnTo>
                  <a:lnTo>
                    <a:pt x="34" y="78"/>
                  </a:lnTo>
                  <a:lnTo>
                    <a:pt x="44" y="63"/>
                  </a:lnTo>
                  <a:lnTo>
                    <a:pt x="55" y="48"/>
                  </a:lnTo>
                  <a:lnTo>
                    <a:pt x="67" y="36"/>
                  </a:lnTo>
                  <a:lnTo>
                    <a:pt x="80" y="25"/>
                  </a:lnTo>
                  <a:lnTo>
                    <a:pt x="93" y="15"/>
                  </a:lnTo>
                  <a:lnTo>
                    <a:pt x="108" y="8"/>
                  </a:lnTo>
                  <a:lnTo>
                    <a:pt x="123" y="4"/>
                  </a:lnTo>
                  <a:lnTo>
                    <a:pt x="138" y="1"/>
                  </a:lnTo>
                  <a:lnTo>
                    <a:pt x="155" y="0"/>
                  </a:lnTo>
                  <a:lnTo>
                    <a:pt x="163" y="0"/>
                  </a:lnTo>
                  <a:lnTo>
                    <a:pt x="172" y="1"/>
                  </a:lnTo>
                  <a:lnTo>
                    <a:pt x="180" y="2"/>
                  </a:lnTo>
                  <a:lnTo>
                    <a:pt x="187" y="5"/>
                  </a:lnTo>
                  <a:lnTo>
                    <a:pt x="195" y="7"/>
                  </a:lnTo>
                  <a:lnTo>
                    <a:pt x="203" y="11"/>
                  </a:lnTo>
                  <a:lnTo>
                    <a:pt x="210" y="15"/>
                  </a:lnTo>
                  <a:lnTo>
                    <a:pt x="218" y="19"/>
                  </a:lnTo>
                  <a:lnTo>
                    <a:pt x="231" y="30"/>
                  </a:lnTo>
                  <a:lnTo>
                    <a:pt x="244" y="43"/>
                  </a:lnTo>
                  <a:lnTo>
                    <a:pt x="255" y="58"/>
                  </a:lnTo>
                  <a:lnTo>
                    <a:pt x="264" y="75"/>
                  </a:lnTo>
                  <a:lnTo>
                    <a:pt x="264" y="65"/>
                  </a:lnTo>
                  <a:lnTo>
                    <a:pt x="264" y="43"/>
                  </a:lnTo>
                  <a:lnTo>
                    <a:pt x="264" y="20"/>
                  </a:lnTo>
                  <a:lnTo>
                    <a:pt x="264" y="9"/>
                  </a:lnTo>
                  <a:lnTo>
                    <a:pt x="270" y="9"/>
                  </a:lnTo>
                  <a:lnTo>
                    <a:pt x="283" y="9"/>
                  </a:lnTo>
                  <a:lnTo>
                    <a:pt x="296" y="9"/>
                  </a:lnTo>
                  <a:lnTo>
                    <a:pt x="302" y="9"/>
                  </a:lnTo>
                  <a:lnTo>
                    <a:pt x="302" y="27"/>
                  </a:lnTo>
                  <a:lnTo>
                    <a:pt x="302" y="74"/>
                  </a:lnTo>
                  <a:lnTo>
                    <a:pt x="302" y="140"/>
                  </a:lnTo>
                  <a:lnTo>
                    <a:pt x="302" y="216"/>
                  </a:lnTo>
                  <a:lnTo>
                    <a:pt x="302" y="292"/>
                  </a:lnTo>
                  <a:lnTo>
                    <a:pt x="302" y="359"/>
                  </a:lnTo>
                  <a:lnTo>
                    <a:pt x="302" y="406"/>
                  </a:lnTo>
                  <a:lnTo>
                    <a:pt x="302" y="424"/>
                  </a:lnTo>
                  <a:lnTo>
                    <a:pt x="296" y="424"/>
                  </a:lnTo>
                  <a:lnTo>
                    <a:pt x="283" y="424"/>
                  </a:lnTo>
                  <a:lnTo>
                    <a:pt x="270" y="424"/>
                  </a:lnTo>
                  <a:lnTo>
                    <a:pt x="264" y="424"/>
                  </a:lnTo>
                  <a:lnTo>
                    <a:pt x="264" y="413"/>
                  </a:lnTo>
                  <a:lnTo>
                    <a:pt x="264" y="391"/>
                  </a:lnTo>
                  <a:lnTo>
                    <a:pt x="264" y="368"/>
                  </a:lnTo>
                  <a:lnTo>
                    <a:pt x="264" y="3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7">
              <a:extLst>
                <a:ext uri="{FF2B5EF4-FFF2-40B4-BE49-F238E27FC236}">
                  <a16:creationId xmlns:a16="http://schemas.microsoft.com/office/drawing/2014/main" id="{44209EB4-269F-7F13-30AA-553FB9E24D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8" y="777"/>
              <a:ext cx="60" cy="111"/>
            </a:xfrm>
            <a:custGeom>
              <a:avLst/>
              <a:gdLst>
                <a:gd name="T0" fmla="*/ 0 w 302"/>
                <a:gd name="T1" fmla="*/ 0 h 558"/>
                <a:gd name="T2" fmla="*/ 0 w 302"/>
                <a:gd name="T3" fmla="*/ 0 h 558"/>
                <a:gd name="T4" fmla="*/ 0 w 302"/>
                <a:gd name="T5" fmla="*/ 0 h 558"/>
                <a:gd name="T6" fmla="*/ 0 w 302"/>
                <a:gd name="T7" fmla="*/ 0 h 558"/>
                <a:gd name="T8" fmla="*/ 0 w 302"/>
                <a:gd name="T9" fmla="*/ 0 h 558"/>
                <a:gd name="T10" fmla="*/ 0 w 302"/>
                <a:gd name="T11" fmla="*/ 0 h 558"/>
                <a:gd name="T12" fmla="*/ 0 w 302"/>
                <a:gd name="T13" fmla="*/ 0 h 558"/>
                <a:gd name="T14" fmla="*/ 0 w 302"/>
                <a:gd name="T15" fmla="*/ 0 h 558"/>
                <a:gd name="T16" fmla="*/ 0 w 302"/>
                <a:gd name="T17" fmla="*/ 0 h 558"/>
                <a:gd name="T18" fmla="*/ 0 w 302"/>
                <a:gd name="T19" fmla="*/ 0 h 558"/>
                <a:gd name="T20" fmla="*/ 0 w 302"/>
                <a:gd name="T21" fmla="*/ 0 h 558"/>
                <a:gd name="T22" fmla="*/ 0 w 302"/>
                <a:gd name="T23" fmla="*/ 0 h 558"/>
                <a:gd name="T24" fmla="*/ 0 w 302"/>
                <a:gd name="T25" fmla="*/ 0 h 558"/>
                <a:gd name="T26" fmla="*/ 0 w 302"/>
                <a:gd name="T27" fmla="*/ 0 h 558"/>
                <a:gd name="T28" fmla="*/ 0 w 302"/>
                <a:gd name="T29" fmla="*/ 0 h 558"/>
                <a:gd name="T30" fmla="*/ 0 w 302"/>
                <a:gd name="T31" fmla="*/ 0 h 558"/>
                <a:gd name="T32" fmla="*/ 0 w 302"/>
                <a:gd name="T33" fmla="*/ 0 h 558"/>
                <a:gd name="T34" fmla="*/ 0 w 302"/>
                <a:gd name="T35" fmla="*/ 0 h 558"/>
                <a:gd name="T36" fmla="*/ 0 w 302"/>
                <a:gd name="T37" fmla="*/ 0 h 558"/>
                <a:gd name="T38" fmla="*/ 0 w 302"/>
                <a:gd name="T39" fmla="*/ 0 h 558"/>
                <a:gd name="T40" fmla="*/ 0 w 302"/>
                <a:gd name="T41" fmla="*/ 0 h 558"/>
                <a:gd name="T42" fmla="*/ 0 w 302"/>
                <a:gd name="T43" fmla="*/ 0 h 558"/>
                <a:gd name="T44" fmla="*/ 0 w 302"/>
                <a:gd name="T45" fmla="*/ 0 h 558"/>
                <a:gd name="T46" fmla="*/ 0 w 302"/>
                <a:gd name="T47" fmla="*/ 0 h 558"/>
                <a:gd name="T48" fmla="*/ 0 w 302"/>
                <a:gd name="T49" fmla="*/ 0 h 558"/>
                <a:gd name="T50" fmla="*/ 0 w 302"/>
                <a:gd name="T51" fmla="*/ 0 h 558"/>
                <a:gd name="T52" fmla="*/ 0 w 302"/>
                <a:gd name="T53" fmla="*/ 0 h 558"/>
                <a:gd name="T54" fmla="*/ 0 w 302"/>
                <a:gd name="T55" fmla="*/ 0 h 558"/>
                <a:gd name="T56" fmla="*/ 0 w 302"/>
                <a:gd name="T57" fmla="*/ 0 h 558"/>
                <a:gd name="T58" fmla="*/ 0 w 302"/>
                <a:gd name="T59" fmla="*/ 0 h 558"/>
                <a:gd name="T60" fmla="*/ 0 w 302"/>
                <a:gd name="T61" fmla="*/ 0 h 558"/>
                <a:gd name="T62" fmla="*/ 0 w 302"/>
                <a:gd name="T63" fmla="*/ 0 h 558"/>
                <a:gd name="T64" fmla="*/ 0 w 302"/>
                <a:gd name="T65" fmla="*/ 0 h 558"/>
                <a:gd name="T66" fmla="*/ 0 w 302"/>
                <a:gd name="T67" fmla="*/ 0 h 558"/>
                <a:gd name="T68" fmla="*/ 0 w 302"/>
                <a:gd name="T69" fmla="*/ 0 h 558"/>
                <a:gd name="T70" fmla="*/ 0 w 302"/>
                <a:gd name="T71" fmla="*/ 0 h 558"/>
                <a:gd name="T72" fmla="*/ 0 w 302"/>
                <a:gd name="T73" fmla="*/ 0 h 558"/>
                <a:gd name="T74" fmla="*/ 0 w 302"/>
                <a:gd name="T75" fmla="*/ 0 h 558"/>
                <a:gd name="T76" fmla="*/ 0 w 302"/>
                <a:gd name="T77" fmla="*/ 0 h 558"/>
                <a:gd name="T78" fmla="*/ 0 w 302"/>
                <a:gd name="T79" fmla="*/ 0 h 558"/>
                <a:gd name="T80" fmla="*/ 0 w 302"/>
                <a:gd name="T81" fmla="*/ 0 h 558"/>
                <a:gd name="T82" fmla="*/ 0 w 302"/>
                <a:gd name="T83" fmla="*/ 0 h 558"/>
                <a:gd name="T84" fmla="*/ 0 w 302"/>
                <a:gd name="T85" fmla="*/ 0 h 558"/>
                <a:gd name="T86" fmla="*/ 0 w 302"/>
                <a:gd name="T87" fmla="*/ 0 h 558"/>
                <a:gd name="T88" fmla="*/ 0 w 302"/>
                <a:gd name="T89" fmla="*/ 0 h 558"/>
                <a:gd name="T90" fmla="*/ 0 w 302"/>
                <a:gd name="T91" fmla="*/ 0 h 558"/>
                <a:gd name="T92" fmla="*/ 0 w 302"/>
                <a:gd name="T93" fmla="*/ 0 h 558"/>
                <a:gd name="T94" fmla="*/ 0 w 302"/>
                <a:gd name="T95" fmla="*/ 0 h 558"/>
                <a:gd name="T96" fmla="*/ 0 w 302"/>
                <a:gd name="T97" fmla="*/ 0 h 558"/>
                <a:gd name="T98" fmla="*/ 0 w 302"/>
                <a:gd name="T99" fmla="*/ 0 h 558"/>
                <a:gd name="T100" fmla="*/ 0 w 302"/>
                <a:gd name="T101" fmla="*/ 0 h 558"/>
                <a:gd name="T102" fmla="*/ 0 w 302"/>
                <a:gd name="T103" fmla="*/ 0 h 55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02" h="558">
                  <a:moveTo>
                    <a:pt x="36" y="214"/>
                  </a:moveTo>
                  <a:lnTo>
                    <a:pt x="38" y="232"/>
                  </a:lnTo>
                  <a:lnTo>
                    <a:pt x="39" y="248"/>
                  </a:lnTo>
                  <a:lnTo>
                    <a:pt x="41" y="264"/>
                  </a:lnTo>
                  <a:lnTo>
                    <a:pt x="45" y="279"/>
                  </a:lnTo>
                  <a:lnTo>
                    <a:pt x="49" y="295"/>
                  </a:lnTo>
                  <a:lnTo>
                    <a:pt x="55" y="309"/>
                  </a:lnTo>
                  <a:lnTo>
                    <a:pt x="63" y="322"/>
                  </a:lnTo>
                  <a:lnTo>
                    <a:pt x="71" y="335"/>
                  </a:lnTo>
                  <a:lnTo>
                    <a:pt x="79" y="347"/>
                  </a:lnTo>
                  <a:lnTo>
                    <a:pt x="87" y="358"/>
                  </a:lnTo>
                  <a:lnTo>
                    <a:pt x="97" y="366"/>
                  </a:lnTo>
                  <a:lnTo>
                    <a:pt x="106" y="373"/>
                  </a:lnTo>
                  <a:lnTo>
                    <a:pt x="117" y="378"/>
                  </a:lnTo>
                  <a:lnTo>
                    <a:pt x="127" y="383"/>
                  </a:lnTo>
                  <a:lnTo>
                    <a:pt x="137" y="385"/>
                  </a:lnTo>
                  <a:lnTo>
                    <a:pt x="149" y="385"/>
                  </a:lnTo>
                  <a:lnTo>
                    <a:pt x="160" y="385"/>
                  </a:lnTo>
                  <a:lnTo>
                    <a:pt x="172" y="383"/>
                  </a:lnTo>
                  <a:lnTo>
                    <a:pt x="182" y="379"/>
                  </a:lnTo>
                  <a:lnTo>
                    <a:pt x="192" y="373"/>
                  </a:lnTo>
                  <a:lnTo>
                    <a:pt x="203" y="367"/>
                  </a:lnTo>
                  <a:lnTo>
                    <a:pt x="211" y="359"/>
                  </a:lnTo>
                  <a:lnTo>
                    <a:pt x="220" y="349"/>
                  </a:lnTo>
                  <a:lnTo>
                    <a:pt x="229" y="337"/>
                  </a:lnTo>
                  <a:lnTo>
                    <a:pt x="237" y="326"/>
                  </a:lnTo>
                  <a:lnTo>
                    <a:pt x="243" y="312"/>
                  </a:lnTo>
                  <a:lnTo>
                    <a:pt x="249" y="299"/>
                  </a:lnTo>
                  <a:lnTo>
                    <a:pt x="254" y="284"/>
                  </a:lnTo>
                  <a:lnTo>
                    <a:pt x="257" y="270"/>
                  </a:lnTo>
                  <a:lnTo>
                    <a:pt x="261" y="254"/>
                  </a:lnTo>
                  <a:lnTo>
                    <a:pt x="262" y="238"/>
                  </a:lnTo>
                  <a:lnTo>
                    <a:pt x="262" y="221"/>
                  </a:lnTo>
                  <a:lnTo>
                    <a:pt x="262" y="203"/>
                  </a:lnTo>
                  <a:lnTo>
                    <a:pt x="261" y="185"/>
                  </a:lnTo>
                  <a:lnTo>
                    <a:pt x="257" y="169"/>
                  </a:lnTo>
                  <a:lnTo>
                    <a:pt x="254" y="153"/>
                  </a:lnTo>
                  <a:lnTo>
                    <a:pt x="249" y="139"/>
                  </a:lnTo>
                  <a:lnTo>
                    <a:pt x="243" y="125"/>
                  </a:lnTo>
                  <a:lnTo>
                    <a:pt x="237" y="112"/>
                  </a:lnTo>
                  <a:lnTo>
                    <a:pt x="229" y="99"/>
                  </a:lnTo>
                  <a:lnTo>
                    <a:pt x="220" y="87"/>
                  </a:lnTo>
                  <a:lnTo>
                    <a:pt x="211" y="77"/>
                  </a:lnTo>
                  <a:lnTo>
                    <a:pt x="201" y="69"/>
                  </a:lnTo>
                  <a:lnTo>
                    <a:pt x="192" y="62"/>
                  </a:lnTo>
                  <a:lnTo>
                    <a:pt x="181" y="56"/>
                  </a:lnTo>
                  <a:lnTo>
                    <a:pt x="171" y="52"/>
                  </a:lnTo>
                  <a:lnTo>
                    <a:pt x="160" y="50"/>
                  </a:lnTo>
                  <a:lnTo>
                    <a:pt x="148" y="49"/>
                  </a:lnTo>
                  <a:lnTo>
                    <a:pt x="137" y="50"/>
                  </a:lnTo>
                  <a:lnTo>
                    <a:pt x="127" y="52"/>
                  </a:lnTo>
                  <a:lnTo>
                    <a:pt x="116" y="56"/>
                  </a:lnTo>
                  <a:lnTo>
                    <a:pt x="106" y="62"/>
                  </a:lnTo>
                  <a:lnTo>
                    <a:pt x="97" y="69"/>
                  </a:lnTo>
                  <a:lnTo>
                    <a:pt x="87" y="77"/>
                  </a:lnTo>
                  <a:lnTo>
                    <a:pt x="79" y="87"/>
                  </a:lnTo>
                  <a:lnTo>
                    <a:pt x="71" y="99"/>
                  </a:lnTo>
                  <a:lnTo>
                    <a:pt x="63" y="112"/>
                  </a:lnTo>
                  <a:lnTo>
                    <a:pt x="55" y="125"/>
                  </a:lnTo>
                  <a:lnTo>
                    <a:pt x="49" y="138"/>
                  </a:lnTo>
                  <a:lnTo>
                    <a:pt x="45" y="152"/>
                  </a:lnTo>
                  <a:lnTo>
                    <a:pt x="41" y="166"/>
                  </a:lnTo>
                  <a:lnTo>
                    <a:pt x="39" y="182"/>
                  </a:lnTo>
                  <a:lnTo>
                    <a:pt x="38" y="197"/>
                  </a:lnTo>
                  <a:lnTo>
                    <a:pt x="36" y="214"/>
                  </a:lnTo>
                  <a:close/>
                  <a:moveTo>
                    <a:pt x="0" y="9"/>
                  </a:moveTo>
                  <a:lnTo>
                    <a:pt x="6" y="9"/>
                  </a:lnTo>
                  <a:lnTo>
                    <a:pt x="19" y="9"/>
                  </a:lnTo>
                  <a:lnTo>
                    <a:pt x="32" y="9"/>
                  </a:lnTo>
                  <a:lnTo>
                    <a:pt x="36" y="9"/>
                  </a:lnTo>
                  <a:lnTo>
                    <a:pt x="36" y="20"/>
                  </a:lnTo>
                  <a:lnTo>
                    <a:pt x="36" y="43"/>
                  </a:lnTo>
                  <a:lnTo>
                    <a:pt x="36" y="67"/>
                  </a:lnTo>
                  <a:lnTo>
                    <a:pt x="36" y="77"/>
                  </a:lnTo>
                  <a:lnTo>
                    <a:pt x="41" y="68"/>
                  </a:lnTo>
                  <a:lnTo>
                    <a:pt x="46" y="61"/>
                  </a:lnTo>
                  <a:lnTo>
                    <a:pt x="51" y="52"/>
                  </a:lnTo>
                  <a:lnTo>
                    <a:pt x="57" y="45"/>
                  </a:lnTo>
                  <a:lnTo>
                    <a:pt x="63" y="38"/>
                  </a:lnTo>
                  <a:lnTo>
                    <a:pt x="68" y="32"/>
                  </a:lnTo>
                  <a:lnTo>
                    <a:pt x="76" y="26"/>
                  </a:lnTo>
                  <a:lnTo>
                    <a:pt x="83" y="21"/>
                  </a:lnTo>
                  <a:lnTo>
                    <a:pt x="91" y="17"/>
                  </a:lnTo>
                  <a:lnTo>
                    <a:pt x="98" y="12"/>
                  </a:lnTo>
                  <a:lnTo>
                    <a:pt x="106" y="8"/>
                  </a:lnTo>
                  <a:lnTo>
                    <a:pt x="114" y="5"/>
                  </a:lnTo>
                  <a:lnTo>
                    <a:pt x="122" y="4"/>
                  </a:lnTo>
                  <a:lnTo>
                    <a:pt x="130" y="1"/>
                  </a:lnTo>
                  <a:lnTo>
                    <a:pt x="138" y="0"/>
                  </a:lnTo>
                  <a:lnTo>
                    <a:pt x="147" y="0"/>
                  </a:lnTo>
                  <a:lnTo>
                    <a:pt x="163" y="1"/>
                  </a:lnTo>
                  <a:lnTo>
                    <a:pt x="179" y="4"/>
                  </a:lnTo>
                  <a:lnTo>
                    <a:pt x="194" y="8"/>
                  </a:lnTo>
                  <a:lnTo>
                    <a:pt x="209" y="15"/>
                  </a:lnTo>
                  <a:lnTo>
                    <a:pt x="222" y="25"/>
                  </a:lnTo>
                  <a:lnTo>
                    <a:pt x="235" y="36"/>
                  </a:lnTo>
                  <a:lnTo>
                    <a:pt x="246" y="48"/>
                  </a:lnTo>
                  <a:lnTo>
                    <a:pt x="258" y="63"/>
                  </a:lnTo>
                  <a:lnTo>
                    <a:pt x="268" y="78"/>
                  </a:lnTo>
                  <a:lnTo>
                    <a:pt x="277" y="95"/>
                  </a:lnTo>
                  <a:lnTo>
                    <a:pt x="284" y="114"/>
                  </a:lnTo>
                  <a:lnTo>
                    <a:pt x="292" y="133"/>
                  </a:lnTo>
                  <a:lnTo>
                    <a:pt x="296" y="152"/>
                  </a:lnTo>
                  <a:lnTo>
                    <a:pt x="299" y="173"/>
                  </a:lnTo>
                  <a:lnTo>
                    <a:pt x="301" y="195"/>
                  </a:lnTo>
                  <a:lnTo>
                    <a:pt x="302" y="219"/>
                  </a:lnTo>
                  <a:lnTo>
                    <a:pt x="301" y="241"/>
                  </a:lnTo>
                  <a:lnTo>
                    <a:pt x="299" y="263"/>
                  </a:lnTo>
                  <a:lnTo>
                    <a:pt x="296" y="283"/>
                  </a:lnTo>
                  <a:lnTo>
                    <a:pt x="292" y="302"/>
                  </a:lnTo>
                  <a:lnTo>
                    <a:pt x="284" y="321"/>
                  </a:lnTo>
                  <a:lnTo>
                    <a:pt x="277" y="339"/>
                  </a:lnTo>
                  <a:lnTo>
                    <a:pt x="269" y="356"/>
                  </a:lnTo>
                  <a:lnTo>
                    <a:pt x="258" y="372"/>
                  </a:lnTo>
                  <a:lnTo>
                    <a:pt x="248" y="386"/>
                  </a:lnTo>
                  <a:lnTo>
                    <a:pt x="236" y="399"/>
                  </a:lnTo>
                  <a:lnTo>
                    <a:pt x="223" y="410"/>
                  </a:lnTo>
                  <a:lnTo>
                    <a:pt x="210" y="419"/>
                  </a:lnTo>
                  <a:lnTo>
                    <a:pt x="195" y="425"/>
                  </a:lnTo>
                  <a:lnTo>
                    <a:pt x="181" y="431"/>
                  </a:lnTo>
                  <a:lnTo>
                    <a:pt x="166" y="434"/>
                  </a:lnTo>
                  <a:lnTo>
                    <a:pt x="150" y="435"/>
                  </a:lnTo>
                  <a:lnTo>
                    <a:pt x="141" y="435"/>
                  </a:lnTo>
                  <a:lnTo>
                    <a:pt x="133" y="434"/>
                  </a:lnTo>
                  <a:lnTo>
                    <a:pt x="124" y="432"/>
                  </a:lnTo>
                  <a:lnTo>
                    <a:pt x="116" y="430"/>
                  </a:lnTo>
                  <a:lnTo>
                    <a:pt x="108" y="427"/>
                  </a:lnTo>
                  <a:lnTo>
                    <a:pt x="99" y="424"/>
                  </a:lnTo>
                  <a:lnTo>
                    <a:pt x="92" y="419"/>
                  </a:lnTo>
                  <a:lnTo>
                    <a:pt x="85" y="415"/>
                  </a:lnTo>
                  <a:lnTo>
                    <a:pt x="78" y="410"/>
                  </a:lnTo>
                  <a:lnTo>
                    <a:pt x="71" y="404"/>
                  </a:lnTo>
                  <a:lnTo>
                    <a:pt x="65" y="398"/>
                  </a:lnTo>
                  <a:lnTo>
                    <a:pt x="59" y="391"/>
                  </a:lnTo>
                  <a:lnTo>
                    <a:pt x="47" y="375"/>
                  </a:lnTo>
                  <a:lnTo>
                    <a:pt x="36" y="358"/>
                  </a:lnTo>
                  <a:lnTo>
                    <a:pt x="36" y="373"/>
                  </a:lnTo>
                  <a:lnTo>
                    <a:pt x="36" y="387"/>
                  </a:lnTo>
                  <a:lnTo>
                    <a:pt x="36" y="397"/>
                  </a:lnTo>
                  <a:lnTo>
                    <a:pt x="36" y="418"/>
                  </a:lnTo>
                  <a:lnTo>
                    <a:pt x="36" y="440"/>
                  </a:lnTo>
                  <a:lnTo>
                    <a:pt x="36" y="449"/>
                  </a:lnTo>
                  <a:lnTo>
                    <a:pt x="36" y="466"/>
                  </a:lnTo>
                  <a:lnTo>
                    <a:pt x="36" y="504"/>
                  </a:lnTo>
                  <a:lnTo>
                    <a:pt x="36" y="541"/>
                  </a:lnTo>
                  <a:lnTo>
                    <a:pt x="36" y="558"/>
                  </a:lnTo>
                  <a:lnTo>
                    <a:pt x="32" y="558"/>
                  </a:lnTo>
                  <a:lnTo>
                    <a:pt x="19" y="558"/>
                  </a:lnTo>
                  <a:lnTo>
                    <a:pt x="6" y="558"/>
                  </a:lnTo>
                  <a:lnTo>
                    <a:pt x="0" y="558"/>
                  </a:lnTo>
                  <a:lnTo>
                    <a:pt x="0" y="535"/>
                  </a:lnTo>
                  <a:lnTo>
                    <a:pt x="0" y="473"/>
                  </a:lnTo>
                  <a:lnTo>
                    <a:pt x="0" y="385"/>
                  </a:lnTo>
                  <a:lnTo>
                    <a:pt x="0" y="284"/>
                  </a:lnTo>
                  <a:lnTo>
                    <a:pt x="0" y="183"/>
                  </a:lnTo>
                  <a:lnTo>
                    <a:pt x="0" y="95"/>
                  </a:lnTo>
                  <a:lnTo>
                    <a:pt x="0" y="33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78">
              <a:extLst>
                <a:ext uri="{FF2B5EF4-FFF2-40B4-BE49-F238E27FC236}">
                  <a16:creationId xmlns:a16="http://schemas.microsoft.com/office/drawing/2014/main" id="{CF2DB5C6-B134-AF5F-0A58-EEBB2A5BA7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88" y="752"/>
              <a:ext cx="7" cy="110"/>
            </a:xfrm>
            <a:custGeom>
              <a:avLst/>
              <a:gdLst>
                <a:gd name="T0" fmla="*/ 0 w 38"/>
                <a:gd name="T1" fmla="*/ 0 h 549"/>
                <a:gd name="T2" fmla="*/ 0 w 38"/>
                <a:gd name="T3" fmla="*/ 0 h 549"/>
                <a:gd name="T4" fmla="*/ 0 w 38"/>
                <a:gd name="T5" fmla="*/ 0 h 549"/>
                <a:gd name="T6" fmla="*/ 0 w 38"/>
                <a:gd name="T7" fmla="*/ 0 h 549"/>
                <a:gd name="T8" fmla="*/ 0 w 38"/>
                <a:gd name="T9" fmla="*/ 0 h 549"/>
                <a:gd name="T10" fmla="*/ 0 w 38"/>
                <a:gd name="T11" fmla="*/ 0 h 549"/>
                <a:gd name="T12" fmla="*/ 0 w 38"/>
                <a:gd name="T13" fmla="*/ 0 h 549"/>
                <a:gd name="T14" fmla="*/ 0 w 38"/>
                <a:gd name="T15" fmla="*/ 0 h 549"/>
                <a:gd name="T16" fmla="*/ 0 w 38"/>
                <a:gd name="T17" fmla="*/ 0 h 549"/>
                <a:gd name="T18" fmla="*/ 0 w 38"/>
                <a:gd name="T19" fmla="*/ 0 h 549"/>
                <a:gd name="T20" fmla="*/ 0 w 38"/>
                <a:gd name="T21" fmla="*/ 0 h 549"/>
                <a:gd name="T22" fmla="*/ 0 w 38"/>
                <a:gd name="T23" fmla="*/ 0 h 549"/>
                <a:gd name="T24" fmla="*/ 0 w 38"/>
                <a:gd name="T25" fmla="*/ 0 h 549"/>
                <a:gd name="T26" fmla="*/ 0 w 38"/>
                <a:gd name="T27" fmla="*/ 0 h 549"/>
                <a:gd name="T28" fmla="*/ 0 w 38"/>
                <a:gd name="T29" fmla="*/ 0 h 549"/>
                <a:gd name="T30" fmla="*/ 0 w 38"/>
                <a:gd name="T31" fmla="*/ 0 h 549"/>
                <a:gd name="T32" fmla="*/ 0 w 38"/>
                <a:gd name="T33" fmla="*/ 0 h 549"/>
                <a:gd name="T34" fmla="*/ 0 w 38"/>
                <a:gd name="T35" fmla="*/ 0 h 549"/>
                <a:gd name="T36" fmla="*/ 0 w 38"/>
                <a:gd name="T37" fmla="*/ 0 h 549"/>
                <a:gd name="T38" fmla="*/ 0 w 38"/>
                <a:gd name="T39" fmla="*/ 0 h 549"/>
                <a:gd name="T40" fmla="*/ 0 w 38"/>
                <a:gd name="T41" fmla="*/ 0 h 549"/>
                <a:gd name="T42" fmla="*/ 0 w 38"/>
                <a:gd name="T43" fmla="*/ 0 h 549"/>
                <a:gd name="T44" fmla="*/ 0 w 38"/>
                <a:gd name="T45" fmla="*/ 0 h 549"/>
                <a:gd name="T46" fmla="*/ 0 w 38"/>
                <a:gd name="T47" fmla="*/ 0 h 549"/>
                <a:gd name="T48" fmla="*/ 0 w 38"/>
                <a:gd name="T49" fmla="*/ 0 h 549"/>
                <a:gd name="T50" fmla="*/ 0 w 38"/>
                <a:gd name="T51" fmla="*/ 0 h 549"/>
                <a:gd name="T52" fmla="*/ 0 w 38"/>
                <a:gd name="T53" fmla="*/ 0 h 549"/>
                <a:gd name="T54" fmla="*/ 0 w 38"/>
                <a:gd name="T55" fmla="*/ 0 h 549"/>
                <a:gd name="T56" fmla="*/ 0 w 38"/>
                <a:gd name="T57" fmla="*/ 0 h 549"/>
                <a:gd name="T58" fmla="*/ 0 w 38"/>
                <a:gd name="T59" fmla="*/ 0 h 549"/>
                <a:gd name="T60" fmla="*/ 0 w 38"/>
                <a:gd name="T61" fmla="*/ 0 h 549"/>
                <a:gd name="T62" fmla="*/ 0 w 38"/>
                <a:gd name="T63" fmla="*/ 0 h 549"/>
                <a:gd name="T64" fmla="*/ 0 w 38"/>
                <a:gd name="T65" fmla="*/ 0 h 549"/>
                <a:gd name="T66" fmla="*/ 0 w 38"/>
                <a:gd name="T67" fmla="*/ 0 h 549"/>
                <a:gd name="T68" fmla="*/ 0 w 38"/>
                <a:gd name="T69" fmla="*/ 0 h 549"/>
                <a:gd name="T70" fmla="*/ 0 w 38"/>
                <a:gd name="T71" fmla="*/ 0 h 549"/>
                <a:gd name="T72" fmla="*/ 0 w 38"/>
                <a:gd name="T73" fmla="*/ 0 h 549"/>
                <a:gd name="T74" fmla="*/ 0 w 38"/>
                <a:gd name="T75" fmla="*/ 0 h 549"/>
                <a:gd name="T76" fmla="*/ 0 w 38"/>
                <a:gd name="T77" fmla="*/ 0 h 549"/>
                <a:gd name="T78" fmla="*/ 0 w 38"/>
                <a:gd name="T79" fmla="*/ 0 h 549"/>
                <a:gd name="T80" fmla="*/ 0 w 38"/>
                <a:gd name="T81" fmla="*/ 0 h 549"/>
                <a:gd name="T82" fmla="*/ 0 w 38"/>
                <a:gd name="T83" fmla="*/ 0 h 54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8" h="549">
                  <a:moveTo>
                    <a:pt x="0" y="549"/>
                  </a:moveTo>
                  <a:lnTo>
                    <a:pt x="0" y="531"/>
                  </a:lnTo>
                  <a:lnTo>
                    <a:pt x="0" y="484"/>
                  </a:lnTo>
                  <a:lnTo>
                    <a:pt x="0" y="417"/>
                  </a:lnTo>
                  <a:lnTo>
                    <a:pt x="0" y="341"/>
                  </a:lnTo>
                  <a:lnTo>
                    <a:pt x="0" y="265"/>
                  </a:lnTo>
                  <a:lnTo>
                    <a:pt x="0" y="199"/>
                  </a:lnTo>
                  <a:lnTo>
                    <a:pt x="0" y="152"/>
                  </a:lnTo>
                  <a:lnTo>
                    <a:pt x="0" y="134"/>
                  </a:lnTo>
                  <a:lnTo>
                    <a:pt x="6" y="134"/>
                  </a:lnTo>
                  <a:lnTo>
                    <a:pt x="19" y="134"/>
                  </a:lnTo>
                  <a:lnTo>
                    <a:pt x="32" y="134"/>
                  </a:lnTo>
                  <a:lnTo>
                    <a:pt x="38" y="134"/>
                  </a:lnTo>
                  <a:lnTo>
                    <a:pt x="38" y="152"/>
                  </a:lnTo>
                  <a:lnTo>
                    <a:pt x="38" y="199"/>
                  </a:lnTo>
                  <a:lnTo>
                    <a:pt x="38" y="265"/>
                  </a:lnTo>
                  <a:lnTo>
                    <a:pt x="38" y="341"/>
                  </a:lnTo>
                  <a:lnTo>
                    <a:pt x="38" y="417"/>
                  </a:lnTo>
                  <a:lnTo>
                    <a:pt x="38" y="484"/>
                  </a:lnTo>
                  <a:lnTo>
                    <a:pt x="38" y="531"/>
                  </a:lnTo>
                  <a:lnTo>
                    <a:pt x="38" y="549"/>
                  </a:lnTo>
                  <a:lnTo>
                    <a:pt x="32" y="549"/>
                  </a:lnTo>
                  <a:lnTo>
                    <a:pt x="19" y="549"/>
                  </a:lnTo>
                  <a:lnTo>
                    <a:pt x="6" y="549"/>
                  </a:lnTo>
                  <a:lnTo>
                    <a:pt x="0" y="549"/>
                  </a:lnTo>
                  <a:close/>
                  <a:moveTo>
                    <a:pt x="38" y="86"/>
                  </a:moveTo>
                  <a:lnTo>
                    <a:pt x="32" y="86"/>
                  </a:lnTo>
                  <a:lnTo>
                    <a:pt x="19" y="86"/>
                  </a:lnTo>
                  <a:lnTo>
                    <a:pt x="6" y="86"/>
                  </a:lnTo>
                  <a:lnTo>
                    <a:pt x="0" y="86"/>
                  </a:lnTo>
                  <a:lnTo>
                    <a:pt x="0" y="73"/>
                  </a:lnTo>
                  <a:lnTo>
                    <a:pt x="0" y="43"/>
                  </a:lnTo>
                  <a:lnTo>
                    <a:pt x="0" y="14"/>
                  </a:lnTo>
                  <a:lnTo>
                    <a:pt x="0" y="0"/>
                  </a:lnTo>
                  <a:lnTo>
                    <a:pt x="6" y="0"/>
                  </a:lnTo>
                  <a:lnTo>
                    <a:pt x="19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38" y="14"/>
                  </a:lnTo>
                  <a:lnTo>
                    <a:pt x="38" y="43"/>
                  </a:lnTo>
                  <a:lnTo>
                    <a:pt x="38" y="73"/>
                  </a:lnTo>
                  <a:lnTo>
                    <a:pt x="38" y="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79">
              <a:extLst>
                <a:ext uri="{FF2B5EF4-FFF2-40B4-BE49-F238E27FC236}">
                  <a16:creationId xmlns:a16="http://schemas.microsoft.com/office/drawing/2014/main" id="{392A7B5E-F997-A19F-F41F-7791ECE2EE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04" y="776"/>
              <a:ext cx="62" cy="88"/>
            </a:xfrm>
            <a:custGeom>
              <a:avLst/>
              <a:gdLst>
                <a:gd name="T0" fmla="*/ 0 w 306"/>
                <a:gd name="T1" fmla="*/ 0 h 437"/>
                <a:gd name="T2" fmla="*/ 0 w 306"/>
                <a:gd name="T3" fmla="*/ 0 h 437"/>
                <a:gd name="T4" fmla="*/ 0 w 306"/>
                <a:gd name="T5" fmla="*/ 0 h 437"/>
                <a:gd name="T6" fmla="*/ 0 w 306"/>
                <a:gd name="T7" fmla="*/ 0 h 437"/>
                <a:gd name="T8" fmla="*/ 0 w 306"/>
                <a:gd name="T9" fmla="*/ 0 h 437"/>
                <a:gd name="T10" fmla="*/ 0 w 306"/>
                <a:gd name="T11" fmla="*/ 0 h 437"/>
                <a:gd name="T12" fmla="*/ 0 w 306"/>
                <a:gd name="T13" fmla="*/ 0 h 437"/>
                <a:gd name="T14" fmla="*/ 0 w 306"/>
                <a:gd name="T15" fmla="*/ 0 h 437"/>
                <a:gd name="T16" fmla="*/ 0 w 306"/>
                <a:gd name="T17" fmla="*/ 0 h 437"/>
                <a:gd name="T18" fmla="*/ 0 w 306"/>
                <a:gd name="T19" fmla="*/ 0 h 437"/>
                <a:gd name="T20" fmla="*/ 0 w 306"/>
                <a:gd name="T21" fmla="*/ 0 h 437"/>
                <a:gd name="T22" fmla="*/ 0 w 306"/>
                <a:gd name="T23" fmla="*/ 0 h 437"/>
                <a:gd name="T24" fmla="*/ 0 w 306"/>
                <a:gd name="T25" fmla="*/ 0 h 437"/>
                <a:gd name="T26" fmla="*/ 0 w 306"/>
                <a:gd name="T27" fmla="*/ 0 h 437"/>
                <a:gd name="T28" fmla="*/ 0 w 306"/>
                <a:gd name="T29" fmla="*/ 0 h 437"/>
                <a:gd name="T30" fmla="*/ 0 w 306"/>
                <a:gd name="T31" fmla="*/ 0 h 437"/>
                <a:gd name="T32" fmla="*/ 0 w 306"/>
                <a:gd name="T33" fmla="*/ 0 h 437"/>
                <a:gd name="T34" fmla="*/ 0 w 306"/>
                <a:gd name="T35" fmla="*/ 0 h 437"/>
                <a:gd name="T36" fmla="*/ 0 w 306"/>
                <a:gd name="T37" fmla="*/ 0 h 437"/>
                <a:gd name="T38" fmla="*/ 0 w 306"/>
                <a:gd name="T39" fmla="*/ 0 h 437"/>
                <a:gd name="T40" fmla="*/ 0 w 306"/>
                <a:gd name="T41" fmla="*/ 0 h 437"/>
                <a:gd name="T42" fmla="*/ 0 w 306"/>
                <a:gd name="T43" fmla="*/ 0 h 437"/>
                <a:gd name="T44" fmla="*/ 0 w 306"/>
                <a:gd name="T45" fmla="*/ 0 h 437"/>
                <a:gd name="T46" fmla="*/ 0 w 306"/>
                <a:gd name="T47" fmla="*/ 0 h 437"/>
                <a:gd name="T48" fmla="*/ 0 w 306"/>
                <a:gd name="T49" fmla="*/ 0 h 437"/>
                <a:gd name="T50" fmla="*/ 0 w 306"/>
                <a:gd name="T51" fmla="*/ 0 h 437"/>
                <a:gd name="T52" fmla="*/ 0 w 306"/>
                <a:gd name="T53" fmla="*/ 0 h 437"/>
                <a:gd name="T54" fmla="*/ 0 w 306"/>
                <a:gd name="T55" fmla="*/ 0 h 437"/>
                <a:gd name="T56" fmla="*/ 0 w 306"/>
                <a:gd name="T57" fmla="*/ 0 h 437"/>
                <a:gd name="T58" fmla="*/ 0 w 306"/>
                <a:gd name="T59" fmla="*/ 0 h 437"/>
                <a:gd name="T60" fmla="*/ 0 w 306"/>
                <a:gd name="T61" fmla="*/ 0 h 437"/>
                <a:gd name="T62" fmla="*/ 0 w 306"/>
                <a:gd name="T63" fmla="*/ 0 h 437"/>
                <a:gd name="T64" fmla="*/ 0 w 306"/>
                <a:gd name="T65" fmla="*/ 0 h 437"/>
                <a:gd name="T66" fmla="*/ 0 w 306"/>
                <a:gd name="T67" fmla="*/ 0 h 437"/>
                <a:gd name="T68" fmla="*/ 0 w 306"/>
                <a:gd name="T69" fmla="*/ 0 h 437"/>
                <a:gd name="T70" fmla="*/ 0 w 306"/>
                <a:gd name="T71" fmla="*/ 0 h 437"/>
                <a:gd name="T72" fmla="*/ 0 w 306"/>
                <a:gd name="T73" fmla="*/ 0 h 437"/>
                <a:gd name="T74" fmla="*/ 0 w 306"/>
                <a:gd name="T75" fmla="*/ 0 h 437"/>
                <a:gd name="T76" fmla="*/ 0 w 306"/>
                <a:gd name="T77" fmla="*/ 0 h 437"/>
                <a:gd name="T78" fmla="*/ 0 w 306"/>
                <a:gd name="T79" fmla="*/ 0 h 437"/>
                <a:gd name="T80" fmla="*/ 0 w 306"/>
                <a:gd name="T81" fmla="*/ 0 h 437"/>
                <a:gd name="T82" fmla="*/ 0 w 306"/>
                <a:gd name="T83" fmla="*/ 0 h 437"/>
                <a:gd name="T84" fmla="*/ 0 w 306"/>
                <a:gd name="T85" fmla="*/ 0 h 437"/>
                <a:gd name="T86" fmla="*/ 0 w 306"/>
                <a:gd name="T87" fmla="*/ 0 h 437"/>
                <a:gd name="T88" fmla="*/ 0 w 306"/>
                <a:gd name="T89" fmla="*/ 0 h 437"/>
                <a:gd name="T90" fmla="*/ 0 w 306"/>
                <a:gd name="T91" fmla="*/ 0 h 437"/>
                <a:gd name="T92" fmla="*/ 0 w 306"/>
                <a:gd name="T93" fmla="*/ 0 h 437"/>
                <a:gd name="T94" fmla="*/ 0 w 306"/>
                <a:gd name="T95" fmla="*/ 0 h 437"/>
                <a:gd name="T96" fmla="*/ 0 w 306"/>
                <a:gd name="T97" fmla="*/ 0 h 437"/>
                <a:gd name="T98" fmla="*/ 0 w 306"/>
                <a:gd name="T99" fmla="*/ 0 h 43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6" h="437">
                  <a:moveTo>
                    <a:pt x="263" y="190"/>
                  </a:moveTo>
                  <a:lnTo>
                    <a:pt x="261" y="172"/>
                  </a:lnTo>
                  <a:lnTo>
                    <a:pt x="257" y="156"/>
                  </a:lnTo>
                  <a:lnTo>
                    <a:pt x="252" y="142"/>
                  </a:lnTo>
                  <a:lnTo>
                    <a:pt x="249" y="128"/>
                  </a:lnTo>
                  <a:lnTo>
                    <a:pt x="243" y="116"/>
                  </a:lnTo>
                  <a:lnTo>
                    <a:pt x="237" y="104"/>
                  </a:lnTo>
                  <a:lnTo>
                    <a:pt x="231" y="95"/>
                  </a:lnTo>
                  <a:lnTo>
                    <a:pt x="224" y="85"/>
                  </a:lnTo>
                  <a:lnTo>
                    <a:pt x="217" y="77"/>
                  </a:lnTo>
                  <a:lnTo>
                    <a:pt x="209" y="70"/>
                  </a:lnTo>
                  <a:lnTo>
                    <a:pt x="200" y="64"/>
                  </a:lnTo>
                  <a:lnTo>
                    <a:pt x="191" y="59"/>
                  </a:lnTo>
                  <a:lnTo>
                    <a:pt x="181" y="54"/>
                  </a:lnTo>
                  <a:lnTo>
                    <a:pt x="171" y="52"/>
                  </a:lnTo>
                  <a:lnTo>
                    <a:pt x="160" y="51"/>
                  </a:lnTo>
                  <a:lnTo>
                    <a:pt x="149" y="50"/>
                  </a:lnTo>
                  <a:lnTo>
                    <a:pt x="139" y="51"/>
                  </a:lnTo>
                  <a:lnTo>
                    <a:pt x="128" y="52"/>
                  </a:lnTo>
                  <a:lnTo>
                    <a:pt x="118" y="55"/>
                  </a:lnTo>
                  <a:lnTo>
                    <a:pt x="109" y="59"/>
                  </a:lnTo>
                  <a:lnTo>
                    <a:pt x="101" y="65"/>
                  </a:lnTo>
                  <a:lnTo>
                    <a:pt x="92" y="71"/>
                  </a:lnTo>
                  <a:lnTo>
                    <a:pt x="84" y="79"/>
                  </a:lnTo>
                  <a:lnTo>
                    <a:pt x="76" y="88"/>
                  </a:lnTo>
                  <a:lnTo>
                    <a:pt x="68" y="97"/>
                  </a:lnTo>
                  <a:lnTo>
                    <a:pt x="63" y="108"/>
                  </a:lnTo>
                  <a:lnTo>
                    <a:pt x="57" y="120"/>
                  </a:lnTo>
                  <a:lnTo>
                    <a:pt x="52" y="131"/>
                  </a:lnTo>
                  <a:lnTo>
                    <a:pt x="47" y="145"/>
                  </a:lnTo>
                  <a:lnTo>
                    <a:pt x="44" y="159"/>
                  </a:lnTo>
                  <a:lnTo>
                    <a:pt x="41" y="174"/>
                  </a:lnTo>
                  <a:lnTo>
                    <a:pt x="39" y="190"/>
                  </a:lnTo>
                  <a:lnTo>
                    <a:pt x="49" y="190"/>
                  </a:lnTo>
                  <a:lnTo>
                    <a:pt x="74" y="190"/>
                  </a:lnTo>
                  <a:lnTo>
                    <a:pt x="110" y="190"/>
                  </a:lnTo>
                  <a:lnTo>
                    <a:pt x="152" y="190"/>
                  </a:lnTo>
                  <a:lnTo>
                    <a:pt x="193" y="190"/>
                  </a:lnTo>
                  <a:lnTo>
                    <a:pt x="229" y="190"/>
                  </a:lnTo>
                  <a:lnTo>
                    <a:pt x="254" y="190"/>
                  </a:lnTo>
                  <a:lnTo>
                    <a:pt x="263" y="190"/>
                  </a:lnTo>
                  <a:close/>
                  <a:moveTo>
                    <a:pt x="306" y="236"/>
                  </a:moveTo>
                  <a:lnTo>
                    <a:pt x="294" y="236"/>
                  </a:lnTo>
                  <a:lnTo>
                    <a:pt x="263" y="236"/>
                  </a:lnTo>
                  <a:lnTo>
                    <a:pt x="220" y="236"/>
                  </a:lnTo>
                  <a:lnTo>
                    <a:pt x="172" y="236"/>
                  </a:lnTo>
                  <a:lnTo>
                    <a:pt x="123" y="236"/>
                  </a:lnTo>
                  <a:lnTo>
                    <a:pt x="80" y="236"/>
                  </a:lnTo>
                  <a:lnTo>
                    <a:pt x="49" y="236"/>
                  </a:lnTo>
                  <a:lnTo>
                    <a:pt x="39" y="236"/>
                  </a:lnTo>
                  <a:lnTo>
                    <a:pt x="40" y="252"/>
                  </a:lnTo>
                  <a:lnTo>
                    <a:pt x="41" y="268"/>
                  </a:lnTo>
                  <a:lnTo>
                    <a:pt x="45" y="282"/>
                  </a:lnTo>
                  <a:lnTo>
                    <a:pt x="48" y="297"/>
                  </a:lnTo>
                  <a:lnTo>
                    <a:pt x="53" y="310"/>
                  </a:lnTo>
                  <a:lnTo>
                    <a:pt x="59" y="323"/>
                  </a:lnTo>
                  <a:lnTo>
                    <a:pt x="66" y="335"/>
                  </a:lnTo>
                  <a:lnTo>
                    <a:pt x="73" y="345"/>
                  </a:lnTo>
                  <a:lnTo>
                    <a:pt x="82" y="355"/>
                  </a:lnTo>
                  <a:lnTo>
                    <a:pt x="90" y="363"/>
                  </a:lnTo>
                  <a:lnTo>
                    <a:pt x="99" y="370"/>
                  </a:lnTo>
                  <a:lnTo>
                    <a:pt x="109" y="376"/>
                  </a:lnTo>
                  <a:lnTo>
                    <a:pt x="118" y="381"/>
                  </a:lnTo>
                  <a:lnTo>
                    <a:pt x="129" y="385"/>
                  </a:lnTo>
                  <a:lnTo>
                    <a:pt x="140" y="386"/>
                  </a:lnTo>
                  <a:lnTo>
                    <a:pt x="152" y="387"/>
                  </a:lnTo>
                  <a:lnTo>
                    <a:pt x="160" y="386"/>
                  </a:lnTo>
                  <a:lnTo>
                    <a:pt x="168" y="385"/>
                  </a:lnTo>
                  <a:lnTo>
                    <a:pt x="175" y="383"/>
                  </a:lnTo>
                  <a:lnTo>
                    <a:pt x="184" y="381"/>
                  </a:lnTo>
                  <a:lnTo>
                    <a:pt x="191" y="377"/>
                  </a:lnTo>
                  <a:lnTo>
                    <a:pt x="198" y="373"/>
                  </a:lnTo>
                  <a:lnTo>
                    <a:pt x="205" y="368"/>
                  </a:lnTo>
                  <a:lnTo>
                    <a:pt x="212" y="362"/>
                  </a:lnTo>
                  <a:lnTo>
                    <a:pt x="218" y="356"/>
                  </a:lnTo>
                  <a:lnTo>
                    <a:pt x="224" y="349"/>
                  </a:lnTo>
                  <a:lnTo>
                    <a:pt x="230" y="342"/>
                  </a:lnTo>
                  <a:lnTo>
                    <a:pt x="235" y="333"/>
                  </a:lnTo>
                  <a:lnTo>
                    <a:pt x="244" y="316"/>
                  </a:lnTo>
                  <a:lnTo>
                    <a:pt x="252" y="294"/>
                  </a:lnTo>
                  <a:lnTo>
                    <a:pt x="260" y="294"/>
                  </a:lnTo>
                  <a:lnTo>
                    <a:pt x="275" y="294"/>
                  </a:lnTo>
                  <a:lnTo>
                    <a:pt x="289" y="294"/>
                  </a:lnTo>
                  <a:lnTo>
                    <a:pt x="296" y="294"/>
                  </a:lnTo>
                  <a:lnTo>
                    <a:pt x="290" y="312"/>
                  </a:lnTo>
                  <a:lnTo>
                    <a:pt x="284" y="328"/>
                  </a:lnTo>
                  <a:lnTo>
                    <a:pt x="279" y="342"/>
                  </a:lnTo>
                  <a:lnTo>
                    <a:pt x="271" y="356"/>
                  </a:lnTo>
                  <a:lnTo>
                    <a:pt x="264" y="368"/>
                  </a:lnTo>
                  <a:lnTo>
                    <a:pt x="256" y="380"/>
                  </a:lnTo>
                  <a:lnTo>
                    <a:pt x="248" y="391"/>
                  </a:lnTo>
                  <a:lnTo>
                    <a:pt x="238" y="400"/>
                  </a:lnTo>
                  <a:lnTo>
                    <a:pt x="229" y="410"/>
                  </a:lnTo>
                  <a:lnTo>
                    <a:pt x="219" y="417"/>
                  </a:lnTo>
                  <a:lnTo>
                    <a:pt x="210" y="423"/>
                  </a:lnTo>
                  <a:lnTo>
                    <a:pt x="199" y="429"/>
                  </a:lnTo>
                  <a:lnTo>
                    <a:pt x="188" y="432"/>
                  </a:lnTo>
                  <a:lnTo>
                    <a:pt x="176" y="434"/>
                  </a:lnTo>
                  <a:lnTo>
                    <a:pt x="165" y="437"/>
                  </a:lnTo>
                  <a:lnTo>
                    <a:pt x="153" y="437"/>
                  </a:lnTo>
                  <a:lnTo>
                    <a:pt x="137" y="437"/>
                  </a:lnTo>
                  <a:lnTo>
                    <a:pt x="122" y="433"/>
                  </a:lnTo>
                  <a:lnTo>
                    <a:pt x="108" y="429"/>
                  </a:lnTo>
                  <a:lnTo>
                    <a:pt x="93" y="421"/>
                  </a:lnTo>
                  <a:lnTo>
                    <a:pt x="80" y="412"/>
                  </a:lnTo>
                  <a:lnTo>
                    <a:pt x="67" y="401"/>
                  </a:lnTo>
                  <a:lnTo>
                    <a:pt x="55" y="388"/>
                  </a:lnTo>
                  <a:lnTo>
                    <a:pt x="44" y="373"/>
                  </a:lnTo>
                  <a:lnTo>
                    <a:pt x="33" y="356"/>
                  </a:lnTo>
                  <a:lnTo>
                    <a:pt x="25" y="339"/>
                  </a:lnTo>
                  <a:lnTo>
                    <a:pt x="16" y="320"/>
                  </a:lnTo>
                  <a:lnTo>
                    <a:pt x="10" y="301"/>
                  </a:lnTo>
                  <a:lnTo>
                    <a:pt x="6" y="282"/>
                  </a:lnTo>
                  <a:lnTo>
                    <a:pt x="2" y="262"/>
                  </a:lnTo>
                  <a:lnTo>
                    <a:pt x="0" y="241"/>
                  </a:lnTo>
                  <a:lnTo>
                    <a:pt x="0" y="218"/>
                  </a:lnTo>
                  <a:lnTo>
                    <a:pt x="0" y="194"/>
                  </a:lnTo>
                  <a:lnTo>
                    <a:pt x="2" y="173"/>
                  </a:lnTo>
                  <a:lnTo>
                    <a:pt x="6" y="152"/>
                  </a:lnTo>
                  <a:lnTo>
                    <a:pt x="10" y="131"/>
                  </a:lnTo>
                  <a:lnTo>
                    <a:pt x="16" y="112"/>
                  </a:lnTo>
                  <a:lnTo>
                    <a:pt x="23" y="95"/>
                  </a:lnTo>
                  <a:lnTo>
                    <a:pt x="33" y="78"/>
                  </a:lnTo>
                  <a:lnTo>
                    <a:pt x="44" y="61"/>
                  </a:lnTo>
                  <a:lnTo>
                    <a:pt x="54" y="47"/>
                  </a:lnTo>
                  <a:lnTo>
                    <a:pt x="66" y="35"/>
                  </a:lnTo>
                  <a:lnTo>
                    <a:pt x="79" y="25"/>
                  </a:lnTo>
                  <a:lnTo>
                    <a:pt x="92" y="15"/>
                  </a:lnTo>
                  <a:lnTo>
                    <a:pt x="106" y="9"/>
                  </a:lnTo>
                  <a:lnTo>
                    <a:pt x="122" y="3"/>
                  </a:lnTo>
                  <a:lnTo>
                    <a:pt x="139" y="1"/>
                  </a:lnTo>
                  <a:lnTo>
                    <a:pt x="155" y="0"/>
                  </a:lnTo>
                  <a:lnTo>
                    <a:pt x="171" y="1"/>
                  </a:lnTo>
                  <a:lnTo>
                    <a:pt x="186" y="4"/>
                  </a:lnTo>
                  <a:lnTo>
                    <a:pt x="201" y="9"/>
                  </a:lnTo>
                  <a:lnTo>
                    <a:pt x="216" y="16"/>
                  </a:lnTo>
                  <a:lnTo>
                    <a:pt x="229" y="25"/>
                  </a:lnTo>
                  <a:lnTo>
                    <a:pt x="241" y="36"/>
                  </a:lnTo>
                  <a:lnTo>
                    <a:pt x="252" y="50"/>
                  </a:lnTo>
                  <a:lnTo>
                    <a:pt x="263" y="64"/>
                  </a:lnTo>
                  <a:lnTo>
                    <a:pt x="274" y="80"/>
                  </a:lnTo>
                  <a:lnTo>
                    <a:pt x="282" y="99"/>
                  </a:lnTo>
                  <a:lnTo>
                    <a:pt x="289" y="118"/>
                  </a:lnTo>
                  <a:lnTo>
                    <a:pt x="295" y="139"/>
                  </a:lnTo>
                  <a:lnTo>
                    <a:pt x="300" y="160"/>
                  </a:lnTo>
                  <a:lnTo>
                    <a:pt x="302" y="183"/>
                  </a:lnTo>
                  <a:lnTo>
                    <a:pt x="305" y="206"/>
                  </a:lnTo>
                  <a:lnTo>
                    <a:pt x="306" y="231"/>
                  </a:lnTo>
                  <a:lnTo>
                    <a:pt x="306" y="234"/>
                  </a:lnTo>
                  <a:lnTo>
                    <a:pt x="306" y="2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0">
              <a:extLst>
                <a:ext uri="{FF2B5EF4-FFF2-40B4-BE49-F238E27FC236}">
                  <a16:creationId xmlns:a16="http://schemas.microsoft.com/office/drawing/2014/main" id="{D6269BDD-0535-C64A-7593-BC95D0292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3" y="750"/>
              <a:ext cx="75" cy="114"/>
            </a:xfrm>
            <a:custGeom>
              <a:avLst/>
              <a:gdLst>
                <a:gd name="T0" fmla="*/ 0 w 379"/>
                <a:gd name="T1" fmla="*/ 0 h 570"/>
                <a:gd name="T2" fmla="*/ 0 w 379"/>
                <a:gd name="T3" fmla="*/ 0 h 570"/>
                <a:gd name="T4" fmla="*/ 0 w 379"/>
                <a:gd name="T5" fmla="*/ 0 h 570"/>
                <a:gd name="T6" fmla="*/ 0 w 379"/>
                <a:gd name="T7" fmla="*/ 0 h 570"/>
                <a:gd name="T8" fmla="*/ 0 w 379"/>
                <a:gd name="T9" fmla="*/ 0 h 570"/>
                <a:gd name="T10" fmla="*/ 0 w 379"/>
                <a:gd name="T11" fmla="*/ 0 h 570"/>
                <a:gd name="T12" fmla="*/ 0 w 379"/>
                <a:gd name="T13" fmla="*/ 0 h 570"/>
                <a:gd name="T14" fmla="*/ 0 w 379"/>
                <a:gd name="T15" fmla="*/ 0 h 570"/>
                <a:gd name="T16" fmla="*/ 0 w 379"/>
                <a:gd name="T17" fmla="*/ 0 h 570"/>
                <a:gd name="T18" fmla="*/ 0 w 379"/>
                <a:gd name="T19" fmla="*/ 0 h 570"/>
                <a:gd name="T20" fmla="*/ 0 w 379"/>
                <a:gd name="T21" fmla="*/ 0 h 570"/>
                <a:gd name="T22" fmla="*/ 0 w 379"/>
                <a:gd name="T23" fmla="*/ 0 h 570"/>
                <a:gd name="T24" fmla="*/ 0 w 379"/>
                <a:gd name="T25" fmla="*/ 0 h 570"/>
                <a:gd name="T26" fmla="*/ 0 w 379"/>
                <a:gd name="T27" fmla="*/ 0 h 570"/>
                <a:gd name="T28" fmla="*/ 0 w 379"/>
                <a:gd name="T29" fmla="*/ 0 h 570"/>
                <a:gd name="T30" fmla="*/ 0 w 379"/>
                <a:gd name="T31" fmla="*/ 0 h 570"/>
                <a:gd name="T32" fmla="*/ 0 w 379"/>
                <a:gd name="T33" fmla="*/ 0 h 570"/>
                <a:gd name="T34" fmla="*/ 0 w 379"/>
                <a:gd name="T35" fmla="*/ 0 h 570"/>
                <a:gd name="T36" fmla="*/ 0 w 379"/>
                <a:gd name="T37" fmla="*/ 0 h 570"/>
                <a:gd name="T38" fmla="*/ 0 w 379"/>
                <a:gd name="T39" fmla="*/ 0 h 570"/>
                <a:gd name="T40" fmla="*/ 0 w 379"/>
                <a:gd name="T41" fmla="*/ 0 h 570"/>
                <a:gd name="T42" fmla="*/ 0 w 379"/>
                <a:gd name="T43" fmla="*/ 0 h 570"/>
                <a:gd name="T44" fmla="*/ 0 w 379"/>
                <a:gd name="T45" fmla="*/ 0 h 570"/>
                <a:gd name="T46" fmla="*/ 0 w 379"/>
                <a:gd name="T47" fmla="*/ 0 h 570"/>
                <a:gd name="T48" fmla="*/ 0 w 379"/>
                <a:gd name="T49" fmla="*/ 0 h 570"/>
                <a:gd name="T50" fmla="*/ 0 w 379"/>
                <a:gd name="T51" fmla="*/ 0 h 570"/>
                <a:gd name="T52" fmla="*/ 0 w 379"/>
                <a:gd name="T53" fmla="*/ 0 h 570"/>
                <a:gd name="T54" fmla="*/ 0 w 379"/>
                <a:gd name="T55" fmla="*/ 0 h 570"/>
                <a:gd name="T56" fmla="*/ 0 w 379"/>
                <a:gd name="T57" fmla="*/ 0 h 570"/>
                <a:gd name="T58" fmla="*/ 0 w 379"/>
                <a:gd name="T59" fmla="*/ 0 h 570"/>
                <a:gd name="T60" fmla="*/ 0 w 379"/>
                <a:gd name="T61" fmla="*/ 0 h 570"/>
                <a:gd name="T62" fmla="*/ 0 w 379"/>
                <a:gd name="T63" fmla="*/ 0 h 570"/>
                <a:gd name="T64" fmla="*/ 0 w 379"/>
                <a:gd name="T65" fmla="*/ 0 h 570"/>
                <a:gd name="T66" fmla="*/ 0 w 379"/>
                <a:gd name="T67" fmla="*/ 0 h 570"/>
                <a:gd name="T68" fmla="*/ 0 w 379"/>
                <a:gd name="T69" fmla="*/ 0 h 570"/>
                <a:gd name="T70" fmla="*/ 0 w 379"/>
                <a:gd name="T71" fmla="*/ 0 h 570"/>
                <a:gd name="T72" fmla="*/ 0 w 379"/>
                <a:gd name="T73" fmla="*/ 0 h 570"/>
                <a:gd name="T74" fmla="*/ 0 w 379"/>
                <a:gd name="T75" fmla="*/ 0 h 570"/>
                <a:gd name="T76" fmla="*/ 0 w 379"/>
                <a:gd name="T77" fmla="*/ 0 h 570"/>
                <a:gd name="T78" fmla="*/ 0 w 379"/>
                <a:gd name="T79" fmla="*/ 0 h 570"/>
                <a:gd name="T80" fmla="*/ 0 w 379"/>
                <a:gd name="T81" fmla="*/ 0 h 570"/>
                <a:gd name="T82" fmla="*/ 0 w 379"/>
                <a:gd name="T83" fmla="*/ 0 h 570"/>
                <a:gd name="T84" fmla="*/ 0 w 379"/>
                <a:gd name="T85" fmla="*/ 0 h 570"/>
                <a:gd name="T86" fmla="*/ 0 w 379"/>
                <a:gd name="T87" fmla="*/ 0 h 570"/>
                <a:gd name="T88" fmla="*/ 0 w 379"/>
                <a:gd name="T89" fmla="*/ 0 h 570"/>
                <a:gd name="T90" fmla="*/ 0 w 379"/>
                <a:gd name="T91" fmla="*/ 0 h 570"/>
                <a:gd name="T92" fmla="*/ 0 w 379"/>
                <a:gd name="T93" fmla="*/ 0 h 570"/>
                <a:gd name="T94" fmla="*/ 0 w 379"/>
                <a:gd name="T95" fmla="*/ 0 h 570"/>
                <a:gd name="T96" fmla="*/ 0 w 379"/>
                <a:gd name="T97" fmla="*/ 0 h 570"/>
                <a:gd name="T98" fmla="*/ 0 w 379"/>
                <a:gd name="T99" fmla="*/ 0 h 57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79" h="570">
                  <a:moveTo>
                    <a:pt x="332" y="153"/>
                  </a:moveTo>
                  <a:lnTo>
                    <a:pt x="325" y="140"/>
                  </a:lnTo>
                  <a:lnTo>
                    <a:pt x="318" y="128"/>
                  </a:lnTo>
                  <a:lnTo>
                    <a:pt x="311" y="117"/>
                  </a:lnTo>
                  <a:lnTo>
                    <a:pt x="304" y="108"/>
                  </a:lnTo>
                  <a:lnTo>
                    <a:pt x="297" y="99"/>
                  </a:lnTo>
                  <a:lnTo>
                    <a:pt x="290" y="91"/>
                  </a:lnTo>
                  <a:lnTo>
                    <a:pt x="281" y="84"/>
                  </a:lnTo>
                  <a:lnTo>
                    <a:pt x="273" y="77"/>
                  </a:lnTo>
                  <a:lnTo>
                    <a:pt x="265" y="71"/>
                  </a:lnTo>
                  <a:lnTo>
                    <a:pt x="256" y="66"/>
                  </a:lnTo>
                  <a:lnTo>
                    <a:pt x="248" y="63"/>
                  </a:lnTo>
                  <a:lnTo>
                    <a:pt x="239" y="59"/>
                  </a:lnTo>
                  <a:lnTo>
                    <a:pt x="229" y="57"/>
                  </a:lnTo>
                  <a:lnTo>
                    <a:pt x="220" y="54"/>
                  </a:lnTo>
                  <a:lnTo>
                    <a:pt x="209" y="53"/>
                  </a:lnTo>
                  <a:lnTo>
                    <a:pt x="199" y="53"/>
                  </a:lnTo>
                  <a:lnTo>
                    <a:pt x="183" y="54"/>
                  </a:lnTo>
                  <a:lnTo>
                    <a:pt x="167" y="57"/>
                  </a:lnTo>
                  <a:lnTo>
                    <a:pt x="153" y="63"/>
                  </a:lnTo>
                  <a:lnTo>
                    <a:pt x="139" y="70"/>
                  </a:lnTo>
                  <a:lnTo>
                    <a:pt x="125" y="79"/>
                  </a:lnTo>
                  <a:lnTo>
                    <a:pt x="112" y="91"/>
                  </a:lnTo>
                  <a:lnTo>
                    <a:pt x="100" y="104"/>
                  </a:lnTo>
                  <a:lnTo>
                    <a:pt x="88" y="121"/>
                  </a:lnTo>
                  <a:lnTo>
                    <a:pt x="77" y="137"/>
                  </a:lnTo>
                  <a:lnTo>
                    <a:pt x="68" y="156"/>
                  </a:lnTo>
                  <a:lnTo>
                    <a:pt x="59" y="175"/>
                  </a:lnTo>
                  <a:lnTo>
                    <a:pt x="52" y="194"/>
                  </a:lnTo>
                  <a:lnTo>
                    <a:pt x="47" y="216"/>
                  </a:lnTo>
                  <a:lnTo>
                    <a:pt x="44" y="236"/>
                  </a:lnTo>
                  <a:lnTo>
                    <a:pt x="42" y="259"/>
                  </a:lnTo>
                  <a:lnTo>
                    <a:pt x="42" y="281"/>
                  </a:lnTo>
                  <a:lnTo>
                    <a:pt x="42" y="306"/>
                  </a:lnTo>
                  <a:lnTo>
                    <a:pt x="44" y="330"/>
                  </a:lnTo>
                  <a:lnTo>
                    <a:pt x="47" y="352"/>
                  </a:lnTo>
                  <a:lnTo>
                    <a:pt x="52" y="374"/>
                  </a:lnTo>
                  <a:lnTo>
                    <a:pt x="59" y="394"/>
                  </a:lnTo>
                  <a:lnTo>
                    <a:pt x="68" y="413"/>
                  </a:lnTo>
                  <a:lnTo>
                    <a:pt x="76" y="432"/>
                  </a:lnTo>
                  <a:lnTo>
                    <a:pt x="88" y="450"/>
                  </a:lnTo>
                  <a:lnTo>
                    <a:pt x="99" y="465"/>
                  </a:lnTo>
                  <a:lnTo>
                    <a:pt x="112" y="480"/>
                  </a:lnTo>
                  <a:lnTo>
                    <a:pt x="125" y="491"/>
                  </a:lnTo>
                  <a:lnTo>
                    <a:pt x="139" y="501"/>
                  </a:lnTo>
                  <a:lnTo>
                    <a:pt x="153" y="508"/>
                  </a:lnTo>
                  <a:lnTo>
                    <a:pt x="167" y="513"/>
                  </a:lnTo>
                  <a:lnTo>
                    <a:pt x="183" y="516"/>
                  </a:lnTo>
                  <a:lnTo>
                    <a:pt x="199" y="518"/>
                  </a:lnTo>
                  <a:lnTo>
                    <a:pt x="209" y="518"/>
                  </a:lnTo>
                  <a:lnTo>
                    <a:pt x="220" y="516"/>
                  </a:lnTo>
                  <a:lnTo>
                    <a:pt x="229" y="514"/>
                  </a:lnTo>
                  <a:lnTo>
                    <a:pt x="239" y="512"/>
                  </a:lnTo>
                  <a:lnTo>
                    <a:pt x="247" y="508"/>
                  </a:lnTo>
                  <a:lnTo>
                    <a:pt x="256" y="505"/>
                  </a:lnTo>
                  <a:lnTo>
                    <a:pt x="265" y="500"/>
                  </a:lnTo>
                  <a:lnTo>
                    <a:pt x="273" y="494"/>
                  </a:lnTo>
                  <a:lnTo>
                    <a:pt x="281" y="488"/>
                  </a:lnTo>
                  <a:lnTo>
                    <a:pt x="288" y="481"/>
                  </a:lnTo>
                  <a:lnTo>
                    <a:pt x="297" y="472"/>
                  </a:lnTo>
                  <a:lnTo>
                    <a:pt x="304" y="464"/>
                  </a:lnTo>
                  <a:lnTo>
                    <a:pt x="311" y="455"/>
                  </a:lnTo>
                  <a:lnTo>
                    <a:pt x="317" y="445"/>
                  </a:lnTo>
                  <a:lnTo>
                    <a:pt x="324" y="434"/>
                  </a:lnTo>
                  <a:lnTo>
                    <a:pt x="330" y="423"/>
                  </a:lnTo>
                  <a:lnTo>
                    <a:pt x="337" y="423"/>
                  </a:lnTo>
                  <a:lnTo>
                    <a:pt x="353" y="423"/>
                  </a:lnTo>
                  <a:lnTo>
                    <a:pt x="368" y="423"/>
                  </a:lnTo>
                  <a:lnTo>
                    <a:pt x="375" y="423"/>
                  </a:lnTo>
                  <a:lnTo>
                    <a:pt x="368" y="440"/>
                  </a:lnTo>
                  <a:lnTo>
                    <a:pt x="361" y="456"/>
                  </a:lnTo>
                  <a:lnTo>
                    <a:pt x="353" y="471"/>
                  </a:lnTo>
                  <a:lnTo>
                    <a:pt x="344" y="485"/>
                  </a:lnTo>
                  <a:lnTo>
                    <a:pt x="335" y="499"/>
                  </a:lnTo>
                  <a:lnTo>
                    <a:pt x="325" y="510"/>
                  </a:lnTo>
                  <a:lnTo>
                    <a:pt x="315" y="521"/>
                  </a:lnTo>
                  <a:lnTo>
                    <a:pt x="304" y="531"/>
                  </a:lnTo>
                  <a:lnTo>
                    <a:pt x="292" y="540"/>
                  </a:lnTo>
                  <a:lnTo>
                    <a:pt x="280" y="548"/>
                  </a:lnTo>
                  <a:lnTo>
                    <a:pt x="268" y="554"/>
                  </a:lnTo>
                  <a:lnTo>
                    <a:pt x="255" y="560"/>
                  </a:lnTo>
                  <a:lnTo>
                    <a:pt x="242" y="564"/>
                  </a:lnTo>
                  <a:lnTo>
                    <a:pt x="229" y="567"/>
                  </a:lnTo>
                  <a:lnTo>
                    <a:pt x="216" y="569"/>
                  </a:lnTo>
                  <a:lnTo>
                    <a:pt x="202" y="570"/>
                  </a:lnTo>
                  <a:lnTo>
                    <a:pt x="191" y="570"/>
                  </a:lnTo>
                  <a:lnTo>
                    <a:pt x="180" y="569"/>
                  </a:lnTo>
                  <a:lnTo>
                    <a:pt x="171" y="566"/>
                  </a:lnTo>
                  <a:lnTo>
                    <a:pt x="160" y="564"/>
                  </a:lnTo>
                  <a:lnTo>
                    <a:pt x="151" y="562"/>
                  </a:lnTo>
                  <a:lnTo>
                    <a:pt x="141" y="558"/>
                  </a:lnTo>
                  <a:lnTo>
                    <a:pt x="132" y="554"/>
                  </a:lnTo>
                  <a:lnTo>
                    <a:pt x="122" y="548"/>
                  </a:lnTo>
                  <a:lnTo>
                    <a:pt x="114" y="544"/>
                  </a:lnTo>
                  <a:lnTo>
                    <a:pt x="104" y="538"/>
                  </a:lnTo>
                  <a:lnTo>
                    <a:pt x="96" y="531"/>
                  </a:lnTo>
                  <a:lnTo>
                    <a:pt x="88" y="524"/>
                  </a:lnTo>
                  <a:lnTo>
                    <a:pt x="81" y="515"/>
                  </a:lnTo>
                  <a:lnTo>
                    <a:pt x="72" y="507"/>
                  </a:lnTo>
                  <a:lnTo>
                    <a:pt x="65" y="497"/>
                  </a:lnTo>
                  <a:lnTo>
                    <a:pt x="58" y="487"/>
                  </a:lnTo>
                  <a:lnTo>
                    <a:pt x="44" y="465"/>
                  </a:lnTo>
                  <a:lnTo>
                    <a:pt x="32" y="443"/>
                  </a:lnTo>
                  <a:lnTo>
                    <a:pt x="23" y="419"/>
                  </a:lnTo>
                  <a:lnTo>
                    <a:pt x="14" y="394"/>
                  </a:lnTo>
                  <a:lnTo>
                    <a:pt x="8" y="368"/>
                  </a:lnTo>
                  <a:lnTo>
                    <a:pt x="4" y="341"/>
                  </a:lnTo>
                  <a:lnTo>
                    <a:pt x="1" y="311"/>
                  </a:lnTo>
                  <a:lnTo>
                    <a:pt x="0" y="281"/>
                  </a:lnTo>
                  <a:lnTo>
                    <a:pt x="1" y="253"/>
                  </a:lnTo>
                  <a:lnTo>
                    <a:pt x="4" y="225"/>
                  </a:lnTo>
                  <a:lnTo>
                    <a:pt x="8" y="198"/>
                  </a:lnTo>
                  <a:lnTo>
                    <a:pt x="15" y="172"/>
                  </a:lnTo>
                  <a:lnTo>
                    <a:pt x="24" y="147"/>
                  </a:lnTo>
                  <a:lnTo>
                    <a:pt x="34" y="123"/>
                  </a:lnTo>
                  <a:lnTo>
                    <a:pt x="47" y="101"/>
                  </a:lnTo>
                  <a:lnTo>
                    <a:pt x="62" y="79"/>
                  </a:lnTo>
                  <a:lnTo>
                    <a:pt x="76" y="60"/>
                  </a:lnTo>
                  <a:lnTo>
                    <a:pt x="91" y="45"/>
                  </a:lnTo>
                  <a:lnTo>
                    <a:pt x="99" y="38"/>
                  </a:lnTo>
                  <a:lnTo>
                    <a:pt x="107" y="30"/>
                  </a:lnTo>
                  <a:lnTo>
                    <a:pt x="115" y="24"/>
                  </a:lnTo>
                  <a:lnTo>
                    <a:pt x="125" y="20"/>
                  </a:lnTo>
                  <a:lnTo>
                    <a:pt x="133" y="15"/>
                  </a:lnTo>
                  <a:lnTo>
                    <a:pt x="142" y="10"/>
                  </a:lnTo>
                  <a:lnTo>
                    <a:pt x="151" y="7"/>
                  </a:lnTo>
                  <a:lnTo>
                    <a:pt x="160" y="4"/>
                  </a:lnTo>
                  <a:lnTo>
                    <a:pt x="170" y="2"/>
                  </a:lnTo>
                  <a:lnTo>
                    <a:pt x="179" y="1"/>
                  </a:lnTo>
                  <a:lnTo>
                    <a:pt x="190" y="0"/>
                  </a:lnTo>
                  <a:lnTo>
                    <a:pt x="199" y="0"/>
                  </a:lnTo>
                  <a:lnTo>
                    <a:pt x="214" y="0"/>
                  </a:lnTo>
                  <a:lnTo>
                    <a:pt x="228" y="2"/>
                  </a:lnTo>
                  <a:lnTo>
                    <a:pt x="242" y="4"/>
                  </a:lnTo>
                  <a:lnTo>
                    <a:pt x="255" y="9"/>
                  </a:lnTo>
                  <a:lnTo>
                    <a:pt x="268" y="15"/>
                  </a:lnTo>
                  <a:lnTo>
                    <a:pt x="280" y="22"/>
                  </a:lnTo>
                  <a:lnTo>
                    <a:pt x="293" y="29"/>
                  </a:lnTo>
                  <a:lnTo>
                    <a:pt x="305" y="39"/>
                  </a:lnTo>
                  <a:lnTo>
                    <a:pt x="316" y="49"/>
                  </a:lnTo>
                  <a:lnTo>
                    <a:pt x="326" y="61"/>
                  </a:lnTo>
                  <a:lnTo>
                    <a:pt x="337" y="74"/>
                  </a:lnTo>
                  <a:lnTo>
                    <a:pt x="347" y="87"/>
                  </a:lnTo>
                  <a:lnTo>
                    <a:pt x="355" y="102"/>
                  </a:lnTo>
                  <a:lnTo>
                    <a:pt x="363" y="118"/>
                  </a:lnTo>
                  <a:lnTo>
                    <a:pt x="372" y="135"/>
                  </a:lnTo>
                  <a:lnTo>
                    <a:pt x="379" y="153"/>
                  </a:lnTo>
                  <a:lnTo>
                    <a:pt x="372" y="153"/>
                  </a:lnTo>
                  <a:lnTo>
                    <a:pt x="355" y="153"/>
                  </a:lnTo>
                  <a:lnTo>
                    <a:pt x="339" y="153"/>
                  </a:lnTo>
                  <a:lnTo>
                    <a:pt x="332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1">
              <a:extLst>
                <a:ext uri="{FF2B5EF4-FFF2-40B4-BE49-F238E27FC236}">
                  <a16:creationId xmlns:a16="http://schemas.microsoft.com/office/drawing/2014/main" id="{E9E18469-4AFC-DF59-AC66-70A3DA8D9E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85" y="776"/>
              <a:ext cx="61" cy="88"/>
            </a:xfrm>
            <a:custGeom>
              <a:avLst/>
              <a:gdLst>
                <a:gd name="T0" fmla="*/ 0 w 306"/>
                <a:gd name="T1" fmla="*/ 0 h 437"/>
                <a:gd name="T2" fmla="*/ 0 w 306"/>
                <a:gd name="T3" fmla="*/ 0 h 437"/>
                <a:gd name="T4" fmla="*/ 0 w 306"/>
                <a:gd name="T5" fmla="*/ 0 h 437"/>
                <a:gd name="T6" fmla="*/ 0 w 306"/>
                <a:gd name="T7" fmla="*/ 0 h 437"/>
                <a:gd name="T8" fmla="*/ 0 w 306"/>
                <a:gd name="T9" fmla="*/ 0 h 437"/>
                <a:gd name="T10" fmla="*/ 0 w 306"/>
                <a:gd name="T11" fmla="*/ 0 h 437"/>
                <a:gd name="T12" fmla="*/ 0 w 306"/>
                <a:gd name="T13" fmla="*/ 0 h 437"/>
                <a:gd name="T14" fmla="*/ 0 w 306"/>
                <a:gd name="T15" fmla="*/ 0 h 437"/>
                <a:gd name="T16" fmla="*/ 0 w 306"/>
                <a:gd name="T17" fmla="*/ 0 h 437"/>
                <a:gd name="T18" fmla="*/ 0 w 306"/>
                <a:gd name="T19" fmla="*/ 0 h 437"/>
                <a:gd name="T20" fmla="*/ 0 w 306"/>
                <a:gd name="T21" fmla="*/ 0 h 437"/>
                <a:gd name="T22" fmla="*/ 0 w 306"/>
                <a:gd name="T23" fmla="*/ 0 h 437"/>
                <a:gd name="T24" fmla="*/ 0 w 306"/>
                <a:gd name="T25" fmla="*/ 0 h 437"/>
                <a:gd name="T26" fmla="*/ 0 w 306"/>
                <a:gd name="T27" fmla="*/ 0 h 437"/>
                <a:gd name="T28" fmla="*/ 0 w 306"/>
                <a:gd name="T29" fmla="*/ 0 h 437"/>
                <a:gd name="T30" fmla="*/ 0 w 306"/>
                <a:gd name="T31" fmla="*/ 0 h 437"/>
                <a:gd name="T32" fmla="*/ 0 w 306"/>
                <a:gd name="T33" fmla="*/ 0 h 437"/>
                <a:gd name="T34" fmla="*/ 0 w 306"/>
                <a:gd name="T35" fmla="*/ 0 h 437"/>
                <a:gd name="T36" fmla="*/ 0 w 306"/>
                <a:gd name="T37" fmla="*/ 0 h 437"/>
                <a:gd name="T38" fmla="*/ 0 w 306"/>
                <a:gd name="T39" fmla="*/ 0 h 437"/>
                <a:gd name="T40" fmla="*/ 0 w 306"/>
                <a:gd name="T41" fmla="*/ 0 h 437"/>
                <a:gd name="T42" fmla="*/ 0 w 306"/>
                <a:gd name="T43" fmla="*/ 0 h 437"/>
                <a:gd name="T44" fmla="*/ 0 w 306"/>
                <a:gd name="T45" fmla="*/ 0 h 437"/>
                <a:gd name="T46" fmla="*/ 0 w 306"/>
                <a:gd name="T47" fmla="*/ 0 h 437"/>
                <a:gd name="T48" fmla="*/ 0 w 306"/>
                <a:gd name="T49" fmla="*/ 0 h 437"/>
                <a:gd name="T50" fmla="*/ 0 w 306"/>
                <a:gd name="T51" fmla="*/ 0 h 437"/>
                <a:gd name="T52" fmla="*/ 0 w 306"/>
                <a:gd name="T53" fmla="*/ 0 h 437"/>
                <a:gd name="T54" fmla="*/ 0 w 306"/>
                <a:gd name="T55" fmla="*/ 0 h 437"/>
                <a:gd name="T56" fmla="*/ 0 w 306"/>
                <a:gd name="T57" fmla="*/ 0 h 437"/>
                <a:gd name="T58" fmla="*/ 0 w 306"/>
                <a:gd name="T59" fmla="*/ 0 h 437"/>
                <a:gd name="T60" fmla="*/ 0 w 306"/>
                <a:gd name="T61" fmla="*/ 0 h 437"/>
                <a:gd name="T62" fmla="*/ 0 w 306"/>
                <a:gd name="T63" fmla="*/ 0 h 437"/>
                <a:gd name="T64" fmla="*/ 0 w 306"/>
                <a:gd name="T65" fmla="*/ 0 h 437"/>
                <a:gd name="T66" fmla="*/ 0 w 306"/>
                <a:gd name="T67" fmla="*/ 0 h 437"/>
                <a:gd name="T68" fmla="*/ 0 w 306"/>
                <a:gd name="T69" fmla="*/ 0 h 437"/>
                <a:gd name="T70" fmla="*/ 0 w 306"/>
                <a:gd name="T71" fmla="*/ 0 h 437"/>
                <a:gd name="T72" fmla="*/ 0 w 306"/>
                <a:gd name="T73" fmla="*/ 0 h 437"/>
                <a:gd name="T74" fmla="*/ 0 w 306"/>
                <a:gd name="T75" fmla="*/ 0 h 437"/>
                <a:gd name="T76" fmla="*/ 0 w 306"/>
                <a:gd name="T77" fmla="*/ 0 h 437"/>
                <a:gd name="T78" fmla="*/ 0 w 306"/>
                <a:gd name="T79" fmla="*/ 0 h 437"/>
                <a:gd name="T80" fmla="*/ 0 w 306"/>
                <a:gd name="T81" fmla="*/ 0 h 437"/>
                <a:gd name="T82" fmla="*/ 0 w 306"/>
                <a:gd name="T83" fmla="*/ 0 h 437"/>
                <a:gd name="T84" fmla="*/ 0 w 306"/>
                <a:gd name="T85" fmla="*/ 0 h 437"/>
                <a:gd name="T86" fmla="*/ 0 w 306"/>
                <a:gd name="T87" fmla="*/ 0 h 437"/>
                <a:gd name="T88" fmla="*/ 0 w 306"/>
                <a:gd name="T89" fmla="*/ 0 h 437"/>
                <a:gd name="T90" fmla="*/ 0 w 306"/>
                <a:gd name="T91" fmla="*/ 0 h 437"/>
                <a:gd name="T92" fmla="*/ 0 w 306"/>
                <a:gd name="T93" fmla="*/ 0 h 437"/>
                <a:gd name="T94" fmla="*/ 0 w 306"/>
                <a:gd name="T95" fmla="*/ 0 h 437"/>
                <a:gd name="T96" fmla="*/ 0 w 306"/>
                <a:gd name="T97" fmla="*/ 0 h 437"/>
                <a:gd name="T98" fmla="*/ 0 w 306"/>
                <a:gd name="T99" fmla="*/ 0 h 43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6" h="437">
                  <a:moveTo>
                    <a:pt x="265" y="190"/>
                  </a:moveTo>
                  <a:lnTo>
                    <a:pt x="262" y="172"/>
                  </a:lnTo>
                  <a:lnTo>
                    <a:pt x="259" y="156"/>
                  </a:lnTo>
                  <a:lnTo>
                    <a:pt x="254" y="142"/>
                  </a:lnTo>
                  <a:lnTo>
                    <a:pt x="249" y="128"/>
                  </a:lnTo>
                  <a:lnTo>
                    <a:pt x="244" y="116"/>
                  </a:lnTo>
                  <a:lnTo>
                    <a:pt x="238" y="104"/>
                  </a:lnTo>
                  <a:lnTo>
                    <a:pt x="231" y="95"/>
                  </a:lnTo>
                  <a:lnTo>
                    <a:pt x="225" y="85"/>
                  </a:lnTo>
                  <a:lnTo>
                    <a:pt x="217" y="77"/>
                  </a:lnTo>
                  <a:lnTo>
                    <a:pt x="210" y="70"/>
                  </a:lnTo>
                  <a:lnTo>
                    <a:pt x="200" y="64"/>
                  </a:lnTo>
                  <a:lnTo>
                    <a:pt x="192" y="59"/>
                  </a:lnTo>
                  <a:lnTo>
                    <a:pt x="183" y="54"/>
                  </a:lnTo>
                  <a:lnTo>
                    <a:pt x="172" y="52"/>
                  </a:lnTo>
                  <a:lnTo>
                    <a:pt x="161" y="51"/>
                  </a:lnTo>
                  <a:lnTo>
                    <a:pt x="149" y="50"/>
                  </a:lnTo>
                  <a:lnTo>
                    <a:pt x="139" y="51"/>
                  </a:lnTo>
                  <a:lnTo>
                    <a:pt x="129" y="52"/>
                  </a:lnTo>
                  <a:lnTo>
                    <a:pt x="120" y="55"/>
                  </a:lnTo>
                  <a:lnTo>
                    <a:pt x="110" y="59"/>
                  </a:lnTo>
                  <a:lnTo>
                    <a:pt x="101" y="65"/>
                  </a:lnTo>
                  <a:lnTo>
                    <a:pt x="92" y="71"/>
                  </a:lnTo>
                  <a:lnTo>
                    <a:pt x="84" y="79"/>
                  </a:lnTo>
                  <a:lnTo>
                    <a:pt x="77" y="88"/>
                  </a:lnTo>
                  <a:lnTo>
                    <a:pt x="70" y="97"/>
                  </a:lnTo>
                  <a:lnTo>
                    <a:pt x="64" y="108"/>
                  </a:lnTo>
                  <a:lnTo>
                    <a:pt x="58" y="120"/>
                  </a:lnTo>
                  <a:lnTo>
                    <a:pt x="53" y="131"/>
                  </a:lnTo>
                  <a:lnTo>
                    <a:pt x="49" y="145"/>
                  </a:lnTo>
                  <a:lnTo>
                    <a:pt x="45" y="159"/>
                  </a:lnTo>
                  <a:lnTo>
                    <a:pt x="43" y="174"/>
                  </a:lnTo>
                  <a:lnTo>
                    <a:pt x="40" y="190"/>
                  </a:lnTo>
                  <a:lnTo>
                    <a:pt x="50" y="190"/>
                  </a:lnTo>
                  <a:lnTo>
                    <a:pt x="76" y="190"/>
                  </a:lnTo>
                  <a:lnTo>
                    <a:pt x="111" y="190"/>
                  </a:lnTo>
                  <a:lnTo>
                    <a:pt x="153" y="190"/>
                  </a:lnTo>
                  <a:lnTo>
                    <a:pt x="193" y="190"/>
                  </a:lnTo>
                  <a:lnTo>
                    <a:pt x="230" y="190"/>
                  </a:lnTo>
                  <a:lnTo>
                    <a:pt x="255" y="190"/>
                  </a:lnTo>
                  <a:lnTo>
                    <a:pt x="265" y="190"/>
                  </a:lnTo>
                  <a:close/>
                  <a:moveTo>
                    <a:pt x="306" y="236"/>
                  </a:moveTo>
                  <a:lnTo>
                    <a:pt x="295" y="236"/>
                  </a:lnTo>
                  <a:lnTo>
                    <a:pt x="265" y="236"/>
                  </a:lnTo>
                  <a:lnTo>
                    <a:pt x="222" y="236"/>
                  </a:lnTo>
                  <a:lnTo>
                    <a:pt x="173" y="236"/>
                  </a:lnTo>
                  <a:lnTo>
                    <a:pt x="123" y="236"/>
                  </a:lnTo>
                  <a:lnTo>
                    <a:pt x="81" y="236"/>
                  </a:lnTo>
                  <a:lnTo>
                    <a:pt x="51" y="236"/>
                  </a:lnTo>
                  <a:lnTo>
                    <a:pt x="39" y="236"/>
                  </a:lnTo>
                  <a:lnTo>
                    <a:pt x="40" y="252"/>
                  </a:lnTo>
                  <a:lnTo>
                    <a:pt x="43" y="268"/>
                  </a:lnTo>
                  <a:lnTo>
                    <a:pt x="46" y="282"/>
                  </a:lnTo>
                  <a:lnTo>
                    <a:pt x="50" y="297"/>
                  </a:lnTo>
                  <a:lnTo>
                    <a:pt x="54" y="310"/>
                  </a:lnTo>
                  <a:lnTo>
                    <a:pt x="60" y="323"/>
                  </a:lnTo>
                  <a:lnTo>
                    <a:pt x="66" y="335"/>
                  </a:lnTo>
                  <a:lnTo>
                    <a:pt x="75" y="345"/>
                  </a:lnTo>
                  <a:lnTo>
                    <a:pt x="82" y="355"/>
                  </a:lnTo>
                  <a:lnTo>
                    <a:pt x="91" y="363"/>
                  </a:lnTo>
                  <a:lnTo>
                    <a:pt x="100" y="370"/>
                  </a:lnTo>
                  <a:lnTo>
                    <a:pt x="109" y="376"/>
                  </a:lnTo>
                  <a:lnTo>
                    <a:pt x="120" y="381"/>
                  </a:lnTo>
                  <a:lnTo>
                    <a:pt x="130" y="385"/>
                  </a:lnTo>
                  <a:lnTo>
                    <a:pt x="141" y="386"/>
                  </a:lnTo>
                  <a:lnTo>
                    <a:pt x="153" y="387"/>
                  </a:lnTo>
                  <a:lnTo>
                    <a:pt x="161" y="386"/>
                  </a:lnTo>
                  <a:lnTo>
                    <a:pt x="168" y="385"/>
                  </a:lnTo>
                  <a:lnTo>
                    <a:pt x="177" y="383"/>
                  </a:lnTo>
                  <a:lnTo>
                    <a:pt x="184" y="381"/>
                  </a:lnTo>
                  <a:lnTo>
                    <a:pt x="192" y="377"/>
                  </a:lnTo>
                  <a:lnTo>
                    <a:pt x="199" y="373"/>
                  </a:lnTo>
                  <a:lnTo>
                    <a:pt x="206" y="368"/>
                  </a:lnTo>
                  <a:lnTo>
                    <a:pt x="212" y="362"/>
                  </a:lnTo>
                  <a:lnTo>
                    <a:pt x="219" y="356"/>
                  </a:lnTo>
                  <a:lnTo>
                    <a:pt x="225" y="349"/>
                  </a:lnTo>
                  <a:lnTo>
                    <a:pt x="231" y="342"/>
                  </a:lnTo>
                  <a:lnTo>
                    <a:pt x="236" y="333"/>
                  </a:lnTo>
                  <a:lnTo>
                    <a:pt x="246" y="316"/>
                  </a:lnTo>
                  <a:lnTo>
                    <a:pt x="254" y="294"/>
                  </a:lnTo>
                  <a:lnTo>
                    <a:pt x="261" y="294"/>
                  </a:lnTo>
                  <a:lnTo>
                    <a:pt x="275" y="294"/>
                  </a:lnTo>
                  <a:lnTo>
                    <a:pt x="291" y="294"/>
                  </a:lnTo>
                  <a:lnTo>
                    <a:pt x="297" y="294"/>
                  </a:lnTo>
                  <a:lnTo>
                    <a:pt x="292" y="312"/>
                  </a:lnTo>
                  <a:lnTo>
                    <a:pt x="286" y="328"/>
                  </a:lnTo>
                  <a:lnTo>
                    <a:pt x="279" y="342"/>
                  </a:lnTo>
                  <a:lnTo>
                    <a:pt x="273" y="356"/>
                  </a:lnTo>
                  <a:lnTo>
                    <a:pt x="265" y="368"/>
                  </a:lnTo>
                  <a:lnTo>
                    <a:pt x="257" y="380"/>
                  </a:lnTo>
                  <a:lnTo>
                    <a:pt x="249" y="391"/>
                  </a:lnTo>
                  <a:lnTo>
                    <a:pt x="240" y="400"/>
                  </a:lnTo>
                  <a:lnTo>
                    <a:pt x="230" y="410"/>
                  </a:lnTo>
                  <a:lnTo>
                    <a:pt x="221" y="417"/>
                  </a:lnTo>
                  <a:lnTo>
                    <a:pt x="210" y="423"/>
                  </a:lnTo>
                  <a:lnTo>
                    <a:pt x="199" y="429"/>
                  </a:lnTo>
                  <a:lnTo>
                    <a:pt x="189" y="432"/>
                  </a:lnTo>
                  <a:lnTo>
                    <a:pt x="178" y="434"/>
                  </a:lnTo>
                  <a:lnTo>
                    <a:pt x="166" y="437"/>
                  </a:lnTo>
                  <a:lnTo>
                    <a:pt x="154" y="437"/>
                  </a:lnTo>
                  <a:lnTo>
                    <a:pt x="139" y="437"/>
                  </a:lnTo>
                  <a:lnTo>
                    <a:pt x="123" y="433"/>
                  </a:lnTo>
                  <a:lnTo>
                    <a:pt x="108" y="429"/>
                  </a:lnTo>
                  <a:lnTo>
                    <a:pt x="95" y="421"/>
                  </a:lnTo>
                  <a:lnTo>
                    <a:pt x="81" y="412"/>
                  </a:lnTo>
                  <a:lnTo>
                    <a:pt x="69" y="401"/>
                  </a:lnTo>
                  <a:lnTo>
                    <a:pt x="57" y="388"/>
                  </a:lnTo>
                  <a:lnTo>
                    <a:pt x="45" y="373"/>
                  </a:lnTo>
                  <a:lnTo>
                    <a:pt x="34" y="356"/>
                  </a:lnTo>
                  <a:lnTo>
                    <a:pt x="25" y="339"/>
                  </a:lnTo>
                  <a:lnTo>
                    <a:pt x="18" y="320"/>
                  </a:lnTo>
                  <a:lnTo>
                    <a:pt x="12" y="301"/>
                  </a:lnTo>
                  <a:lnTo>
                    <a:pt x="7" y="282"/>
                  </a:lnTo>
                  <a:lnTo>
                    <a:pt x="3" y="262"/>
                  </a:lnTo>
                  <a:lnTo>
                    <a:pt x="1" y="241"/>
                  </a:lnTo>
                  <a:lnTo>
                    <a:pt x="0" y="218"/>
                  </a:lnTo>
                  <a:lnTo>
                    <a:pt x="1" y="194"/>
                  </a:lnTo>
                  <a:lnTo>
                    <a:pt x="3" y="173"/>
                  </a:lnTo>
                  <a:lnTo>
                    <a:pt x="7" y="152"/>
                  </a:lnTo>
                  <a:lnTo>
                    <a:pt x="12" y="131"/>
                  </a:lnTo>
                  <a:lnTo>
                    <a:pt x="18" y="112"/>
                  </a:lnTo>
                  <a:lnTo>
                    <a:pt x="25" y="95"/>
                  </a:lnTo>
                  <a:lnTo>
                    <a:pt x="34" y="78"/>
                  </a:lnTo>
                  <a:lnTo>
                    <a:pt x="44" y="61"/>
                  </a:lnTo>
                  <a:lnTo>
                    <a:pt x="56" y="47"/>
                  </a:lnTo>
                  <a:lnTo>
                    <a:pt x="68" y="35"/>
                  </a:lnTo>
                  <a:lnTo>
                    <a:pt x="81" y="25"/>
                  </a:lnTo>
                  <a:lnTo>
                    <a:pt x="94" y="15"/>
                  </a:lnTo>
                  <a:lnTo>
                    <a:pt x="108" y="9"/>
                  </a:lnTo>
                  <a:lnTo>
                    <a:pt x="123" y="3"/>
                  </a:lnTo>
                  <a:lnTo>
                    <a:pt x="139" y="1"/>
                  </a:lnTo>
                  <a:lnTo>
                    <a:pt x="155" y="0"/>
                  </a:lnTo>
                  <a:lnTo>
                    <a:pt x="172" y="1"/>
                  </a:lnTo>
                  <a:lnTo>
                    <a:pt x="187" y="4"/>
                  </a:lnTo>
                  <a:lnTo>
                    <a:pt x="202" y="9"/>
                  </a:lnTo>
                  <a:lnTo>
                    <a:pt x="216" y="16"/>
                  </a:lnTo>
                  <a:lnTo>
                    <a:pt x="229" y="25"/>
                  </a:lnTo>
                  <a:lnTo>
                    <a:pt x="242" y="36"/>
                  </a:lnTo>
                  <a:lnTo>
                    <a:pt x="254" y="50"/>
                  </a:lnTo>
                  <a:lnTo>
                    <a:pt x="265" y="64"/>
                  </a:lnTo>
                  <a:lnTo>
                    <a:pt x="274" y="80"/>
                  </a:lnTo>
                  <a:lnTo>
                    <a:pt x="282" y="99"/>
                  </a:lnTo>
                  <a:lnTo>
                    <a:pt x="289" y="118"/>
                  </a:lnTo>
                  <a:lnTo>
                    <a:pt x="295" y="139"/>
                  </a:lnTo>
                  <a:lnTo>
                    <a:pt x="300" y="160"/>
                  </a:lnTo>
                  <a:lnTo>
                    <a:pt x="304" y="183"/>
                  </a:lnTo>
                  <a:lnTo>
                    <a:pt x="306" y="206"/>
                  </a:lnTo>
                  <a:lnTo>
                    <a:pt x="306" y="231"/>
                  </a:lnTo>
                  <a:lnTo>
                    <a:pt x="306" y="234"/>
                  </a:lnTo>
                  <a:lnTo>
                    <a:pt x="306" y="2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2">
              <a:extLst>
                <a:ext uri="{FF2B5EF4-FFF2-40B4-BE49-F238E27FC236}">
                  <a16:creationId xmlns:a16="http://schemas.microsoft.com/office/drawing/2014/main" id="{D0A5276E-3BB4-632B-DFEB-8F809EDB3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5" y="777"/>
              <a:ext cx="49" cy="85"/>
            </a:xfrm>
            <a:custGeom>
              <a:avLst/>
              <a:gdLst>
                <a:gd name="T0" fmla="*/ 0 w 247"/>
                <a:gd name="T1" fmla="*/ 0 h 423"/>
                <a:gd name="T2" fmla="*/ 0 w 247"/>
                <a:gd name="T3" fmla="*/ 0 h 423"/>
                <a:gd name="T4" fmla="*/ 0 w 247"/>
                <a:gd name="T5" fmla="*/ 0 h 423"/>
                <a:gd name="T6" fmla="*/ 0 w 247"/>
                <a:gd name="T7" fmla="*/ 0 h 423"/>
                <a:gd name="T8" fmla="*/ 0 w 247"/>
                <a:gd name="T9" fmla="*/ 0 h 423"/>
                <a:gd name="T10" fmla="*/ 0 w 247"/>
                <a:gd name="T11" fmla="*/ 0 h 423"/>
                <a:gd name="T12" fmla="*/ 0 w 247"/>
                <a:gd name="T13" fmla="*/ 0 h 423"/>
                <a:gd name="T14" fmla="*/ 0 w 247"/>
                <a:gd name="T15" fmla="*/ 0 h 423"/>
                <a:gd name="T16" fmla="*/ 0 w 247"/>
                <a:gd name="T17" fmla="*/ 0 h 423"/>
                <a:gd name="T18" fmla="*/ 0 w 247"/>
                <a:gd name="T19" fmla="*/ 0 h 423"/>
                <a:gd name="T20" fmla="*/ 0 w 247"/>
                <a:gd name="T21" fmla="*/ 0 h 423"/>
                <a:gd name="T22" fmla="*/ 0 w 247"/>
                <a:gd name="T23" fmla="*/ 0 h 423"/>
                <a:gd name="T24" fmla="*/ 0 w 247"/>
                <a:gd name="T25" fmla="*/ 0 h 423"/>
                <a:gd name="T26" fmla="*/ 0 w 247"/>
                <a:gd name="T27" fmla="*/ 0 h 423"/>
                <a:gd name="T28" fmla="*/ 0 w 247"/>
                <a:gd name="T29" fmla="*/ 0 h 423"/>
                <a:gd name="T30" fmla="*/ 0 w 247"/>
                <a:gd name="T31" fmla="*/ 0 h 423"/>
                <a:gd name="T32" fmla="*/ 0 w 247"/>
                <a:gd name="T33" fmla="*/ 0 h 423"/>
                <a:gd name="T34" fmla="*/ 0 w 247"/>
                <a:gd name="T35" fmla="*/ 0 h 423"/>
                <a:gd name="T36" fmla="*/ 0 w 247"/>
                <a:gd name="T37" fmla="*/ 0 h 423"/>
                <a:gd name="T38" fmla="*/ 0 w 247"/>
                <a:gd name="T39" fmla="*/ 0 h 423"/>
                <a:gd name="T40" fmla="*/ 0 w 247"/>
                <a:gd name="T41" fmla="*/ 0 h 423"/>
                <a:gd name="T42" fmla="*/ 0 w 247"/>
                <a:gd name="T43" fmla="*/ 0 h 423"/>
                <a:gd name="T44" fmla="*/ 0 w 247"/>
                <a:gd name="T45" fmla="*/ 0 h 423"/>
                <a:gd name="T46" fmla="*/ 0 w 247"/>
                <a:gd name="T47" fmla="*/ 0 h 423"/>
                <a:gd name="T48" fmla="*/ 0 w 247"/>
                <a:gd name="T49" fmla="*/ 0 h 423"/>
                <a:gd name="T50" fmla="*/ 0 w 247"/>
                <a:gd name="T51" fmla="*/ 0 h 423"/>
                <a:gd name="T52" fmla="*/ 0 w 247"/>
                <a:gd name="T53" fmla="*/ 0 h 423"/>
                <a:gd name="T54" fmla="*/ 0 w 247"/>
                <a:gd name="T55" fmla="*/ 0 h 423"/>
                <a:gd name="T56" fmla="*/ 0 w 247"/>
                <a:gd name="T57" fmla="*/ 0 h 423"/>
                <a:gd name="T58" fmla="*/ 0 w 247"/>
                <a:gd name="T59" fmla="*/ 0 h 423"/>
                <a:gd name="T60" fmla="*/ 0 w 247"/>
                <a:gd name="T61" fmla="*/ 0 h 423"/>
                <a:gd name="T62" fmla="*/ 0 w 247"/>
                <a:gd name="T63" fmla="*/ 0 h 423"/>
                <a:gd name="T64" fmla="*/ 0 w 247"/>
                <a:gd name="T65" fmla="*/ 0 h 423"/>
                <a:gd name="T66" fmla="*/ 0 w 247"/>
                <a:gd name="T67" fmla="*/ 0 h 423"/>
                <a:gd name="T68" fmla="*/ 0 w 247"/>
                <a:gd name="T69" fmla="*/ 0 h 423"/>
                <a:gd name="T70" fmla="*/ 0 w 247"/>
                <a:gd name="T71" fmla="*/ 0 h 423"/>
                <a:gd name="T72" fmla="*/ 0 w 247"/>
                <a:gd name="T73" fmla="*/ 0 h 423"/>
                <a:gd name="T74" fmla="*/ 0 w 247"/>
                <a:gd name="T75" fmla="*/ 0 h 423"/>
                <a:gd name="T76" fmla="*/ 0 w 247"/>
                <a:gd name="T77" fmla="*/ 0 h 423"/>
                <a:gd name="T78" fmla="*/ 0 w 247"/>
                <a:gd name="T79" fmla="*/ 0 h 423"/>
                <a:gd name="T80" fmla="*/ 0 w 247"/>
                <a:gd name="T81" fmla="*/ 0 h 423"/>
                <a:gd name="T82" fmla="*/ 0 w 247"/>
                <a:gd name="T83" fmla="*/ 0 h 423"/>
                <a:gd name="T84" fmla="*/ 0 w 247"/>
                <a:gd name="T85" fmla="*/ 0 h 423"/>
                <a:gd name="T86" fmla="*/ 0 w 247"/>
                <a:gd name="T87" fmla="*/ 0 h 423"/>
                <a:gd name="T88" fmla="*/ 0 w 247"/>
                <a:gd name="T89" fmla="*/ 0 h 423"/>
                <a:gd name="T90" fmla="*/ 0 w 247"/>
                <a:gd name="T91" fmla="*/ 0 h 423"/>
                <a:gd name="T92" fmla="*/ 0 w 247"/>
                <a:gd name="T93" fmla="*/ 0 h 423"/>
                <a:gd name="T94" fmla="*/ 0 w 247"/>
                <a:gd name="T95" fmla="*/ 0 h 423"/>
                <a:gd name="T96" fmla="*/ 0 w 247"/>
                <a:gd name="T97" fmla="*/ 0 h 423"/>
                <a:gd name="T98" fmla="*/ 0 w 247"/>
                <a:gd name="T99" fmla="*/ 0 h 423"/>
                <a:gd name="T100" fmla="*/ 0 w 247"/>
                <a:gd name="T101" fmla="*/ 0 h 423"/>
                <a:gd name="T102" fmla="*/ 0 w 247"/>
                <a:gd name="T103" fmla="*/ 0 h 42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47" h="423">
                  <a:moveTo>
                    <a:pt x="0" y="8"/>
                  </a:moveTo>
                  <a:lnTo>
                    <a:pt x="6" y="8"/>
                  </a:lnTo>
                  <a:lnTo>
                    <a:pt x="19" y="8"/>
                  </a:lnTo>
                  <a:lnTo>
                    <a:pt x="31" y="8"/>
                  </a:lnTo>
                  <a:lnTo>
                    <a:pt x="37" y="8"/>
                  </a:lnTo>
                  <a:lnTo>
                    <a:pt x="37" y="16"/>
                  </a:lnTo>
                  <a:lnTo>
                    <a:pt x="37" y="31"/>
                  </a:lnTo>
                  <a:lnTo>
                    <a:pt x="37" y="48"/>
                  </a:lnTo>
                  <a:lnTo>
                    <a:pt x="37" y="55"/>
                  </a:lnTo>
                  <a:lnTo>
                    <a:pt x="46" y="42"/>
                  </a:lnTo>
                  <a:lnTo>
                    <a:pt x="56" y="30"/>
                  </a:lnTo>
                  <a:lnTo>
                    <a:pt x="66" y="20"/>
                  </a:lnTo>
                  <a:lnTo>
                    <a:pt x="77" y="13"/>
                  </a:lnTo>
                  <a:lnTo>
                    <a:pt x="89" y="7"/>
                  </a:lnTo>
                  <a:lnTo>
                    <a:pt x="102" y="3"/>
                  </a:lnTo>
                  <a:lnTo>
                    <a:pt x="115" y="0"/>
                  </a:lnTo>
                  <a:lnTo>
                    <a:pt x="129" y="0"/>
                  </a:lnTo>
                  <a:lnTo>
                    <a:pt x="146" y="1"/>
                  </a:lnTo>
                  <a:lnTo>
                    <a:pt x="160" y="4"/>
                  </a:lnTo>
                  <a:lnTo>
                    <a:pt x="174" y="10"/>
                  </a:lnTo>
                  <a:lnTo>
                    <a:pt x="188" y="17"/>
                  </a:lnTo>
                  <a:lnTo>
                    <a:pt x="199" y="26"/>
                  </a:lnTo>
                  <a:lnTo>
                    <a:pt x="210" y="37"/>
                  </a:lnTo>
                  <a:lnTo>
                    <a:pt x="220" y="50"/>
                  </a:lnTo>
                  <a:lnTo>
                    <a:pt x="228" y="66"/>
                  </a:lnTo>
                  <a:lnTo>
                    <a:pt x="233" y="77"/>
                  </a:lnTo>
                  <a:lnTo>
                    <a:pt x="237" y="89"/>
                  </a:lnTo>
                  <a:lnTo>
                    <a:pt x="240" y="104"/>
                  </a:lnTo>
                  <a:lnTo>
                    <a:pt x="243" y="118"/>
                  </a:lnTo>
                  <a:lnTo>
                    <a:pt x="244" y="134"/>
                  </a:lnTo>
                  <a:lnTo>
                    <a:pt x="246" y="155"/>
                  </a:lnTo>
                  <a:lnTo>
                    <a:pt x="247" y="178"/>
                  </a:lnTo>
                  <a:lnTo>
                    <a:pt x="247" y="206"/>
                  </a:lnTo>
                  <a:lnTo>
                    <a:pt x="247" y="215"/>
                  </a:lnTo>
                  <a:lnTo>
                    <a:pt x="247" y="240"/>
                  </a:lnTo>
                  <a:lnTo>
                    <a:pt x="247" y="275"/>
                  </a:lnTo>
                  <a:lnTo>
                    <a:pt x="247" y="314"/>
                  </a:lnTo>
                  <a:lnTo>
                    <a:pt x="247" y="354"/>
                  </a:lnTo>
                  <a:lnTo>
                    <a:pt x="247" y="389"/>
                  </a:lnTo>
                  <a:lnTo>
                    <a:pt x="247" y="414"/>
                  </a:lnTo>
                  <a:lnTo>
                    <a:pt x="247" y="423"/>
                  </a:lnTo>
                  <a:lnTo>
                    <a:pt x="241" y="423"/>
                  </a:lnTo>
                  <a:lnTo>
                    <a:pt x="228" y="423"/>
                  </a:lnTo>
                  <a:lnTo>
                    <a:pt x="215" y="423"/>
                  </a:lnTo>
                  <a:lnTo>
                    <a:pt x="210" y="423"/>
                  </a:lnTo>
                  <a:lnTo>
                    <a:pt x="210" y="412"/>
                  </a:lnTo>
                  <a:lnTo>
                    <a:pt x="210" y="386"/>
                  </a:lnTo>
                  <a:lnTo>
                    <a:pt x="210" y="349"/>
                  </a:lnTo>
                  <a:lnTo>
                    <a:pt x="210" y="307"/>
                  </a:lnTo>
                  <a:lnTo>
                    <a:pt x="210" y="264"/>
                  </a:lnTo>
                  <a:lnTo>
                    <a:pt x="210" y="227"/>
                  </a:lnTo>
                  <a:lnTo>
                    <a:pt x="210" y="200"/>
                  </a:lnTo>
                  <a:lnTo>
                    <a:pt x="210" y="190"/>
                  </a:lnTo>
                  <a:lnTo>
                    <a:pt x="209" y="172"/>
                  </a:lnTo>
                  <a:lnTo>
                    <a:pt x="209" y="156"/>
                  </a:lnTo>
                  <a:lnTo>
                    <a:pt x="207" y="140"/>
                  </a:lnTo>
                  <a:lnTo>
                    <a:pt x="204" y="127"/>
                  </a:lnTo>
                  <a:lnTo>
                    <a:pt x="202" y="114"/>
                  </a:lnTo>
                  <a:lnTo>
                    <a:pt x="198" y="102"/>
                  </a:lnTo>
                  <a:lnTo>
                    <a:pt x="195" y="93"/>
                  </a:lnTo>
                  <a:lnTo>
                    <a:pt x="190" y="83"/>
                  </a:lnTo>
                  <a:lnTo>
                    <a:pt x="184" y="76"/>
                  </a:lnTo>
                  <a:lnTo>
                    <a:pt x="178" y="69"/>
                  </a:lnTo>
                  <a:lnTo>
                    <a:pt x="171" y="63"/>
                  </a:lnTo>
                  <a:lnTo>
                    <a:pt x="164" y="58"/>
                  </a:lnTo>
                  <a:lnTo>
                    <a:pt x="155" y="55"/>
                  </a:lnTo>
                  <a:lnTo>
                    <a:pt x="146" y="52"/>
                  </a:lnTo>
                  <a:lnTo>
                    <a:pt x="136" y="51"/>
                  </a:lnTo>
                  <a:lnTo>
                    <a:pt x="126" y="50"/>
                  </a:lnTo>
                  <a:lnTo>
                    <a:pt x="113" y="51"/>
                  </a:lnTo>
                  <a:lnTo>
                    <a:pt x="101" y="54"/>
                  </a:lnTo>
                  <a:lnTo>
                    <a:pt x="90" y="58"/>
                  </a:lnTo>
                  <a:lnTo>
                    <a:pt x="81" y="64"/>
                  </a:lnTo>
                  <a:lnTo>
                    <a:pt x="71" y="73"/>
                  </a:lnTo>
                  <a:lnTo>
                    <a:pt x="63" y="82"/>
                  </a:lnTo>
                  <a:lnTo>
                    <a:pt x="56" y="94"/>
                  </a:lnTo>
                  <a:lnTo>
                    <a:pt x="50" y="107"/>
                  </a:lnTo>
                  <a:lnTo>
                    <a:pt x="46" y="115"/>
                  </a:lnTo>
                  <a:lnTo>
                    <a:pt x="44" y="125"/>
                  </a:lnTo>
                  <a:lnTo>
                    <a:pt x="42" y="134"/>
                  </a:lnTo>
                  <a:lnTo>
                    <a:pt x="39" y="145"/>
                  </a:lnTo>
                  <a:lnTo>
                    <a:pt x="38" y="158"/>
                  </a:lnTo>
                  <a:lnTo>
                    <a:pt x="38" y="175"/>
                  </a:lnTo>
                  <a:lnTo>
                    <a:pt x="37" y="196"/>
                  </a:lnTo>
                  <a:lnTo>
                    <a:pt x="37" y="221"/>
                  </a:lnTo>
                  <a:lnTo>
                    <a:pt x="37" y="229"/>
                  </a:lnTo>
                  <a:lnTo>
                    <a:pt x="37" y="252"/>
                  </a:lnTo>
                  <a:lnTo>
                    <a:pt x="37" y="285"/>
                  </a:lnTo>
                  <a:lnTo>
                    <a:pt x="37" y="322"/>
                  </a:lnTo>
                  <a:lnTo>
                    <a:pt x="37" y="359"/>
                  </a:lnTo>
                  <a:lnTo>
                    <a:pt x="37" y="391"/>
                  </a:lnTo>
                  <a:lnTo>
                    <a:pt x="37" y="414"/>
                  </a:lnTo>
                  <a:lnTo>
                    <a:pt x="37" y="423"/>
                  </a:lnTo>
                  <a:lnTo>
                    <a:pt x="31" y="423"/>
                  </a:lnTo>
                  <a:lnTo>
                    <a:pt x="19" y="423"/>
                  </a:lnTo>
                  <a:lnTo>
                    <a:pt x="6" y="423"/>
                  </a:lnTo>
                  <a:lnTo>
                    <a:pt x="0" y="423"/>
                  </a:lnTo>
                  <a:lnTo>
                    <a:pt x="0" y="405"/>
                  </a:lnTo>
                  <a:lnTo>
                    <a:pt x="0" y="358"/>
                  </a:lnTo>
                  <a:lnTo>
                    <a:pt x="0" y="291"/>
                  </a:lnTo>
                  <a:lnTo>
                    <a:pt x="0" y="215"/>
                  </a:lnTo>
                  <a:lnTo>
                    <a:pt x="0" y="139"/>
                  </a:lnTo>
                  <a:lnTo>
                    <a:pt x="0" y="73"/>
                  </a:lnTo>
                  <a:lnTo>
                    <a:pt x="0" y="2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3">
              <a:extLst>
                <a:ext uri="{FF2B5EF4-FFF2-40B4-BE49-F238E27FC236}">
                  <a16:creationId xmlns:a16="http://schemas.microsoft.com/office/drawing/2014/main" id="{8BD0FB54-2EC5-A03B-E3B2-C41343E4F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1" y="752"/>
              <a:ext cx="30" cy="110"/>
            </a:xfrm>
            <a:custGeom>
              <a:avLst/>
              <a:gdLst>
                <a:gd name="T0" fmla="*/ 0 w 150"/>
                <a:gd name="T1" fmla="*/ 0 h 549"/>
                <a:gd name="T2" fmla="*/ 0 w 150"/>
                <a:gd name="T3" fmla="*/ 0 h 549"/>
                <a:gd name="T4" fmla="*/ 0 w 150"/>
                <a:gd name="T5" fmla="*/ 0 h 549"/>
                <a:gd name="T6" fmla="*/ 0 w 150"/>
                <a:gd name="T7" fmla="*/ 0 h 549"/>
                <a:gd name="T8" fmla="*/ 0 w 150"/>
                <a:gd name="T9" fmla="*/ 0 h 549"/>
                <a:gd name="T10" fmla="*/ 0 w 150"/>
                <a:gd name="T11" fmla="*/ 0 h 549"/>
                <a:gd name="T12" fmla="*/ 0 w 150"/>
                <a:gd name="T13" fmla="*/ 0 h 549"/>
                <a:gd name="T14" fmla="*/ 0 w 150"/>
                <a:gd name="T15" fmla="*/ 0 h 549"/>
                <a:gd name="T16" fmla="*/ 0 w 150"/>
                <a:gd name="T17" fmla="*/ 0 h 549"/>
                <a:gd name="T18" fmla="*/ 0 w 150"/>
                <a:gd name="T19" fmla="*/ 0 h 549"/>
                <a:gd name="T20" fmla="*/ 0 w 150"/>
                <a:gd name="T21" fmla="*/ 0 h 549"/>
                <a:gd name="T22" fmla="*/ 0 w 150"/>
                <a:gd name="T23" fmla="*/ 0 h 549"/>
                <a:gd name="T24" fmla="*/ 0 w 150"/>
                <a:gd name="T25" fmla="*/ 0 h 549"/>
                <a:gd name="T26" fmla="*/ 0 w 150"/>
                <a:gd name="T27" fmla="*/ 0 h 549"/>
                <a:gd name="T28" fmla="*/ 0 w 150"/>
                <a:gd name="T29" fmla="*/ 0 h 549"/>
                <a:gd name="T30" fmla="*/ 0 w 150"/>
                <a:gd name="T31" fmla="*/ 0 h 549"/>
                <a:gd name="T32" fmla="*/ 0 w 150"/>
                <a:gd name="T33" fmla="*/ 0 h 549"/>
                <a:gd name="T34" fmla="*/ 0 w 150"/>
                <a:gd name="T35" fmla="*/ 0 h 549"/>
                <a:gd name="T36" fmla="*/ 0 w 150"/>
                <a:gd name="T37" fmla="*/ 0 h 549"/>
                <a:gd name="T38" fmla="*/ 0 w 150"/>
                <a:gd name="T39" fmla="*/ 0 h 549"/>
                <a:gd name="T40" fmla="*/ 0 w 150"/>
                <a:gd name="T41" fmla="*/ 0 h 549"/>
                <a:gd name="T42" fmla="*/ 0 w 150"/>
                <a:gd name="T43" fmla="*/ 0 h 549"/>
                <a:gd name="T44" fmla="*/ 0 w 150"/>
                <a:gd name="T45" fmla="*/ 0 h 549"/>
                <a:gd name="T46" fmla="*/ 0 w 150"/>
                <a:gd name="T47" fmla="*/ 0 h 549"/>
                <a:gd name="T48" fmla="*/ 0 w 150"/>
                <a:gd name="T49" fmla="*/ 0 h 549"/>
                <a:gd name="T50" fmla="*/ 0 w 150"/>
                <a:gd name="T51" fmla="*/ 0 h 549"/>
                <a:gd name="T52" fmla="*/ 0 w 150"/>
                <a:gd name="T53" fmla="*/ 0 h 549"/>
                <a:gd name="T54" fmla="*/ 0 w 150"/>
                <a:gd name="T55" fmla="*/ 0 h 549"/>
                <a:gd name="T56" fmla="*/ 0 w 150"/>
                <a:gd name="T57" fmla="*/ 0 h 549"/>
                <a:gd name="T58" fmla="*/ 0 w 150"/>
                <a:gd name="T59" fmla="*/ 0 h 549"/>
                <a:gd name="T60" fmla="*/ 0 w 150"/>
                <a:gd name="T61" fmla="*/ 0 h 549"/>
                <a:gd name="T62" fmla="*/ 0 w 150"/>
                <a:gd name="T63" fmla="*/ 0 h 549"/>
                <a:gd name="T64" fmla="*/ 0 w 150"/>
                <a:gd name="T65" fmla="*/ 0 h 549"/>
                <a:gd name="T66" fmla="*/ 0 w 150"/>
                <a:gd name="T67" fmla="*/ 0 h 549"/>
                <a:gd name="T68" fmla="*/ 0 w 150"/>
                <a:gd name="T69" fmla="*/ 0 h 549"/>
                <a:gd name="T70" fmla="*/ 0 w 150"/>
                <a:gd name="T71" fmla="*/ 0 h 549"/>
                <a:gd name="T72" fmla="*/ 0 w 150"/>
                <a:gd name="T73" fmla="*/ 0 h 549"/>
                <a:gd name="T74" fmla="*/ 0 w 150"/>
                <a:gd name="T75" fmla="*/ 0 h 549"/>
                <a:gd name="T76" fmla="*/ 0 w 150"/>
                <a:gd name="T77" fmla="*/ 0 h 549"/>
                <a:gd name="T78" fmla="*/ 0 w 150"/>
                <a:gd name="T79" fmla="*/ 0 h 549"/>
                <a:gd name="T80" fmla="*/ 0 w 150"/>
                <a:gd name="T81" fmla="*/ 0 h 549"/>
                <a:gd name="T82" fmla="*/ 0 w 150"/>
                <a:gd name="T83" fmla="*/ 0 h 549"/>
                <a:gd name="T84" fmla="*/ 0 w 150"/>
                <a:gd name="T85" fmla="*/ 0 h 549"/>
                <a:gd name="T86" fmla="*/ 0 w 150"/>
                <a:gd name="T87" fmla="*/ 0 h 549"/>
                <a:gd name="T88" fmla="*/ 0 w 150"/>
                <a:gd name="T89" fmla="*/ 0 h 549"/>
                <a:gd name="T90" fmla="*/ 0 w 150"/>
                <a:gd name="T91" fmla="*/ 0 h 549"/>
                <a:gd name="T92" fmla="*/ 0 w 150"/>
                <a:gd name="T93" fmla="*/ 0 h 549"/>
                <a:gd name="T94" fmla="*/ 0 w 150"/>
                <a:gd name="T95" fmla="*/ 0 h 549"/>
                <a:gd name="T96" fmla="*/ 0 w 150"/>
                <a:gd name="T97" fmla="*/ 0 h 549"/>
                <a:gd name="T98" fmla="*/ 0 w 150"/>
                <a:gd name="T99" fmla="*/ 0 h 549"/>
                <a:gd name="T100" fmla="*/ 0 w 150"/>
                <a:gd name="T101" fmla="*/ 0 h 549"/>
                <a:gd name="T102" fmla="*/ 0 w 150"/>
                <a:gd name="T103" fmla="*/ 0 h 549"/>
                <a:gd name="T104" fmla="*/ 0 w 150"/>
                <a:gd name="T105" fmla="*/ 0 h 549"/>
                <a:gd name="T106" fmla="*/ 0 w 150"/>
                <a:gd name="T107" fmla="*/ 0 h 549"/>
                <a:gd name="T108" fmla="*/ 0 w 150"/>
                <a:gd name="T109" fmla="*/ 0 h 549"/>
                <a:gd name="T110" fmla="*/ 0 w 150"/>
                <a:gd name="T111" fmla="*/ 0 h 549"/>
                <a:gd name="T112" fmla="*/ 0 w 150"/>
                <a:gd name="T113" fmla="*/ 0 h 54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0" h="549">
                  <a:moveTo>
                    <a:pt x="55" y="549"/>
                  </a:moveTo>
                  <a:lnTo>
                    <a:pt x="55" y="534"/>
                  </a:lnTo>
                  <a:lnTo>
                    <a:pt x="55" y="492"/>
                  </a:lnTo>
                  <a:lnTo>
                    <a:pt x="55" y="435"/>
                  </a:lnTo>
                  <a:lnTo>
                    <a:pt x="55" y="369"/>
                  </a:lnTo>
                  <a:lnTo>
                    <a:pt x="55" y="302"/>
                  </a:lnTo>
                  <a:lnTo>
                    <a:pt x="55" y="244"/>
                  </a:lnTo>
                  <a:lnTo>
                    <a:pt x="55" y="203"/>
                  </a:lnTo>
                  <a:lnTo>
                    <a:pt x="55" y="188"/>
                  </a:lnTo>
                  <a:lnTo>
                    <a:pt x="47" y="188"/>
                  </a:lnTo>
                  <a:lnTo>
                    <a:pt x="27" y="188"/>
                  </a:lnTo>
                  <a:lnTo>
                    <a:pt x="8" y="188"/>
                  </a:lnTo>
                  <a:lnTo>
                    <a:pt x="0" y="188"/>
                  </a:lnTo>
                  <a:lnTo>
                    <a:pt x="0" y="180"/>
                  </a:lnTo>
                  <a:lnTo>
                    <a:pt x="0" y="161"/>
                  </a:lnTo>
                  <a:lnTo>
                    <a:pt x="0" y="143"/>
                  </a:lnTo>
                  <a:lnTo>
                    <a:pt x="0" y="134"/>
                  </a:lnTo>
                  <a:lnTo>
                    <a:pt x="8" y="134"/>
                  </a:lnTo>
                  <a:lnTo>
                    <a:pt x="27" y="134"/>
                  </a:lnTo>
                  <a:lnTo>
                    <a:pt x="47" y="134"/>
                  </a:lnTo>
                  <a:lnTo>
                    <a:pt x="55" y="134"/>
                  </a:lnTo>
                  <a:lnTo>
                    <a:pt x="55" y="113"/>
                  </a:lnTo>
                  <a:lnTo>
                    <a:pt x="55" y="67"/>
                  </a:lnTo>
                  <a:lnTo>
                    <a:pt x="55" y="20"/>
                  </a:lnTo>
                  <a:lnTo>
                    <a:pt x="55" y="0"/>
                  </a:lnTo>
                  <a:lnTo>
                    <a:pt x="61" y="0"/>
                  </a:lnTo>
                  <a:lnTo>
                    <a:pt x="74" y="0"/>
                  </a:lnTo>
                  <a:lnTo>
                    <a:pt x="88" y="0"/>
                  </a:lnTo>
                  <a:lnTo>
                    <a:pt x="93" y="0"/>
                  </a:lnTo>
                  <a:lnTo>
                    <a:pt x="93" y="20"/>
                  </a:lnTo>
                  <a:lnTo>
                    <a:pt x="93" y="67"/>
                  </a:lnTo>
                  <a:lnTo>
                    <a:pt x="93" y="113"/>
                  </a:lnTo>
                  <a:lnTo>
                    <a:pt x="93" y="134"/>
                  </a:lnTo>
                  <a:lnTo>
                    <a:pt x="103" y="134"/>
                  </a:lnTo>
                  <a:lnTo>
                    <a:pt x="122" y="134"/>
                  </a:lnTo>
                  <a:lnTo>
                    <a:pt x="141" y="134"/>
                  </a:lnTo>
                  <a:lnTo>
                    <a:pt x="150" y="134"/>
                  </a:lnTo>
                  <a:lnTo>
                    <a:pt x="150" y="143"/>
                  </a:lnTo>
                  <a:lnTo>
                    <a:pt x="150" y="161"/>
                  </a:lnTo>
                  <a:lnTo>
                    <a:pt x="150" y="180"/>
                  </a:lnTo>
                  <a:lnTo>
                    <a:pt x="150" y="188"/>
                  </a:lnTo>
                  <a:lnTo>
                    <a:pt x="141" y="188"/>
                  </a:lnTo>
                  <a:lnTo>
                    <a:pt x="122" y="188"/>
                  </a:lnTo>
                  <a:lnTo>
                    <a:pt x="103" y="188"/>
                  </a:lnTo>
                  <a:lnTo>
                    <a:pt x="93" y="188"/>
                  </a:lnTo>
                  <a:lnTo>
                    <a:pt x="93" y="203"/>
                  </a:lnTo>
                  <a:lnTo>
                    <a:pt x="93" y="244"/>
                  </a:lnTo>
                  <a:lnTo>
                    <a:pt x="93" y="302"/>
                  </a:lnTo>
                  <a:lnTo>
                    <a:pt x="93" y="369"/>
                  </a:lnTo>
                  <a:lnTo>
                    <a:pt x="93" y="435"/>
                  </a:lnTo>
                  <a:lnTo>
                    <a:pt x="93" y="492"/>
                  </a:lnTo>
                  <a:lnTo>
                    <a:pt x="93" y="534"/>
                  </a:lnTo>
                  <a:lnTo>
                    <a:pt x="93" y="549"/>
                  </a:lnTo>
                  <a:lnTo>
                    <a:pt x="88" y="549"/>
                  </a:lnTo>
                  <a:lnTo>
                    <a:pt x="74" y="549"/>
                  </a:lnTo>
                  <a:lnTo>
                    <a:pt x="61" y="549"/>
                  </a:lnTo>
                  <a:lnTo>
                    <a:pt x="55" y="5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4">
              <a:extLst>
                <a:ext uri="{FF2B5EF4-FFF2-40B4-BE49-F238E27FC236}">
                  <a16:creationId xmlns:a16="http://schemas.microsoft.com/office/drawing/2014/main" id="{5E063FE9-71C1-A48D-B933-694F51AA4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6" y="777"/>
              <a:ext cx="22" cy="85"/>
            </a:xfrm>
            <a:custGeom>
              <a:avLst/>
              <a:gdLst>
                <a:gd name="T0" fmla="*/ 0 w 106"/>
                <a:gd name="T1" fmla="*/ 0 h 422"/>
                <a:gd name="T2" fmla="*/ 0 w 106"/>
                <a:gd name="T3" fmla="*/ 0 h 422"/>
                <a:gd name="T4" fmla="*/ 0 w 106"/>
                <a:gd name="T5" fmla="*/ 0 h 422"/>
                <a:gd name="T6" fmla="*/ 0 w 106"/>
                <a:gd name="T7" fmla="*/ 0 h 422"/>
                <a:gd name="T8" fmla="*/ 0 w 106"/>
                <a:gd name="T9" fmla="*/ 0 h 422"/>
                <a:gd name="T10" fmla="*/ 0 w 106"/>
                <a:gd name="T11" fmla="*/ 0 h 422"/>
                <a:gd name="T12" fmla="*/ 0 w 106"/>
                <a:gd name="T13" fmla="*/ 0 h 422"/>
                <a:gd name="T14" fmla="*/ 0 w 106"/>
                <a:gd name="T15" fmla="*/ 0 h 422"/>
                <a:gd name="T16" fmla="*/ 0 w 106"/>
                <a:gd name="T17" fmla="*/ 0 h 422"/>
                <a:gd name="T18" fmla="*/ 0 w 106"/>
                <a:gd name="T19" fmla="*/ 0 h 422"/>
                <a:gd name="T20" fmla="*/ 0 w 106"/>
                <a:gd name="T21" fmla="*/ 0 h 422"/>
                <a:gd name="T22" fmla="*/ 0 w 106"/>
                <a:gd name="T23" fmla="*/ 0 h 422"/>
                <a:gd name="T24" fmla="*/ 0 w 106"/>
                <a:gd name="T25" fmla="*/ 0 h 422"/>
                <a:gd name="T26" fmla="*/ 0 w 106"/>
                <a:gd name="T27" fmla="*/ 0 h 422"/>
                <a:gd name="T28" fmla="*/ 0 w 106"/>
                <a:gd name="T29" fmla="*/ 0 h 422"/>
                <a:gd name="T30" fmla="*/ 0 w 106"/>
                <a:gd name="T31" fmla="*/ 0 h 422"/>
                <a:gd name="T32" fmla="*/ 0 w 106"/>
                <a:gd name="T33" fmla="*/ 0 h 422"/>
                <a:gd name="T34" fmla="*/ 0 w 106"/>
                <a:gd name="T35" fmla="*/ 0 h 422"/>
                <a:gd name="T36" fmla="*/ 0 w 106"/>
                <a:gd name="T37" fmla="*/ 0 h 422"/>
                <a:gd name="T38" fmla="*/ 0 w 106"/>
                <a:gd name="T39" fmla="*/ 0 h 422"/>
                <a:gd name="T40" fmla="*/ 0 w 106"/>
                <a:gd name="T41" fmla="*/ 0 h 422"/>
                <a:gd name="T42" fmla="*/ 0 w 106"/>
                <a:gd name="T43" fmla="*/ 0 h 422"/>
                <a:gd name="T44" fmla="*/ 0 w 106"/>
                <a:gd name="T45" fmla="*/ 0 h 422"/>
                <a:gd name="T46" fmla="*/ 0 w 106"/>
                <a:gd name="T47" fmla="*/ 0 h 422"/>
                <a:gd name="T48" fmla="*/ 0 w 106"/>
                <a:gd name="T49" fmla="*/ 0 h 422"/>
                <a:gd name="T50" fmla="*/ 0 w 106"/>
                <a:gd name="T51" fmla="*/ 0 h 422"/>
                <a:gd name="T52" fmla="*/ 0 w 106"/>
                <a:gd name="T53" fmla="*/ 0 h 422"/>
                <a:gd name="T54" fmla="*/ 0 w 106"/>
                <a:gd name="T55" fmla="*/ 0 h 422"/>
                <a:gd name="T56" fmla="*/ 0 w 106"/>
                <a:gd name="T57" fmla="*/ 0 h 422"/>
                <a:gd name="T58" fmla="*/ 0 w 106"/>
                <a:gd name="T59" fmla="*/ 0 h 422"/>
                <a:gd name="T60" fmla="*/ 0 w 106"/>
                <a:gd name="T61" fmla="*/ 0 h 422"/>
                <a:gd name="T62" fmla="*/ 0 w 106"/>
                <a:gd name="T63" fmla="*/ 0 h 422"/>
                <a:gd name="T64" fmla="*/ 0 w 106"/>
                <a:gd name="T65" fmla="*/ 0 h 422"/>
                <a:gd name="T66" fmla="*/ 0 w 106"/>
                <a:gd name="T67" fmla="*/ 0 h 422"/>
                <a:gd name="T68" fmla="*/ 0 w 106"/>
                <a:gd name="T69" fmla="*/ 0 h 422"/>
                <a:gd name="T70" fmla="*/ 0 w 106"/>
                <a:gd name="T71" fmla="*/ 0 h 422"/>
                <a:gd name="T72" fmla="*/ 0 w 106"/>
                <a:gd name="T73" fmla="*/ 0 h 422"/>
                <a:gd name="T74" fmla="*/ 0 w 106"/>
                <a:gd name="T75" fmla="*/ 0 h 422"/>
                <a:gd name="T76" fmla="*/ 0 w 106"/>
                <a:gd name="T77" fmla="*/ 0 h 422"/>
                <a:gd name="T78" fmla="*/ 0 w 106"/>
                <a:gd name="T79" fmla="*/ 0 h 422"/>
                <a:gd name="T80" fmla="*/ 0 w 106"/>
                <a:gd name="T81" fmla="*/ 0 h 422"/>
                <a:gd name="T82" fmla="*/ 0 w 106"/>
                <a:gd name="T83" fmla="*/ 0 h 422"/>
                <a:gd name="T84" fmla="*/ 0 w 106"/>
                <a:gd name="T85" fmla="*/ 0 h 422"/>
                <a:gd name="T86" fmla="*/ 0 w 106"/>
                <a:gd name="T87" fmla="*/ 0 h 422"/>
                <a:gd name="T88" fmla="*/ 0 w 106"/>
                <a:gd name="T89" fmla="*/ 0 h 422"/>
                <a:gd name="T90" fmla="*/ 0 w 106"/>
                <a:gd name="T91" fmla="*/ 0 h 422"/>
                <a:gd name="T92" fmla="*/ 0 w 106"/>
                <a:gd name="T93" fmla="*/ 0 h 422"/>
                <a:gd name="T94" fmla="*/ 0 w 106"/>
                <a:gd name="T95" fmla="*/ 0 h 422"/>
                <a:gd name="T96" fmla="*/ 0 w 106"/>
                <a:gd name="T97" fmla="*/ 0 h 422"/>
                <a:gd name="T98" fmla="*/ 0 w 106"/>
                <a:gd name="T99" fmla="*/ 0 h 422"/>
                <a:gd name="T100" fmla="*/ 0 w 106"/>
                <a:gd name="T101" fmla="*/ 0 h 422"/>
                <a:gd name="T102" fmla="*/ 0 w 106"/>
                <a:gd name="T103" fmla="*/ 0 h 422"/>
                <a:gd name="T104" fmla="*/ 0 w 106"/>
                <a:gd name="T105" fmla="*/ 0 h 422"/>
                <a:gd name="T106" fmla="*/ 0 w 106"/>
                <a:gd name="T107" fmla="*/ 0 h 422"/>
                <a:gd name="T108" fmla="*/ 0 w 106"/>
                <a:gd name="T109" fmla="*/ 0 h 4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06" h="422">
                  <a:moveTo>
                    <a:pt x="39" y="422"/>
                  </a:moveTo>
                  <a:lnTo>
                    <a:pt x="33" y="422"/>
                  </a:lnTo>
                  <a:lnTo>
                    <a:pt x="20" y="422"/>
                  </a:lnTo>
                  <a:lnTo>
                    <a:pt x="6" y="422"/>
                  </a:lnTo>
                  <a:lnTo>
                    <a:pt x="0" y="422"/>
                  </a:lnTo>
                  <a:lnTo>
                    <a:pt x="0" y="404"/>
                  </a:lnTo>
                  <a:lnTo>
                    <a:pt x="0" y="357"/>
                  </a:lnTo>
                  <a:lnTo>
                    <a:pt x="0" y="290"/>
                  </a:lnTo>
                  <a:lnTo>
                    <a:pt x="0" y="214"/>
                  </a:lnTo>
                  <a:lnTo>
                    <a:pt x="0" y="138"/>
                  </a:lnTo>
                  <a:lnTo>
                    <a:pt x="0" y="72"/>
                  </a:lnTo>
                  <a:lnTo>
                    <a:pt x="0" y="25"/>
                  </a:lnTo>
                  <a:lnTo>
                    <a:pt x="0" y="7"/>
                  </a:lnTo>
                  <a:lnTo>
                    <a:pt x="6" y="7"/>
                  </a:lnTo>
                  <a:lnTo>
                    <a:pt x="18" y="7"/>
                  </a:lnTo>
                  <a:lnTo>
                    <a:pt x="31" y="7"/>
                  </a:lnTo>
                  <a:lnTo>
                    <a:pt x="36" y="7"/>
                  </a:lnTo>
                  <a:lnTo>
                    <a:pt x="36" y="15"/>
                  </a:lnTo>
                  <a:lnTo>
                    <a:pt x="36" y="31"/>
                  </a:lnTo>
                  <a:lnTo>
                    <a:pt x="36" y="48"/>
                  </a:lnTo>
                  <a:lnTo>
                    <a:pt x="36" y="55"/>
                  </a:lnTo>
                  <a:lnTo>
                    <a:pt x="43" y="42"/>
                  </a:lnTo>
                  <a:lnTo>
                    <a:pt x="51" y="31"/>
                  </a:lnTo>
                  <a:lnTo>
                    <a:pt x="58" y="22"/>
                  </a:lnTo>
                  <a:lnTo>
                    <a:pt x="66" y="15"/>
                  </a:lnTo>
                  <a:lnTo>
                    <a:pt x="75" y="9"/>
                  </a:lnTo>
                  <a:lnTo>
                    <a:pt x="84" y="5"/>
                  </a:lnTo>
                  <a:lnTo>
                    <a:pt x="95" y="2"/>
                  </a:lnTo>
                  <a:lnTo>
                    <a:pt x="106" y="0"/>
                  </a:lnTo>
                  <a:lnTo>
                    <a:pt x="106" y="10"/>
                  </a:lnTo>
                  <a:lnTo>
                    <a:pt x="106" y="30"/>
                  </a:lnTo>
                  <a:lnTo>
                    <a:pt x="106" y="50"/>
                  </a:lnTo>
                  <a:lnTo>
                    <a:pt x="106" y="59"/>
                  </a:lnTo>
                  <a:lnTo>
                    <a:pt x="97" y="60"/>
                  </a:lnTo>
                  <a:lnTo>
                    <a:pt x="89" y="62"/>
                  </a:lnTo>
                  <a:lnTo>
                    <a:pt x="82" y="66"/>
                  </a:lnTo>
                  <a:lnTo>
                    <a:pt x="75" y="68"/>
                  </a:lnTo>
                  <a:lnTo>
                    <a:pt x="69" y="73"/>
                  </a:lnTo>
                  <a:lnTo>
                    <a:pt x="63" y="78"/>
                  </a:lnTo>
                  <a:lnTo>
                    <a:pt x="58" y="82"/>
                  </a:lnTo>
                  <a:lnTo>
                    <a:pt x="55" y="88"/>
                  </a:lnTo>
                  <a:lnTo>
                    <a:pt x="51" y="95"/>
                  </a:lnTo>
                  <a:lnTo>
                    <a:pt x="47" y="104"/>
                  </a:lnTo>
                  <a:lnTo>
                    <a:pt x="45" y="112"/>
                  </a:lnTo>
                  <a:lnTo>
                    <a:pt x="43" y="122"/>
                  </a:lnTo>
                  <a:lnTo>
                    <a:pt x="39" y="145"/>
                  </a:lnTo>
                  <a:lnTo>
                    <a:pt x="39" y="171"/>
                  </a:lnTo>
                  <a:lnTo>
                    <a:pt x="39" y="182"/>
                  </a:lnTo>
                  <a:lnTo>
                    <a:pt x="39" y="211"/>
                  </a:lnTo>
                  <a:lnTo>
                    <a:pt x="39" y="251"/>
                  </a:lnTo>
                  <a:lnTo>
                    <a:pt x="39" y="296"/>
                  </a:lnTo>
                  <a:lnTo>
                    <a:pt x="39" y="343"/>
                  </a:lnTo>
                  <a:lnTo>
                    <a:pt x="39" y="383"/>
                  </a:lnTo>
                  <a:lnTo>
                    <a:pt x="39" y="411"/>
                  </a:lnTo>
                  <a:lnTo>
                    <a:pt x="39" y="4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5">
              <a:extLst>
                <a:ext uri="{FF2B5EF4-FFF2-40B4-BE49-F238E27FC236}">
                  <a16:creationId xmlns:a16="http://schemas.microsoft.com/office/drawing/2014/main" id="{1E40C5A0-B69E-B00A-CDF5-8ECAF489E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4" y="779"/>
              <a:ext cx="50" cy="85"/>
            </a:xfrm>
            <a:custGeom>
              <a:avLst/>
              <a:gdLst>
                <a:gd name="T0" fmla="*/ 0 w 248"/>
                <a:gd name="T1" fmla="*/ 0 h 426"/>
                <a:gd name="T2" fmla="*/ 0 w 248"/>
                <a:gd name="T3" fmla="*/ 0 h 426"/>
                <a:gd name="T4" fmla="*/ 0 w 248"/>
                <a:gd name="T5" fmla="*/ 0 h 426"/>
                <a:gd name="T6" fmla="*/ 0 w 248"/>
                <a:gd name="T7" fmla="*/ 0 h 426"/>
                <a:gd name="T8" fmla="*/ 0 w 248"/>
                <a:gd name="T9" fmla="*/ 0 h 426"/>
                <a:gd name="T10" fmla="*/ 0 w 248"/>
                <a:gd name="T11" fmla="*/ 0 h 426"/>
                <a:gd name="T12" fmla="*/ 0 w 248"/>
                <a:gd name="T13" fmla="*/ 0 h 426"/>
                <a:gd name="T14" fmla="*/ 0 w 248"/>
                <a:gd name="T15" fmla="*/ 0 h 426"/>
                <a:gd name="T16" fmla="*/ 0 w 248"/>
                <a:gd name="T17" fmla="*/ 0 h 426"/>
                <a:gd name="T18" fmla="*/ 0 w 248"/>
                <a:gd name="T19" fmla="*/ 0 h 426"/>
                <a:gd name="T20" fmla="*/ 0 w 248"/>
                <a:gd name="T21" fmla="*/ 0 h 426"/>
                <a:gd name="T22" fmla="*/ 0 w 248"/>
                <a:gd name="T23" fmla="*/ 0 h 426"/>
                <a:gd name="T24" fmla="*/ 0 w 248"/>
                <a:gd name="T25" fmla="*/ 0 h 426"/>
                <a:gd name="T26" fmla="*/ 0 w 248"/>
                <a:gd name="T27" fmla="*/ 0 h 426"/>
                <a:gd name="T28" fmla="*/ 0 w 248"/>
                <a:gd name="T29" fmla="*/ 0 h 426"/>
                <a:gd name="T30" fmla="*/ 0 w 248"/>
                <a:gd name="T31" fmla="*/ 0 h 426"/>
                <a:gd name="T32" fmla="*/ 0 w 248"/>
                <a:gd name="T33" fmla="*/ 0 h 426"/>
                <a:gd name="T34" fmla="*/ 0 w 248"/>
                <a:gd name="T35" fmla="*/ 0 h 426"/>
                <a:gd name="T36" fmla="*/ 0 w 248"/>
                <a:gd name="T37" fmla="*/ 0 h 426"/>
                <a:gd name="T38" fmla="*/ 0 w 248"/>
                <a:gd name="T39" fmla="*/ 0 h 426"/>
                <a:gd name="T40" fmla="*/ 0 w 248"/>
                <a:gd name="T41" fmla="*/ 0 h 426"/>
                <a:gd name="T42" fmla="*/ 0 w 248"/>
                <a:gd name="T43" fmla="*/ 0 h 426"/>
                <a:gd name="T44" fmla="*/ 0 w 248"/>
                <a:gd name="T45" fmla="*/ 0 h 426"/>
                <a:gd name="T46" fmla="*/ 0 w 248"/>
                <a:gd name="T47" fmla="*/ 0 h 426"/>
                <a:gd name="T48" fmla="*/ 0 w 248"/>
                <a:gd name="T49" fmla="*/ 0 h 426"/>
                <a:gd name="T50" fmla="*/ 0 w 248"/>
                <a:gd name="T51" fmla="*/ 0 h 426"/>
                <a:gd name="T52" fmla="*/ 0 w 248"/>
                <a:gd name="T53" fmla="*/ 0 h 426"/>
                <a:gd name="T54" fmla="*/ 0 w 248"/>
                <a:gd name="T55" fmla="*/ 0 h 426"/>
                <a:gd name="T56" fmla="*/ 0 w 248"/>
                <a:gd name="T57" fmla="*/ 0 h 426"/>
                <a:gd name="T58" fmla="*/ 0 w 248"/>
                <a:gd name="T59" fmla="*/ 0 h 426"/>
                <a:gd name="T60" fmla="*/ 0 w 248"/>
                <a:gd name="T61" fmla="*/ 0 h 426"/>
                <a:gd name="T62" fmla="*/ 0 w 248"/>
                <a:gd name="T63" fmla="*/ 0 h 426"/>
                <a:gd name="T64" fmla="*/ 0 w 248"/>
                <a:gd name="T65" fmla="*/ 0 h 426"/>
                <a:gd name="T66" fmla="*/ 0 w 248"/>
                <a:gd name="T67" fmla="*/ 0 h 426"/>
                <a:gd name="T68" fmla="*/ 0 w 248"/>
                <a:gd name="T69" fmla="*/ 0 h 426"/>
                <a:gd name="T70" fmla="*/ 0 w 248"/>
                <a:gd name="T71" fmla="*/ 0 h 426"/>
                <a:gd name="T72" fmla="*/ 0 w 248"/>
                <a:gd name="T73" fmla="*/ 0 h 426"/>
                <a:gd name="T74" fmla="*/ 0 w 248"/>
                <a:gd name="T75" fmla="*/ 0 h 426"/>
                <a:gd name="T76" fmla="*/ 0 w 248"/>
                <a:gd name="T77" fmla="*/ 0 h 426"/>
                <a:gd name="T78" fmla="*/ 0 w 248"/>
                <a:gd name="T79" fmla="*/ 0 h 426"/>
                <a:gd name="T80" fmla="*/ 0 w 248"/>
                <a:gd name="T81" fmla="*/ 0 h 426"/>
                <a:gd name="T82" fmla="*/ 0 w 248"/>
                <a:gd name="T83" fmla="*/ 0 h 426"/>
                <a:gd name="T84" fmla="*/ 0 w 248"/>
                <a:gd name="T85" fmla="*/ 0 h 426"/>
                <a:gd name="T86" fmla="*/ 0 w 248"/>
                <a:gd name="T87" fmla="*/ 0 h 426"/>
                <a:gd name="T88" fmla="*/ 0 w 248"/>
                <a:gd name="T89" fmla="*/ 0 h 426"/>
                <a:gd name="T90" fmla="*/ 0 w 248"/>
                <a:gd name="T91" fmla="*/ 0 h 426"/>
                <a:gd name="T92" fmla="*/ 0 w 248"/>
                <a:gd name="T93" fmla="*/ 0 h 426"/>
                <a:gd name="T94" fmla="*/ 0 w 248"/>
                <a:gd name="T95" fmla="*/ 0 h 426"/>
                <a:gd name="T96" fmla="*/ 0 w 248"/>
                <a:gd name="T97" fmla="*/ 0 h 426"/>
                <a:gd name="T98" fmla="*/ 0 w 248"/>
                <a:gd name="T99" fmla="*/ 0 h 426"/>
                <a:gd name="T100" fmla="*/ 0 w 248"/>
                <a:gd name="T101" fmla="*/ 0 h 426"/>
                <a:gd name="T102" fmla="*/ 0 w 248"/>
                <a:gd name="T103" fmla="*/ 0 h 42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48" h="426">
                  <a:moveTo>
                    <a:pt x="0" y="0"/>
                  </a:moveTo>
                  <a:lnTo>
                    <a:pt x="5" y="0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37" y="10"/>
                  </a:lnTo>
                  <a:lnTo>
                    <a:pt x="37" y="35"/>
                  </a:lnTo>
                  <a:lnTo>
                    <a:pt x="37" y="71"/>
                  </a:lnTo>
                  <a:lnTo>
                    <a:pt x="37" y="111"/>
                  </a:lnTo>
                  <a:lnTo>
                    <a:pt x="37" y="151"/>
                  </a:lnTo>
                  <a:lnTo>
                    <a:pt x="37" y="186"/>
                  </a:lnTo>
                  <a:lnTo>
                    <a:pt x="37" y="211"/>
                  </a:lnTo>
                  <a:lnTo>
                    <a:pt x="37" y="220"/>
                  </a:lnTo>
                  <a:lnTo>
                    <a:pt x="37" y="241"/>
                  </a:lnTo>
                  <a:lnTo>
                    <a:pt x="38" y="260"/>
                  </a:lnTo>
                  <a:lnTo>
                    <a:pt x="39" y="277"/>
                  </a:lnTo>
                  <a:lnTo>
                    <a:pt x="41" y="293"/>
                  </a:lnTo>
                  <a:lnTo>
                    <a:pt x="45" y="307"/>
                  </a:lnTo>
                  <a:lnTo>
                    <a:pt x="47" y="320"/>
                  </a:lnTo>
                  <a:lnTo>
                    <a:pt x="52" y="331"/>
                  </a:lnTo>
                  <a:lnTo>
                    <a:pt x="57" y="340"/>
                  </a:lnTo>
                  <a:lnTo>
                    <a:pt x="62" y="349"/>
                  </a:lnTo>
                  <a:lnTo>
                    <a:pt x="67" y="356"/>
                  </a:lnTo>
                  <a:lnTo>
                    <a:pt x="75" y="362"/>
                  </a:lnTo>
                  <a:lnTo>
                    <a:pt x="82" y="366"/>
                  </a:lnTo>
                  <a:lnTo>
                    <a:pt x="91" y="371"/>
                  </a:lnTo>
                  <a:lnTo>
                    <a:pt x="99" y="374"/>
                  </a:lnTo>
                  <a:lnTo>
                    <a:pt x="110" y="375"/>
                  </a:lnTo>
                  <a:lnTo>
                    <a:pt x="121" y="376"/>
                  </a:lnTo>
                  <a:lnTo>
                    <a:pt x="133" y="375"/>
                  </a:lnTo>
                  <a:lnTo>
                    <a:pt x="145" y="372"/>
                  </a:lnTo>
                  <a:lnTo>
                    <a:pt x="155" y="368"/>
                  </a:lnTo>
                  <a:lnTo>
                    <a:pt x="166" y="362"/>
                  </a:lnTo>
                  <a:lnTo>
                    <a:pt x="174" y="353"/>
                  </a:lnTo>
                  <a:lnTo>
                    <a:pt x="183" y="344"/>
                  </a:lnTo>
                  <a:lnTo>
                    <a:pt x="191" y="332"/>
                  </a:lnTo>
                  <a:lnTo>
                    <a:pt x="197" y="319"/>
                  </a:lnTo>
                  <a:lnTo>
                    <a:pt x="200" y="311"/>
                  </a:lnTo>
                  <a:lnTo>
                    <a:pt x="203" y="301"/>
                  </a:lnTo>
                  <a:lnTo>
                    <a:pt x="205" y="292"/>
                  </a:lnTo>
                  <a:lnTo>
                    <a:pt x="206" y="281"/>
                  </a:lnTo>
                  <a:lnTo>
                    <a:pt x="208" y="268"/>
                  </a:lnTo>
                  <a:lnTo>
                    <a:pt x="209" y="251"/>
                  </a:lnTo>
                  <a:lnTo>
                    <a:pt x="209" y="230"/>
                  </a:lnTo>
                  <a:lnTo>
                    <a:pt x="210" y="204"/>
                  </a:lnTo>
                  <a:lnTo>
                    <a:pt x="210" y="195"/>
                  </a:lnTo>
                  <a:lnTo>
                    <a:pt x="210" y="173"/>
                  </a:lnTo>
                  <a:lnTo>
                    <a:pt x="210" y="140"/>
                  </a:lnTo>
                  <a:lnTo>
                    <a:pt x="210" y="103"/>
                  </a:lnTo>
                  <a:lnTo>
                    <a:pt x="210" y="65"/>
                  </a:lnTo>
                  <a:lnTo>
                    <a:pt x="210" y="33"/>
                  </a:lnTo>
                  <a:lnTo>
                    <a:pt x="210" y="9"/>
                  </a:lnTo>
                  <a:lnTo>
                    <a:pt x="210" y="0"/>
                  </a:lnTo>
                  <a:lnTo>
                    <a:pt x="216" y="0"/>
                  </a:lnTo>
                  <a:lnTo>
                    <a:pt x="229" y="0"/>
                  </a:lnTo>
                  <a:lnTo>
                    <a:pt x="242" y="0"/>
                  </a:lnTo>
                  <a:lnTo>
                    <a:pt x="248" y="0"/>
                  </a:lnTo>
                  <a:lnTo>
                    <a:pt x="248" y="18"/>
                  </a:lnTo>
                  <a:lnTo>
                    <a:pt x="248" y="65"/>
                  </a:lnTo>
                  <a:lnTo>
                    <a:pt x="248" y="131"/>
                  </a:lnTo>
                  <a:lnTo>
                    <a:pt x="248" y="207"/>
                  </a:lnTo>
                  <a:lnTo>
                    <a:pt x="248" y="283"/>
                  </a:lnTo>
                  <a:lnTo>
                    <a:pt x="248" y="350"/>
                  </a:lnTo>
                  <a:lnTo>
                    <a:pt x="248" y="397"/>
                  </a:lnTo>
                  <a:lnTo>
                    <a:pt x="248" y="415"/>
                  </a:lnTo>
                  <a:lnTo>
                    <a:pt x="242" y="415"/>
                  </a:lnTo>
                  <a:lnTo>
                    <a:pt x="229" y="415"/>
                  </a:lnTo>
                  <a:lnTo>
                    <a:pt x="216" y="415"/>
                  </a:lnTo>
                  <a:lnTo>
                    <a:pt x="210" y="415"/>
                  </a:lnTo>
                  <a:lnTo>
                    <a:pt x="210" y="408"/>
                  </a:lnTo>
                  <a:lnTo>
                    <a:pt x="210" y="393"/>
                  </a:lnTo>
                  <a:lnTo>
                    <a:pt x="210" y="377"/>
                  </a:lnTo>
                  <a:lnTo>
                    <a:pt x="210" y="370"/>
                  </a:lnTo>
                  <a:lnTo>
                    <a:pt x="200" y="383"/>
                  </a:lnTo>
                  <a:lnTo>
                    <a:pt x="191" y="395"/>
                  </a:lnTo>
                  <a:lnTo>
                    <a:pt x="181" y="404"/>
                  </a:lnTo>
                  <a:lnTo>
                    <a:pt x="171" y="413"/>
                  </a:lnTo>
                  <a:lnTo>
                    <a:pt x="160" y="419"/>
                  </a:lnTo>
                  <a:lnTo>
                    <a:pt x="147" y="422"/>
                  </a:lnTo>
                  <a:lnTo>
                    <a:pt x="134" y="425"/>
                  </a:lnTo>
                  <a:lnTo>
                    <a:pt x="120" y="426"/>
                  </a:lnTo>
                  <a:lnTo>
                    <a:pt x="104" y="425"/>
                  </a:lnTo>
                  <a:lnTo>
                    <a:pt x="90" y="422"/>
                  </a:lnTo>
                  <a:lnTo>
                    <a:pt x="77" y="419"/>
                  </a:lnTo>
                  <a:lnTo>
                    <a:pt x="65" y="414"/>
                  </a:lnTo>
                  <a:lnTo>
                    <a:pt x="53" y="407"/>
                  </a:lnTo>
                  <a:lnTo>
                    <a:pt x="44" y="399"/>
                  </a:lnTo>
                  <a:lnTo>
                    <a:pt x="35" y="389"/>
                  </a:lnTo>
                  <a:lnTo>
                    <a:pt x="27" y="377"/>
                  </a:lnTo>
                  <a:lnTo>
                    <a:pt x="21" y="364"/>
                  </a:lnTo>
                  <a:lnTo>
                    <a:pt x="15" y="349"/>
                  </a:lnTo>
                  <a:lnTo>
                    <a:pt x="10" y="332"/>
                  </a:lnTo>
                  <a:lnTo>
                    <a:pt x="6" y="313"/>
                  </a:lnTo>
                  <a:lnTo>
                    <a:pt x="3" y="292"/>
                  </a:lnTo>
                  <a:lnTo>
                    <a:pt x="1" y="269"/>
                  </a:lnTo>
                  <a:lnTo>
                    <a:pt x="0" y="244"/>
                  </a:lnTo>
                  <a:lnTo>
                    <a:pt x="0" y="217"/>
                  </a:lnTo>
                  <a:lnTo>
                    <a:pt x="0" y="207"/>
                  </a:lnTo>
                  <a:lnTo>
                    <a:pt x="0" y="183"/>
                  </a:lnTo>
                  <a:lnTo>
                    <a:pt x="0" y="148"/>
                  </a:lnTo>
                  <a:lnTo>
                    <a:pt x="0" y="109"/>
                  </a:lnTo>
                  <a:lnTo>
                    <a:pt x="0" y="69"/>
                  </a:lnTo>
                  <a:lnTo>
                    <a:pt x="0" y="34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86">
              <a:extLst>
                <a:ext uri="{FF2B5EF4-FFF2-40B4-BE49-F238E27FC236}">
                  <a16:creationId xmlns:a16="http://schemas.microsoft.com/office/drawing/2014/main" id="{8421EEAF-9EC9-6890-EE8A-A18824BB9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" y="777"/>
              <a:ext cx="90" cy="85"/>
            </a:xfrm>
            <a:custGeom>
              <a:avLst/>
              <a:gdLst>
                <a:gd name="T0" fmla="*/ 0 w 452"/>
                <a:gd name="T1" fmla="*/ 0 h 423"/>
                <a:gd name="T2" fmla="*/ 0 w 452"/>
                <a:gd name="T3" fmla="*/ 0 h 423"/>
                <a:gd name="T4" fmla="*/ 0 w 452"/>
                <a:gd name="T5" fmla="*/ 0 h 423"/>
                <a:gd name="T6" fmla="*/ 0 w 452"/>
                <a:gd name="T7" fmla="*/ 0 h 423"/>
                <a:gd name="T8" fmla="*/ 0 w 452"/>
                <a:gd name="T9" fmla="*/ 0 h 423"/>
                <a:gd name="T10" fmla="*/ 0 w 452"/>
                <a:gd name="T11" fmla="*/ 0 h 423"/>
                <a:gd name="T12" fmla="*/ 0 w 452"/>
                <a:gd name="T13" fmla="*/ 0 h 423"/>
                <a:gd name="T14" fmla="*/ 0 w 452"/>
                <a:gd name="T15" fmla="*/ 0 h 423"/>
                <a:gd name="T16" fmla="*/ 0 w 452"/>
                <a:gd name="T17" fmla="*/ 0 h 423"/>
                <a:gd name="T18" fmla="*/ 0 w 452"/>
                <a:gd name="T19" fmla="*/ 0 h 423"/>
                <a:gd name="T20" fmla="*/ 0 w 452"/>
                <a:gd name="T21" fmla="*/ 0 h 423"/>
                <a:gd name="T22" fmla="*/ 0 w 452"/>
                <a:gd name="T23" fmla="*/ 0 h 423"/>
                <a:gd name="T24" fmla="*/ 0 w 452"/>
                <a:gd name="T25" fmla="*/ 0 h 423"/>
                <a:gd name="T26" fmla="*/ 0 w 452"/>
                <a:gd name="T27" fmla="*/ 0 h 423"/>
                <a:gd name="T28" fmla="*/ 0 w 452"/>
                <a:gd name="T29" fmla="*/ 0 h 423"/>
                <a:gd name="T30" fmla="*/ 0 w 452"/>
                <a:gd name="T31" fmla="*/ 0 h 423"/>
                <a:gd name="T32" fmla="*/ 0 w 452"/>
                <a:gd name="T33" fmla="*/ 0 h 423"/>
                <a:gd name="T34" fmla="*/ 0 w 452"/>
                <a:gd name="T35" fmla="*/ 0 h 423"/>
                <a:gd name="T36" fmla="*/ 0 w 452"/>
                <a:gd name="T37" fmla="*/ 0 h 423"/>
                <a:gd name="T38" fmla="*/ 0 w 452"/>
                <a:gd name="T39" fmla="*/ 0 h 423"/>
                <a:gd name="T40" fmla="*/ 0 w 452"/>
                <a:gd name="T41" fmla="*/ 0 h 423"/>
                <a:gd name="T42" fmla="*/ 0 w 452"/>
                <a:gd name="T43" fmla="*/ 0 h 423"/>
                <a:gd name="T44" fmla="*/ 0 w 452"/>
                <a:gd name="T45" fmla="*/ 0 h 423"/>
                <a:gd name="T46" fmla="*/ 0 w 452"/>
                <a:gd name="T47" fmla="*/ 0 h 423"/>
                <a:gd name="T48" fmla="*/ 0 w 452"/>
                <a:gd name="T49" fmla="*/ 0 h 423"/>
                <a:gd name="T50" fmla="*/ 0 w 452"/>
                <a:gd name="T51" fmla="*/ 0 h 423"/>
                <a:gd name="T52" fmla="*/ 0 w 452"/>
                <a:gd name="T53" fmla="*/ 0 h 423"/>
                <a:gd name="T54" fmla="*/ 0 w 452"/>
                <a:gd name="T55" fmla="*/ 0 h 423"/>
                <a:gd name="T56" fmla="*/ 0 w 452"/>
                <a:gd name="T57" fmla="*/ 0 h 423"/>
                <a:gd name="T58" fmla="*/ 0 w 452"/>
                <a:gd name="T59" fmla="*/ 0 h 423"/>
                <a:gd name="T60" fmla="*/ 0 w 452"/>
                <a:gd name="T61" fmla="*/ 0 h 423"/>
                <a:gd name="T62" fmla="*/ 0 w 452"/>
                <a:gd name="T63" fmla="*/ 0 h 423"/>
                <a:gd name="T64" fmla="*/ 0 w 452"/>
                <a:gd name="T65" fmla="*/ 0 h 423"/>
                <a:gd name="T66" fmla="*/ 0 w 452"/>
                <a:gd name="T67" fmla="*/ 0 h 423"/>
                <a:gd name="T68" fmla="*/ 0 w 452"/>
                <a:gd name="T69" fmla="*/ 0 h 423"/>
                <a:gd name="T70" fmla="*/ 0 w 452"/>
                <a:gd name="T71" fmla="*/ 0 h 423"/>
                <a:gd name="T72" fmla="*/ 0 w 452"/>
                <a:gd name="T73" fmla="*/ 0 h 423"/>
                <a:gd name="T74" fmla="*/ 0 w 452"/>
                <a:gd name="T75" fmla="*/ 0 h 423"/>
                <a:gd name="T76" fmla="*/ 0 w 452"/>
                <a:gd name="T77" fmla="*/ 0 h 423"/>
                <a:gd name="T78" fmla="*/ 0 w 452"/>
                <a:gd name="T79" fmla="*/ 0 h 423"/>
                <a:gd name="T80" fmla="*/ 0 w 452"/>
                <a:gd name="T81" fmla="*/ 0 h 423"/>
                <a:gd name="T82" fmla="*/ 0 w 452"/>
                <a:gd name="T83" fmla="*/ 0 h 423"/>
                <a:gd name="T84" fmla="*/ 0 w 452"/>
                <a:gd name="T85" fmla="*/ 0 h 423"/>
                <a:gd name="T86" fmla="*/ 0 w 452"/>
                <a:gd name="T87" fmla="*/ 0 h 423"/>
                <a:gd name="T88" fmla="*/ 0 w 452"/>
                <a:gd name="T89" fmla="*/ 0 h 423"/>
                <a:gd name="T90" fmla="*/ 0 w 452"/>
                <a:gd name="T91" fmla="*/ 0 h 423"/>
                <a:gd name="T92" fmla="*/ 0 w 452"/>
                <a:gd name="T93" fmla="*/ 0 h 423"/>
                <a:gd name="T94" fmla="*/ 0 w 452"/>
                <a:gd name="T95" fmla="*/ 0 h 423"/>
                <a:gd name="T96" fmla="*/ 0 w 452"/>
                <a:gd name="T97" fmla="*/ 0 h 423"/>
                <a:gd name="T98" fmla="*/ 0 w 452"/>
                <a:gd name="T99" fmla="*/ 0 h 423"/>
                <a:gd name="T100" fmla="*/ 0 w 452"/>
                <a:gd name="T101" fmla="*/ 0 h 423"/>
                <a:gd name="T102" fmla="*/ 0 w 452"/>
                <a:gd name="T103" fmla="*/ 0 h 423"/>
                <a:gd name="T104" fmla="*/ 0 w 452"/>
                <a:gd name="T105" fmla="*/ 0 h 423"/>
                <a:gd name="T106" fmla="*/ 0 w 452"/>
                <a:gd name="T107" fmla="*/ 0 h 423"/>
                <a:gd name="T108" fmla="*/ 0 w 452"/>
                <a:gd name="T109" fmla="*/ 0 h 423"/>
                <a:gd name="T110" fmla="*/ 0 w 452"/>
                <a:gd name="T111" fmla="*/ 0 h 423"/>
                <a:gd name="T112" fmla="*/ 0 w 452"/>
                <a:gd name="T113" fmla="*/ 0 h 423"/>
                <a:gd name="T114" fmla="*/ 0 w 452"/>
                <a:gd name="T115" fmla="*/ 0 h 423"/>
                <a:gd name="T116" fmla="*/ 0 w 452"/>
                <a:gd name="T117" fmla="*/ 0 h 423"/>
                <a:gd name="T118" fmla="*/ 0 w 452"/>
                <a:gd name="T119" fmla="*/ 0 h 42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52" h="423">
                  <a:moveTo>
                    <a:pt x="233" y="73"/>
                  </a:moveTo>
                  <a:lnTo>
                    <a:pt x="242" y="56"/>
                  </a:lnTo>
                  <a:lnTo>
                    <a:pt x="253" y="42"/>
                  </a:lnTo>
                  <a:lnTo>
                    <a:pt x="265" y="29"/>
                  </a:lnTo>
                  <a:lnTo>
                    <a:pt x="278" y="18"/>
                  </a:lnTo>
                  <a:lnTo>
                    <a:pt x="284" y="14"/>
                  </a:lnTo>
                  <a:lnTo>
                    <a:pt x="291" y="10"/>
                  </a:lnTo>
                  <a:lnTo>
                    <a:pt x="298" y="7"/>
                  </a:lnTo>
                  <a:lnTo>
                    <a:pt x="306" y="5"/>
                  </a:lnTo>
                  <a:lnTo>
                    <a:pt x="314" y="3"/>
                  </a:lnTo>
                  <a:lnTo>
                    <a:pt x="322" y="1"/>
                  </a:lnTo>
                  <a:lnTo>
                    <a:pt x="329" y="0"/>
                  </a:lnTo>
                  <a:lnTo>
                    <a:pt x="337" y="0"/>
                  </a:lnTo>
                  <a:lnTo>
                    <a:pt x="352" y="0"/>
                  </a:lnTo>
                  <a:lnTo>
                    <a:pt x="366" y="3"/>
                  </a:lnTo>
                  <a:lnTo>
                    <a:pt x="378" y="7"/>
                  </a:lnTo>
                  <a:lnTo>
                    <a:pt x="389" y="12"/>
                  </a:lnTo>
                  <a:lnTo>
                    <a:pt x="400" y="19"/>
                  </a:lnTo>
                  <a:lnTo>
                    <a:pt x="410" y="29"/>
                  </a:lnTo>
                  <a:lnTo>
                    <a:pt x="418" y="38"/>
                  </a:lnTo>
                  <a:lnTo>
                    <a:pt x="425" y="50"/>
                  </a:lnTo>
                  <a:lnTo>
                    <a:pt x="431" y="64"/>
                  </a:lnTo>
                  <a:lnTo>
                    <a:pt x="437" y="80"/>
                  </a:lnTo>
                  <a:lnTo>
                    <a:pt x="442" y="98"/>
                  </a:lnTo>
                  <a:lnTo>
                    <a:pt x="445" y="117"/>
                  </a:lnTo>
                  <a:lnTo>
                    <a:pt x="449" y="138"/>
                  </a:lnTo>
                  <a:lnTo>
                    <a:pt x="451" y="161"/>
                  </a:lnTo>
                  <a:lnTo>
                    <a:pt x="452" y="187"/>
                  </a:lnTo>
                  <a:lnTo>
                    <a:pt x="452" y="213"/>
                  </a:lnTo>
                  <a:lnTo>
                    <a:pt x="452" y="222"/>
                  </a:lnTo>
                  <a:lnTo>
                    <a:pt x="452" y="246"/>
                  </a:lnTo>
                  <a:lnTo>
                    <a:pt x="452" y="279"/>
                  </a:lnTo>
                  <a:lnTo>
                    <a:pt x="452" y="319"/>
                  </a:lnTo>
                  <a:lnTo>
                    <a:pt x="452" y="357"/>
                  </a:lnTo>
                  <a:lnTo>
                    <a:pt x="452" y="390"/>
                  </a:lnTo>
                  <a:lnTo>
                    <a:pt x="452" y="414"/>
                  </a:lnTo>
                  <a:lnTo>
                    <a:pt x="452" y="423"/>
                  </a:lnTo>
                  <a:lnTo>
                    <a:pt x="446" y="423"/>
                  </a:lnTo>
                  <a:lnTo>
                    <a:pt x="435" y="423"/>
                  </a:lnTo>
                  <a:lnTo>
                    <a:pt x="423" y="423"/>
                  </a:lnTo>
                  <a:lnTo>
                    <a:pt x="417" y="423"/>
                  </a:lnTo>
                  <a:lnTo>
                    <a:pt x="417" y="414"/>
                  </a:lnTo>
                  <a:lnTo>
                    <a:pt x="417" y="389"/>
                  </a:lnTo>
                  <a:lnTo>
                    <a:pt x="417" y="353"/>
                  </a:lnTo>
                  <a:lnTo>
                    <a:pt x="417" y="313"/>
                  </a:lnTo>
                  <a:lnTo>
                    <a:pt x="417" y="272"/>
                  </a:lnTo>
                  <a:lnTo>
                    <a:pt x="417" y="237"/>
                  </a:lnTo>
                  <a:lnTo>
                    <a:pt x="417" y="212"/>
                  </a:lnTo>
                  <a:lnTo>
                    <a:pt x="417" y="202"/>
                  </a:lnTo>
                  <a:lnTo>
                    <a:pt x="417" y="183"/>
                  </a:lnTo>
                  <a:lnTo>
                    <a:pt x="416" y="164"/>
                  </a:lnTo>
                  <a:lnTo>
                    <a:pt x="413" y="148"/>
                  </a:lnTo>
                  <a:lnTo>
                    <a:pt x="412" y="132"/>
                  </a:lnTo>
                  <a:lnTo>
                    <a:pt x="408" y="118"/>
                  </a:lnTo>
                  <a:lnTo>
                    <a:pt x="406" y="106"/>
                  </a:lnTo>
                  <a:lnTo>
                    <a:pt x="401" y="95"/>
                  </a:lnTo>
                  <a:lnTo>
                    <a:pt x="398" y="86"/>
                  </a:lnTo>
                  <a:lnTo>
                    <a:pt x="392" y="77"/>
                  </a:lnTo>
                  <a:lnTo>
                    <a:pt x="386" y="70"/>
                  </a:lnTo>
                  <a:lnTo>
                    <a:pt x="379" y="64"/>
                  </a:lnTo>
                  <a:lnTo>
                    <a:pt x="372" y="60"/>
                  </a:lnTo>
                  <a:lnTo>
                    <a:pt x="363" y="55"/>
                  </a:lnTo>
                  <a:lnTo>
                    <a:pt x="354" y="52"/>
                  </a:lnTo>
                  <a:lnTo>
                    <a:pt x="344" y="51"/>
                  </a:lnTo>
                  <a:lnTo>
                    <a:pt x="334" y="50"/>
                  </a:lnTo>
                  <a:lnTo>
                    <a:pt x="322" y="51"/>
                  </a:lnTo>
                  <a:lnTo>
                    <a:pt x="310" y="54"/>
                  </a:lnTo>
                  <a:lnTo>
                    <a:pt x="299" y="58"/>
                  </a:lnTo>
                  <a:lnTo>
                    <a:pt x="290" y="64"/>
                  </a:lnTo>
                  <a:lnTo>
                    <a:pt x="280" y="73"/>
                  </a:lnTo>
                  <a:lnTo>
                    <a:pt x="272" y="82"/>
                  </a:lnTo>
                  <a:lnTo>
                    <a:pt x="265" y="94"/>
                  </a:lnTo>
                  <a:lnTo>
                    <a:pt x="259" y="107"/>
                  </a:lnTo>
                  <a:lnTo>
                    <a:pt x="255" y="115"/>
                  </a:lnTo>
                  <a:lnTo>
                    <a:pt x="253" y="125"/>
                  </a:lnTo>
                  <a:lnTo>
                    <a:pt x="251" y="134"/>
                  </a:lnTo>
                  <a:lnTo>
                    <a:pt x="249" y="145"/>
                  </a:lnTo>
                  <a:lnTo>
                    <a:pt x="248" y="158"/>
                  </a:lnTo>
                  <a:lnTo>
                    <a:pt x="247" y="175"/>
                  </a:lnTo>
                  <a:lnTo>
                    <a:pt x="246" y="196"/>
                  </a:lnTo>
                  <a:lnTo>
                    <a:pt x="246" y="221"/>
                  </a:lnTo>
                  <a:lnTo>
                    <a:pt x="246" y="229"/>
                  </a:lnTo>
                  <a:lnTo>
                    <a:pt x="246" y="252"/>
                  </a:lnTo>
                  <a:lnTo>
                    <a:pt x="246" y="285"/>
                  </a:lnTo>
                  <a:lnTo>
                    <a:pt x="246" y="322"/>
                  </a:lnTo>
                  <a:lnTo>
                    <a:pt x="246" y="359"/>
                  </a:lnTo>
                  <a:lnTo>
                    <a:pt x="246" y="391"/>
                  </a:lnTo>
                  <a:lnTo>
                    <a:pt x="246" y="414"/>
                  </a:lnTo>
                  <a:lnTo>
                    <a:pt x="246" y="423"/>
                  </a:lnTo>
                  <a:lnTo>
                    <a:pt x="240" y="423"/>
                  </a:lnTo>
                  <a:lnTo>
                    <a:pt x="228" y="423"/>
                  </a:lnTo>
                  <a:lnTo>
                    <a:pt x="215" y="423"/>
                  </a:lnTo>
                  <a:lnTo>
                    <a:pt x="210" y="423"/>
                  </a:lnTo>
                  <a:lnTo>
                    <a:pt x="210" y="412"/>
                  </a:lnTo>
                  <a:lnTo>
                    <a:pt x="210" y="386"/>
                  </a:lnTo>
                  <a:lnTo>
                    <a:pt x="210" y="349"/>
                  </a:lnTo>
                  <a:lnTo>
                    <a:pt x="210" y="307"/>
                  </a:lnTo>
                  <a:lnTo>
                    <a:pt x="210" y="264"/>
                  </a:lnTo>
                  <a:lnTo>
                    <a:pt x="210" y="227"/>
                  </a:lnTo>
                  <a:lnTo>
                    <a:pt x="210" y="200"/>
                  </a:lnTo>
                  <a:lnTo>
                    <a:pt x="210" y="190"/>
                  </a:lnTo>
                  <a:lnTo>
                    <a:pt x="209" y="172"/>
                  </a:lnTo>
                  <a:lnTo>
                    <a:pt x="209" y="157"/>
                  </a:lnTo>
                  <a:lnTo>
                    <a:pt x="207" y="142"/>
                  </a:lnTo>
                  <a:lnTo>
                    <a:pt x="204" y="128"/>
                  </a:lnTo>
                  <a:lnTo>
                    <a:pt x="202" y="115"/>
                  </a:lnTo>
                  <a:lnTo>
                    <a:pt x="198" y="104"/>
                  </a:lnTo>
                  <a:lnTo>
                    <a:pt x="194" y="94"/>
                  </a:lnTo>
                  <a:lnTo>
                    <a:pt x="189" y="85"/>
                  </a:lnTo>
                  <a:lnTo>
                    <a:pt x="184" y="76"/>
                  </a:lnTo>
                  <a:lnTo>
                    <a:pt x="178" y="69"/>
                  </a:lnTo>
                  <a:lnTo>
                    <a:pt x="171" y="63"/>
                  </a:lnTo>
                  <a:lnTo>
                    <a:pt x="163" y="58"/>
                  </a:lnTo>
                  <a:lnTo>
                    <a:pt x="154" y="55"/>
                  </a:lnTo>
                  <a:lnTo>
                    <a:pt x="146" y="52"/>
                  </a:lnTo>
                  <a:lnTo>
                    <a:pt x="137" y="51"/>
                  </a:lnTo>
                  <a:lnTo>
                    <a:pt x="126" y="50"/>
                  </a:lnTo>
                  <a:lnTo>
                    <a:pt x="113" y="51"/>
                  </a:lnTo>
                  <a:lnTo>
                    <a:pt x="102" y="54"/>
                  </a:lnTo>
                  <a:lnTo>
                    <a:pt x="90" y="58"/>
                  </a:lnTo>
                  <a:lnTo>
                    <a:pt x="81" y="64"/>
                  </a:lnTo>
                  <a:lnTo>
                    <a:pt x="71" y="73"/>
                  </a:lnTo>
                  <a:lnTo>
                    <a:pt x="63" y="82"/>
                  </a:lnTo>
                  <a:lnTo>
                    <a:pt x="56" y="94"/>
                  </a:lnTo>
                  <a:lnTo>
                    <a:pt x="50" y="107"/>
                  </a:lnTo>
                  <a:lnTo>
                    <a:pt x="46" y="115"/>
                  </a:lnTo>
                  <a:lnTo>
                    <a:pt x="44" y="125"/>
                  </a:lnTo>
                  <a:lnTo>
                    <a:pt x="42" y="134"/>
                  </a:lnTo>
                  <a:lnTo>
                    <a:pt x="41" y="145"/>
                  </a:lnTo>
                  <a:lnTo>
                    <a:pt x="39" y="158"/>
                  </a:lnTo>
                  <a:lnTo>
                    <a:pt x="38" y="175"/>
                  </a:lnTo>
                  <a:lnTo>
                    <a:pt x="37" y="196"/>
                  </a:lnTo>
                  <a:lnTo>
                    <a:pt x="37" y="221"/>
                  </a:lnTo>
                  <a:lnTo>
                    <a:pt x="37" y="229"/>
                  </a:lnTo>
                  <a:lnTo>
                    <a:pt x="37" y="252"/>
                  </a:lnTo>
                  <a:lnTo>
                    <a:pt x="37" y="285"/>
                  </a:lnTo>
                  <a:lnTo>
                    <a:pt x="37" y="322"/>
                  </a:lnTo>
                  <a:lnTo>
                    <a:pt x="37" y="359"/>
                  </a:lnTo>
                  <a:lnTo>
                    <a:pt x="37" y="391"/>
                  </a:lnTo>
                  <a:lnTo>
                    <a:pt x="37" y="414"/>
                  </a:lnTo>
                  <a:lnTo>
                    <a:pt x="37" y="423"/>
                  </a:lnTo>
                  <a:lnTo>
                    <a:pt x="31" y="423"/>
                  </a:lnTo>
                  <a:lnTo>
                    <a:pt x="18" y="423"/>
                  </a:lnTo>
                  <a:lnTo>
                    <a:pt x="6" y="423"/>
                  </a:lnTo>
                  <a:lnTo>
                    <a:pt x="0" y="423"/>
                  </a:lnTo>
                  <a:lnTo>
                    <a:pt x="0" y="405"/>
                  </a:lnTo>
                  <a:lnTo>
                    <a:pt x="0" y="358"/>
                  </a:lnTo>
                  <a:lnTo>
                    <a:pt x="0" y="291"/>
                  </a:lnTo>
                  <a:lnTo>
                    <a:pt x="0" y="215"/>
                  </a:lnTo>
                  <a:lnTo>
                    <a:pt x="0" y="139"/>
                  </a:lnTo>
                  <a:lnTo>
                    <a:pt x="0" y="73"/>
                  </a:lnTo>
                  <a:lnTo>
                    <a:pt x="0" y="26"/>
                  </a:lnTo>
                  <a:lnTo>
                    <a:pt x="0" y="8"/>
                  </a:lnTo>
                  <a:lnTo>
                    <a:pt x="6" y="8"/>
                  </a:lnTo>
                  <a:lnTo>
                    <a:pt x="18" y="8"/>
                  </a:lnTo>
                  <a:lnTo>
                    <a:pt x="31" y="8"/>
                  </a:lnTo>
                  <a:lnTo>
                    <a:pt x="37" y="8"/>
                  </a:lnTo>
                  <a:lnTo>
                    <a:pt x="37" y="16"/>
                  </a:lnTo>
                  <a:lnTo>
                    <a:pt x="37" y="31"/>
                  </a:lnTo>
                  <a:lnTo>
                    <a:pt x="37" y="48"/>
                  </a:lnTo>
                  <a:lnTo>
                    <a:pt x="37" y="55"/>
                  </a:lnTo>
                  <a:lnTo>
                    <a:pt x="46" y="42"/>
                  </a:lnTo>
                  <a:lnTo>
                    <a:pt x="56" y="31"/>
                  </a:lnTo>
                  <a:lnTo>
                    <a:pt x="67" y="22"/>
                  </a:lnTo>
                  <a:lnTo>
                    <a:pt x="77" y="13"/>
                  </a:lnTo>
                  <a:lnTo>
                    <a:pt x="89" y="7"/>
                  </a:lnTo>
                  <a:lnTo>
                    <a:pt x="102" y="4"/>
                  </a:lnTo>
                  <a:lnTo>
                    <a:pt x="115" y="0"/>
                  </a:lnTo>
                  <a:lnTo>
                    <a:pt x="130" y="0"/>
                  </a:lnTo>
                  <a:lnTo>
                    <a:pt x="138" y="0"/>
                  </a:lnTo>
                  <a:lnTo>
                    <a:pt x="146" y="1"/>
                  </a:lnTo>
                  <a:lnTo>
                    <a:pt x="153" y="3"/>
                  </a:lnTo>
                  <a:lnTo>
                    <a:pt x="162" y="5"/>
                  </a:lnTo>
                  <a:lnTo>
                    <a:pt x="169" y="7"/>
                  </a:lnTo>
                  <a:lnTo>
                    <a:pt x="176" y="11"/>
                  </a:lnTo>
                  <a:lnTo>
                    <a:pt x="184" y="14"/>
                  </a:lnTo>
                  <a:lnTo>
                    <a:pt x="190" y="19"/>
                  </a:lnTo>
                  <a:lnTo>
                    <a:pt x="203" y="30"/>
                  </a:lnTo>
                  <a:lnTo>
                    <a:pt x="215" y="43"/>
                  </a:lnTo>
                  <a:lnTo>
                    <a:pt x="225" y="57"/>
                  </a:lnTo>
                  <a:lnTo>
                    <a:pt x="233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87">
              <a:extLst>
                <a:ext uri="{FF2B5EF4-FFF2-40B4-BE49-F238E27FC236}">
                  <a16:creationId xmlns:a16="http://schemas.microsoft.com/office/drawing/2014/main" id="{396C1808-DC8C-E33C-B482-E8FD9334A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0" y="97"/>
              <a:ext cx="643" cy="880"/>
            </a:xfrm>
            <a:custGeom>
              <a:avLst/>
              <a:gdLst>
                <a:gd name="T0" fmla="*/ 0 w 3218"/>
                <a:gd name="T1" fmla="*/ 0 h 4403"/>
                <a:gd name="T2" fmla="*/ 0 w 3218"/>
                <a:gd name="T3" fmla="*/ 0 h 4403"/>
                <a:gd name="T4" fmla="*/ 0 w 3218"/>
                <a:gd name="T5" fmla="*/ 0 h 4403"/>
                <a:gd name="T6" fmla="*/ 0 w 3218"/>
                <a:gd name="T7" fmla="*/ 0 h 4403"/>
                <a:gd name="T8" fmla="*/ 0 w 3218"/>
                <a:gd name="T9" fmla="*/ 0 h 4403"/>
                <a:gd name="T10" fmla="*/ 0 w 3218"/>
                <a:gd name="T11" fmla="*/ 0 h 4403"/>
                <a:gd name="T12" fmla="*/ 0 w 3218"/>
                <a:gd name="T13" fmla="*/ 0 h 4403"/>
                <a:gd name="T14" fmla="*/ 0 w 3218"/>
                <a:gd name="T15" fmla="*/ 0 h 4403"/>
                <a:gd name="T16" fmla="*/ 0 w 3218"/>
                <a:gd name="T17" fmla="*/ 0 h 4403"/>
                <a:gd name="T18" fmla="*/ 0 w 3218"/>
                <a:gd name="T19" fmla="*/ 0 h 4403"/>
                <a:gd name="T20" fmla="*/ 0 w 3218"/>
                <a:gd name="T21" fmla="*/ 0 h 4403"/>
                <a:gd name="T22" fmla="*/ 0 w 3218"/>
                <a:gd name="T23" fmla="*/ 0 h 4403"/>
                <a:gd name="T24" fmla="*/ 0 w 3218"/>
                <a:gd name="T25" fmla="*/ 0 h 4403"/>
                <a:gd name="T26" fmla="*/ 0 w 3218"/>
                <a:gd name="T27" fmla="*/ 0 h 4403"/>
                <a:gd name="T28" fmla="*/ 0 w 3218"/>
                <a:gd name="T29" fmla="*/ 0 h 4403"/>
                <a:gd name="T30" fmla="*/ 0 w 3218"/>
                <a:gd name="T31" fmla="*/ 0 h 4403"/>
                <a:gd name="T32" fmla="*/ 0 w 3218"/>
                <a:gd name="T33" fmla="*/ 0 h 4403"/>
                <a:gd name="T34" fmla="*/ 0 w 3218"/>
                <a:gd name="T35" fmla="*/ 0 h 4403"/>
                <a:gd name="T36" fmla="*/ 0 w 3218"/>
                <a:gd name="T37" fmla="*/ 0 h 4403"/>
                <a:gd name="T38" fmla="*/ 0 w 3218"/>
                <a:gd name="T39" fmla="*/ 0 h 4403"/>
                <a:gd name="T40" fmla="*/ 0 w 3218"/>
                <a:gd name="T41" fmla="*/ 0 h 4403"/>
                <a:gd name="T42" fmla="*/ 0 w 3218"/>
                <a:gd name="T43" fmla="*/ 0 h 4403"/>
                <a:gd name="T44" fmla="*/ 0 w 3218"/>
                <a:gd name="T45" fmla="*/ 0 h 4403"/>
                <a:gd name="T46" fmla="*/ 0 w 3218"/>
                <a:gd name="T47" fmla="*/ 0 h 4403"/>
                <a:gd name="T48" fmla="*/ 0 w 3218"/>
                <a:gd name="T49" fmla="*/ 0 h 4403"/>
                <a:gd name="T50" fmla="*/ 0 w 3218"/>
                <a:gd name="T51" fmla="*/ 0 h 4403"/>
                <a:gd name="T52" fmla="*/ 0 w 3218"/>
                <a:gd name="T53" fmla="*/ 0 h 4403"/>
                <a:gd name="T54" fmla="*/ 0 w 3218"/>
                <a:gd name="T55" fmla="*/ 0 h 4403"/>
                <a:gd name="T56" fmla="*/ 0 w 3218"/>
                <a:gd name="T57" fmla="*/ 0 h 4403"/>
                <a:gd name="T58" fmla="*/ 0 w 3218"/>
                <a:gd name="T59" fmla="*/ 0 h 4403"/>
                <a:gd name="T60" fmla="*/ 0 w 3218"/>
                <a:gd name="T61" fmla="*/ 0 h 4403"/>
                <a:gd name="T62" fmla="*/ 0 w 3218"/>
                <a:gd name="T63" fmla="*/ 0 h 4403"/>
                <a:gd name="T64" fmla="*/ 0 w 3218"/>
                <a:gd name="T65" fmla="*/ 0 h 4403"/>
                <a:gd name="T66" fmla="*/ 0 w 3218"/>
                <a:gd name="T67" fmla="*/ 0 h 4403"/>
                <a:gd name="T68" fmla="*/ 0 w 3218"/>
                <a:gd name="T69" fmla="*/ 0 h 4403"/>
                <a:gd name="T70" fmla="*/ 0 w 3218"/>
                <a:gd name="T71" fmla="*/ 0 h 4403"/>
                <a:gd name="T72" fmla="*/ 0 w 3218"/>
                <a:gd name="T73" fmla="*/ 0 h 4403"/>
                <a:gd name="T74" fmla="*/ 0 w 3218"/>
                <a:gd name="T75" fmla="*/ 0 h 4403"/>
                <a:gd name="T76" fmla="*/ 0 w 3218"/>
                <a:gd name="T77" fmla="*/ 0 h 4403"/>
                <a:gd name="T78" fmla="*/ 0 w 3218"/>
                <a:gd name="T79" fmla="*/ 0 h 4403"/>
                <a:gd name="T80" fmla="*/ 0 w 3218"/>
                <a:gd name="T81" fmla="*/ 0 h 4403"/>
                <a:gd name="T82" fmla="*/ 0 w 3218"/>
                <a:gd name="T83" fmla="*/ 0 h 4403"/>
                <a:gd name="T84" fmla="*/ 0 w 3218"/>
                <a:gd name="T85" fmla="*/ 0 h 4403"/>
                <a:gd name="T86" fmla="*/ 0 w 3218"/>
                <a:gd name="T87" fmla="*/ 0 h 4403"/>
                <a:gd name="T88" fmla="*/ 0 w 3218"/>
                <a:gd name="T89" fmla="*/ 0 h 4403"/>
                <a:gd name="T90" fmla="*/ 0 w 3218"/>
                <a:gd name="T91" fmla="*/ 0 h 4403"/>
                <a:gd name="T92" fmla="*/ 0 w 3218"/>
                <a:gd name="T93" fmla="*/ 0 h 4403"/>
                <a:gd name="T94" fmla="*/ 0 w 3218"/>
                <a:gd name="T95" fmla="*/ 0 h 4403"/>
                <a:gd name="T96" fmla="*/ 0 w 3218"/>
                <a:gd name="T97" fmla="*/ 0 h 4403"/>
                <a:gd name="T98" fmla="*/ 0 w 3218"/>
                <a:gd name="T99" fmla="*/ 0 h 4403"/>
                <a:gd name="T100" fmla="*/ 0 w 3218"/>
                <a:gd name="T101" fmla="*/ 0 h 4403"/>
                <a:gd name="T102" fmla="*/ 0 w 3218"/>
                <a:gd name="T103" fmla="*/ 0 h 440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218" h="4403">
                  <a:moveTo>
                    <a:pt x="0" y="2938"/>
                  </a:moveTo>
                  <a:lnTo>
                    <a:pt x="138" y="2939"/>
                  </a:lnTo>
                  <a:lnTo>
                    <a:pt x="274" y="2941"/>
                  </a:lnTo>
                  <a:lnTo>
                    <a:pt x="411" y="2944"/>
                  </a:lnTo>
                  <a:lnTo>
                    <a:pt x="545" y="2945"/>
                  </a:lnTo>
                  <a:lnTo>
                    <a:pt x="611" y="2945"/>
                  </a:lnTo>
                  <a:lnTo>
                    <a:pt x="677" y="2944"/>
                  </a:lnTo>
                  <a:lnTo>
                    <a:pt x="743" y="2941"/>
                  </a:lnTo>
                  <a:lnTo>
                    <a:pt x="808" y="2938"/>
                  </a:lnTo>
                  <a:lnTo>
                    <a:pt x="873" y="2933"/>
                  </a:lnTo>
                  <a:lnTo>
                    <a:pt x="937" y="2927"/>
                  </a:lnTo>
                  <a:lnTo>
                    <a:pt x="1001" y="2919"/>
                  </a:lnTo>
                  <a:lnTo>
                    <a:pt x="1064" y="2909"/>
                  </a:lnTo>
                  <a:lnTo>
                    <a:pt x="1127" y="2899"/>
                  </a:lnTo>
                  <a:lnTo>
                    <a:pt x="1188" y="2884"/>
                  </a:lnTo>
                  <a:lnTo>
                    <a:pt x="1250" y="2869"/>
                  </a:lnTo>
                  <a:lnTo>
                    <a:pt x="1312" y="2851"/>
                  </a:lnTo>
                  <a:lnTo>
                    <a:pt x="1372" y="2830"/>
                  </a:lnTo>
                  <a:lnTo>
                    <a:pt x="1432" y="2807"/>
                  </a:lnTo>
                  <a:lnTo>
                    <a:pt x="1491" y="2780"/>
                  </a:lnTo>
                  <a:lnTo>
                    <a:pt x="1549" y="2751"/>
                  </a:lnTo>
                  <a:lnTo>
                    <a:pt x="1607" y="2718"/>
                  </a:lnTo>
                  <a:lnTo>
                    <a:pt x="1664" y="2682"/>
                  </a:lnTo>
                  <a:lnTo>
                    <a:pt x="1720" y="2642"/>
                  </a:lnTo>
                  <a:lnTo>
                    <a:pt x="1776" y="2599"/>
                  </a:lnTo>
                  <a:lnTo>
                    <a:pt x="1832" y="2552"/>
                  </a:lnTo>
                  <a:lnTo>
                    <a:pt x="1885" y="2501"/>
                  </a:lnTo>
                  <a:lnTo>
                    <a:pt x="1938" y="2445"/>
                  </a:lnTo>
                  <a:lnTo>
                    <a:pt x="1992" y="2385"/>
                  </a:lnTo>
                  <a:lnTo>
                    <a:pt x="2037" y="2329"/>
                  </a:lnTo>
                  <a:lnTo>
                    <a:pt x="2080" y="2270"/>
                  </a:lnTo>
                  <a:lnTo>
                    <a:pt x="2119" y="2209"/>
                  </a:lnTo>
                  <a:lnTo>
                    <a:pt x="2157" y="2145"/>
                  </a:lnTo>
                  <a:lnTo>
                    <a:pt x="2191" y="2080"/>
                  </a:lnTo>
                  <a:lnTo>
                    <a:pt x="2224" y="2012"/>
                  </a:lnTo>
                  <a:lnTo>
                    <a:pt x="2255" y="1943"/>
                  </a:lnTo>
                  <a:lnTo>
                    <a:pt x="2284" y="1872"/>
                  </a:lnTo>
                  <a:lnTo>
                    <a:pt x="2311" y="1800"/>
                  </a:lnTo>
                  <a:lnTo>
                    <a:pt x="2335" y="1726"/>
                  </a:lnTo>
                  <a:lnTo>
                    <a:pt x="2357" y="1651"/>
                  </a:lnTo>
                  <a:lnTo>
                    <a:pt x="2379" y="1574"/>
                  </a:lnTo>
                  <a:lnTo>
                    <a:pt x="2398" y="1497"/>
                  </a:lnTo>
                  <a:lnTo>
                    <a:pt x="2416" y="1418"/>
                  </a:lnTo>
                  <a:lnTo>
                    <a:pt x="2432" y="1340"/>
                  </a:lnTo>
                  <a:lnTo>
                    <a:pt x="2446" y="1259"/>
                  </a:lnTo>
                  <a:lnTo>
                    <a:pt x="2461" y="1179"/>
                  </a:lnTo>
                  <a:lnTo>
                    <a:pt x="2472" y="1099"/>
                  </a:lnTo>
                  <a:lnTo>
                    <a:pt x="2483" y="1018"/>
                  </a:lnTo>
                  <a:lnTo>
                    <a:pt x="2493" y="936"/>
                  </a:lnTo>
                  <a:lnTo>
                    <a:pt x="2502" y="855"/>
                  </a:lnTo>
                  <a:lnTo>
                    <a:pt x="2509" y="774"/>
                  </a:lnTo>
                  <a:lnTo>
                    <a:pt x="2516" y="693"/>
                  </a:lnTo>
                  <a:lnTo>
                    <a:pt x="2522" y="613"/>
                  </a:lnTo>
                  <a:lnTo>
                    <a:pt x="2533" y="455"/>
                  </a:lnTo>
                  <a:lnTo>
                    <a:pt x="2541" y="298"/>
                  </a:lnTo>
                  <a:lnTo>
                    <a:pt x="2548" y="147"/>
                  </a:lnTo>
                  <a:lnTo>
                    <a:pt x="2554" y="0"/>
                  </a:lnTo>
                  <a:lnTo>
                    <a:pt x="2556" y="228"/>
                  </a:lnTo>
                  <a:lnTo>
                    <a:pt x="2557" y="455"/>
                  </a:lnTo>
                  <a:lnTo>
                    <a:pt x="2557" y="683"/>
                  </a:lnTo>
                  <a:lnTo>
                    <a:pt x="2558" y="910"/>
                  </a:lnTo>
                  <a:lnTo>
                    <a:pt x="2558" y="1138"/>
                  </a:lnTo>
                  <a:lnTo>
                    <a:pt x="2559" y="1365"/>
                  </a:lnTo>
                  <a:lnTo>
                    <a:pt x="2559" y="1593"/>
                  </a:lnTo>
                  <a:lnTo>
                    <a:pt x="2560" y="1820"/>
                  </a:lnTo>
                  <a:lnTo>
                    <a:pt x="2561" y="2048"/>
                  </a:lnTo>
                  <a:lnTo>
                    <a:pt x="2561" y="2275"/>
                  </a:lnTo>
                  <a:lnTo>
                    <a:pt x="2563" y="2503"/>
                  </a:lnTo>
                  <a:lnTo>
                    <a:pt x="2563" y="2730"/>
                  </a:lnTo>
                  <a:lnTo>
                    <a:pt x="2564" y="2958"/>
                  </a:lnTo>
                  <a:lnTo>
                    <a:pt x="2565" y="3185"/>
                  </a:lnTo>
                  <a:lnTo>
                    <a:pt x="2565" y="3413"/>
                  </a:lnTo>
                  <a:lnTo>
                    <a:pt x="2566" y="3640"/>
                  </a:lnTo>
                  <a:lnTo>
                    <a:pt x="2566" y="3686"/>
                  </a:lnTo>
                  <a:lnTo>
                    <a:pt x="2569" y="3729"/>
                  </a:lnTo>
                  <a:lnTo>
                    <a:pt x="2572" y="3772"/>
                  </a:lnTo>
                  <a:lnTo>
                    <a:pt x="2578" y="3812"/>
                  </a:lnTo>
                  <a:lnTo>
                    <a:pt x="2584" y="3850"/>
                  </a:lnTo>
                  <a:lnTo>
                    <a:pt x="2591" y="3887"/>
                  </a:lnTo>
                  <a:lnTo>
                    <a:pt x="2601" y="3923"/>
                  </a:lnTo>
                  <a:lnTo>
                    <a:pt x="2610" y="3956"/>
                  </a:lnTo>
                  <a:lnTo>
                    <a:pt x="2622" y="3988"/>
                  </a:lnTo>
                  <a:lnTo>
                    <a:pt x="2635" y="4018"/>
                  </a:lnTo>
                  <a:lnTo>
                    <a:pt x="2649" y="4048"/>
                  </a:lnTo>
                  <a:lnTo>
                    <a:pt x="2665" y="4075"/>
                  </a:lnTo>
                  <a:lnTo>
                    <a:pt x="2681" y="4101"/>
                  </a:lnTo>
                  <a:lnTo>
                    <a:pt x="2699" y="4126"/>
                  </a:lnTo>
                  <a:lnTo>
                    <a:pt x="2718" y="4150"/>
                  </a:lnTo>
                  <a:lnTo>
                    <a:pt x="2738" y="4172"/>
                  </a:lnTo>
                  <a:lnTo>
                    <a:pt x="2760" y="4194"/>
                  </a:lnTo>
                  <a:lnTo>
                    <a:pt x="2782" y="4214"/>
                  </a:lnTo>
                  <a:lnTo>
                    <a:pt x="2806" y="4233"/>
                  </a:lnTo>
                  <a:lnTo>
                    <a:pt x="2831" y="4251"/>
                  </a:lnTo>
                  <a:lnTo>
                    <a:pt x="2857" y="4269"/>
                  </a:lnTo>
                  <a:lnTo>
                    <a:pt x="2884" y="4284"/>
                  </a:lnTo>
                  <a:lnTo>
                    <a:pt x="2913" y="4299"/>
                  </a:lnTo>
                  <a:lnTo>
                    <a:pt x="2942" y="4314"/>
                  </a:lnTo>
                  <a:lnTo>
                    <a:pt x="2973" y="4327"/>
                  </a:lnTo>
                  <a:lnTo>
                    <a:pt x="3005" y="4340"/>
                  </a:lnTo>
                  <a:lnTo>
                    <a:pt x="3037" y="4352"/>
                  </a:lnTo>
                  <a:lnTo>
                    <a:pt x="3072" y="4364"/>
                  </a:lnTo>
                  <a:lnTo>
                    <a:pt x="3106" y="4374"/>
                  </a:lnTo>
                  <a:lnTo>
                    <a:pt x="3143" y="4384"/>
                  </a:lnTo>
                  <a:lnTo>
                    <a:pt x="3180" y="4394"/>
                  </a:lnTo>
                  <a:lnTo>
                    <a:pt x="3218" y="4403"/>
                  </a:lnTo>
                </a:path>
              </a:pathLst>
            </a:custGeom>
            <a:noFill/>
            <a:ln w="6350">
              <a:solidFill>
                <a:srgbClr val="E3411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88">
              <a:extLst>
                <a:ext uri="{FF2B5EF4-FFF2-40B4-BE49-F238E27FC236}">
                  <a16:creationId xmlns:a16="http://schemas.microsoft.com/office/drawing/2014/main" id="{20039F8D-CAF6-2170-7D33-943E9EBF9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578"/>
              <a:ext cx="1127" cy="574"/>
            </a:xfrm>
            <a:custGeom>
              <a:avLst/>
              <a:gdLst>
                <a:gd name="T0" fmla="*/ 0 w 5633"/>
                <a:gd name="T1" fmla="*/ 0 h 2868"/>
                <a:gd name="T2" fmla="*/ 0 w 5633"/>
                <a:gd name="T3" fmla="*/ 0 h 2868"/>
                <a:gd name="T4" fmla="*/ 0 w 5633"/>
                <a:gd name="T5" fmla="*/ 0 h 2868"/>
                <a:gd name="T6" fmla="*/ 0 w 5633"/>
                <a:gd name="T7" fmla="*/ 0 h 2868"/>
                <a:gd name="T8" fmla="*/ 0 w 5633"/>
                <a:gd name="T9" fmla="*/ 0 h 2868"/>
                <a:gd name="T10" fmla="*/ 0 w 5633"/>
                <a:gd name="T11" fmla="*/ 0 h 2868"/>
                <a:gd name="T12" fmla="*/ 0 w 5633"/>
                <a:gd name="T13" fmla="*/ 0 h 2868"/>
                <a:gd name="T14" fmla="*/ 0 w 5633"/>
                <a:gd name="T15" fmla="*/ 0 h 2868"/>
                <a:gd name="T16" fmla="*/ 0 w 5633"/>
                <a:gd name="T17" fmla="*/ 0 h 2868"/>
                <a:gd name="T18" fmla="*/ 0 w 5633"/>
                <a:gd name="T19" fmla="*/ 0 h 2868"/>
                <a:gd name="T20" fmla="*/ 0 w 5633"/>
                <a:gd name="T21" fmla="*/ 0 h 2868"/>
                <a:gd name="T22" fmla="*/ 0 w 5633"/>
                <a:gd name="T23" fmla="*/ 0 h 2868"/>
                <a:gd name="T24" fmla="*/ 0 w 5633"/>
                <a:gd name="T25" fmla="*/ 0 h 2868"/>
                <a:gd name="T26" fmla="*/ 0 w 5633"/>
                <a:gd name="T27" fmla="*/ 0 h 2868"/>
                <a:gd name="T28" fmla="*/ 0 w 5633"/>
                <a:gd name="T29" fmla="*/ 0 h 2868"/>
                <a:gd name="T30" fmla="*/ 0 w 5633"/>
                <a:gd name="T31" fmla="*/ 0 h 2868"/>
                <a:gd name="T32" fmla="*/ 0 w 5633"/>
                <a:gd name="T33" fmla="*/ 0 h 2868"/>
                <a:gd name="T34" fmla="*/ 0 w 5633"/>
                <a:gd name="T35" fmla="*/ 0 h 2868"/>
                <a:gd name="T36" fmla="*/ 0 w 5633"/>
                <a:gd name="T37" fmla="*/ 0 h 2868"/>
                <a:gd name="T38" fmla="*/ 0 w 5633"/>
                <a:gd name="T39" fmla="*/ 0 h 2868"/>
                <a:gd name="T40" fmla="*/ 0 w 5633"/>
                <a:gd name="T41" fmla="*/ 0 h 2868"/>
                <a:gd name="T42" fmla="*/ 0 w 5633"/>
                <a:gd name="T43" fmla="*/ 0 h 2868"/>
                <a:gd name="T44" fmla="*/ 0 w 5633"/>
                <a:gd name="T45" fmla="*/ 0 h 2868"/>
                <a:gd name="T46" fmla="*/ 0 w 5633"/>
                <a:gd name="T47" fmla="*/ 0 h 2868"/>
                <a:gd name="T48" fmla="*/ 0 w 5633"/>
                <a:gd name="T49" fmla="*/ 0 h 2868"/>
                <a:gd name="T50" fmla="*/ 0 w 5633"/>
                <a:gd name="T51" fmla="*/ 0 h 2868"/>
                <a:gd name="T52" fmla="*/ 0 w 5633"/>
                <a:gd name="T53" fmla="*/ 0 h 2868"/>
                <a:gd name="T54" fmla="*/ 0 w 5633"/>
                <a:gd name="T55" fmla="*/ 0 h 2868"/>
                <a:gd name="T56" fmla="*/ 0 w 5633"/>
                <a:gd name="T57" fmla="*/ 0 h 2868"/>
                <a:gd name="T58" fmla="*/ 0 w 5633"/>
                <a:gd name="T59" fmla="*/ 0 h 2868"/>
                <a:gd name="T60" fmla="*/ 0 w 5633"/>
                <a:gd name="T61" fmla="*/ 0 h 2868"/>
                <a:gd name="T62" fmla="*/ 0 w 5633"/>
                <a:gd name="T63" fmla="*/ 0 h 286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633" h="2868">
                  <a:moveTo>
                    <a:pt x="5633" y="0"/>
                  </a:moveTo>
                  <a:lnTo>
                    <a:pt x="5630" y="148"/>
                  </a:lnTo>
                  <a:lnTo>
                    <a:pt x="5619" y="293"/>
                  </a:lnTo>
                  <a:lnTo>
                    <a:pt x="5600" y="437"/>
                  </a:lnTo>
                  <a:lnTo>
                    <a:pt x="5575" y="579"/>
                  </a:lnTo>
                  <a:lnTo>
                    <a:pt x="5543" y="718"/>
                  </a:lnTo>
                  <a:lnTo>
                    <a:pt x="5505" y="853"/>
                  </a:lnTo>
                  <a:lnTo>
                    <a:pt x="5460" y="986"/>
                  </a:lnTo>
                  <a:lnTo>
                    <a:pt x="5408" y="1117"/>
                  </a:lnTo>
                  <a:lnTo>
                    <a:pt x="5351" y="1244"/>
                  </a:lnTo>
                  <a:lnTo>
                    <a:pt x="5288" y="1367"/>
                  </a:lnTo>
                  <a:lnTo>
                    <a:pt x="5219" y="1487"/>
                  </a:lnTo>
                  <a:lnTo>
                    <a:pt x="5144" y="1604"/>
                  </a:lnTo>
                  <a:lnTo>
                    <a:pt x="5063" y="1717"/>
                  </a:lnTo>
                  <a:lnTo>
                    <a:pt x="4979" y="1825"/>
                  </a:lnTo>
                  <a:lnTo>
                    <a:pt x="4889" y="1928"/>
                  </a:lnTo>
                  <a:lnTo>
                    <a:pt x="4794" y="2028"/>
                  </a:lnTo>
                  <a:lnTo>
                    <a:pt x="4694" y="2123"/>
                  </a:lnTo>
                  <a:lnTo>
                    <a:pt x="4591" y="2213"/>
                  </a:lnTo>
                  <a:lnTo>
                    <a:pt x="4482" y="2299"/>
                  </a:lnTo>
                  <a:lnTo>
                    <a:pt x="4370" y="2379"/>
                  </a:lnTo>
                  <a:lnTo>
                    <a:pt x="4254" y="2453"/>
                  </a:lnTo>
                  <a:lnTo>
                    <a:pt x="4134" y="2522"/>
                  </a:lnTo>
                  <a:lnTo>
                    <a:pt x="4011" y="2585"/>
                  </a:lnTo>
                  <a:lnTo>
                    <a:pt x="3884" y="2642"/>
                  </a:lnTo>
                  <a:lnTo>
                    <a:pt x="3753" y="2695"/>
                  </a:lnTo>
                  <a:lnTo>
                    <a:pt x="3620" y="2740"/>
                  </a:lnTo>
                  <a:lnTo>
                    <a:pt x="3485" y="2778"/>
                  </a:lnTo>
                  <a:lnTo>
                    <a:pt x="3346" y="2810"/>
                  </a:lnTo>
                  <a:lnTo>
                    <a:pt x="3205" y="2835"/>
                  </a:lnTo>
                  <a:lnTo>
                    <a:pt x="3061" y="2854"/>
                  </a:lnTo>
                  <a:lnTo>
                    <a:pt x="2916" y="2864"/>
                  </a:lnTo>
                  <a:lnTo>
                    <a:pt x="2768" y="2868"/>
                  </a:lnTo>
                  <a:lnTo>
                    <a:pt x="2645" y="2866"/>
                  </a:lnTo>
                  <a:lnTo>
                    <a:pt x="2522" y="2857"/>
                  </a:lnTo>
                  <a:lnTo>
                    <a:pt x="2401" y="2844"/>
                  </a:lnTo>
                  <a:lnTo>
                    <a:pt x="2283" y="2826"/>
                  </a:lnTo>
                  <a:lnTo>
                    <a:pt x="2164" y="2804"/>
                  </a:lnTo>
                  <a:lnTo>
                    <a:pt x="2049" y="2777"/>
                  </a:lnTo>
                  <a:lnTo>
                    <a:pt x="1935" y="2744"/>
                  </a:lnTo>
                  <a:lnTo>
                    <a:pt x="1822" y="2708"/>
                  </a:lnTo>
                  <a:lnTo>
                    <a:pt x="1712" y="2667"/>
                  </a:lnTo>
                  <a:lnTo>
                    <a:pt x="1605" y="2621"/>
                  </a:lnTo>
                  <a:lnTo>
                    <a:pt x="1499" y="2572"/>
                  </a:lnTo>
                  <a:lnTo>
                    <a:pt x="1396" y="2518"/>
                  </a:lnTo>
                  <a:lnTo>
                    <a:pt x="1295" y="2461"/>
                  </a:lnTo>
                  <a:lnTo>
                    <a:pt x="1197" y="2399"/>
                  </a:lnTo>
                  <a:lnTo>
                    <a:pt x="1102" y="2333"/>
                  </a:lnTo>
                  <a:lnTo>
                    <a:pt x="1009" y="2263"/>
                  </a:lnTo>
                  <a:lnTo>
                    <a:pt x="920" y="2191"/>
                  </a:lnTo>
                  <a:lnTo>
                    <a:pt x="833" y="2115"/>
                  </a:lnTo>
                  <a:lnTo>
                    <a:pt x="750" y="2035"/>
                  </a:lnTo>
                  <a:lnTo>
                    <a:pt x="670" y="1952"/>
                  </a:lnTo>
                  <a:lnTo>
                    <a:pt x="594" y="1866"/>
                  </a:lnTo>
                  <a:lnTo>
                    <a:pt x="520" y="1777"/>
                  </a:lnTo>
                  <a:lnTo>
                    <a:pt x="450" y="1685"/>
                  </a:lnTo>
                  <a:lnTo>
                    <a:pt x="384" y="1590"/>
                  </a:lnTo>
                  <a:lnTo>
                    <a:pt x="322" y="1492"/>
                  </a:lnTo>
                  <a:lnTo>
                    <a:pt x="264" y="1392"/>
                  </a:lnTo>
                  <a:lnTo>
                    <a:pt x="209" y="1289"/>
                  </a:lnTo>
                  <a:lnTo>
                    <a:pt x="158" y="1183"/>
                  </a:lnTo>
                  <a:lnTo>
                    <a:pt x="113" y="1076"/>
                  </a:lnTo>
                  <a:lnTo>
                    <a:pt x="70" y="967"/>
                  </a:lnTo>
                  <a:lnTo>
                    <a:pt x="33" y="854"/>
                  </a:lnTo>
                  <a:lnTo>
                    <a:pt x="0" y="740"/>
                  </a:lnTo>
                </a:path>
              </a:pathLst>
            </a:custGeom>
            <a:noFill/>
            <a:ln w="6350">
              <a:solidFill>
                <a:srgbClr val="005C8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89">
              <a:extLst>
                <a:ext uri="{FF2B5EF4-FFF2-40B4-BE49-F238E27FC236}">
                  <a16:creationId xmlns:a16="http://schemas.microsoft.com/office/drawing/2014/main" id="{E418DFF8-B81A-2C93-CA50-08A76D5D93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7" y="5"/>
              <a:ext cx="1146" cy="631"/>
            </a:xfrm>
            <a:custGeom>
              <a:avLst/>
              <a:gdLst>
                <a:gd name="T0" fmla="*/ 0 w 5729"/>
                <a:gd name="T1" fmla="*/ 0 h 3153"/>
                <a:gd name="T2" fmla="*/ 0 w 5729"/>
                <a:gd name="T3" fmla="*/ 0 h 3153"/>
                <a:gd name="T4" fmla="*/ 0 w 5729"/>
                <a:gd name="T5" fmla="*/ 0 h 3153"/>
                <a:gd name="T6" fmla="*/ 0 w 5729"/>
                <a:gd name="T7" fmla="*/ 0 h 3153"/>
                <a:gd name="T8" fmla="*/ 0 w 5729"/>
                <a:gd name="T9" fmla="*/ 0 h 3153"/>
                <a:gd name="T10" fmla="*/ 0 w 5729"/>
                <a:gd name="T11" fmla="*/ 0 h 3153"/>
                <a:gd name="T12" fmla="*/ 0 w 5729"/>
                <a:gd name="T13" fmla="*/ 0 h 3153"/>
                <a:gd name="T14" fmla="*/ 0 w 5729"/>
                <a:gd name="T15" fmla="*/ 0 h 3153"/>
                <a:gd name="T16" fmla="*/ 0 w 5729"/>
                <a:gd name="T17" fmla="*/ 0 h 3153"/>
                <a:gd name="T18" fmla="*/ 0 w 5729"/>
                <a:gd name="T19" fmla="*/ 0 h 3153"/>
                <a:gd name="T20" fmla="*/ 0 w 5729"/>
                <a:gd name="T21" fmla="*/ 0 h 3153"/>
                <a:gd name="T22" fmla="*/ 0 w 5729"/>
                <a:gd name="T23" fmla="*/ 0 h 3153"/>
                <a:gd name="T24" fmla="*/ 0 w 5729"/>
                <a:gd name="T25" fmla="*/ 0 h 3153"/>
                <a:gd name="T26" fmla="*/ 0 w 5729"/>
                <a:gd name="T27" fmla="*/ 0 h 3153"/>
                <a:gd name="T28" fmla="*/ 0 w 5729"/>
                <a:gd name="T29" fmla="*/ 0 h 3153"/>
                <a:gd name="T30" fmla="*/ 0 w 5729"/>
                <a:gd name="T31" fmla="*/ 0 h 3153"/>
                <a:gd name="T32" fmla="*/ 0 w 5729"/>
                <a:gd name="T33" fmla="*/ 0 h 3153"/>
                <a:gd name="T34" fmla="*/ 0 w 5729"/>
                <a:gd name="T35" fmla="*/ 0 h 3153"/>
                <a:gd name="T36" fmla="*/ 0 w 5729"/>
                <a:gd name="T37" fmla="*/ 0 h 3153"/>
                <a:gd name="T38" fmla="*/ 0 w 5729"/>
                <a:gd name="T39" fmla="*/ 0 h 3153"/>
                <a:gd name="T40" fmla="*/ 0 w 5729"/>
                <a:gd name="T41" fmla="*/ 0 h 3153"/>
                <a:gd name="T42" fmla="*/ 0 w 5729"/>
                <a:gd name="T43" fmla="*/ 0 h 3153"/>
                <a:gd name="T44" fmla="*/ 0 w 5729"/>
                <a:gd name="T45" fmla="*/ 0 h 3153"/>
                <a:gd name="T46" fmla="*/ 0 w 5729"/>
                <a:gd name="T47" fmla="*/ 0 h 3153"/>
                <a:gd name="T48" fmla="*/ 0 w 5729"/>
                <a:gd name="T49" fmla="*/ 0 h 3153"/>
                <a:gd name="T50" fmla="*/ 0 w 5729"/>
                <a:gd name="T51" fmla="*/ 0 h 3153"/>
                <a:gd name="T52" fmla="*/ 0 w 5729"/>
                <a:gd name="T53" fmla="*/ 0 h 3153"/>
                <a:gd name="T54" fmla="*/ 0 w 5729"/>
                <a:gd name="T55" fmla="*/ 0 h 3153"/>
                <a:gd name="T56" fmla="*/ 0 w 5729"/>
                <a:gd name="T57" fmla="*/ 0 h 3153"/>
                <a:gd name="T58" fmla="*/ 0 w 5729"/>
                <a:gd name="T59" fmla="*/ 0 h 3153"/>
                <a:gd name="T60" fmla="*/ 0 w 5729"/>
                <a:gd name="T61" fmla="*/ 0 h 3153"/>
                <a:gd name="T62" fmla="*/ 0 w 5729"/>
                <a:gd name="T63" fmla="*/ 0 h 3153"/>
                <a:gd name="T64" fmla="*/ 0 w 5729"/>
                <a:gd name="T65" fmla="*/ 0 h 3153"/>
                <a:gd name="T66" fmla="*/ 0 w 5729"/>
                <a:gd name="T67" fmla="*/ 0 h 3153"/>
                <a:gd name="T68" fmla="*/ 0 w 5729"/>
                <a:gd name="T69" fmla="*/ 0 h 3153"/>
                <a:gd name="T70" fmla="*/ 0 w 5729"/>
                <a:gd name="T71" fmla="*/ 0 h 315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729" h="3153">
                  <a:moveTo>
                    <a:pt x="14" y="3153"/>
                  </a:moveTo>
                  <a:lnTo>
                    <a:pt x="11" y="3119"/>
                  </a:lnTo>
                  <a:lnTo>
                    <a:pt x="8" y="3083"/>
                  </a:lnTo>
                  <a:lnTo>
                    <a:pt x="5" y="3048"/>
                  </a:lnTo>
                  <a:lnTo>
                    <a:pt x="4" y="3012"/>
                  </a:lnTo>
                  <a:lnTo>
                    <a:pt x="1" y="2976"/>
                  </a:lnTo>
                  <a:lnTo>
                    <a:pt x="1" y="2939"/>
                  </a:lnTo>
                  <a:lnTo>
                    <a:pt x="0" y="2904"/>
                  </a:lnTo>
                  <a:lnTo>
                    <a:pt x="0" y="2867"/>
                  </a:lnTo>
                  <a:lnTo>
                    <a:pt x="4" y="2720"/>
                  </a:lnTo>
                  <a:lnTo>
                    <a:pt x="14" y="2575"/>
                  </a:lnTo>
                  <a:lnTo>
                    <a:pt x="33" y="2431"/>
                  </a:lnTo>
                  <a:lnTo>
                    <a:pt x="58" y="2289"/>
                  </a:lnTo>
                  <a:lnTo>
                    <a:pt x="90" y="2150"/>
                  </a:lnTo>
                  <a:lnTo>
                    <a:pt x="128" y="2015"/>
                  </a:lnTo>
                  <a:lnTo>
                    <a:pt x="173" y="1882"/>
                  </a:lnTo>
                  <a:lnTo>
                    <a:pt x="224" y="1751"/>
                  </a:lnTo>
                  <a:lnTo>
                    <a:pt x="283" y="1624"/>
                  </a:lnTo>
                  <a:lnTo>
                    <a:pt x="345" y="1501"/>
                  </a:lnTo>
                  <a:lnTo>
                    <a:pt x="414" y="1381"/>
                  </a:lnTo>
                  <a:lnTo>
                    <a:pt x="489" y="1264"/>
                  </a:lnTo>
                  <a:lnTo>
                    <a:pt x="569" y="1151"/>
                  </a:lnTo>
                  <a:lnTo>
                    <a:pt x="654" y="1043"/>
                  </a:lnTo>
                  <a:lnTo>
                    <a:pt x="744" y="940"/>
                  </a:lnTo>
                  <a:lnTo>
                    <a:pt x="839" y="840"/>
                  </a:lnTo>
                  <a:lnTo>
                    <a:pt x="938" y="745"/>
                  </a:lnTo>
                  <a:lnTo>
                    <a:pt x="1042" y="655"/>
                  </a:lnTo>
                  <a:lnTo>
                    <a:pt x="1150" y="569"/>
                  </a:lnTo>
                  <a:lnTo>
                    <a:pt x="1263" y="489"/>
                  </a:lnTo>
                  <a:lnTo>
                    <a:pt x="1379" y="415"/>
                  </a:lnTo>
                  <a:lnTo>
                    <a:pt x="1499" y="346"/>
                  </a:lnTo>
                  <a:lnTo>
                    <a:pt x="1622" y="283"/>
                  </a:lnTo>
                  <a:lnTo>
                    <a:pt x="1749" y="226"/>
                  </a:lnTo>
                  <a:lnTo>
                    <a:pt x="1879" y="173"/>
                  </a:lnTo>
                  <a:lnTo>
                    <a:pt x="2013" y="128"/>
                  </a:lnTo>
                  <a:lnTo>
                    <a:pt x="2148" y="90"/>
                  </a:lnTo>
                  <a:lnTo>
                    <a:pt x="2287" y="58"/>
                  </a:lnTo>
                  <a:lnTo>
                    <a:pt x="2428" y="33"/>
                  </a:lnTo>
                  <a:lnTo>
                    <a:pt x="2572" y="14"/>
                  </a:lnTo>
                  <a:lnTo>
                    <a:pt x="2717" y="4"/>
                  </a:lnTo>
                  <a:lnTo>
                    <a:pt x="2864" y="0"/>
                  </a:lnTo>
                  <a:lnTo>
                    <a:pt x="3012" y="4"/>
                  </a:lnTo>
                  <a:lnTo>
                    <a:pt x="3157" y="14"/>
                  </a:lnTo>
                  <a:lnTo>
                    <a:pt x="3301" y="33"/>
                  </a:lnTo>
                  <a:lnTo>
                    <a:pt x="3442" y="58"/>
                  </a:lnTo>
                  <a:lnTo>
                    <a:pt x="3581" y="90"/>
                  </a:lnTo>
                  <a:lnTo>
                    <a:pt x="3716" y="128"/>
                  </a:lnTo>
                  <a:lnTo>
                    <a:pt x="3849" y="173"/>
                  </a:lnTo>
                  <a:lnTo>
                    <a:pt x="3980" y="226"/>
                  </a:lnTo>
                  <a:lnTo>
                    <a:pt x="4107" y="283"/>
                  </a:lnTo>
                  <a:lnTo>
                    <a:pt x="4230" y="346"/>
                  </a:lnTo>
                  <a:lnTo>
                    <a:pt x="4350" y="415"/>
                  </a:lnTo>
                  <a:lnTo>
                    <a:pt x="4466" y="489"/>
                  </a:lnTo>
                  <a:lnTo>
                    <a:pt x="4578" y="569"/>
                  </a:lnTo>
                  <a:lnTo>
                    <a:pt x="4687" y="655"/>
                  </a:lnTo>
                  <a:lnTo>
                    <a:pt x="4790" y="745"/>
                  </a:lnTo>
                  <a:lnTo>
                    <a:pt x="4890" y="840"/>
                  </a:lnTo>
                  <a:lnTo>
                    <a:pt x="4985" y="940"/>
                  </a:lnTo>
                  <a:lnTo>
                    <a:pt x="5075" y="1043"/>
                  </a:lnTo>
                  <a:lnTo>
                    <a:pt x="5159" y="1151"/>
                  </a:lnTo>
                  <a:lnTo>
                    <a:pt x="5240" y="1264"/>
                  </a:lnTo>
                  <a:lnTo>
                    <a:pt x="5315" y="1381"/>
                  </a:lnTo>
                  <a:lnTo>
                    <a:pt x="5384" y="1501"/>
                  </a:lnTo>
                  <a:lnTo>
                    <a:pt x="5447" y="1624"/>
                  </a:lnTo>
                  <a:lnTo>
                    <a:pt x="5504" y="1751"/>
                  </a:lnTo>
                  <a:lnTo>
                    <a:pt x="5556" y="1882"/>
                  </a:lnTo>
                  <a:lnTo>
                    <a:pt x="5601" y="2015"/>
                  </a:lnTo>
                  <a:lnTo>
                    <a:pt x="5639" y="2150"/>
                  </a:lnTo>
                  <a:lnTo>
                    <a:pt x="5671" y="2289"/>
                  </a:lnTo>
                  <a:lnTo>
                    <a:pt x="5696" y="2431"/>
                  </a:lnTo>
                  <a:lnTo>
                    <a:pt x="5715" y="2575"/>
                  </a:lnTo>
                  <a:lnTo>
                    <a:pt x="5726" y="2720"/>
                  </a:lnTo>
                  <a:lnTo>
                    <a:pt x="5729" y="2867"/>
                  </a:lnTo>
                </a:path>
              </a:pathLst>
            </a:custGeom>
            <a:noFill/>
            <a:ln w="6350">
              <a:solidFill>
                <a:srgbClr val="005C8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90">
              <a:extLst>
                <a:ext uri="{FF2B5EF4-FFF2-40B4-BE49-F238E27FC236}">
                  <a16:creationId xmlns:a16="http://schemas.microsoft.com/office/drawing/2014/main" id="{31E3F895-B887-5E5D-D41F-C3B8345B1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675"/>
              <a:ext cx="3213" cy="23"/>
            </a:xfrm>
            <a:custGeom>
              <a:avLst/>
              <a:gdLst>
                <a:gd name="T0" fmla="*/ 0 w 16066"/>
                <a:gd name="T1" fmla="*/ 0 h 113"/>
                <a:gd name="T2" fmla="*/ 0 w 16066"/>
                <a:gd name="T3" fmla="*/ 0 h 113"/>
                <a:gd name="T4" fmla="*/ 0 w 16066"/>
                <a:gd name="T5" fmla="*/ 0 h 113"/>
                <a:gd name="T6" fmla="*/ 0 w 16066"/>
                <a:gd name="T7" fmla="*/ 0 h 113"/>
                <a:gd name="T8" fmla="*/ 0 w 16066"/>
                <a:gd name="T9" fmla="*/ 0 h 113"/>
                <a:gd name="T10" fmla="*/ 0 w 16066"/>
                <a:gd name="T11" fmla="*/ 0 h 113"/>
                <a:gd name="T12" fmla="*/ 0 w 16066"/>
                <a:gd name="T13" fmla="*/ 0 h 113"/>
                <a:gd name="T14" fmla="*/ 0 w 16066"/>
                <a:gd name="T15" fmla="*/ 0 h 113"/>
                <a:gd name="T16" fmla="*/ 0 w 16066"/>
                <a:gd name="T17" fmla="*/ 0 h 113"/>
                <a:gd name="T18" fmla="*/ 0 w 16066"/>
                <a:gd name="T19" fmla="*/ 0 h 113"/>
                <a:gd name="T20" fmla="*/ 0 w 16066"/>
                <a:gd name="T21" fmla="*/ 0 h 113"/>
                <a:gd name="T22" fmla="*/ 0 w 16066"/>
                <a:gd name="T23" fmla="*/ 0 h 113"/>
                <a:gd name="T24" fmla="*/ 0 w 16066"/>
                <a:gd name="T25" fmla="*/ 0 h 113"/>
                <a:gd name="T26" fmla="*/ 0 w 16066"/>
                <a:gd name="T27" fmla="*/ 0 h 113"/>
                <a:gd name="T28" fmla="*/ 0 w 16066"/>
                <a:gd name="T29" fmla="*/ 0 h 113"/>
                <a:gd name="T30" fmla="*/ 0 w 16066"/>
                <a:gd name="T31" fmla="*/ 0 h 113"/>
                <a:gd name="T32" fmla="*/ 0 w 16066"/>
                <a:gd name="T33" fmla="*/ 0 h 113"/>
                <a:gd name="T34" fmla="*/ 0 w 16066"/>
                <a:gd name="T35" fmla="*/ 0 h 113"/>
                <a:gd name="T36" fmla="*/ 0 w 16066"/>
                <a:gd name="T37" fmla="*/ 0 h 113"/>
                <a:gd name="T38" fmla="*/ 0 w 16066"/>
                <a:gd name="T39" fmla="*/ 0 h 113"/>
                <a:gd name="T40" fmla="*/ 0 w 16066"/>
                <a:gd name="T41" fmla="*/ 0 h 113"/>
                <a:gd name="T42" fmla="*/ 0 w 16066"/>
                <a:gd name="T43" fmla="*/ 0 h 113"/>
                <a:gd name="T44" fmla="*/ 0 w 16066"/>
                <a:gd name="T45" fmla="*/ 0 h 113"/>
                <a:gd name="T46" fmla="*/ 0 w 16066"/>
                <a:gd name="T47" fmla="*/ 0 h 113"/>
                <a:gd name="T48" fmla="*/ 0 w 16066"/>
                <a:gd name="T49" fmla="*/ 0 h 113"/>
                <a:gd name="T50" fmla="*/ 0 w 16066"/>
                <a:gd name="T51" fmla="*/ 0 h 113"/>
                <a:gd name="T52" fmla="*/ 0 w 16066"/>
                <a:gd name="T53" fmla="*/ 0 h 113"/>
                <a:gd name="T54" fmla="*/ 0 w 16066"/>
                <a:gd name="T55" fmla="*/ 0 h 113"/>
                <a:gd name="T56" fmla="*/ 0 w 16066"/>
                <a:gd name="T57" fmla="*/ 0 h 113"/>
                <a:gd name="T58" fmla="*/ 0 w 16066"/>
                <a:gd name="T59" fmla="*/ 0 h 113"/>
                <a:gd name="T60" fmla="*/ 0 w 16066"/>
                <a:gd name="T61" fmla="*/ 0 h 113"/>
                <a:gd name="T62" fmla="*/ 0 w 16066"/>
                <a:gd name="T63" fmla="*/ 0 h 113"/>
                <a:gd name="T64" fmla="*/ 0 w 16066"/>
                <a:gd name="T65" fmla="*/ 0 h 113"/>
                <a:gd name="T66" fmla="*/ 0 w 16066"/>
                <a:gd name="T67" fmla="*/ 0 h 113"/>
                <a:gd name="T68" fmla="*/ 0 w 16066"/>
                <a:gd name="T69" fmla="*/ 0 h 113"/>
                <a:gd name="T70" fmla="*/ 0 w 16066"/>
                <a:gd name="T71" fmla="*/ 0 h 113"/>
                <a:gd name="T72" fmla="*/ 0 w 16066"/>
                <a:gd name="T73" fmla="*/ 0 h 113"/>
                <a:gd name="T74" fmla="*/ 0 w 16066"/>
                <a:gd name="T75" fmla="*/ 0 h 113"/>
                <a:gd name="T76" fmla="*/ 0 w 16066"/>
                <a:gd name="T77" fmla="*/ 0 h 113"/>
                <a:gd name="T78" fmla="*/ 0 w 16066"/>
                <a:gd name="T79" fmla="*/ 0 h 113"/>
                <a:gd name="T80" fmla="*/ 0 w 16066"/>
                <a:gd name="T81" fmla="*/ 0 h 113"/>
                <a:gd name="T82" fmla="*/ 0 w 16066"/>
                <a:gd name="T83" fmla="*/ 0 h 113"/>
                <a:gd name="T84" fmla="*/ 0 w 16066"/>
                <a:gd name="T85" fmla="*/ 0 h 113"/>
                <a:gd name="T86" fmla="*/ 0 w 16066"/>
                <a:gd name="T87" fmla="*/ 0 h 113"/>
                <a:gd name="T88" fmla="*/ 0 w 16066"/>
                <a:gd name="T89" fmla="*/ 0 h 113"/>
                <a:gd name="T90" fmla="*/ 0 w 16066"/>
                <a:gd name="T91" fmla="*/ 0 h 113"/>
                <a:gd name="T92" fmla="*/ 0 w 16066"/>
                <a:gd name="T93" fmla="*/ 0 h 113"/>
                <a:gd name="T94" fmla="*/ 0 w 16066"/>
                <a:gd name="T95" fmla="*/ 0 h 113"/>
                <a:gd name="T96" fmla="*/ 0 w 16066"/>
                <a:gd name="T97" fmla="*/ 0 h 113"/>
                <a:gd name="T98" fmla="*/ 0 w 16066"/>
                <a:gd name="T99" fmla="*/ 0 h 113"/>
                <a:gd name="T100" fmla="*/ 0 w 16066"/>
                <a:gd name="T101" fmla="*/ 0 h 11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6066" h="113">
                  <a:moveTo>
                    <a:pt x="16066" y="113"/>
                  </a:moveTo>
                  <a:lnTo>
                    <a:pt x="15885" y="113"/>
                  </a:lnTo>
                  <a:lnTo>
                    <a:pt x="15375" y="113"/>
                  </a:lnTo>
                  <a:lnTo>
                    <a:pt x="14583" y="113"/>
                  </a:lnTo>
                  <a:lnTo>
                    <a:pt x="13555" y="113"/>
                  </a:lnTo>
                  <a:lnTo>
                    <a:pt x="12339" y="113"/>
                  </a:lnTo>
                  <a:lnTo>
                    <a:pt x="10982" y="113"/>
                  </a:lnTo>
                  <a:lnTo>
                    <a:pt x="9531" y="113"/>
                  </a:lnTo>
                  <a:lnTo>
                    <a:pt x="8033" y="113"/>
                  </a:lnTo>
                  <a:lnTo>
                    <a:pt x="6534" y="113"/>
                  </a:lnTo>
                  <a:lnTo>
                    <a:pt x="5083" y="113"/>
                  </a:lnTo>
                  <a:lnTo>
                    <a:pt x="3726" y="113"/>
                  </a:lnTo>
                  <a:lnTo>
                    <a:pt x="2510" y="113"/>
                  </a:lnTo>
                  <a:lnTo>
                    <a:pt x="1482" y="113"/>
                  </a:lnTo>
                  <a:lnTo>
                    <a:pt x="691" y="113"/>
                  </a:lnTo>
                  <a:lnTo>
                    <a:pt x="180" y="113"/>
                  </a:lnTo>
                  <a:lnTo>
                    <a:pt x="0" y="113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0" y="108"/>
                  </a:lnTo>
                  <a:lnTo>
                    <a:pt x="0" y="107"/>
                  </a:lnTo>
                  <a:lnTo>
                    <a:pt x="0" y="104"/>
                  </a:lnTo>
                  <a:lnTo>
                    <a:pt x="0" y="103"/>
                  </a:lnTo>
                  <a:lnTo>
                    <a:pt x="0" y="102"/>
                  </a:lnTo>
                  <a:lnTo>
                    <a:pt x="0" y="101"/>
                  </a:lnTo>
                  <a:lnTo>
                    <a:pt x="0" y="98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2"/>
                  </a:lnTo>
                  <a:lnTo>
                    <a:pt x="0" y="90"/>
                  </a:lnTo>
                  <a:lnTo>
                    <a:pt x="0" y="89"/>
                  </a:lnTo>
                  <a:lnTo>
                    <a:pt x="0" y="86"/>
                  </a:lnTo>
                  <a:lnTo>
                    <a:pt x="0" y="84"/>
                  </a:lnTo>
                  <a:lnTo>
                    <a:pt x="0" y="82"/>
                  </a:lnTo>
                  <a:lnTo>
                    <a:pt x="0" y="79"/>
                  </a:lnTo>
                  <a:lnTo>
                    <a:pt x="0" y="77"/>
                  </a:lnTo>
                  <a:lnTo>
                    <a:pt x="0" y="75"/>
                  </a:lnTo>
                  <a:lnTo>
                    <a:pt x="0" y="72"/>
                  </a:lnTo>
                  <a:lnTo>
                    <a:pt x="0" y="69"/>
                  </a:lnTo>
                  <a:lnTo>
                    <a:pt x="0" y="66"/>
                  </a:lnTo>
                  <a:lnTo>
                    <a:pt x="0" y="64"/>
                  </a:lnTo>
                  <a:lnTo>
                    <a:pt x="0" y="61"/>
                  </a:lnTo>
                  <a:lnTo>
                    <a:pt x="0" y="59"/>
                  </a:lnTo>
                  <a:lnTo>
                    <a:pt x="0" y="56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80" y="0"/>
                  </a:lnTo>
                  <a:lnTo>
                    <a:pt x="691" y="0"/>
                  </a:lnTo>
                  <a:lnTo>
                    <a:pt x="1482" y="0"/>
                  </a:lnTo>
                  <a:lnTo>
                    <a:pt x="2510" y="0"/>
                  </a:lnTo>
                  <a:lnTo>
                    <a:pt x="3726" y="0"/>
                  </a:lnTo>
                  <a:lnTo>
                    <a:pt x="5083" y="0"/>
                  </a:lnTo>
                  <a:lnTo>
                    <a:pt x="6534" y="0"/>
                  </a:lnTo>
                  <a:lnTo>
                    <a:pt x="8033" y="0"/>
                  </a:lnTo>
                  <a:lnTo>
                    <a:pt x="9531" y="0"/>
                  </a:lnTo>
                  <a:lnTo>
                    <a:pt x="10982" y="0"/>
                  </a:lnTo>
                  <a:lnTo>
                    <a:pt x="12339" y="0"/>
                  </a:lnTo>
                  <a:lnTo>
                    <a:pt x="13555" y="0"/>
                  </a:lnTo>
                  <a:lnTo>
                    <a:pt x="14583" y="0"/>
                  </a:lnTo>
                  <a:lnTo>
                    <a:pt x="15375" y="0"/>
                  </a:lnTo>
                  <a:lnTo>
                    <a:pt x="15885" y="0"/>
                  </a:lnTo>
                  <a:lnTo>
                    <a:pt x="16066" y="0"/>
                  </a:lnTo>
                  <a:lnTo>
                    <a:pt x="16066" y="17"/>
                  </a:lnTo>
                  <a:lnTo>
                    <a:pt x="16066" y="56"/>
                  </a:lnTo>
                  <a:lnTo>
                    <a:pt x="16066" y="95"/>
                  </a:lnTo>
                  <a:lnTo>
                    <a:pt x="16066" y="113"/>
                  </a:lnTo>
                  <a:close/>
                </a:path>
              </a:pathLst>
            </a:custGeom>
            <a:solidFill>
              <a:srgbClr val="005C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91">
              <a:extLst>
                <a:ext uri="{FF2B5EF4-FFF2-40B4-BE49-F238E27FC236}">
                  <a16:creationId xmlns:a16="http://schemas.microsoft.com/office/drawing/2014/main" id="{62656C31-34D3-38AB-EE2F-49B41683A7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615"/>
              <a:ext cx="146" cy="146"/>
            </a:xfrm>
            <a:custGeom>
              <a:avLst/>
              <a:gdLst>
                <a:gd name="T0" fmla="*/ 0 w 728"/>
                <a:gd name="T1" fmla="*/ 0 h 729"/>
                <a:gd name="T2" fmla="*/ 0 w 728"/>
                <a:gd name="T3" fmla="*/ 0 h 729"/>
                <a:gd name="T4" fmla="*/ 0 w 728"/>
                <a:gd name="T5" fmla="*/ 0 h 729"/>
                <a:gd name="T6" fmla="*/ 0 w 728"/>
                <a:gd name="T7" fmla="*/ 0 h 729"/>
                <a:gd name="T8" fmla="*/ 0 w 728"/>
                <a:gd name="T9" fmla="*/ 0 h 729"/>
                <a:gd name="T10" fmla="*/ 0 w 728"/>
                <a:gd name="T11" fmla="*/ 0 h 729"/>
                <a:gd name="T12" fmla="*/ 0 w 728"/>
                <a:gd name="T13" fmla="*/ 0 h 729"/>
                <a:gd name="T14" fmla="*/ 0 w 728"/>
                <a:gd name="T15" fmla="*/ 0 h 729"/>
                <a:gd name="T16" fmla="*/ 0 w 728"/>
                <a:gd name="T17" fmla="*/ 0 h 729"/>
                <a:gd name="T18" fmla="*/ 0 w 728"/>
                <a:gd name="T19" fmla="*/ 0 h 729"/>
                <a:gd name="T20" fmla="*/ 0 w 728"/>
                <a:gd name="T21" fmla="*/ 0 h 729"/>
                <a:gd name="T22" fmla="*/ 0 w 728"/>
                <a:gd name="T23" fmla="*/ 0 h 729"/>
                <a:gd name="T24" fmla="*/ 0 w 728"/>
                <a:gd name="T25" fmla="*/ 0 h 729"/>
                <a:gd name="T26" fmla="*/ 0 w 728"/>
                <a:gd name="T27" fmla="*/ 0 h 729"/>
                <a:gd name="T28" fmla="*/ 0 w 728"/>
                <a:gd name="T29" fmla="*/ 0 h 729"/>
                <a:gd name="T30" fmla="*/ 0 w 728"/>
                <a:gd name="T31" fmla="*/ 0 h 729"/>
                <a:gd name="T32" fmla="*/ 0 w 728"/>
                <a:gd name="T33" fmla="*/ 0 h 729"/>
                <a:gd name="T34" fmla="*/ 0 w 728"/>
                <a:gd name="T35" fmla="*/ 0 h 729"/>
                <a:gd name="T36" fmla="*/ 0 w 728"/>
                <a:gd name="T37" fmla="*/ 0 h 729"/>
                <a:gd name="T38" fmla="*/ 0 w 728"/>
                <a:gd name="T39" fmla="*/ 0 h 729"/>
                <a:gd name="T40" fmla="*/ 0 w 728"/>
                <a:gd name="T41" fmla="*/ 0 h 729"/>
                <a:gd name="T42" fmla="*/ 0 w 728"/>
                <a:gd name="T43" fmla="*/ 0 h 729"/>
                <a:gd name="T44" fmla="*/ 0 w 728"/>
                <a:gd name="T45" fmla="*/ 0 h 729"/>
                <a:gd name="T46" fmla="*/ 0 w 728"/>
                <a:gd name="T47" fmla="*/ 0 h 729"/>
                <a:gd name="T48" fmla="*/ 0 w 728"/>
                <a:gd name="T49" fmla="*/ 0 h 729"/>
                <a:gd name="T50" fmla="*/ 0 w 728"/>
                <a:gd name="T51" fmla="*/ 0 h 729"/>
                <a:gd name="T52" fmla="*/ 0 w 728"/>
                <a:gd name="T53" fmla="*/ 0 h 729"/>
                <a:gd name="T54" fmla="*/ 0 w 728"/>
                <a:gd name="T55" fmla="*/ 0 h 729"/>
                <a:gd name="T56" fmla="*/ 0 w 728"/>
                <a:gd name="T57" fmla="*/ 0 h 729"/>
                <a:gd name="T58" fmla="*/ 0 w 728"/>
                <a:gd name="T59" fmla="*/ 0 h 729"/>
                <a:gd name="T60" fmla="*/ 0 w 728"/>
                <a:gd name="T61" fmla="*/ 0 h 729"/>
                <a:gd name="T62" fmla="*/ 0 w 728"/>
                <a:gd name="T63" fmla="*/ 0 h 729"/>
                <a:gd name="T64" fmla="*/ 0 w 728"/>
                <a:gd name="T65" fmla="*/ 0 h 729"/>
                <a:gd name="T66" fmla="*/ 0 w 728"/>
                <a:gd name="T67" fmla="*/ 0 h 729"/>
                <a:gd name="T68" fmla="*/ 0 w 728"/>
                <a:gd name="T69" fmla="*/ 0 h 729"/>
                <a:gd name="T70" fmla="*/ 0 w 728"/>
                <a:gd name="T71" fmla="*/ 0 h 729"/>
                <a:gd name="T72" fmla="*/ 0 w 728"/>
                <a:gd name="T73" fmla="*/ 0 h 729"/>
                <a:gd name="T74" fmla="*/ 0 w 728"/>
                <a:gd name="T75" fmla="*/ 0 h 729"/>
                <a:gd name="T76" fmla="*/ 0 w 728"/>
                <a:gd name="T77" fmla="*/ 0 h 729"/>
                <a:gd name="T78" fmla="*/ 0 w 728"/>
                <a:gd name="T79" fmla="*/ 0 h 729"/>
                <a:gd name="T80" fmla="*/ 0 w 728"/>
                <a:gd name="T81" fmla="*/ 0 h 729"/>
                <a:gd name="T82" fmla="*/ 0 w 728"/>
                <a:gd name="T83" fmla="*/ 0 h 729"/>
                <a:gd name="T84" fmla="*/ 0 w 728"/>
                <a:gd name="T85" fmla="*/ 0 h 72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728" h="729">
                  <a:moveTo>
                    <a:pt x="728" y="365"/>
                  </a:moveTo>
                  <a:lnTo>
                    <a:pt x="727" y="384"/>
                  </a:lnTo>
                  <a:lnTo>
                    <a:pt x="726" y="403"/>
                  </a:lnTo>
                  <a:lnTo>
                    <a:pt x="724" y="420"/>
                  </a:lnTo>
                  <a:lnTo>
                    <a:pt x="720" y="438"/>
                  </a:lnTo>
                  <a:lnTo>
                    <a:pt x="716" y="456"/>
                  </a:lnTo>
                  <a:lnTo>
                    <a:pt x="712" y="474"/>
                  </a:lnTo>
                  <a:lnTo>
                    <a:pt x="706" y="491"/>
                  </a:lnTo>
                  <a:lnTo>
                    <a:pt x="699" y="507"/>
                  </a:lnTo>
                  <a:lnTo>
                    <a:pt x="691" y="523"/>
                  </a:lnTo>
                  <a:lnTo>
                    <a:pt x="683" y="539"/>
                  </a:lnTo>
                  <a:lnTo>
                    <a:pt x="675" y="555"/>
                  </a:lnTo>
                  <a:lnTo>
                    <a:pt x="665" y="569"/>
                  </a:lnTo>
                  <a:lnTo>
                    <a:pt x="656" y="583"/>
                  </a:lnTo>
                  <a:lnTo>
                    <a:pt x="644" y="598"/>
                  </a:lnTo>
                  <a:lnTo>
                    <a:pt x="633" y="611"/>
                  </a:lnTo>
                  <a:lnTo>
                    <a:pt x="621" y="622"/>
                  </a:lnTo>
                  <a:lnTo>
                    <a:pt x="608" y="636"/>
                  </a:lnTo>
                  <a:lnTo>
                    <a:pt x="595" y="646"/>
                  </a:lnTo>
                  <a:lnTo>
                    <a:pt x="581" y="657"/>
                  </a:lnTo>
                  <a:lnTo>
                    <a:pt x="567" y="668"/>
                  </a:lnTo>
                  <a:lnTo>
                    <a:pt x="553" y="677"/>
                  </a:lnTo>
                  <a:lnTo>
                    <a:pt x="537" y="685"/>
                  </a:lnTo>
                  <a:lnTo>
                    <a:pt x="522" y="694"/>
                  </a:lnTo>
                  <a:lnTo>
                    <a:pt x="505" y="701"/>
                  </a:lnTo>
                  <a:lnTo>
                    <a:pt x="489" y="708"/>
                  </a:lnTo>
                  <a:lnTo>
                    <a:pt x="472" y="714"/>
                  </a:lnTo>
                  <a:lnTo>
                    <a:pt x="454" y="719"/>
                  </a:lnTo>
                  <a:lnTo>
                    <a:pt x="436" y="722"/>
                  </a:lnTo>
                  <a:lnTo>
                    <a:pt x="419" y="726"/>
                  </a:lnTo>
                  <a:lnTo>
                    <a:pt x="401" y="728"/>
                  </a:lnTo>
                  <a:lnTo>
                    <a:pt x="382" y="729"/>
                  </a:lnTo>
                  <a:lnTo>
                    <a:pt x="364" y="729"/>
                  </a:lnTo>
                  <a:lnTo>
                    <a:pt x="345" y="729"/>
                  </a:lnTo>
                  <a:lnTo>
                    <a:pt x="326" y="728"/>
                  </a:lnTo>
                  <a:lnTo>
                    <a:pt x="308" y="726"/>
                  </a:lnTo>
                  <a:lnTo>
                    <a:pt x="290" y="722"/>
                  </a:lnTo>
                  <a:lnTo>
                    <a:pt x="273" y="719"/>
                  </a:lnTo>
                  <a:lnTo>
                    <a:pt x="255" y="714"/>
                  </a:lnTo>
                  <a:lnTo>
                    <a:pt x="238" y="708"/>
                  </a:lnTo>
                  <a:lnTo>
                    <a:pt x="221" y="701"/>
                  </a:lnTo>
                  <a:lnTo>
                    <a:pt x="205" y="694"/>
                  </a:lnTo>
                  <a:lnTo>
                    <a:pt x="189" y="685"/>
                  </a:lnTo>
                  <a:lnTo>
                    <a:pt x="174" y="677"/>
                  </a:lnTo>
                  <a:lnTo>
                    <a:pt x="160" y="668"/>
                  </a:lnTo>
                  <a:lnTo>
                    <a:pt x="146" y="657"/>
                  </a:lnTo>
                  <a:lnTo>
                    <a:pt x="131" y="646"/>
                  </a:lnTo>
                  <a:lnTo>
                    <a:pt x="118" y="636"/>
                  </a:lnTo>
                  <a:lnTo>
                    <a:pt x="106" y="622"/>
                  </a:lnTo>
                  <a:lnTo>
                    <a:pt x="93" y="611"/>
                  </a:lnTo>
                  <a:lnTo>
                    <a:pt x="83" y="598"/>
                  </a:lnTo>
                  <a:lnTo>
                    <a:pt x="72" y="583"/>
                  </a:lnTo>
                  <a:lnTo>
                    <a:pt x="61" y="569"/>
                  </a:lnTo>
                  <a:lnTo>
                    <a:pt x="52" y="555"/>
                  </a:lnTo>
                  <a:lnTo>
                    <a:pt x="43" y="539"/>
                  </a:lnTo>
                  <a:lnTo>
                    <a:pt x="35" y="523"/>
                  </a:lnTo>
                  <a:lnTo>
                    <a:pt x="28" y="507"/>
                  </a:lnTo>
                  <a:lnTo>
                    <a:pt x="21" y="491"/>
                  </a:lnTo>
                  <a:lnTo>
                    <a:pt x="15" y="474"/>
                  </a:lnTo>
                  <a:lnTo>
                    <a:pt x="10" y="456"/>
                  </a:lnTo>
                  <a:lnTo>
                    <a:pt x="7" y="438"/>
                  </a:lnTo>
                  <a:lnTo>
                    <a:pt x="3" y="420"/>
                  </a:lnTo>
                  <a:lnTo>
                    <a:pt x="1" y="403"/>
                  </a:lnTo>
                  <a:lnTo>
                    <a:pt x="0" y="384"/>
                  </a:lnTo>
                  <a:lnTo>
                    <a:pt x="0" y="365"/>
                  </a:lnTo>
                  <a:lnTo>
                    <a:pt x="0" y="347"/>
                  </a:lnTo>
                  <a:lnTo>
                    <a:pt x="1" y="328"/>
                  </a:lnTo>
                  <a:lnTo>
                    <a:pt x="3" y="310"/>
                  </a:lnTo>
                  <a:lnTo>
                    <a:pt x="7" y="292"/>
                  </a:lnTo>
                  <a:lnTo>
                    <a:pt x="10" y="274"/>
                  </a:lnTo>
                  <a:lnTo>
                    <a:pt x="15" y="257"/>
                  </a:lnTo>
                  <a:lnTo>
                    <a:pt x="21" y="240"/>
                  </a:lnTo>
                  <a:lnTo>
                    <a:pt x="28" y="223"/>
                  </a:lnTo>
                  <a:lnTo>
                    <a:pt x="35" y="207"/>
                  </a:lnTo>
                  <a:lnTo>
                    <a:pt x="43" y="191"/>
                  </a:lnTo>
                  <a:lnTo>
                    <a:pt x="52" y="176"/>
                  </a:lnTo>
                  <a:lnTo>
                    <a:pt x="61" y="161"/>
                  </a:lnTo>
                  <a:lnTo>
                    <a:pt x="72" y="147"/>
                  </a:lnTo>
                  <a:lnTo>
                    <a:pt x="83" y="133"/>
                  </a:lnTo>
                  <a:lnTo>
                    <a:pt x="93" y="120"/>
                  </a:lnTo>
                  <a:lnTo>
                    <a:pt x="106" y="107"/>
                  </a:lnTo>
                  <a:lnTo>
                    <a:pt x="118" y="95"/>
                  </a:lnTo>
                  <a:lnTo>
                    <a:pt x="131" y="84"/>
                  </a:lnTo>
                  <a:lnTo>
                    <a:pt x="146" y="72"/>
                  </a:lnTo>
                  <a:lnTo>
                    <a:pt x="160" y="63"/>
                  </a:lnTo>
                  <a:lnTo>
                    <a:pt x="174" y="53"/>
                  </a:lnTo>
                  <a:lnTo>
                    <a:pt x="189" y="45"/>
                  </a:lnTo>
                  <a:lnTo>
                    <a:pt x="205" y="37"/>
                  </a:lnTo>
                  <a:lnTo>
                    <a:pt x="221" y="30"/>
                  </a:lnTo>
                  <a:lnTo>
                    <a:pt x="238" y="22"/>
                  </a:lnTo>
                  <a:lnTo>
                    <a:pt x="255" y="17"/>
                  </a:lnTo>
                  <a:lnTo>
                    <a:pt x="273" y="12"/>
                  </a:lnTo>
                  <a:lnTo>
                    <a:pt x="290" y="8"/>
                  </a:lnTo>
                  <a:lnTo>
                    <a:pt x="308" y="5"/>
                  </a:lnTo>
                  <a:lnTo>
                    <a:pt x="326" y="2"/>
                  </a:lnTo>
                  <a:lnTo>
                    <a:pt x="345" y="1"/>
                  </a:lnTo>
                  <a:lnTo>
                    <a:pt x="364" y="0"/>
                  </a:lnTo>
                  <a:lnTo>
                    <a:pt x="382" y="1"/>
                  </a:lnTo>
                  <a:lnTo>
                    <a:pt x="401" y="2"/>
                  </a:lnTo>
                  <a:lnTo>
                    <a:pt x="419" y="5"/>
                  </a:lnTo>
                  <a:lnTo>
                    <a:pt x="436" y="8"/>
                  </a:lnTo>
                  <a:lnTo>
                    <a:pt x="454" y="12"/>
                  </a:lnTo>
                  <a:lnTo>
                    <a:pt x="472" y="17"/>
                  </a:lnTo>
                  <a:lnTo>
                    <a:pt x="489" y="22"/>
                  </a:lnTo>
                  <a:lnTo>
                    <a:pt x="505" y="30"/>
                  </a:lnTo>
                  <a:lnTo>
                    <a:pt x="522" y="37"/>
                  </a:lnTo>
                  <a:lnTo>
                    <a:pt x="537" y="45"/>
                  </a:lnTo>
                  <a:lnTo>
                    <a:pt x="553" y="53"/>
                  </a:lnTo>
                  <a:lnTo>
                    <a:pt x="567" y="63"/>
                  </a:lnTo>
                  <a:lnTo>
                    <a:pt x="581" y="72"/>
                  </a:lnTo>
                  <a:lnTo>
                    <a:pt x="595" y="84"/>
                  </a:lnTo>
                  <a:lnTo>
                    <a:pt x="608" y="95"/>
                  </a:lnTo>
                  <a:lnTo>
                    <a:pt x="621" y="107"/>
                  </a:lnTo>
                  <a:lnTo>
                    <a:pt x="633" y="120"/>
                  </a:lnTo>
                  <a:lnTo>
                    <a:pt x="644" y="133"/>
                  </a:lnTo>
                  <a:lnTo>
                    <a:pt x="656" y="147"/>
                  </a:lnTo>
                  <a:lnTo>
                    <a:pt x="665" y="161"/>
                  </a:lnTo>
                  <a:lnTo>
                    <a:pt x="675" y="176"/>
                  </a:lnTo>
                  <a:lnTo>
                    <a:pt x="683" y="191"/>
                  </a:lnTo>
                  <a:lnTo>
                    <a:pt x="691" y="207"/>
                  </a:lnTo>
                  <a:lnTo>
                    <a:pt x="699" y="223"/>
                  </a:lnTo>
                  <a:lnTo>
                    <a:pt x="706" y="240"/>
                  </a:lnTo>
                  <a:lnTo>
                    <a:pt x="712" y="257"/>
                  </a:lnTo>
                  <a:lnTo>
                    <a:pt x="716" y="274"/>
                  </a:lnTo>
                  <a:lnTo>
                    <a:pt x="720" y="292"/>
                  </a:lnTo>
                  <a:lnTo>
                    <a:pt x="724" y="310"/>
                  </a:lnTo>
                  <a:lnTo>
                    <a:pt x="726" y="328"/>
                  </a:lnTo>
                  <a:lnTo>
                    <a:pt x="727" y="347"/>
                  </a:lnTo>
                  <a:lnTo>
                    <a:pt x="728" y="365"/>
                  </a:lnTo>
                  <a:close/>
                </a:path>
              </a:pathLst>
            </a:custGeom>
            <a:solidFill>
              <a:srgbClr val="005C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1" name="Title 140">
            <a:extLst>
              <a:ext uri="{FF2B5EF4-FFF2-40B4-BE49-F238E27FC236}">
                <a16:creationId xmlns:a16="http://schemas.microsoft.com/office/drawing/2014/main" id="{E71D34F3-903D-8171-0404-38CD0EC96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404" y="58382"/>
            <a:ext cx="10515600" cy="6402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3411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98328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C7129FA-94D0-4A63-8F80-CB4C2A132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5619E-6B11-4F1D-B2C4-25329FE803C4}" type="datetime1">
              <a:rPr lang="en-US" smtClean="0"/>
              <a:t>3/5/26</a:t>
            </a:fld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EC579A6-CE0B-4F88-87FB-DBBAB4D56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Prof. Andrea </a:t>
            </a:r>
            <a:r>
              <a:rPr lang="de-DE" dirty="0" err="1"/>
              <a:t>Mairani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F0905E-860F-48B5-8719-53DF4CC20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3828-F188-469C-9139-B0D10465E833}" type="slidenum">
              <a:rPr lang="en-US" smtClean="0"/>
              <a:t>‹#›</a:t>
            </a:fld>
            <a:endParaRPr lang="en-US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B96C4704-7C4C-9615-C9D6-FD8712B53069}"/>
              </a:ext>
            </a:extLst>
          </p:cNvPr>
          <p:cNvGrpSpPr/>
          <p:nvPr userDrawn="1"/>
        </p:nvGrpSpPr>
        <p:grpSpPr>
          <a:xfrm>
            <a:off x="80716" y="308787"/>
            <a:ext cx="12030567" cy="652462"/>
            <a:chOff x="215432" y="4315181"/>
            <a:chExt cx="12030567" cy="652462"/>
          </a:xfrm>
        </p:grpSpPr>
        <p:grpSp>
          <p:nvGrpSpPr>
            <p:cNvPr id="21" name="Group 15">
              <a:extLst>
                <a:ext uri="{FF2B5EF4-FFF2-40B4-BE49-F238E27FC236}">
                  <a16:creationId xmlns:a16="http://schemas.microsoft.com/office/drawing/2014/main" id="{CEC25961-EF16-FAC7-5BF1-1BD931B352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5432" y="4315181"/>
              <a:ext cx="1235314" cy="652462"/>
              <a:chOff x="523" y="102"/>
              <a:chExt cx="539" cy="282"/>
            </a:xfrm>
          </p:grpSpPr>
          <p:sp>
            <p:nvSpPr>
              <p:cNvPr id="25" name="Freeform 16">
                <a:extLst>
                  <a:ext uri="{FF2B5EF4-FFF2-40B4-BE49-F238E27FC236}">
                    <a16:creationId xmlns:a16="http://schemas.microsoft.com/office/drawing/2014/main" id="{74565893-4CD5-B2E8-AD37-2A2816F7EA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" y="102"/>
                <a:ext cx="282" cy="282"/>
              </a:xfrm>
              <a:custGeom>
                <a:avLst/>
                <a:gdLst>
                  <a:gd name="T0" fmla="*/ 0 w 9111"/>
                  <a:gd name="T1" fmla="*/ 0 h 9111"/>
                  <a:gd name="T2" fmla="*/ 0 w 9111"/>
                  <a:gd name="T3" fmla="*/ 0 h 9111"/>
                  <a:gd name="T4" fmla="*/ 0 w 9111"/>
                  <a:gd name="T5" fmla="*/ 0 h 9111"/>
                  <a:gd name="T6" fmla="*/ 0 w 9111"/>
                  <a:gd name="T7" fmla="*/ 0 h 9111"/>
                  <a:gd name="T8" fmla="*/ 0 w 9111"/>
                  <a:gd name="T9" fmla="*/ 0 h 9111"/>
                  <a:gd name="T10" fmla="*/ 0 w 9111"/>
                  <a:gd name="T11" fmla="*/ 0 h 91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111" h="9111">
                    <a:moveTo>
                      <a:pt x="7777" y="1334"/>
                    </a:moveTo>
                    <a:cubicBezTo>
                      <a:pt x="9556" y="3113"/>
                      <a:pt x="9556" y="5998"/>
                      <a:pt x="7777" y="7777"/>
                    </a:cubicBezTo>
                    <a:cubicBezTo>
                      <a:pt x="5998" y="9556"/>
                      <a:pt x="3113" y="9556"/>
                      <a:pt x="1334" y="7777"/>
                    </a:cubicBezTo>
                    <a:cubicBezTo>
                      <a:pt x="-445" y="5998"/>
                      <a:pt x="-445" y="3113"/>
                      <a:pt x="1334" y="1334"/>
                    </a:cubicBezTo>
                    <a:cubicBezTo>
                      <a:pt x="3113" y="-445"/>
                      <a:pt x="5998" y="-445"/>
                      <a:pt x="7777" y="1334"/>
                    </a:cubicBezTo>
                    <a:close/>
                    <a:moveTo>
                      <a:pt x="7777" y="1334"/>
                    </a:moveTo>
                  </a:path>
                </a:pathLst>
              </a:custGeom>
              <a:noFill/>
              <a:ln w="19050" cmpd="sng">
                <a:solidFill>
                  <a:srgbClr val="0033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" name="Freeform 17">
                <a:extLst>
                  <a:ext uri="{FF2B5EF4-FFF2-40B4-BE49-F238E27FC236}">
                    <a16:creationId xmlns:a16="http://schemas.microsoft.com/office/drawing/2014/main" id="{D2EC584B-1C02-1413-9604-E07360B60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1" y="143"/>
                <a:ext cx="211" cy="211"/>
              </a:xfrm>
              <a:custGeom>
                <a:avLst/>
                <a:gdLst>
                  <a:gd name="T0" fmla="*/ 0 w 9111"/>
                  <a:gd name="T1" fmla="*/ 0 h 9111"/>
                  <a:gd name="T2" fmla="*/ 0 w 9111"/>
                  <a:gd name="T3" fmla="*/ 0 h 9111"/>
                  <a:gd name="T4" fmla="*/ 0 w 9111"/>
                  <a:gd name="T5" fmla="*/ 0 h 9111"/>
                  <a:gd name="T6" fmla="*/ 0 w 9111"/>
                  <a:gd name="T7" fmla="*/ 0 h 9111"/>
                  <a:gd name="T8" fmla="*/ 0 w 9111"/>
                  <a:gd name="T9" fmla="*/ 0 h 9111"/>
                  <a:gd name="T10" fmla="*/ 0 w 9111"/>
                  <a:gd name="T11" fmla="*/ 0 h 91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111" h="9111">
                    <a:moveTo>
                      <a:pt x="7777" y="1334"/>
                    </a:moveTo>
                    <a:cubicBezTo>
                      <a:pt x="9556" y="3113"/>
                      <a:pt x="9556" y="5998"/>
                      <a:pt x="7777" y="7777"/>
                    </a:cubicBezTo>
                    <a:cubicBezTo>
                      <a:pt x="5998" y="9556"/>
                      <a:pt x="3113" y="9556"/>
                      <a:pt x="1334" y="7777"/>
                    </a:cubicBezTo>
                    <a:cubicBezTo>
                      <a:pt x="-445" y="5998"/>
                      <a:pt x="-445" y="3113"/>
                      <a:pt x="1334" y="1334"/>
                    </a:cubicBezTo>
                    <a:cubicBezTo>
                      <a:pt x="3113" y="-445"/>
                      <a:pt x="5998" y="-445"/>
                      <a:pt x="7777" y="1334"/>
                    </a:cubicBezTo>
                    <a:close/>
                    <a:moveTo>
                      <a:pt x="7777" y="1334"/>
                    </a:moveTo>
                  </a:path>
                </a:pathLst>
              </a:custGeom>
              <a:noFill/>
              <a:ln w="19050" cmpd="sng">
                <a:solidFill>
                  <a:srgbClr val="0033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" name="Line 20">
              <a:extLst>
                <a:ext uri="{FF2B5EF4-FFF2-40B4-BE49-F238E27FC236}">
                  <a16:creationId xmlns:a16="http://schemas.microsoft.com/office/drawing/2014/main" id="{10A34584-B0CF-71F0-47DB-35036226AE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4575" y="4688922"/>
              <a:ext cx="11401424" cy="6101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3" name="Freeform 87">
              <a:extLst>
                <a:ext uri="{FF2B5EF4-FFF2-40B4-BE49-F238E27FC236}">
                  <a16:creationId xmlns:a16="http://schemas.microsoft.com/office/drawing/2014/main" id="{EEC91D35-7485-B4BD-3F06-246E9742E01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6231" y="4348162"/>
              <a:ext cx="518344" cy="516161"/>
            </a:xfrm>
            <a:custGeom>
              <a:avLst/>
              <a:gdLst>
                <a:gd name="T0" fmla="*/ 0 w 3218"/>
                <a:gd name="T1" fmla="*/ 0 h 4403"/>
                <a:gd name="T2" fmla="*/ 0 w 3218"/>
                <a:gd name="T3" fmla="*/ 0 h 4403"/>
                <a:gd name="T4" fmla="*/ 0 w 3218"/>
                <a:gd name="T5" fmla="*/ 0 h 4403"/>
                <a:gd name="T6" fmla="*/ 0 w 3218"/>
                <a:gd name="T7" fmla="*/ 0 h 4403"/>
                <a:gd name="T8" fmla="*/ 0 w 3218"/>
                <a:gd name="T9" fmla="*/ 0 h 4403"/>
                <a:gd name="T10" fmla="*/ 0 w 3218"/>
                <a:gd name="T11" fmla="*/ 0 h 4403"/>
                <a:gd name="T12" fmla="*/ 0 w 3218"/>
                <a:gd name="T13" fmla="*/ 0 h 4403"/>
                <a:gd name="T14" fmla="*/ 0 w 3218"/>
                <a:gd name="T15" fmla="*/ 0 h 4403"/>
                <a:gd name="T16" fmla="*/ 0 w 3218"/>
                <a:gd name="T17" fmla="*/ 0 h 4403"/>
                <a:gd name="T18" fmla="*/ 0 w 3218"/>
                <a:gd name="T19" fmla="*/ 0 h 4403"/>
                <a:gd name="T20" fmla="*/ 0 w 3218"/>
                <a:gd name="T21" fmla="*/ 0 h 4403"/>
                <a:gd name="T22" fmla="*/ 0 w 3218"/>
                <a:gd name="T23" fmla="*/ 0 h 4403"/>
                <a:gd name="T24" fmla="*/ 0 w 3218"/>
                <a:gd name="T25" fmla="*/ 0 h 4403"/>
                <a:gd name="T26" fmla="*/ 0 w 3218"/>
                <a:gd name="T27" fmla="*/ 0 h 4403"/>
                <a:gd name="T28" fmla="*/ 0 w 3218"/>
                <a:gd name="T29" fmla="*/ 0 h 4403"/>
                <a:gd name="T30" fmla="*/ 0 w 3218"/>
                <a:gd name="T31" fmla="*/ 0 h 4403"/>
                <a:gd name="T32" fmla="*/ 0 w 3218"/>
                <a:gd name="T33" fmla="*/ 0 h 4403"/>
                <a:gd name="T34" fmla="*/ 0 w 3218"/>
                <a:gd name="T35" fmla="*/ 0 h 4403"/>
                <a:gd name="T36" fmla="*/ 0 w 3218"/>
                <a:gd name="T37" fmla="*/ 0 h 4403"/>
                <a:gd name="T38" fmla="*/ 0 w 3218"/>
                <a:gd name="T39" fmla="*/ 0 h 4403"/>
                <a:gd name="T40" fmla="*/ 0 w 3218"/>
                <a:gd name="T41" fmla="*/ 0 h 4403"/>
                <a:gd name="T42" fmla="*/ 0 w 3218"/>
                <a:gd name="T43" fmla="*/ 0 h 4403"/>
                <a:gd name="T44" fmla="*/ 0 w 3218"/>
                <a:gd name="T45" fmla="*/ 0 h 4403"/>
                <a:gd name="T46" fmla="*/ 0 w 3218"/>
                <a:gd name="T47" fmla="*/ 0 h 4403"/>
                <a:gd name="T48" fmla="*/ 0 w 3218"/>
                <a:gd name="T49" fmla="*/ 0 h 4403"/>
                <a:gd name="T50" fmla="*/ 0 w 3218"/>
                <a:gd name="T51" fmla="*/ 0 h 4403"/>
                <a:gd name="T52" fmla="*/ 0 w 3218"/>
                <a:gd name="T53" fmla="*/ 0 h 4403"/>
                <a:gd name="T54" fmla="*/ 0 w 3218"/>
                <a:gd name="T55" fmla="*/ 0 h 4403"/>
                <a:gd name="T56" fmla="*/ 0 w 3218"/>
                <a:gd name="T57" fmla="*/ 0 h 4403"/>
                <a:gd name="T58" fmla="*/ 0 w 3218"/>
                <a:gd name="T59" fmla="*/ 0 h 4403"/>
                <a:gd name="T60" fmla="*/ 0 w 3218"/>
                <a:gd name="T61" fmla="*/ 0 h 4403"/>
                <a:gd name="T62" fmla="*/ 0 w 3218"/>
                <a:gd name="T63" fmla="*/ 0 h 4403"/>
                <a:gd name="T64" fmla="*/ 0 w 3218"/>
                <a:gd name="T65" fmla="*/ 0 h 4403"/>
                <a:gd name="T66" fmla="*/ 0 w 3218"/>
                <a:gd name="T67" fmla="*/ 0 h 4403"/>
                <a:gd name="T68" fmla="*/ 0 w 3218"/>
                <a:gd name="T69" fmla="*/ 0 h 4403"/>
                <a:gd name="T70" fmla="*/ 0 w 3218"/>
                <a:gd name="T71" fmla="*/ 0 h 4403"/>
                <a:gd name="T72" fmla="*/ 0 w 3218"/>
                <a:gd name="T73" fmla="*/ 0 h 4403"/>
                <a:gd name="T74" fmla="*/ 0 w 3218"/>
                <a:gd name="T75" fmla="*/ 0 h 4403"/>
                <a:gd name="T76" fmla="*/ 0 w 3218"/>
                <a:gd name="T77" fmla="*/ 0 h 4403"/>
                <a:gd name="T78" fmla="*/ 0 w 3218"/>
                <a:gd name="T79" fmla="*/ 0 h 4403"/>
                <a:gd name="T80" fmla="*/ 0 w 3218"/>
                <a:gd name="T81" fmla="*/ 0 h 4403"/>
                <a:gd name="T82" fmla="*/ 0 w 3218"/>
                <a:gd name="T83" fmla="*/ 0 h 4403"/>
                <a:gd name="T84" fmla="*/ 0 w 3218"/>
                <a:gd name="T85" fmla="*/ 0 h 4403"/>
                <a:gd name="T86" fmla="*/ 0 w 3218"/>
                <a:gd name="T87" fmla="*/ 0 h 4403"/>
                <a:gd name="T88" fmla="*/ 0 w 3218"/>
                <a:gd name="T89" fmla="*/ 0 h 4403"/>
                <a:gd name="T90" fmla="*/ 0 w 3218"/>
                <a:gd name="T91" fmla="*/ 0 h 4403"/>
                <a:gd name="T92" fmla="*/ 0 w 3218"/>
                <a:gd name="T93" fmla="*/ 0 h 4403"/>
                <a:gd name="T94" fmla="*/ 0 w 3218"/>
                <a:gd name="T95" fmla="*/ 0 h 4403"/>
                <a:gd name="T96" fmla="*/ 0 w 3218"/>
                <a:gd name="T97" fmla="*/ 0 h 4403"/>
                <a:gd name="T98" fmla="*/ 0 w 3218"/>
                <a:gd name="T99" fmla="*/ 0 h 4403"/>
                <a:gd name="T100" fmla="*/ 0 w 3218"/>
                <a:gd name="T101" fmla="*/ 0 h 4403"/>
                <a:gd name="T102" fmla="*/ 0 w 3218"/>
                <a:gd name="T103" fmla="*/ 0 h 440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218" h="4403">
                  <a:moveTo>
                    <a:pt x="0" y="2938"/>
                  </a:moveTo>
                  <a:lnTo>
                    <a:pt x="138" y="2939"/>
                  </a:lnTo>
                  <a:lnTo>
                    <a:pt x="274" y="2941"/>
                  </a:lnTo>
                  <a:lnTo>
                    <a:pt x="411" y="2944"/>
                  </a:lnTo>
                  <a:lnTo>
                    <a:pt x="545" y="2945"/>
                  </a:lnTo>
                  <a:lnTo>
                    <a:pt x="611" y="2945"/>
                  </a:lnTo>
                  <a:lnTo>
                    <a:pt x="677" y="2944"/>
                  </a:lnTo>
                  <a:lnTo>
                    <a:pt x="743" y="2941"/>
                  </a:lnTo>
                  <a:lnTo>
                    <a:pt x="808" y="2938"/>
                  </a:lnTo>
                  <a:lnTo>
                    <a:pt x="873" y="2933"/>
                  </a:lnTo>
                  <a:lnTo>
                    <a:pt x="937" y="2927"/>
                  </a:lnTo>
                  <a:lnTo>
                    <a:pt x="1001" y="2919"/>
                  </a:lnTo>
                  <a:lnTo>
                    <a:pt x="1064" y="2909"/>
                  </a:lnTo>
                  <a:lnTo>
                    <a:pt x="1127" y="2899"/>
                  </a:lnTo>
                  <a:lnTo>
                    <a:pt x="1188" y="2884"/>
                  </a:lnTo>
                  <a:lnTo>
                    <a:pt x="1250" y="2869"/>
                  </a:lnTo>
                  <a:lnTo>
                    <a:pt x="1312" y="2851"/>
                  </a:lnTo>
                  <a:lnTo>
                    <a:pt x="1372" y="2830"/>
                  </a:lnTo>
                  <a:lnTo>
                    <a:pt x="1432" y="2807"/>
                  </a:lnTo>
                  <a:lnTo>
                    <a:pt x="1491" y="2780"/>
                  </a:lnTo>
                  <a:lnTo>
                    <a:pt x="1549" y="2751"/>
                  </a:lnTo>
                  <a:lnTo>
                    <a:pt x="1607" y="2718"/>
                  </a:lnTo>
                  <a:lnTo>
                    <a:pt x="1664" y="2682"/>
                  </a:lnTo>
                  <a:lnTo>
                    <a:pt x="1720" y="2642"/>
                  </a:lnTo>
                  <a:lnTo>
                    <a:pt x="1776" y="2599"/>
                  </a:lnTo>
                  <a:lnTo>
                    <a:pt x="1832" y="2552"/>
                  </a:lnTo>
                  <a:lnTo>
                    <a:pt x="1885" y="2501"/>
                  </a:lnTo>
                  <a:lnTo>
                    <a:pt x="1938" y="2445"/>
                  </a:lnTo>
                  <a:lnTo>
                    <a:pt x="1992" y="2385"/>
                  </a:lnTo>
                  <a:lnTo>
                    <a:pt x="2037" y="2329"/>
                  </a:lnTo>
                  <a:lnTo>
                    <a:pt x="2080" y="2270"/>
                  </a:lnTo>
                  <a:lnTo>
                    <a:pt x="2119" y="2209"/>
                  </a:lnTo>
                  <a:lnTo>
                    <a:pt x="2157" y="2145"/>
                  </a:lnTo>
                  <a:lnTo>
                    <a:pt x="2191" y="2080"/>
                  </a:lnTo>
                  <a:lnTo>
                    <a:pt x="2224" y="2012"/>
                  </a:lnTo>
                  <a:lnTo>
                    <a:pt x="2255" y="1943"/>
                  </a:lnTo>
                  <a:lnTo>
                    <a:pt x="2284" y="1872"/>
                  </a:lnTo>
                  <a:lnTo>
                    <a:pt x="2311" y="1800"/>
                  </a:lnTo>
                  <a:lnTo>
                    <a:pt x="2335" y="1726"/>
                  </a:lnTo>
                  <a:lnTo>
                    <a:pt x="2357" y="1651"/>
                  </a:lnTo>
                  <a:lnTo>
                    <a:pt x="2379" y="1574"/>
                  </a:lnTo>
                  <a:lnTo>
                    <a:pt x="2398" y="1497"/>
                  </a:lnTo>
                  <a:lnTo>
                    <a:pt x="2416" y="1418"/>
                  </a:lnTo>
                  <a:lnTo>
                    <a:pt x="2432" y="1340"/>
                  </a:lnTo>
                  <a:lnTo>
                    <a:pt x="2446" y="1259"/>
                  </a:lnTo>
                  <a:lnTo>
                    <a:pt x="2461" y="1179"/>
                  </a:lnTo>
                  <a:lnTo>
                    <a:pt x="2472" y="1099"/>
                  </a:lnTo>
                  <a:lnTo>
                    <a:pt x="2483" y="1018"/>
                  </a:lnTo>
                  <a:lnTo>
                    <a:pt x="2493" y="936"/>
                  </a:lnTo>
                  <a:lnTo>
                    <a:pt x="2502" y="855"/>
                  </a:lnTo>
                  <a:lnTo>
                    <a:pt x="2509" y="774"/>
                  </a:lnTo>
                  <a:lnTo>
                    <a:pt x="2516" y="693"/>
                  </a:lnTo>
                  <a:lnTo>
                    <a:pt x="2522" y="613"/>
                  </a:lnTo>
                  <a:lnTo>
                    <a:pt x="2533" y="455"/>
                  </a:lnTo>
                  <a:lnTo>
                    <a:pt x="2541" y="298"/>
                  </a:lnTo>
                  <a:lnTo>
                    <a:pt x="2548" y="147"/>
                  </a:lnTo>
                  <a:lnTo>
                    <a:pt x="2554" y="0"/>
                  </a:lnTo>
                  <a:lnTo>
                    <a:pt x="2556" y="228"/>
                  </a:lnTo>
                  <a:lnTo>
                    <a:pt x="2557" y="455"/>
                  </a:lnTo>
                  <a:lnTo>
                    <a:pt x="2557" y="683"/>
                  </a:lnTo>
                  <a:lnTo>
                    <a:pt x="2558" y="910"/>
                  </a:lnTo>
                  <a:lnTo>
                    <a:pt x="2558" y="1138"/>
                  </a:lnTo>
                  <a:lnTo>
                    <a:pt x="2559" y="1365"/>
                  </a:lnTo>
                  <a:lnTo>
                    <a:pt x="2559" y="1593"/>
                  </a:lnTo>
                  <a:lnTo>
                    <a:pt x="2560" y="1820"/>
                  </a:lnTo>
                  <a:lnTo>
                    <a:pt x="2561" y="2048"/>
                  </a:lnTo>
                  <a:lnTo>
                    <a:pt x="2561" y="2275"/>
                  </a:lnTo>
                  <a:lnTo>
                    <a:pt x="2563" y="2503"/>
                  </a:lnTo>
                  <a:lnTo>
                    <a:pt x="2563" y="2730"/>
                  </a:lnTo>
                  <a:lnTo>
                    <a:pt x="2564" y="2958"/>
                  </a:lnTo>
                  <a:lnTo>
                    <a:pt x="2565" y="3185"/>
                  </a:lnTo>
                  <a:lnTo>
                    <a:pt x="2565" y="3413"/>
                  </a:lnTo>
                  <a:lnTo>
                    <a:pt x="2566" y="3640"/>
                  </a:lnTo>
                  <a:lnTo>
                    <a:pt x="2566" y="3686"/>
                  </a:lnTo>
                  <a:lnTo>
                    <a:pt x="2569" y="3729"/>
                  </a:lnTo>
                  <a:lnTo>
                    <a:pt x="2572" y="3772"/>
                  </a:lnTo>
                  <a:lnTo>
                    <a:pt x="2578" y="3812"/>
                  </a:lnTo>
                  <a:lnTo>
                    <a:pt x="2584" y="3850"/>
                  </a:lnTo>
                  <a:lnTo>
                    <a:pt x="2591" y="3887"/>
                  </a:lnTo>
                  <a:lnTo>
                    <a:pt x="2601" y="3923"/>
                  </a:lnTo>
                  <a:lnTo>
                    <a:pt x="2610" y="3956"/>
                  </a:lnTo>
                  <a:lnTo>
                    <a:pt x="2622" y="3988"/>
                  </a:lnTo>
                  <a:lnTo>
                    <a:pt x="2635" y="4018"/>
                  </a:lnTo>
                  <a:lnTo>
                    <a:pt x="2649" y="4048"/>
                  </a:lnTo>
                  <a:lnTo>
                    <a:pt x="2665" y="4075"/>
                  </a:lnTo>
                  <a:lnTo>
                    <a:pt x="2681" y="4101"/>
                  </a:lnTo>
                  <a:lnTo>
                    <a:pt x="2699" y="4126"/>
                  </a:lnTo>
                  <a:lnTo>
                    <a:pt x="2718" y="4150"/>
                  </a:lnTo>
                  <a:lnTo>
                    <a:pt x="2738" y="4172"/>
                  </a:lnTo>
                  <a:lnTo>
                    <a:pt x="2760" y="4194"/>
                  </a:lnTo>
                  <a:lnTo>
                    <a:pt x="2782" y="4214"/>
                  </a:lnTo>
                  <a:lnTo>
                    <a:pt x="2806" y="4233"/>
                  </a:lnTo>
                  <a:lnTo>
                    <a:pt x="2831" y="4251"/>
                  </a:lnTo>
                  <a:lnTo>
                    <a:pt x="2857" y="4269"/>
                  </a:lnTo>
                  <a:lnTo>
                    <a:pt x="2884" y="4284"/>
                  </a:lnTo>
                  <a:lnTo>
                    <a:pt x="2913" y="4299"/>
                  </a:lnTo>
                  <a:lnTo>
                    <a:pt x="2942" y="4314"/>
                  </a:lnTo>
                  <a:lnTo>
                    <a:pt x="2973" y="4327"/>
                  </a:lnTo>
                  <a:lnTo>
                    <a:pt x="3005" y="4340"/>
                  </a:lnTo>
                  <a:lnTo>
                    <a:pt x="3037" y="4352"/>
                  </a:lnTo>
                  <a:lnTo>
                    <a:pt x="3072" y="4364"/>
                  </a:lnTo>
                  <a:lnTo>
                    <a:pt x="3106" y="4374"/>
                  </a:lnTo>
                  <a:lnTo>
                    <a:pt x="3143" y="4384"/>
                  </a:lnTo>
                  <a:lnTo>
                    <a:pt x="3180" y="4394"/>
                  </a:lnTo>
                  <a:lnTo>
                    <a:pt x="3218" y="4403"/>
                  </a:lnTo>
                </a:path>
              </a:pathLst>
            </a:custGeom>
            <a:noFill/>
            <a:ln w="19050">
              <a:solidFill>
                <a:srgbClr val="E3411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91">
              <a:extLst>
                <a:ext uri="{FF2B5EF4-FFF2-40B4-BE49-F238E27FC236}">
                  <a16:creationId xmlns:a16="http://schemas.microsoft.com/office/drawing/2014/main" id="{7C74789C-42D8-A1DE-6CC2-A8CEABF75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712" y="4631754"/>
              <a:ext cx="108000" cy="108000"/>
            </a:xfrm>
            <a:custGeom>
              <a:avLst/>
              <a:gdLst>
                <a:gd name="T0" fmla="*/ 0 w 728"/>
                <a:gd name="T1" fmla="*/ 0 h 729"/>
                <a:gd name="T2" fmla="*/ 0 w 728"/>
                <a:gd name="T3" fmla="*/ 0 h 729"/>
                <a:gd name="T4" fmla="*/ 0 w 728"/>
                <a:gd name="T5" fmla="*/ 0 h 729"/>
                <a:gd name="T6" fmla="*/ 0 w 728"/>
                <a:gd name="T7" fmla="*/ 0 h 729"/>
                <a:gd name="T8" fmla="*/ 0 w 728"/>
                <a:gd name="T9" fmla="*/ 0 h 729"/>
                <a:gd name="T10" fmla="*/ 0 w 728"/>
                <a:gd name="T11" fmla="*/ 0 h 729"/>
                <a:gd name="T12" fmla="*/ 0 w 728"/>
                <a:gd name="T13" fmla="*/ 0 h 729"/>
                <a:gd name="T14" fmla="*/ 0 w 728"/>
                <a:gd name="T15" fmla="*/ 0 h 729"/>
                <a:gd name="T16" fmla="*/ 0 w 728"/>
                <a:gd name="T17" fmla="*/ 0 h 729"/>
                <a:gd name="T18" fmla="*/ 0 w 728"/>
                <a:gd name="T19" fmla="*/ 0 h 729"/>
                <a:gd name="T20" fmla="*/ 0 w 728"/>
                <a:gd name="T21" fmla="*/ 0 h 729"/>
                <a:gd name="T22" fmla="*/ 0 w 728"/>
                <a:gd name="T23" fmla="*/ 0 h 729"/>
                <a:gd name="T24" fmla="*/ 0 w 728"/>
                <a:gd name="T25" fmla="*/ 0 h 729"/>
                <a:gd name="T26" fmla="*/ 0 w 728"/>
                <a:gd name="T27" fmla="*/ 0 h 729"/>
                <a:gd name="T28" fmla="*/ 0 w 728"/>
                <a:gd name="T29" fmla="*/ 0 h 729"/>
                <a:gd name="T30" fmla="*/ 0 w 728"/>
                <a:gd name="T31" fmla="*/ 0 h 729"/>
                <a:gd name="T32" fmla="*/ 0 w 728"/>
                <a:gd name="T33" fmla="*/ 0 h 729"/>
                <a:gd name="T34" fmla="*/ 0 w 728"/>
                <a:gd name="T35" fmla="*/ 0 h 729"/>
                <a:gd name="T36" fmla="*/ 0 w 728"/>
                <a:gd name="T37" fmla="*/ 0 h 729"/>
                <a:gd name="T38" fmla="*/ 0 w 728"/>
                <a:gd name="T39" fmla="*/ 0 h 729"/>
                <a:gd name="T40" fmla="*/ 0 w 728"/>
                <a:gd name="T41" fmla="*/ 0 h 729"/>
                <a:gd name="T42" fmla="*/ 0 w 728"/>
                <a:gd name="T43" fmla="*/ 0 h 729"/>
                <a:gd name="T44" fmla="*/ 0 w 728"/>
                <a:gd name="T45" fmla="*/ 0 h 729"/>
                <a:gd name="T46" fmla="*/ 0 w 728"/>
                <a:gd name="T47" fmla="*/ 0 h 729"/>
                <a:gd name="T48" fmla="*/ 0 w 728"/>
                <a:gd name="T49" fmla="*/ 0 h 729"/>
                <a:gd name="T50" fmla="*/ 0 w 728"/>
                <a:gd name="T51" fmla="*/ 0 h 729"/>
                <a:gd name="T52" fmla="*/ 0 w 728"/>
                <a:gd name="T53" fmla="*/ 0 h 729"/>
                <a:gd name="T54" fmla="*/ 0 w 728"/>
                <a:gd name="T55" fmla="*/ 0 h 729"/>
                <a:gd name="T56" fmla="*/ 0 w 728"/>
                <a:gd name="T57" fmla="*/ 0 h 729"/>
                <a:gd name="T58" fmla="*/ 0 w 728"/>
                <a:gd name="T59" fmla="*/ 0 h 729"/>
                <a:gd name="T60" fmla="*/ 0 w 728"/>
                <a:gd name="T61" fmla="*/ 0 h 729"/>
                <a:gd name="T62" fmla="*/ 0 w 728"/>
                <a:gd name="T63" fmla="*/ 0 h 729"/>
                <a:gd name="T64" fmla="*/ 0 w 728"/>
                <a:gd name="T65" fmla="*/ 0 h 729"/>
                <a:gd name="T66" fmla="*/ 0 w 728"/>
                <a:gd name="T67" fmla="*/ 0 h 729"/>
                <a:gd name="T68" fmla="*/ 0 w 728"/>
                <a:gd name="T69" fmla="*/ 0 h 729"/>
                <a:gd name="T70" fmla="*/ 0 w 728"/>
                <a:gd name="T71" fmla="*/ 0 h 729"/>
                <a:gd name="T72" fmla="*/ 0 w 728"/>
                <a:gd name="T73" fmla="*/ 0 h 729"/>
                <a:gd name="T74" fmla="*/ 0 w 728"/>
                <a:gd name="T75" fmla="*/ 0 h 729"/>
                <a:gd name="T76" fmla="*/ 0 w 728"/>
                <a:gd name="T77" fmla="*/ 0 h 729"/>
                <a:gd name="T78" fmla="*/ 0 w 728"/>
                <a:gd name="T79" fmla="*/ 0 h 729"/>
                <a:gd name="T80" fmla="*/ 0 w 728"/>
                <a:gd name="T81" fmla="*/ 0 h 729"/>
                <a:gd name="T82" fmla="*/ 0 w 728"/>
                <a:gd name="T83" fmla="*/ 0 h 729"/>
                <a:gd name="T84" fmla="*/ 0 w 728"/>
                <a:gd name="T85" fmla="*/ 0 h 72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728" h="729">
                  <a:moveTo>
                    <a:pt x="728" y="365"/>
                  </a:moveTo>
                  <a:lnTo>
                    <a:pt x="727" y="384"/>
                  </a:lnTo>
                  <a:lnTo>
                    <a:pt x="726" y="403"/>
                  </a:lnTo>
                  <a:lnTo>
                    <a:pt x="724" y="420"/>
                  </a:lnTo>
                  <a:lnTo>
                    <a:pt x="720" y="438"/>
                  </a:lnTo>
                  <a:lnTo>
                    <a:pt x="716" y="456"/>
                  </a:lnTo>
                  <a:lnTo>
                    <a:pt x="712" y="474"/>
                  </a:lnTo>
                  <a:lnTo>
                    <a:pt x="706" y="491"/>
                  </a:lnTo>
                  <a:lnTo>
                    <a:pt x="699" y="507"/>
                  </a:lnTo>
                  <a:lnTo>
                    <a:pt x="691" y="523"/>
                  </a:lnTo>
                  <a:lnTo>
                    <a:pt x="683" y="539"/>
                  </a:lnTo>
                  <a:lnTo>
                    <a:pt x="675" y="555"/>
                  </a:lnTo>
                  <a:lnTo>
                    <a:pt x="665" y="569"/>
                  </a:lnTo>
                  <a:lnTo>
                    <a:pt x="656" y="583"/>
                  </a:lnTo>
                  <a:lnTo>
                    <a:pt x="644" y="598"/>
                  </a:lnTo>
                  <a:lnTo>
                    <a:pt x="633" y="611"/>
                  </a:lnTo>
                  <a:lnTo>
                    <a:pt x="621" y="622"/>
                  </a:lnTo>
                  <a:lnTo>
                    <a:pt x="608" y="636"/>
                  </a:lnTo>
                  <a:lnTo>
                    <a:pt x="595" y="646"/>
                  </a:lnTo>
                  <a:lnTo>
                    <a:pt x="581" y="657"/>
                  </a:lnTo>
                  <a:lnTo>
                    <a:pt x="567" y="668"/>
                  </a:lnTo>
                  <a:lnTo>
                    <a:pt x="553" y="677"/>
                  </a:lnTo>
                  <a:lnTo>
                    <a:pt x="537" y="685"/>
                  </a:lnTo>
                  <a:lnTo>
                    <a:pt x="522" y="694"/>
                  </a:lnTo>
                  <a:lnTo>
                    <a:pt x="505" y="701"/>
                  </a:lnTo>
                  <a:lnTo>
                    <a:pt x="489" y="708"/>
                  </a:lnTo>
                  <a:lnTo>
                    <a:pt x="472" y="714"/>
                  </a:lnTo>
                  <a:lnTo>
                    <a:pt x="454" y="719"/>
                  </a:lnTo>
                  <a:lnTo>
                    <a:pt x="436" y="722"/>
                  </a:lnTo>
                  <a:lnTo>
                    <a:pt x="419" y="726"/>
                  </a:lnTo>
                  <a:lnTo>
                    <a:pt x="401" y="728"/>
                  </a:lnTo>
                  <a:lnTo>
                    <a:pt x="382" y="729"/>
                  </a:lnTo>
                  <a:lnTo>
                    <a:pt x="364" y="729"/>
                  </a:lnTo>
                  <a:lnTo>
                    <a:pt x="345" y="729"/>
                  </a:lnTo>
                  <a:lnTo>
                    <a:pt x="326" y="728"/>
                  </a:lnTo>
                  <a:lnTo>
                    <a:pt x="308" y="726"/>
                  </a:lnTo>
                  <a:lnTo>
                    <a:pt x="290" y="722"/>
                  </a:lnTo>
                  <a:lnTo>
                    <a:pt x="273" y="719"/>
                  </a:lnTo>
                  <a:lnTo>
                    <a:pt x="255" y="714"/>
                  </a:lnTo>
                  <a:lnTo>
                    <a:pt x="238" y="708"/>
                  </a:lnTo>
                  <a:lnTo>
                    <a:pt x="221" y="701"/>
                  </a:lnTo>
                  <a:lnTo>
                    <a:pt x="205" y="694"/>
                  </a:lnTo>
                  <a:lnTo>
                    <a:pt x="189" y="685"/>
                  </a:lnTo>
                  <a:lnTo>
                    <a:pt x="174" y="677"/>
                  </a:lnTo>
                  <a:lnTo>
                    <a:pt x="160" y="668"/>
                  </a:lnTo>
                  <a:lnTo>
                    <a:pt x="146" y="657"/>
                  </a:lnTo>
                  <a:lnTo>
                    <a:pt x="131" y="646"/>
                  </a:lnTo>
                  <a:lnTo>
                    <a:pt x="118" y="636"/>
                  </a:lnTo>
                  <a:lnTo>
                    <a:pt x="106" y="622"/>
                  </a:lnTo>
                  <a:lnTo>
                    <a:pt x="93" y="611"/>
                  </a:lnTo>
                  <a:lnTo>
                    <a:pt x="83" y="598"/>
                  </a:lnTo>
                  <a:lnTo>
                    <a:pt x="72" y="583"/>
                  </a:lnTo>
                  <a:lnTo>
                    <a:pt x="61" y="569"/>
                  </a:lnTo>
                  <a:lnTo>
                    <a:pt x="52" y="555"/>
                  </a:lnTo>
                  <a:lnTo>
                    <a:pt x="43" y="539"/>
                  </a:lnTo>
                  <a:lnTo>
                    <a:pt x="35" y="523"/>
                  </a:lnTo>
                  <a:lnTo>
                    <a:pt x="28" y="507"/>
                  </a:lnTo>
                  <a:lnTo>
                    <a:pt x="21" y="491"/>
                  </a:lnTo>
                  <a:lnTo>
                    <a:pt x="15" y="474"/>
                  </a:lnTo>
                  <a:lnTo>
                    <a:pt x="10" y="456"/>
                  </a:lnTo>
                  <a:lnTo>
                    <a:pt x="7" y="438"/>
                  </a:lnTo>
                  <a:lnTo>
                    <a:pt x="3" y="420"/>
                  </a:lnTo>
                  <a:lnTo>
                    <a:pt x="1" y="403"/>
                  </a:lnTo>
                  <a:lnTo>
                    <a:pt x="0" y="384"/>
                  </a:lnTo>
                  <a:lnTo>
                    <a:pt x="0" y="365"/>
                  </a:lnTo>
                  <a:lnTo>
                    <a:pt x="0" y="347"/>
                  </a:lnTo>
                  <a:lnTo>
                    <a:pt x="1" y="328"/>
                  </a:lnTo>
                  <a:lnTo>
                    <a:pt x="3" y="310"/>
                  </a:lnTo>
                  <a:lnTo>
                    <a:pt x="7" y="292"/>
                  </a:lnTo>
                  <a:lnTo>
                    <a:pt x="10" y="274"/>
                  </a:lnTo>
                  <a:lnTo>
                    <a:pt x="15" y="257"/>
                  </a:lnTo>
                  <a:lnTo>
                    <a:pt x="21" y="240"/>
                  </a:lnTo>
                  <a:lnTo>
                    <a:pt x="28" y="223"/>
                  </a:lnTo>
                  <a:lnTo>
                    <a:pt x="35" y="207"/>
                  </a:lnTo>
                  <a:lnTo>
                    <a:pt x="43" y="191"/>
                  </a:lnTo>
                  <a:lnTo>
                    <a:pt x="52" y="176"/>
                  </a:lnTo>
                  <a:lnTo>
                    <a:pt x="61" y="161"/>
                  </a:lnTo>
                  <a:lnTo>
                    <a:pt x="72" y="147"/>
                  </a:lnTo>
                  <a:lnTo>
                    <a:pt x="83" y="133"/>
                  </a:lnTo>
                  <a:lnTo>
                    <a:pt x="93" y="120"/>
                  </a:lnTo>
                  <a:lnTo>
                    <a:pt x="106" y="107"/>
                  </a:lnTo>
                  <a:lnTo>
                    <a:pt x="118" y="95"/>
                  </a:lnTo>
                  <a:lnTo>
                    <a:pt x="131" y="84"/>
                  </a:lnTo>
                  <a:lnTo>
                    <a:pt x="146" y="72"/>
                  </a:lnTo>
                  <a:lnTo>
                    <a:pt x="160" y="63"/>
                  </a:lnTo>
                  <a:lnTo>
                    <a:pt x="174" y="53"/>
                  </a:lnTo>
                  <a:lnTo>
                    <a:pt x="189" y="45"/>
                  </a:lnTo>
                  <a:lnTo>
                    <a:pt x="205" y="37"/>
                  </a:lnTo>
                  <a:lnTo>
                    <a:pt x="221" y="30"/>
                  </a:lnTo>
                  <a:lnTo>
                    <a:pt x="238" y="22"/>
                  </a:lnTo>
                  <a:lnTo>
                    <a:pt x="255" y="17"/>
                  </a:lnTo>
                  <a:lnTo>
                    <a:pt x="273" y="12"/>
                  </a:lnTo>
                  <a:lnTo>
                    <a:pt x="290" y="8"/>
                  </a:lnTo>
                  <a:lnTo>
                    <a:pt x="308" y="5"/>
                  </a:lnTo>
                  <a:lnTo>
                    <a:pt x="326" y="2"/>
                  </a:lnTo>
                  <a:lnTo>
                    <a:pt x="345" y="1"/>
                  </a:lnTo>
                  <a:lnTo>
                    <a:pt x="364" y="0"/>
                  </a:lnTo>
                  <a:lnTo>
                    <a:pt x="382" y="1"/>
                  </a:lnTo>
                  <a:lnTo>
                    <a:pt x="401" y="2"/>
                  </a:lnTo>
                  <a:lnTo>
                    <a:pt x="419" y="5"/>
                  </a:lnTo>
                  <a:lnTo>
                    <a:pt x="436" y="8"/>
                  </a:lnTo>
                  <a:lnTo>
                    <a:pt x="454" y="12"/>
                  </a:lnTo>
                  <a:lnTo>
                    <a:pt x="472" y="17"/>
                  </a:lnTo>
                  <a:lnTo>
                    <a:pt x="489" y="22"/>
                  </a:lnTo>
                  <a:lnTo>
                    <a:pt x="505" y="30"/>
                  </a:lnTo>
                  <a:lnTo>
                    <a:pt x="522" y="37"/>
                  </a:lnTo>
                  <a:lnTo>
                    <a:pt x="537" y="45"/>
                  </a:lnTo>
                  <a:lnTo>
                    <a:pt x="553" y="53"/>
                  </a:lnTo>
                  <a:lnTo>
                    <a:pt x="567" y="63"/>
                  </a:lnTo>
                  <a:lnTo>
                    <a:pt x="581" y="72"/>
                  </a:lnTo>
                  <a:lnTo>
                    <a:pt x="595" y="84"/>
                  </a:lnTo>
                  <a:lnTo>
                    <a:pt x="608" y="95"/>
                  </a:lnTo>
                  <a:lnTo>
                    <a:pt x="621" y="107"/>
                  </a:lnTo>
                  <a:lnTo>
                    <a:pt x="633" y="120"/>
                  </a:lnTo>
                  <a:lnTo>
                    <a:pt x="644" y="133"/>
                  </a:lnTo>
                  <a:lnTo>
                    <a:pt x="656" y="147"/>
                  </a:lnTo>
                  <a:lnTo>
                    <a:pt x="665" y="161"/>
                  </a:lnTo>
                  <a:lnTo>
                    <a:pt x="675" y="176"/>
                  </a:lnTo>
                  <a:lnTo>
                    <a:pt x="683" y="191"/>
                  </a:lnTo>
                  <a:lnTo>
                    <a:pt x="691" y="207"/>
                  </a:lnTo>
                  <a:lnTo>
                    <a:pt x="699" y="223"/>
                  </a:lnTo>
                  <a:lnTo>
                    <a:pt x="706" y="240"/>
                  </a:lnTo>
                  <a:lnTo>
                    <a:pt x="712" y="257"/>
                  </a:lnTo>
                  <a:lnTo>
                    <a:pt x="716" y="274"/>
                  </a:lnTo>
                  <a:lnTo>
                    <a:pt x="720" y="292"/>
                  </a:lnTo>
                  <a:lnTo>
                    <a:pt x="724" y="310"/>
                  </a:lnTo>
                  <a:lnTo>
                    <a:pt x="726" y="328"/>
                  </a:lnTo>
                  <a:lnTo>
                    <a:pt x="727" y="347"/>
                  </a:lnTo>
                  <a:lnTo>
                    <a:pt x="728" y="365"/>
                  </a:lnTo>
                  <a:close/>
                </a:path>
              </a:pathLst>
            </a:custGeom>
            <a:solidFill>
              <a:srgbClr val="005C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06698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F5040B-90A8-45EB-A718-B8620461A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D93A037-6C91-486D-AD95-CFD04AC846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6C70D0-72A4-45F6-891C-288F6E114E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16BB70A-D10B-4E28-A9D8-DBB2C12C9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DAB42-EB5A-4CD4-9956-97A0DD685322}" type="datetime1">
              <a:rPr lang="en-US" smtClean="0"/>
              <a:t>3/5/26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D623F19-7DB9-4FB8-97B7-C078D4C28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Andrea Mairani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20C0427-C90C-44F7-AAA9-0FE94A4CC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3828-F188-469C-9139-B0D10465E833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F5CC88DA-5430-7779-4271-6C524B75E4B5}"/>
              </a:ext>
            </a:extLst>
          </p:cNvPr>
          <p:cNvGrpSpPr/>
          <p:nvPr userDrawn="1"/>
        </p:nvGrpSpPr>
        <p:grpSpPr>
          <a:xfrm>
            <a:off x="80716" y="308787"/>
            <a:ext cx="12030567" cy="652462"/>
            <a:chOff x="215432" y="4315181"/>
            <a:chExt cx="12030567" cy="652462"/>
          </a:xfrm>
        </p:grpSpPr>
        <p:grpSp>
          <p:nvGrpSpPr>
            <p:cNvPr id="9" name="Group 15">
              <a:extLst>
                <a:ext uri="{FF2B5EF4-FFF2-40B4-BE49-F238E27FC236}">
                  <a16:creationId xmlns:a16="http://schemas.microsoft.com/office/drawing/2014/main" id="{2B22BD11-852D-9AA2-6384-94711BD0CB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5432" y="4315181"/>
              <a:ext cx="1235314" cy="652462"/>
              <a:chOff x="523" y="102"/>
              <a:chExt cx="539" cy="282"/>
            </a:xfrm>
          </p:grpSpPr>
          <p:sp>
            <p:nvSpPr>
              <p:cNvPr id="13" name="Freeform 16">
                <a:extLst>
                  <a:ext uri="{FF2B5EF4-FFF2-40B4-BE49-F238E27FC236}">
                    <a16:creationId xmlns:a16="http://schemas.microsoft.com/office/drawing/2014/main" id="{1F43A8C5-17E4-2F49-AB51-149BC1FE04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" y="102"/>
                <a:ext cx="282" cy="282"/>
              </a:xfrm>
              <a:custGeom>
                <a:avLst/>
                <a:gdLst>
                  <a:gd name="T0" fmla="*/ 0 w 9111"/>
                  <a:gd name="T1" fmla="*/ 0 h 9111"/>
                  <a:gd name="T2" fmla="*/ 0 w 9111"/>
                  <a:gd name="T3" fmla="*/ 0 h 9111"/>
                  <a:gd name="T4" fmla="*/ 0 w 9111"/>
                  <a:gd name="T5" fmla="*/ 0 h 9111"/>
                  <a:gd name="T6" fmla="*/ 0 w 9111"/>
                  <a:gd name="T7" fmla="*/ 0 h 9111"/>
                  <a:gd name="T8" fmla="*/ 0 w 9111"/>
                  <a:gd name="T9" fmla="*/ 0 h 9111"/>
                  <a:gd name="T10" fmla="*/ 0 w 9111"/>
                  <a:gd name="T11" fmla="*/ 0 h 91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111" h="9111">
                    <a:moveTo>
                      <a:pt x="7777" y="1334"/>
                    </a:moveTo>
                    <a:cubicBezTo>
                      <a:pt x="9556" y="3113"/>
                      <a:pt x="9556" y="5998"/>
                      <a:pt x="7777" y="7777"/>
                    </a:cubicBezTo>
                    <a:cubicBezTo>
                      <a:pt x="5998" y="9556"/>
                      <a:pt x="3113" y="9556"/>
                      <a:pt x="1334" y="7777"/>
                    </a:cubicBezTo>
                    <a:cubicBezTo>
                      <a:pt x="-445" y="5998"/>
                      <a:pt x="-445" y="3113"/>
                      <a:pt x="1334" y="1334"/>
                    </a:cubicBezTo>
                    <a:cubicBezTo>
                      <a:pt x="3113" y="-445"/>
                      <a:pt x="5998" y="-445"/>
                      <a:pt x="7777" y="1334"/>
                    </a:cubicBezTo>
                    <a:close/>
                    <a:moveTo>
                      <a:pt x="7777" y="1334"/>
                    </a:moveTo>
                  </a:path>
                </a:pathLst>
              </a:custGeom>
              <a:noFill/>
              <a:ln w="19050" cmpd="sng">
                <a:solidFill>
                  <a:srgbClr val="0033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Freeform 17">
                <a:extLst>
                  <a:ext uri="{FF2B5EF4-FFF2-40B4-BE49-F238E27FC236}">
                    <a16:creationId xmlns:a16="http://schemas.microsoft.com/office/drawing/2014/main" id="{67FB1947-A195-7B05-AEB6-A04C489CA2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1" y="143"/>
                <a:ext cx="211" cy="211"/>
              </a:xfrm>
              <a:custGeom>
                <a:avLst/>
                <a:gdLst>
                  <a:gd name="T0" fmla="*/ 0 w 9111"/>
                  <a:gd name="T1" fmla="*/ 0 h 9111"/>
                  <a:gd name="T2" fmla="*/ 0 w 9111"/>
                  <a:gd name="T3" fmla="*/ 0 h 9111"/>
                  <a:gd name="T4" fmla="*/ 0 w 9111"/>
                  <a:gd name="T5" fmla="*/ 0 h 9111"/>
                  <a:gd name="T6" fmla="*/ 0 w 9111"/>
                  <a:gd name="T7" fmla="*/ 0 h 9111"/>
                  <a:gd name="T8" fmla="*/ 0 w 9111"/>
                  <a:gd name="T9" fmla="*/ 0 h 9111"/>
                  <a:gd name="T10" fmla="*/ 0 w 9111"/>
                  <a:gd name="T11" fmla="*/ 0 h 91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111" h="9111">
                    <a:moveTo>
                      <a:pt x="7777" y="1334"/>
                    </a:moveTo>
                    <a:cubicBezTo>
                      <a:pt x="9556" y="3113"/>
                      <a:pt x="9556" y="5998"/>
                      <a:pt x="7777" y="7777"/>
                    </a:cubicBezTo>
                    <a:cubicBezTo>
                      <a:pt x="5998" y="9556"/>
                      <a:pt x="3113" y="9556"/>
                      <a:pt x="1334" y="7777"/>
                    </a:cubicBezTo>
                    <a:cubicBezTo>
                      <a:pt x="-445" y="5998"/>
                      <a:pt x="-445" y="3113"/>
                      <a:pt x="1334" y="1334"/>
                    </a:cubicBezTo>
                    <a:cubicBezTo>
                      <a:pt x="3113" y="-445"/>
                      <a:pt x="5998" y="-445"/>
                      <a:pt x="7777" y="1334"/>
                    </a:cubicBezTo>
                    <a:close/>
                    <a:moveTo>
                      <a:pt x="7777" y="1334"/>
                    </a:moveTo>
                  </a:path>
                </a:pathLst>
              </a:custGeom>
              <a:noFill/>
              <a:ln w="19050" cmpd="sng">
                <a:solidFill>
                  <a:srgbClr val="0033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Line 20">
              <a:extLst>
                <a:ext uri="{FF2B5EF4-FFF2-40B4-BE49-F238E27FC236}">
                  <a16:creationId xmlns:a16="http://schemas.microsoft.com/office/drawing/2014/main" id="{C2CEE389-48E7-26E0-2F70-A8EE4DE71D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4575" y="4688922"/>
              <a:ext cx="11401424" cy="6101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Freeform 87">
              <a:extLst>
                <a:ext uri="{FF2B5EF4-FFF2-40B4-BE49-F238E27FC236}">
                  <a16:creationId xmlns:a16="http://schemas.microsoft.com/office/drawing/2014/main" id="{B4584B45-3D31-E21E-5406-7F281E79D70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6231" y="4348162"/>
              <a:ext cx="518344" cy="516161"/>
            </a:xfrm>
            <a:custGeom>
              <a:avLst/>
              <a:gdLst>
                <a:gd name="T0" fmla="*/ 0 w 3218"/>
                <a:gd name="T1" fmla="*/ 0 h 4403"/>
                <a:gd name="T2" fmla="*/ 0 w 3218"/>
                <a:gd name="T3" fmla="*/ 0 h 4403"/>
                <a:gd name="T4" fmla="*/ 0 w 3218"/>
                <a:gd name="T5" fmla="*/ 0 h 4403"/>
                <a:gd name="T6" fmla="*/ 0 w 3218"/>
                <a:gd name="T7" fmla="*/ 0 h 4403"/>
                <a:gd name="T8" fmla="*/ 0 w 3218"/>
                <a:gd name="T9" fmla="*/ 0 h 4403"/>
                <a:gd name="T10" fmla="*/ 0 w 3218"/>
                <a:gd name="T11" fmla="*/ 0 h 4403"/>
                <a:gd name="T12" fmla="*/ 0 w 3218"/>
                <a:gd name="T13" fmla="*/ 0 h 4403"/>
                <a:gd name="T14" fmla="*/ 0 w 3218"/>
                <a:gd name="T15" fmla="*/ 0 h 4403"/>
                <a:gd name="T16" fmla="*/ 0 w 3218"/>
                <a:gd name="T17" fmla="*/ 0 h 4403"/>
                <a:gd name="T18" fmla="*/ 0 w 3218"/>
                <a:gd name="T19" fmla="*/ 0 h 4403"/>
                <a:gd name="T20" fmla="*/ 0 w 3218"/>
                <a:gd name="T21" fmla="*/ 0 h 4403"/>
                <a:gd name="T22" fmla="*/ 0 w 3218"/>
                <a:gd name="T23" fmla="*/ 0 h 4403"/>
                <a:gd name="T24" fmla="*/ 0 w 3218"/>
                <a:gd name="T25" fmla="*/ 0 h 4403"/>
                <a:gd name="T26" fmla="*/ 0 w 3218"/>
                <a:gd name="T27" fmla="*/ 0 h 4403"/>
                <a:gd name="T28" fmla="*/ 0 w 3218"/>
                <a:gd name="T29" fmla="*/ 0 h 4403"/>
                <a:gd name="T30" fmla="*/ 0 w 3218"/>
                <a:gd name="T31" fmla="*/ 0 h 4403"/>
                <a:gd name="T32" fmla="*/ 0 w 3218"/>
                <a:gd name="T33" fmla="*/ 0 h 4403"/>
                <a:gd name="T34" fmla="*/ 0 w 3218"/>
                <a:gd name="T35" fmla="*/ 0 h 4403"/>
                <a:gd name="T36" fmla="*/ 0 w 3218"/>
                <a:gd name="T37" fmla="*/ 0 h 4403"/>
                <a:gd name="T38" fmla="*/ 0 w 3218"/>
                <a:gd name="T39" fmla="*/ 0 h 4403"/>
                <a:gd name="T40" fmla="*/ 0 w 3218"/>
                <a:gd name="T41" fmla="*/ 0 h 4403"/>
                <a:gd name="T42" fmla="*/ 0 w 3218"/>
                <a:gd name="T43" fmla="*/ 0 h 4403"/>
                <a:gd name="T44" fmla="*/ 0 w 3218"/>
                <a:gd name="T45" fmla="*/ 0 h 4403"/>
                <a:gd name="T46" fmla="*/ 0 w 3218"/>
                <a:gd name="T47" fmla="*/ 0 h 4403"/>
                <a:gd name="T48" fmla="*/ 0 w 3218"/>
                <a:gd name="T49" fmla="*/ 0 h 4403"/>
                <a:gd name="T50" fmla="*/ 0 w 3218"/>
                <a:gd name="T51" fmla="*/ 0 h 4403"/>
                <a:gd name="T52" fmla="*/ 0 w 3218"/>
                <a:gd name="T53" fmla="*/ 0 h 4403"/>
                <a:gd name="T54" fmla="*/ 0 w 3218"/>
                <a:gd name="T55" fmla="*/ 0 h 4403"/>
                <a:gd name="T56" fmla="*/ 0 w 3218"/>
                <a:gd name="T57" fmla="*/ 0 h 4403"/>
                <a:gd name="T58" fmla="*/ 0 w 3218"/>
                <a:gd name="T59" fmla="*/ 0 h 4403"/>
                <a:gd name="T60" fmla="*/ 0 w 3218"/>
                <a:gd name="T61" fmla="*/ 0 h 4403"/>
                <a:gd name="T62" fmla="*/ 0 w 3218"/>
                <a:gd name="T63" fmla="*/ 0 h 4403"/>
                <a:gd name="T64" fmla="*/ 0 w 3218"/>
                <a:gd name="T65" fmla="*/ 0 h 4403"/>
                <a:gd name="T66" fmla="*/ 0 w 3218"/>
                <a:gd name="T67" fmla="*/ 0 h 4403"/>
                <a:gd name="T68" fmla="*/ 0 w 3218"/>
                <a:gd name="T69" fmla="*/ 0 h 4403"/>
                <a:gd name="T70" fmla="*/ 0 w 3218"/>
                <a:gd name="T71" fmla="*/ 0 h 4403"/>
                <a:gd name="T72" fmla="*/ 0 w 3218"/>
                <a:gd name="T73" fmla="*/ 0 h 4403"/>
                <a:gd name="T74" fmla="*/ 0 w 3218"/>
                <a:gd name="T75" fmla="*/ 0 h 4403"/>
                <a:gd name="T76" fmla="*/ 0 w 3218"/>
                <a:gd name="T77" fmla="*/ 0 h 4403"/>
                <a:gd name="T78" fmla="*/ 0 w 3218"/>
                <a:gd name="T79" fmla="*/ 0 h 4403"/>
                <a:gd name="T80" fmla="*/ 0 w 3218"/>
                <a:gd name="T81" fmla="*/ 0 h 4403"/>
                <a:gd name="T82" fmla="*/ 0 w 3218"/>
                <a:gd name="T83" fmla="*/ 0 h 4403"/>
                <a:gd name="T84" fmla="*/ 0 w 3218"/>
                <a:gd name="T85" fmla="*/ 0 h 4403"/>
                <a:gd name="T86" fmla="*/ 0 w 3218"/>
                <a:gd name="T87" fmla="*/ 0 h 4403"/>
                <a:gd name="T88" fmla="*/ 0 w 3218"/>
                <a:gd name="T89" fmla="*/ 0 h 4403"/>
                <a:gd name="T90" fmla="*/ 0 w 3218"/>
                <a:gd name="T91" fmla="*/ 0 h 4403"/>
                <a:gd name="T92" fmla="*/ 0 w 3218"/>
                <a:gd name="T93" fmla="*/ 0 h 4403"/>
                <a:gd name="T94" fmla="*/ 0 w 3218"/>
                <a:gd name="T95" fmla="*/ 0 h 4403"/>
                <a:gd name="T96" fmla="*/ 0 w 3218"/>
                <a:gd name="T97" fmla="*/ 0 h 4403"/>
                <a:gd name="T98" fmla="*/ 0 w 3218"/>
                <a:gd name="T99" fmla="*/ 0 h 4403"/>
                <a:gd name="T100" fmla="*/ 0 w 3218"/>
                <a:gd name="T101" fmla="*/ 0 h 4403"/>
                <a:gd name="T102" fmla="*/ 0 w 3218"/>
                <a:gd name="T103" fmla="*/ 0 h 440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218" h="4403">
                  <a:moveTo>
                    <a:pt x="0" y="2938"/>
                  </a:moveTo>
                  <a:lnTo>
                    <a:pt x="138" y="2939"/>
                  </a:lnTo>
                  <a:lnTo>
                    <a:pt x="274" y="2941"/>
                  </a:lnTo>
                  <a:lnTo>
                    <a:pt x="411" y="2944"/>
                  </a:lnTo>
                  <a:lnTo>
                    <a:pt x="545" y="2945"/>
                  </a:lnTo>
                  <a:lnTo>
                    <a:pt x="611" y="2945"/>
                  </a:lnTo>
                  <a:lnTo>
                    <a:pt x="677" y="2944"/>
                  </a:lnTo>
                  <a:lnTo>
                    <a:pt x="743" y="2941"/>
                  </a:lnTo>
                  <a:lnTo>
                    <a:pt x="808" y="2938"/>
                  </a:lnTo>
                  <a:lnTo>
                    <a:pt x="873" y="2933"/>
                  </a:lnTo>
                  <a:lnTo>
                    <a:pt x="937" y="2927"/>
                  </a:lnTo>
                  <a:lnTo>
                    <a:pt x="1001" y="2919"/>
                  </a:lnTo>
                  <a:lnTo>
                    <a:pt x="1064" y="2909"/>
                  </a:lnTo>
                  <a:lnTo>
                    <a:pt x="1127" y="2899"/>
                  </a:lnTo>
                  <a:lnTo>
                    <a:pt x="1188" y="2884"/>
                  </a:lnTo>
                  <a:lnTo>
                    <a:pt x="1250" y="2869"/>
                  </a:lnTo>
                  <a:lnTo>
                    <a:pt x="1312" y="2851"/>
                  </a:lnTo>
                  <a:lnTo>
                    <a:pt x="1372" y="2830"/>
                  </a:lnTo>
                  <a:lnTo>
                    <a:pt x="1432" y="2807"/>
                  </a:lnTo>
                  <a:lnTo>
                    <a:pt x="1491" y="2780"/>
                  </a:lnTo>
                  <a:lnTo>
                    <a:pt x="1549" y="2751"/>
                  </a:lnTo>
                  <a:lnTo>
                    <a:pt x="1607" y="2718"/>
                  </a:lnTo>
                  <a:lnTo>
                    <a:pt x="1664" y="2682"/>
                  </a:lnTo>
                  <a:lnTo>
                    <a:pt x="1720" y="2642"/>
                  </a:lnTo>
                  <a:lnTo>
                    <a:pt x="1776" y="2599"/>
                  </a:lnTo>
                  <a:lnTo>
                    <a:pt x="1832" y="2552"/>
                  </a:lnTo>
                  <a:lnTo>
                    <a:pt x="1885" y="2501"/>
                  </a:lnTo>
                  <a:lnTo>
                    <a:pt x="1938" y="2445"/>
                  </a:lnTo>
                  <a:lnTo>
                    <a:pt x="1992" y="2385"/>
                  </a:lnTo>
                  <a:lnTo>
                    <a:pt x="2037" y="2329"/>
                  </a:lnTo>
                  <a:lnTo>
                    <a:pt x="2080" y="2270"/>
                  </a:lnTo>
                  <a:lnTo>
                    <a:pt x="2119" y="2209"/>
                  </a:lnTo>
                  <a:lnTo>
                    <a:pt x="2157" y="2145"/>
                  </a:lnTo>
                  <a:lnTo>
                    <a:pt x="2191" y="2080"/>
                  </a:lnTo>
                  <a:lnTo>
                    <a:pt x="2224" y="2012"/>
                  </a:lnTo>
                  <a:lnTo>
                    <a:pt x="2255" y="1943"/>
                  </a:lnTo>
                  <a:lnTo>
                    <a:pt x="2284" y="1872"/>
                  </a:lnTo>
                  <a:lnTo>
                    <a:pt x="2311" y="1800"/>
                  </a:lnTo>
                  <a:lnTo>
                    <a:pt x="2335" y="1726"/>
                  </a:lnTo>
                  <a:lnTo>
                    <a:pt x="2357" y="1651"/>
                  </a:lnTo>
                  <a:lnTo>
                    <a:pt x="2379" y="1574"/>
                  </a:lnTo>
                  <a:lnTo>
                    <a:pt x="2398" y="1497"/>
                  </a:lnTo>
                  <a:lnTo>
                    <a:pt x="2416" y="1418"/>
                  </a:lnTo>
                  <a:lnTo>
                    <a:pt x="2432" y="1340"/>
                  </a:lnTo>
                  <a:lnTo>
                    <a:pt x="2446" y="1259"/>
                  </a:lnTo>
                  <a:lnTo>
                    <a:pt x="2461" y="1179"/>
                  </a:lnTo>
                  <a:lnTo>
                    <a:pt x="2472" y="1099"/>
                  </a:lnTo>
                  <a:lnTo>
                    <a:pt x="2483" y="1018"/>
                  </a:lnTo>
                  <a:lnTo>
                    <a:pt x="2493" y="936"/>
                  </a:lnTo>
                  <a:lnTo>
                    <a:pt x="2502" y="855"/>
                  </a:lnTo>
                  <a:lnTo>
                    <a:pt x="2509" y="774"/>
                  </a:lnTo>
                  <a:lnTo>
                    <a:pt x="2516" y="693"/>
                  </a:lnTo>
                  <a:lnTo>
                    <a:pt x="2522" y="613"/>
                  </a:lnTo>
                  <a:lnTo>
                    <a:pt x="2533" y="455"/>
                  </a:lnTo>
                  <a:lnTo>
                    <a:pt x="2541" y="298"/>
                  </a:lnTo>
                  <a:lnTo>
                    <a:pt x="2548" y="147"/>
                  </a:lnTo>
                  <a:lnTo>
                    <a:pt x="2554" y="0"/>
                  </a:lnTo>
                  <a:lnTo>
                    <a:pt x="2556" y="228"/>
                  </a:lnTo>
                  <a:lnTo>
                    <a:pt x="2557" y="455"/>
                  </a:lnTo>
                  <a:lnTo>
                    <a:pt x="2557" y="683"/>
                  </a:lnTo>
                  <a:lnTo>
                    <a:pt x="2558" y="910"/>
                  </a:lnTo>
                  <a:lnTo>
                    <a:pt x="2558" y="1138"/>
                  </a:lnTo>
                  <a:lnTo>
                    <a:pt x="2559" y="1365"/>
                  </a:lnTo>
                  <a:lnTo>
                    <a:pt x="2559" y="1593"/>
                  </a:lnTo>
                  <a:lnTo>
                    <a:pt x="2560" y="1820"/>
                  </a:lnTo>
                  <a:lnTo>
                    <a:pt x="2561" y="2048"/>
                  </a:lnTo>
                  <a:lnTo>
                    <a:pt x="2561" y="2275"/>
                  </a:lnTo>
                  <a:lnTo>
                    <a:pt x="2563" y="2503"/>
                  </a:lnTo>
                  <a:lnTo>
                    <a:pt x="2563" y="2730"/>
                  </a:lnTo>
                  <a:lnTo>
                    <a:pt x="2564" y="2958"/>
                  </a:lnTo>
                  <a:lnTo>
                    <a:pt x="2565" y="3185"/>
                  </a:lnTo>
                  <a:lnTo>
                    <a:pt x="2565" y="3413"/>
                  </a:lnTo>
                  <a:lnTo>
                    <a:pt x="2566" y="3640"/>
                  </a:lnTo>
                  <a:lnTo>
                    <a:pt x="2566" y="3686"/>
                  </a:lnTo>
                  <a:lnTo>
                    <a:pt x="2569" y="3729"/>
                  </a:lnTo>
                  <a:lnTo>
                    <a:pt x="2572" y="3772"/>
                  </a:lnTo>
                  <a:lnTo>
                    <a:pt x="2578" y="3812"/>
                  </a:lnTo>
                  <a:lnTo>
                    <a:pt x="2584" y="3850"/>
                  </a:lnTo>
                  <a:lnTo>
                    <a:pt x="2591" y="3887"/>
                  </a:lnTo>
                  <a:lnTo>
                    <a:pt x="2601" y="3923"/>
                  </a:lnTo>
                  <a:lnTo>
                    <a:pt x="2610" y="3956"/>
                  </a:lnTo>
                  <a:lnTo>
                    <a:pt x="2622" y="3988"/>
                  </a:lnTo>
                  <a:lnTo>
                    <a:pt x="2635" y="4018"/>
                  </a:lnTo>
                  <a:lnTo>
                    <a:pt x="2649" y="4048"/>
                  </a:lnTo>
                  <a:lnTo>
                    <a:pt x="2665" y="4075"/>
                  </a:lnTo>
                  <a:lnTo>
                    <a:pt x="2681" y="4101"/>
                  </a:lnTo>
                  <a:lnTo>
                    <a:pt x="2699" y="4126"/>
                  </a:lnTo>
                  <a:lnTo>
                    <a:pt x="2718" y="4150"/>
                  </a:lnTo>
                  <a:lnTo>
                    <a:pt x="2738" y="4172"/>
                  </a:lnTo>
                  <a:lnTo>
                    <a:pt x="2760" y="4194"/>
                  </a:lnTo>
                  <a:lnTo>
                    <a:pt x="2782" y="4214"/>
                  </a:lnTo>
                  <a:lnTo>
                    <a:pt x="2806" y="4233"/>
                  </a:lnTo>
                  <a:lnTo>
                    <a:pt x="2831" y="4251"/>
                  </a:lnTo>
                  <a:lnTo>
                    <a:pt x="2857" y="4269"/>
                  </a:lnTo>
                  <a:lnTo>
                    <a:pt x="2884" y="4284"/>
                  </a:lnTo>
                  <a:lnTo>
                    <a:pt x="2913" y="4299"/>
                  </a:lnTo>
                  <a:lnTo>
                    <a:pt x="2942" y="4314"/>
                  </a:lnTo>
                  <a:lnTo>
                    <a:pt x="2973" y="4327"/>
                  </a:lnTo>
                  <a:lnTo>
                    <a:pt x="3005" y="4340"/>
                  </a:lnTo>
                  <a:lnTo>
                    <a:pt x="3037" y="4352"/>
                  </a:lnTo>
                  <a:lnTo>
                    <a:pt x="3072" y="4364"/>
                  </a:lnTo>
                  <a:lnTo>
                    <a:pt x="3106" y="4374"/>
                  </a:lnTo>
                  <a:lnTo>
                    <a:pt x="3143" y="4384"/>
                  </a:lnTo>
                  <a:lnTo>
                    <a:pt x="3180" y="4394"/>
                  </a:lnTo>
                  <a:lnTo>
                    <a:pt x="3218" y="4403"/>
                  </a:lnTo>
                </a:path>
              </a:pathLst>
            </a:custGeom>
            <a:noFill/>
            <a:ln w="19050">
              <a:solidFill>
                <a:srgbClr val="E3411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91">
              <a:extLst>
                <a:ext uri="{FF2B5EF4-FFF2-40B4-BE49-F238E27FC236}">
                  <a16:creationId xmlns:a16="http://schemas.microsoft.com/office/drawing/2014/main" id="{4E7EB679-A355-3C66-E743-0FE4E6F5F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712" y="4631754"/>
              <a:ext cx="108000" cy="108000"/>
            </a:xfrm>
            <a:custGeom>
              <a:avLst/>
              <a:gdLst>
                <a:gd name="T0" fmla="*/ 0 w 728"/>
                <a:gd name="T1" fmla="*/ 0 h 729"/>
                <a:gd name="T2" fmla="*/ 0 w 728"/>
                <a:gd name="T3" fmla="*/ 0 h 729"/>
                <a:gd name="T4" fmla="*/ 0 w 728"/>
                <a:gd name="T5" fmla="*/ 0 h 729"/>
                <a:gd name="T6" fmla="*/ 0 w 728"/>
                <a:gd name="T7" fmla="*/ 0 h 729"/>
                <a:gd name="T8" fmla="*/ 0 w 728"/>
                <a:gd name="T9" fmla="*/ 0 h 729"/>
                <a:gd name="T10" fmla="*/ 0 w 728"/>
                <a:gd name="T11" fmla="*/ 0 h 729"/>
                <a:gd name="T12" fmla="*/ 0 w 728"/>
                <a:gd name="T13" fmla="*/ 0 h 729"/>
                <a:gd name="T14" fmla="*/ 0 w 728"/>
                <a:gd name="T15" fmla="*/ 0 h 729"/>
                <a:gd name="T16" fmla="*/ 0 w 728"/>
                <a:gd name="T17" fmla="*/ 0 h 729"/>
                <a:gd name="T18" fmla="*/ 0 w 728"/>
                <a:gd name="T19" fmla="*/ 0 h 729"/>
                <a:gd name="T20" fmla="*/ 0 w 728"/>
                <a:gd name="T21" fmla="*/ 0 h 729"/>
                <a:gd name="T22" fmla="*/ 0 w 728"/>
                <a:gd name="T23" fmla="*/ 0 h 729"/>
                <a:gd name="T24" fmla="*/ 0 w 728"/>
                <a:gd name="T25" fmla="*/ 0 h 729"/>
                <a:gd name="T26" fmla="*/ 0 w 728"/>
                <a:gd name="T27" fmla="*/ 0 h 729"/>
                <a:gd name="T28" fmla="*/ 0 w 728"/>
                <a:gd name="T29" fmla="*/ 0 h 729"/>
                <a:gd name="T30" fmla="*/ 0 w 728"/>
                <a:gd name="T31" fmla="*/ 0 h 729"/>
                <a:gd name="T32" fmla="*/ 0 w 728"/>
                <a:gd name="T33" fmla="*/ 0 h 729"/>
                <a:gd name="T34" fmla="*/ 0 w 728"/>
                <a:gd name="T35" fmla="*/ 0 h 729"/>
                <a:gd name="T36" fmla="*/ 0 w 728"/>
                <a:gd name="T37" fmla="*/ 0 h 729"/>
                <a:gd name="T38" fmla="*/ 0 w 728"/>
                <a:gd name="T39" fmla="*/ 0 h 729"/>
                <a:gd name="T40" fmla="*/ 0 w 728"/>
                <a:gd name="T41" fmla="*/ 0 h 729"/>
                <a:gd name="T42" fmla="*/ 0 w 728"/>
                <a:gd name="T43" fmla="*/ 0 h 729"/>
                <a:gd name="T44" fmla="*/ 0 w 728"/>
                <a:gd name="T45" fmla="*/ 0 h 729"/>
                <a:gd name="T46" fmla="*/ 0 w 728"/>
                <a:gd name="T47" fmla="*/ 0 h 729"/>
                <a:gd name="T48" fmla="*/ 0 w 728"/>
                <a:gd name="T49" fmla="*/ 0 h 729"/>
                <a:gd name="T50" fmla="*/ 0 w 728"/>
                <a:gd name="T51" fmla="*/ 0 h 729"/>
                <a:gd name="T52" fmla="*/ 0 w 728"/>
                <a:gd name="T53" fmla="*/ 0 h 729"/>
                <a:gd name="T54" fmla="*/ 0 w 728"/>
                <a:gd name="T55" fmla="*/ 0 h 729"/>
                <a:gd name="T56" fmla="*/ 0 w 728"/>
                <a:gd name="T57" fmla="*/ 0 h 729"/>
                <a:gd name="T58" fmla="*/ 0 w 728"/>
                <a:gd name="T59" fmla="*/ 0 h 729"/>
                <a:gd name="T60" fmla="*/ 0 w 728"/>
                <a:gd name="T61" fmla="*/ 0 h 729"/>
                <a:gd name="T62" fmla="*/ 0 w 728"/>
                <a:gd name="T63" fmla="*/ 0 h 729"/>
                <a:gd name="T64" fmla="*/ 0 w 728"/>
                <a:gd name="T65" fmla="*/ 0 h 729"/>
                <a:gd name="T66" fmla="*/ 0 w 728"/>
                <a:gd name="T67" fmla="*/ 0 h 729"/>
                <a:gd name="T68" fmla="*/ 0 w 728"/>
                <a:gd name="T69" fmla="*/ 0 h 729"/>
                <a:gd name="T70" fmla="*/ 0 w 728"/>
                <a:gd name="T71" fmla="*/ 0 h 729"/>
                <a:gd name="T72" fmla="*/ 0 w 728"/>
                <a:gd name="T73" fmla="*/ 0 h 729"/>
                <a:gd name="T74" fmla="*/ 0 w 728"/>
                <a:gd name="T75" fmla="*/ 0 h 729"/>
                <a:gd name="T76" fmla="*/ 0 w 728"/>
                <a:gd name="T77" fmla="*/ 0 h 729"/>
                <a:gd name="T78" fmla="*/ 0 w 728"/>
                <a:gd name="T79" fmla="*/ 0 h 729"/>
                <a:gd name="T80" fmla="*/ 0 w 728"/>
                <a:gd name="T81" fmla="*/ 0 h 729"/>
                <a:gd name="T82" fmla="*/ 0 w 728"/>
                <a:gd name="T83" fmla="*/ 0 h 729"/>
                <a:gd name="T84" fmla="*/ 0 w 728"/>
                <a:gd name="T85" fmla="*/ 0 h 72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728" h="729">
                  <a:moveTo>
                    <a:pt x="728" y="365"/>
                  </a:moveTo>
                  <a:lnTo>
                    <a:pt x="727" y="384"/>
                  </a:lnTo>
                  <a:lnTo>
                    <a:pt x="726" y="403"/>
                  </a:lnTo>
                  <a:lnTo>
                    <a:pt x="724" y="420"/>
                  </a:lnTo>
                  <a:lnTo>
                    <a:pt x="720" y="438"/>
                  </a:lnTo>
                  <a:lnTo>
                    <a:pt x="716" y="456"/>
                  </a:lnTo>
                  <a:lnTo>
                    <a:pt x="712" y="474"/>
                  </a:lnTo>
                  <a:lnTo>
                    <a:pt x="706" y="491"/>
                  </a:lnTo>
                  <a:lnTo>
                    <a:pt x="699" y="507"/>
                  </a:lnTo>
                  <a:lnTo>
                    <a:pt x="691" y="523"/>
                  </a:lnTo>
                  <a:lnTo>
                    <a:pt x="683" y="539"/>
                  </a:lnTo>
                  <a:lnTo>
                    <a:pt x="675" y="555"/>
                  </a:lnTo>
                  <a:lnTo>
                    <a:pt x="665" y="569"/>
                  </a:lnTo>
                  <a:lnTo>
                    <a:pt x="656" y="583"/>
                  </a:lnTo>
                  <a:lnTo>
                    <a:pt x="644" y="598"/>
                  </a:lnTo>
                  <a:lnTo>
                    <a:pt x="633" y="611"/>
                  </a:lnTo>
                  <a:lnTo>
                    <a:pt x="621" y="622"/>
                  </a:lnTo>
                  <a:lnTo>
                    <a:pt x="608" y="636"/>
                  </a:lnTo>
                  <a:lnTo>
                    <a:pt x="595" y="646"/>
                  </a:lnTo>
                  <a:lnTo>
                    <a:pt x="581" y="657"/>
                  </a:lnTo>
                  <a:lnTo>
                    <a:pt x="567" y="668"/>
                  </a:lnTo>
                  <a:lnTo>
                    <a:pt x="553" y="677"/>
                  </a:lnTo>
                  <a:lnTo>
                    <a:pt x="537" y="685"/>
                  </a:lnTo>
                  <a:lnTo>
                    <a:pt x="522" y="694"/>
                  </a:lnTo>
                  <a:lnTo>
                    <a:pt x="505" y="701"/>
                  </a:lnTo>
                  <a:lnTo>
                    <a:pt x="489" y="708"/>
                  </a:lnTo>
                  <a:lnTo>
                    <a:pt x="472" y="714"/>
                  </a:lnTo>
                  <a:lnTo>
                    <a:pt x="454" y="719"/>
                  </a:lnTo>
                  <a:lnTo>
                    <a:pt x="436" y="722"/>
                  </a:lnTo>
                  <a:lnTo>
                    <a:pt x="419" y="726"/>
                  </a:lnTo>
                  <a:lnTo>
                    <a:pt x="401" y="728"/>
                  </a:lnTo>
                  <a:lnTo>
                    <a:pt x="382" y="729"/>
                  </a:lnTo>
                  <a:lnTo>
                    <a:pt x="364" y="729"/>
                  </a:lnTo>
                  <a:lnTo>
                    <a:pt x="345" y="729"/>
                  </a:lnTo>
                  <a:lnTo>
                    <a:pt x="326" y="728"/>
                  </a:lnTo>
                  <a:lnTo>
                    <a:pt x="308" y="726"/>
                  </a:lnTo>
                  <a:lnTo>
                    <a:pt x="290" y="722"/>
                  </a:lnTo>
                  <a:lnTo>
                    <a:pt x="273" y="719"/>
                  </a:lnTo>
                  <a:lnTo>
                    <a:pt x="255" y="714"/>
                  </a:lnTo>
                  <a:lnTo>
                    <a:pt x="238" y="708"/>
                  </a:lnTo>
                  <a:lnTo>
                    <a:pt x="221" y="701"/>
                  </a:lnTo>
                  <a:lnTo>
                    <a:pt x="205" y="694"/>
                  </a:lnTo>
                  <a:lnTo>
                    <a:pt x="189" y="685"/>
                  </a:lnTo>
                  <a:lnTo>
                    <a:pt x="174" y="677"/>
                  </a:lnTo>
                  <a:lnTo>
                    <a:pt x="160" y="668"/>
                  </a:lnTo>
                  <a:lnTo>
                    <a:pt x="146" y="657"/>
                  </a:lnTo>
                  <a:lnTo>
                    <a:pt x="131" y="646"/>
                  </a:lnTo>
                  <a:lnTo>
                    <a:pt x="118" y="636"/>
                  </a:lnTo>
                  <a:lnTo>
                    <a:pt x="106" y="622"/>
                  </a:lnTo>
                  <a:lnTo>
                    <a:pt x="93" y="611"/>
                  </a:lnTo>
                  <a:lnTo>
                    <a:pt x="83" y="598"/>
                  </a:lnTo>
                  <a:lnTo>
                    <a:pt x="72" y="583"/>
                  </a:lnTo>
                  <a:lnTo>
                    <a:pt x="61" y="569"/>
                  </a:lnTo>
                  <a:lnTo>
                    <a:pt x="52" y="555"/>
                  </a:lnTo>
                  <a:lnTo>
                    <a:pt x="43" y="539"/>
                  </a:lnTo>
                  <a:lnTo>
                    <a:pt x="35" y="523"/>
                  </a:lnTo>
                  <a:lnTo>
                    <a:pt x="28" y="507"/>
                  </a:lnTo>
                  <a:lnTo>
                    <a:pt x="21" y="491"/>
                  </a:lnTo>
                  <a:lnTo>
                    <a:pt x="15" y="474"/>
                  </a:lnTo>
                  <a:lnTo>
                    <a:pt x="10" y="456"/>
                  </a:lnTo>
                  <a:lnTo>
                    <a:pt x="7" y="438"/>
                  </a:lnTo>
                  <a:lnTo>
                    <a:pt x="3" y="420"/>
                  </a:lnTo>
                  <a:lnTo>
                    <a:pt x="1" y="403"/>
                  </a:lnTo>
                  <a:lnTo>
                    <a:pt x="0" y="384"/>
                  </a:lnTo>
                  <a:lnTo>
                    <a:pt x="0" y="365"/>
                  </a:lnTo>
                  <a:lnTo>
                    <a:pt x="0" y="347"/>
                  </a:lnTo>
                  <a:lnTo>
                    <a:pt x="1" y="328"/>
                  </a:lnTo>
                  <a:lnTo>
                    <a:pt x="3" y="310"/>
                  </a:lnTo>
                  <a:lnTo>
                    <a:pt x="7" y="292"/>
                  </a:lnTo>
                  <a:lnTo>
                    <a:pt x="10" y="274"/>
                  </a:lnTo>
                  <a:lnTo>
                    <a:pt x="15" y="257"/>
                  </a:lnTo>
                  <a:lnTo>
                    <a:pt x="21" y="240"/>
                  </a:lnTo>
                  <a:lnTo>
                    <a:pt x="28" y="223"/>
                  </a:lnTo>
                  <a:lnTo>
                    <a:pt x="35" y="207"/>
                  </a:lnTo>
                  <a:lnTo>
                    <a:pt x="43" y="191"/>
                  </a:lnTo>
                  <a:lnTo>
                    <a:pt x="52" y="176"/>
                  </a:lnTo>
                  <a:lnTo>
                    <a:pt x="61" y="161"/>
                  </a:lnTo>
                  <a:lnTo>
                    <a:pt x="72" y="147"/>
                  </a:lnTo>
                  <a:lnTo>
                    <a:pt x="83" y="133"/>
                  </a:lnTo>
                  <a:lnTo>
                    <a:pt x="93" y="120"/>
                  </a:lnTo>
                  <a:lnTo>
                    <a:pt x="106" y="107"/>
                  </a:lnTo>
                  <a:lnTo>
                    <a:pt x="118" y="95"/>
                  </a:lnTo>
                  <a:lnTo>
                    <a:pt x="131" y="84"/>
                  </a:lnTo>
                  <a:lnTo>
                    <a:pt x="146" y="72"/>
                  </a:lnTo>
                  <a:lnTo>
                    <a:pt x="160" y="63"/>
                  </a:lnTo>
                  <a:lnTo>
                    <a:pt x="174" y="53"/>
                  </a:lnTo>
                  <a:lnTo>
                    <a:pt x="189" y="45"/>
                  </a:lnTo>
                  <a:lnTo>
                    <a:pt x="205" y="37"/>
                  </a:lnTo>
                  <a:lnTo>
                    <a:pt x="221" y="30"/>
                  </a:lnTo>
                  <a:lnTo>
                    <a:pt x="238" y="22"/>
                  </a:lnTo>
                  <a:lnTo>
                    <a:pt x="255" y="17"/>
                  </a:lnTo>
                  <a:lnTo>
                    <a:pt x="273" y="12"/>
                  </a:lnTo>
                  <a:lnTo>
                    <a:pt x="290" y="8"/>
                  </a:lnTo>
                  <a:lnTo>
                    <a:pt x="308" y="5"/>
                  </a:lnTo>
                  <a:lnTo>
                    <a:pt x="326" y="2"/>
                  </a:lnTo>
                  <a:lnTo>
                    <a:pt x="345" y="1"/>
                  </a:lnTo>
                  <a:lnTo>
                    <a:pt x="364" y="0"/>
                  </a:lnTo>
                  <a:lnTo>
                    <a:pt x="382" y="1"/>
                  </a:lnTo>
                  <a:lnTo>
                    <a:pt x="401" y="2"/>
                  </a:lnTo>
                  <a:lnTo>
                    <a:pt x="419" y="5"/>
                  </a:lnTo>
                  <a:lnTo>
                    <a:pt x="436" y="8"/>
                  </a:lnTo>
                  <a:lnTo>
                    <a:pt x="454" y="12"/>
                  </a:lnTo>
                  <a:lnTo>
                    <a:pt x="472" y="17"/>
                  </a:lnTo>
                  <a:lnTo>
                    <a:pt x="489" y="22"/>
                  </a:lnTo>
                  <a:lnTo>
                    <a:pt x="505" y="30"/>
                  </a:lnTo>
                  <a:lnTo>
                    <a:pt x="522" y="37"/>
                  </a:lnTo>
                  <a:lnTo>
                    <a:pt x="537" y="45"/>
                  </a:lnTo>
                  <a:lnTo>
                    <a:pt x="553" y="53"/>
                  </a:lnTo>
                  <a:lnTo>
                    <a:pt x="567" y="63"/>
                  </a:lnTo>
                  <a:lnTo>
                    <a:pt x="581" y="72"/>
                  </a:lnTo>
                  <a:lnTo>
                    <a:pt x="595" y="84"/>
                  </a:lnTo>
                  <a:lnTo>
                    <a:pt x="608" y="95"/>
                  </a:lnTo>
                  <a:lnTo>
                    <a:pt x="621" y="107"/>
                  </a:lnTo>
                  <a:lnTo>
                    <a:pt x="633" y="120"/>
                  </a:lnTo>
                  <a:lnTo>
                    <a:pt x="644" y="133"/>
                  </a:lnTo>
                  <a:lnTo>
                    <a:pt x="656" y="147"/>
                  </a:lnTo>
                  <a:lnTo>
                    <a:pt x="665" y="161"/>
                  </a:lnTo>
                  <a:lnTo>
                    <a:pt x="675" y="176"/>
                  </a:lnTo>
                  <a:lnTo>
                    <a:pt x="683" y="191"/>
                  </a:lnTo>
                  <a:lnTo>
                    <a:pt x="691" y="207"/>
                  </a:lnTo>
                  <a:lnTo>
                    <a:pt x="699" y="223"/>
                  </a:lnTo>
                  <a:lnTo>
                    <a:pt x="706" y="240"/>
                  </a:lnTo>
                  <a:lnTo>
                    <a:pt x="712" y="257"/>
                  </a:lnTo>
                  <a:lnTo>
                    <a:pt x="716" y="274"/>
                  </a:lnTo>
                  <a:lnTo>
                    <a:pt x="720" y="292"/>
                  </a:lnTo>
                  <a:lnTo>
                    <a:pt x="724" y="310"/>
                  </a:lnTo>
                  <a:lnTo>
                    <a:pt x="726" y="328"/>
                  </a:lnTo>
                  <a:lnTo>
                    <a:pt x="727" y="347"/>
                  </a:lnTo>
                  <a:lnTo>
                    <a:pt x="728" y="365"/>
                  </a:lnTo>
                  <a:close/>
                </a:path>
              </a:pathLst>
            </a:custGeom>
            <a:solidFill>
              <a:srgbClr val="005C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62461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47FDC18-AD9A-40B1-9F78-FC9C0BD6D2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6463670-47A6-4111-A6D9-C095CE5B7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2D085-21CE-4702-87C3-934EA40A2A3E}" type="datetime1">
              <a:rPr lang="en-US" smtClean="0"/>
              <a:t>3/5/26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CE0D658-697C-48F7-956F-D098AAFC9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Andrea Mairani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CEE753-2B8F-4A73-BE07-4F94A7FB9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3828-F188-469C-9139-B0D10465E833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181D8A51-428E-41E0-3D57-9B493BF0322C}"/>
              </a:ext>
            </a:extLst>
          </p:cNvPr>
          <p:cNvGrpSpPr/>
          <p:nvPr userDrawn="1"/>
        </p:nvGrpSpPr>
        <p:grpSpPr>
          <a:xfrm>
            <a:off x="80716" y="308787"/>
            <a:ext cx="12030567" cy="652462"/>
            <a:chOff x="215432" y="4315181"/>
            <a:chExt cx="12030567" cy="652462"/>
          </a:xfrm>
        </p:grpSpPr>
        <p:grpSp>
          <p:nvGrpSpPr>
            <p:cNvPr id="8" name="Group 15">
              <a:extLst>
                <a:ext uri="{FF2B5EF4-FFF2-40B4-BE49-F238E27FC236}">
                  <a16:creationId xmlns:a16="http://schemas.microsoft.com/office/drawing/2014/main" id="{9C67F532-6DAD-8817-483F-BDE04DB9CD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5432" y="4315181"/>
              <a:ext cx="1235314" cy="652462"/>
              <a:chOff x="523" y="102"/>
              <a:chExt cx="539" cy="282"/>
            </a:xfrm>
          </p:grpSpPr>
          <p:sp>
            <p:nvSpPr>
              <p:cNvPr id="12" name="Freeform 16">
                <a:extLst>
                  <a:ext uri="{FF2B5EF4-FFF2-40B4-BE49-F238E27FC236}">
                    <a16:creationId xmlns:a16="http://schemas.microsoft.com/office/drawing/2014/main" id="{6E8ED460-28B4-0A45-92D8-597B5D90DB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" y="102"/>
                <a:ext cx="282" cy="282"/>
              </a:xfrm>
              <a:custGeom>
                <a:avLst/>
                <a:gdLst>
                  <a:gd name="T0" fmla="*/ 0 w 9111"/>
                  <a:gd name="T1" fmla="*/ 0 h 9111"/>
                  <a:gd name="T2" fmla="*/ 0 w 9111"/>
                  <a:gd name="T3" fmla="*/ 0 h 9111"/>
                  <a:gd name="T4" fmla="*/ 0 w 9111"/>
                  <a:gd name="T5" fmla="*/ 0 h 9111"/>
                  <a:gd name="T6" fmla="*/ 0 w 9111"/>
                  <a:gd name="T7" fmla="*/ 0 h 9111"/>
                  <a:gd name="T8" fmla="*/ 0 w 9111"/>
                  <a:gd name="T9" fmla="*/ 0 h 9111"/>
                  <a:gd name="T10" fmla="*/ 0 w 9111"/>
                  <a:gd name="T11" fmla="*/ 0 h 91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111" h="9111">
                    <a:moveTo>
                      <a:pt x="7777" y="1334"/>
                    </a:moveTo>
                    <a:cubicBezTo>
                      <a:pt x="9556" y="3113"/>
                      <a:pt x="9556" y="5998"/>
                      <a:pt x="7777" y="7777"/>
                    </a:cubicBezTo>
                    <a:cubicBezTo>
                      <a:pt x="5998" y="9556"/>
                      <a:pt x="3113" y="9556"/>
                      <a:pt x="1334" y="7777"/>
                    </a:cubicBezTo>
                    <a:cubicBezTo>
                      <a:pt x="-445" y="5998"/>
                      <a:pt x="-445" y="3113"/>
                      <a:pt x="1334" y="1334"/>
                    </a:cubicBezTo>
                    <a:cubicBezTo>
                      <a:pt x="3113" y="-445"/>
                      <a:pt x="5998" y="-445"/>
                      <a:pt x="7777" y="1334"/>
                    </a:cubicBezTo>
                    <a:close/>
                    <a:moveTo>
                      <a:pt x="7777" y="1334"/>
                    </a:moveTo>
                  </a:path>
                </a:pathLst>
              </a:custGeom>
              <a:noFill/>
              <a:ln w="19050" cmpd="sng">
                <a:solidFill>
                  <a:srgbClr val="0033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7">
                <a:extLst>
                  <a:ext uri="{FF2B5EF4-FFF2-40B4-BE49-F238E27FC236}">
                    <a16:creationId xmlns:a16="http://schemas.microsoft.com/office/drawing/2014/main" id="{154F01E2-701D-519C-3AE3-3F7041A464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1" y="143"/>
                <a:ext cx="211" cy="211"/>
              </a:xfrm>
              <a:custGeom>
                <a:avLst/>
                <a:gdLst>
                  <a:gd name="T0" fmla="*/ 0 w 9111"/>
                  <a:gd name="T1" fmla="*/ 0 h 9111"/>
                  <a:gd name="T2" fmla="*/ 0 w 9111"/>
                  <a:gd name="T3" fmla="*/ 0 h 9111"/>
                  <a:gd name="T4" fmla="*/ 0 w 9111"/>
                  <a:gd name="T5" fmla="*/ 0 h 9111"/>
                  <a:gd name="T6" fmla="*/ 0 w 9111"/>
                  <a:gd name="T7" fmla="*/ 0 h 9111"/>
                  <a:gd name="T8" fmla="*/ 0 w 9111"/>
                  <a:gd name="T9" fmla="*/ 0 h 9111"/>
                  <a:gd name="T10" fmla="*/ 0 w 9111"/>
                  <a:gd name="T11" fmla="*/ 0 h 91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111" h="9111">
                    <a:moveTo>
                      <a:pt x="7777" y="1334"/>
                    </a:moveTo>
                    <a:cubicBezTo>
                      <a:pt x="9556" y="3113"/>
                      <a:pt x="9556" y="5998"/>
                      <a:pt x="7777" y="7777"/>
                    </a:cubicBezTo>
                    <a:cubicBezTo>
                      <a:pt x="5998" y="9556"/>
                      <a:pt x="3113" y="9556"/>
                      <a:pt x="1334" y="7777"/>
                    </a:cubicBezTo>
                    <a:cubicBezTo>
                      <a:pt x="-445" y="5998"/>
                      <a:pt x="-445" y="3113"/>
                      <a:pt x="1334" y="1334"/>
                    </a:cubicBezTo>
                    <a:cubicBezTo>
                      <a:pt x="3113" y="-445"/>
                      <a:pt x="5998" y="-445"/>
                      <a:pt x="7777" y="1334"/>
                    </a:cubicBezTo>
                    <a:close/>
                    <a:moveTo>
                      <a:pt x="7777" y="1334"/>
                    </a:moveTo>
                  </a:path>
                </a:pathLst>
              </a:custGeom>
              <a:noFill/>
              <a:ln w="19050" cmpd="sng">
                <a:solidFill>
                  <a:srgbClr val="0033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Line 20">
              <a:extLst>
                <a:ext uri="{FF2B5EF4-FFF2-40B4-BE49-F238E27FC236}">
                  <a16:creationId xmlns:a16="http://schemas.microsoft.com/office/drawing/2014/main" id="{A994A9BA-B1CB-7006-1875-367609820B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4575" y="4688922"/>
              <a:ext cx="11401424" cy="6101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" name="Freeform 87">
              <a:extLst>
                <a:ext uri="{FF2B5EF4-FFF2-40B4-BE49-F238E27FC236}">
                  <a16:creationId xmlns:a16="http://schemas.microsoft.com/office/drawing/2014/main" id="{1311BD86-2AFA-FD4E-965B-C2AE472F36B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6231" y="4348162"/>
              <a:ext cx="518344" cy="516161"/>
            </a:xfrm>
            <a:custGeom>
              <a:avLst/>
              <a:gdLst>
                <a:gd name="T0" fmla="*/ 0 w 3218"/>
                <a:gd name="T1" fmla="*/ 0 h 4403"/>
                <a:gd name="T2" fmla="*/ 0 w 3218"/>
                <a:gd name="T3" fmla="*/ 0 h 4403"/>
                <a:gd name="T4" fmla="*/ 0 w 3218"/>
                <a:gd name="T5" fmla="*/ 0 h 4403"/>
                <a:gd name="T6" fmla="*/ 0 w 3218"/>
                <a:gd name="T7" fmla="*/ 0 h 4403"/>
                <a:gd name="T8" fmla="*/ 0 w 3218"/>
                <a:gd name="T9" fmla="*/ 0 h 4403"/>
                <a:gd name="T10" fmla="*/ 0 w 3218"/>
                <a:gd name="T11" fmla="*/ 0 h 4403"/>
                <a:gd name="T12" fmla="*/ 0 w 3218"/>
                <a:gd name="T13" fmla="*/ 0 h 4403"/>
                <a:gd name="T14" fmla="*/ 0 w 3218"/>
                <a:gd name="T15" fmla="*/ 0 h 4403"/>
                <a:gd name="T16" fmla="*/ 0 w 3218"/>
                <a:gd name="T17" fmla="*/ 0 h 4403"/>
                <a:gd name="T18" fmla="*/ 0 w 3218"/>
                <a:gd name="T19" fmla="*/ 0 h 4403"/>
                <a:gd name="T20" fmla="*/ 0 w 3218"/>
                <a:gd name="T21" fmla="*/ 0 h 4403"/>
                <a:gd name="T22" fmla="*/ 0 w 3218"/>
                <a:gd name="T23" fmla="*/ 0 h 4403"/>
                <a:gd name="T24" fmla="*/ 0 w 3218"/>
                <a:gd name="T25" fmla="*/ 0 h 4403"/>
                <a:gd name="T26" fmla="*/ 0 w 3218"/>
                <a:gd name="T27" fmla="*/ 0 h 4403"/>
                <a:gd name="T28" fmla="*/ 0 w 3218"/>
                <a:gd name="T29" fmla="*/ 0 h 4403"/>
                <a:gd name="T30" fmla="*/ 0 w 3218"/>
                <a:gd name="T31" fmla="*/ 0 h 4403"/>
                <a:gd name="T32" fmla="*/ 0 w 3218"/>
                <a:gd name="T33" fmla="*/ 0 h 4403"/>
                <a:gd name="T34" fmla="*/ 0 w 3218"/>
                <a:gd name="T35" fmla="*/ 0 h 4403"/>
                <a:gd name="T36" fmla="*/ 0 w 3218"/>
                <a:gd name="T37" fmla="*/ 0 h 4403"/>
                <a:gd name="T38" fmla="*/ 0 w 3218"/>
                <a:gd name="T39" fmla="*/ 0 h 4403"/>
                <a:gd name="T40" fmla="*/ 0 w 3218"/>
                <a:gd name="T41" fmla="*/ 0 h 4403"/>
                <a:gd name="T42" fmla="*/ 0 w 3218"/>
                <a:gd name="T43" fmla="*/ 0 h 4403"/>
                <a:gd name="T44" fmla="*/ 0 w 3218"/>
                <a:gd name="T45" fmla="*/ 0 h 4403"/>
                <a:gd name="T46" fmla="*/ 0 w 3218"/>
                <a:gd name="T47" fmla="*/ 0 h 4403"/>
                <a:gd name="T48" fmla="*/ 0 w 3218"/>
                <a:gd name="T49" fmla="*/ 0 h 4403"/>
                <a:gd name="T50" fmla="*/ 0 w 3218"/>
                <a:gd name="T51" fmla="*/ 0 h 4403"/>
                <a:gd name="T52" fmla="*/ 0 w 3218"/>
                <a:gd name="T53" fmla="*/ 0 h 4403"/>
                <a:gd name="T54" fmla="*/ 0 w 3218"/>
                <a:gd name="T55" fmla="*/ 0 h 4403"/>
                <a:gd name="T56" fmla="*/ 0 w 3218"/>
                <a:gd name="T57" fmla="*/ 0 h 4403"/>
                <a:gd name="T58" fmla="*/ 0 w 3218"/>
                <a:gd name="T59" fmla="*/ 0 h 4403"/>
                <a:gd name="T60" fmla="*/ 0 w 3218"/>
                <a:gd name="T61" fmla="*/ 0 h 4403"/>
                <a:gd name="T62" fmla="*/ 0 w 3218"/>
                <a:gd name="T63" fmla="*/ 0 h 4403"/>
                <a:gd name="T64" fmla="*/ 0 w 3218"/>
                <a:gd name="T65" fmla="*/ 0 h 4403"/>
                <a:gd name="T66" fmla="*/ 0 w 3218"/>
                <a:gd name="T67" fmla="*/ 0 h 4403"/>
                <a:gd name="T68" fmla="*/ 0 w 3218"/>
                <a:gd name="T69" fmla="*/ 0 h 4403"/>
                <a:gd name="T70" fmla="*/ 0 w 3218"/>
                <a:gd name="T71" fmla="*/ 0 h 4403"/>
                <a:gd name="T72" fmla="*/ 0 w 3218"/>
                <a:gd name="T73" fmla="*/ 0 h 4403"/>
                <a:gd name="T74" fmla="*/ 0 w 3218"/>
                <a:gd name="T75" fmla="*/ 0 h 4403"/>
                <a:gd name="T76" fmla="*/ 0 w 3218"/>
                <a:gd name="T77" fmla="*/ 0 h 4403"/>
                <a:gd name="T78" fmla="*/ 0 w 3218"/>
                <a:gd name="T79" fmla="*/ 0 h 4403"/>
                <a:gd name="T80" fmla="*/ 0 w 3218"/>
                <a:gd name="T81" fmla="*/ 0 h 4403"/>
                <a:gd name="T82" fmla="*/ 0 w 3218"/>
                <a:gd name="T83" fmla="*/ 0 h 4403"/>
                <a:gd name="T84" fmla="*/ 0 w 3218"/>
                <a:gd name="T85" fmla="*/ 0 h 4403"/>
                <a:gd name="T86" fmla="*/ 0 w 3218"/>
                <a:gd name="T87" fmla="*/ 0 h 4403"/>
                <a:gd name="T88" fmla="*/ 0 w 3218"/>
                <a:gd name="T89" fmla="*/ 0 h 4403"/>
                <a:gd name="T90" fmla="*/ 0 w 3218"/>
                <a:gd name="T91" fmla="*/ 0 h 4403"/>
                <a:gd name="T92" fmla="*/ 0 w 3218"/>
                <a:gd name="T93" fmla="*/ 0 h 4403"/>
                <a:gd name="T94" fmla="*/ 0 w 3218"/>
                <a:gd name="T95" fmla="*/ 0 h 4403"/>
                <a:gd name="T96" fmla="*/ 0 w 3218"/>
                <a:gd name="T97" fmla="*/ 0 h 4403"/>
                <a:gd name="T98" fmla="*/ 0 w 3218"/>
                <a:gd name="T99" fmla="*/ 0 h 4403"/>
                <a:gd name="T100" fmla="*/ 0 w 3218"/>
                <a:gd name="T101" fmla="*/ 0 h 4403"/>
                <a:gd name="T102" fmla="*/ 0 w 3218"/>
                <a:gd name="T103" fmla="*/ 0 h 440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218" h="4403">
                  <a:moveTo>
                    <a:pt x="0" y="2938"/>
                  </a:moveTo>
                  <a:lnTo>
                    <a:pt x="138" y="2939"/>
                  </a:lnTo>
                  <a:lnTo>
                    <a:pt x="274" y="2941"/>
                  </a:lnTo>
                  <a:lnTo>
                    <a:pt x="411" y="2944"/>
                  </a:lnTo>
                  <a:lnTo>
                    <a:pt x="545" y="2945"/>
                  </a:lnTo>
                  <a:lnTo>
                    <a:pt x="611" y="2945"/>
                  </a:lnTo>
                  <a:lnTo>
                    <a:pt x="677" y="2944"/>
                  </a:lnTo>
                  <a:lnTo>
                    <a:pt x="743" y="2941"/>
                  </a:lnTo>
                  <a:lnTo>
                    <a:pt x="808" y="2938"/>
                  </a:lnTo>
                  <a:lnTo>
                    <a:pt x="873" y="2933"/>
                  </a:lnTo>
                  <a:lnTo>
                    <a:pt x="937" y="2927"/>
                  </a:lnTo>
                  <a:lnTo>
                    <a:pt x="1001" y="2919"/>
                  </a:lnTo>
                  <a:lnTo>
                    <a:pt x="1064" y="2909"/>
                  </a:lnTo>
                  <a:lnTo>
                    <a:pt x="1127" y="2899"/>
                  </a:lnTo>
                  <a:lnTo>
                    <a:pt x="1188" y="2884"/>
                  </a:lnTo>
                  <a:lnTo>
                    <a:pt x="1250" y="2869"/>
                  </a:lnTo>
                  <a:lnTo>
                    <a:pt x="1312" y="2851"/>
                  </a:lnTo>
                  <a:lnTo>
                    <a:pt x="1372" y="2830"/>
                  </a:lnTo>
                  <a:lnTo>
                    <a:pt x="1432" y="2807"/>
                  </a:lnTo>
                  <a:lnTo>
                    <a:pt x="1491" y="2780"/>
                  </a:lnTo>
                  <a:lnTo>
                    <a:pt x="1549" y="2751"/>
                  </a:lnTo>
                  <a:lnTo>
                    <a:pt x="1607" y="2718"/>
                  </a:lnTo>
                  <a:lnTo>
                    <a:pt x="1664" y="2682"/>
                  </a:lnTo>
                  <a:lnTo>
                    <a:pt x="1720" y="2642"/>
                  </a:lnTo>
                  <a:lnTo>
                    <a:pt x="1776" y="2599"/>
                  </a:lnTo>
                  <a:lnTo>
                    <a:pt x="1832" y="2552"/>
                  </a:lnTo>
                  <a:lnTo>
                    <a:pt x="1885" y="2501"/>
                  </a:lnTo>
                  <a:lnTo>
                    <a:pt x="1938" y="2445"/>
                  </a:lnTo>
                  <a:lnTo>
                    <a:pt x="1992" y="2385"/>
                  </a:lnTo>
                  <a:lnTo>
                    <a:pt x="2037" y="2329"/>
                  </a:lnTo>
                  <a:lnTo>
                    <a:pt x="2080" y="2270"/>
                  </a:lnTo>
                  <a:lnTo>
                    <a:pt x="2119" y="2209"/>
                  </a:lnTo>
                  <a:lnTo>
                    <a:pt x="2157" y="2145"/>
                  </a:lnTo>
                  <a:lnTo>
                    <a:pt x="2191" y="2080"/>
                  </a:lnTo>
                  <a:lnTo>
                    <a:pt x="2224" y="2012"/>
                  </a:lnTo>
                  <a:lnTo>
                    <a:pt x="2255" y="1943"/>
                  </a:lnTo>
                  <a:lnTo>
                    <a:pt x="2284" y="1872"/>
                  </a:lnTo>
                  <a:lnTo>
                    <a:pt x="2311" y="1800"/>
                  </a:lnTo>
                  <a:lnTo>
                    <a:pt x="2335" y="1726"/>
                  </a:lnTo>
                  <a:lnTo>
                    <a:pt x="2357" y="1651"/>
                  </a:lnTo>
                  <a:lnTo>
                    <a:pt x="2379" y="1574"/>
                  </a:lnTo>
                  <a:lnTo>
                    <a:pt x="2398" y="1497"/>
                  </a:lnTo>
                  <a:lnTo>
                    <a:pt x="2416" y="1418"/>
                  </a:lnTo>
                  <a:lnTo>
                    <a:pt x="2432" y="1340"/>
                  </a:lnTo>
                  <a:lnTo>
                    <a:pt x="2446" y="1259"/>
                  </a:lnTo>
                  <a:lnTo>
                    <a:pt x="2461" y="1179"/>
                  </a:lnTo>
                  <a:lnTo>
                    <a:pt x="2472" y="1099"/>
                  </a:lnTo>
                  <a:lnTo>
                    <a:pt x="2483" y="1018"/>
                  </a:lnTo>
                  <a:lnTo>
                    <a:pt x="2493" y="936"/>
                  </a:lnTo>
                  <a:lnTo>
                    <a:pt x="2502" y="855"/>
                  </a:lnTo>
                  <a:lnTo>
                    <a:pt x="2509" y="774"/>
                  </a:lnTo>
                  <a:lnTo>
                    <a:pt x="2516" y="693"/>
                  </a:lnTo>
                  <a:lnTo>
                    <a:pt x="2522" y="613"/>
                  </a:lnTo>
                  <a:lnTo>
                    <a:pt x="2533" y="455"/>
                  </a:lnTo>
                  <a:lnTo>
                    <a:pt x="2541" y="298"/>
                  </a:lnTo>
                  <a:lnTo>
                    <a:pt x="2548" y="147"/>
                  </a:lnTo>
                  <a:lnTo>
                    <a:pt x="2554" y="0"/>
                  </a:lnTo>
                  <a:lnTo>
                    <a:pt x="2556" y="228"/>
                  </a:lnTo>
                  <a:lnTo>
                    <a:pt x="2557" y="455"/>
                  </a:lnTo>
                  <a:lnTo>
                    <a:pt x="2557" y="683"/>
                  </a:lnTo>
                  <a:lnTo>
                    <a:pt x="2558" y="910"/>
                  </a:lnTo>
                  <a:lnTo>
                    <a:pt x="2558" y="1138"/>
                  </a:lnTo>
                  <a:lnTo>
                    <a:pt x="2559" y="1365"/>
                  </a:lnTo>
                  <a:lnTo>
                    <a:pt x="2559" y="1593"/>
                  </a:lnTo>
                  <a:lnTo>
                    <a:pt x="2560" y="1820"/>
                  </a:lnTo>
                  <a:lnTo>
                    <a:pt x="2561" y="2048"/>
                  </a:lnTo>
                  <a:lnTo>
                    <a:pt x="2561" y="2275"/>
                  </a:lnTo>
                  <a:lnTo>
                    <a:pt x="2563" y="2503"/>
                  </a:lnTo>
                  <a:lnTo>
                    <a:pt x="2563" y="2730"/>
                  </a:lnTo>
                  <a:lnTo>
                    <a:pt x="2564" y="2958"/>
                  </a:lnTo>
                  <a:lnTo>
                    <a:pt x="2565" y="3185"/>
                  </a:lnTo>
                  <a:lnTo>
                    <a:pt x="2565" y="3413"/>
                  </a:lnTo>
                  <a:lnTo>
                    <a:pt x="2566" y="3640"/>
                  </a:lnTo>
                  <a:lnTo>
                    <a:pt x="2566" y="3686"/>
                  </a:lnTo>
                  <a:lnTo>
                    <a:pt x="2569" y="3729"/>
                  </a:lnTo>
                  <a:lnTo>
                    <a:pt x="2572" y="3772"/>
                  </a:lnTo>
                  <a:lnTo>
                    <a:pt x="2578" y="3812"/>
                  </a:lnTo>
                  <a:lnTo>
                    <a:pt x="2584" y="3850"/>
                  </a:lnTo>
                  <a:lnTo>
                    <a:pt x="2591" y="3887"/>
                  </a:lnTo>
                  <a:lnTo>
                    <a:pt x="2601" y="3923"/>
                  </a:lnTo>
                  <a:lnTo>
                    <a:pt x="2610" y="3956"/>
                  </a:lnTo>
                  <a:lnTo>
                    <a:pt x="2622" y="3988"/>
                  </a:lnTo>
                  <a:lnTo>
                    <a:pt x="2635" y="4018"/>
                  </a:lnTo>
                  <a:lnTo>
                    <a:pt x="2649" y="4048"/>
                  </a:lnTo>
                  <a:lnTo>
                    <a:pt x="2665" y="4075"/>
                  </a:lnTo>
                  <a:lnTo>
                    <a:pt x="2681" y="4101"/>
                  </a:lnTo>
                  <a:lnTo>
                    <a:pt x="2699" y="4126"/>
                  </a:lnTo>
                  <a:lnTo>
                    <a:pt x="2718" y="4150"/>
                  </a:lnTo>
                  <a:lnTo>
                    <a:pt x="2738" y="4172"/>
                  </a:lnTo>
                  <a:lnTo>
                    <a:pt x="2760" y="4194"/>
                  </a:lnTo>
                  <a:lnTo>
                    <a:pt x="2782" y="4214"/>
                  </a:lnTo>
                  <a:lnTo>
                    <a:pt x="2806" y="4233"/>
                  </a:lnTo>
                  <a:lnTo>
                    <a:pt x="2831" y="4251"/>
                  </a:lnTo>
                  <a:lnTo>
                    <a:pt x="2857" y="4269"/>
                  </a:lnTo>
                  <a:lnTo>
                    <a:pt x="2884" y="4284"/>
                  </a:lnTo>
                  <a:lnTo>
                    <a:pt x="2913" y="4299"/>
                  </a:lnTo>
                  <a:lnTo>
                    <a:pt x="2942" y="4314"/>
                  </a:lnTo>
                  <a:lnTo>
                    <a:pt x="2973" y="4327"/>
                  </a:lnTo>
                  <a:lnTo>
                    <a:pt x="3005" y="4340"/>
                  </a:lnTo>
                  <a:lnTo>
                    <a:pt x="3037" y="4352"/>
                  </a:lnTo>
                  <a:lnTo>
                    <a:pt x="3072" y="4364"/>
                  </a:lnTo>
                  <a:lnTo>
                    <a:pt x="3106" y="4374"/>
                  </a:lnTo>
                  <a:lnTo>
                    <a:pt x="3143" y="4384"/>
                  </a:lnTo>
                  <a:lnTo>
                    <a:pt x="3180" y="4394"/>
                  </a:lnTo>
                  <a:lnTo>
                    <a:pt x="3218" y="4403"/>
                  </a:lnTo>
                </a:path>
              </a:pathLst>
            </a:custGeom>
            <a:noFill/>
            <a:ln w="19050">
              <a:solidFill>
                <a:srgbClr val="E3411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91">
              <a:extLst>
                <a:ext uri="{FF2B5EF4-FFF2-40B4-BE49-F238E27FC236}">
                  <a16:creationId xmlns:a16="http://schemas.microsoft.com/office/drawing/2014/main" id="{58354159-6925-9FCE-6712-115BF1798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712" y="4631754"/>
              <a:ext cx="108000" cy="108000"/>
            </a:xfrm>
            <a:custGeom>
              <a:avLst/>
              <a:gdLst>
                <a:gd name="T0" fmla="*/ 0 w 728"/>
                <a:gd name="T1" fmla="*/ 0 h 729"/>
                <a:gd name="T2" fmla="*/ 0 w 728"/>
                <a:gd name="T3" fmla="*/ 0 h 729"/>
                <a:gd name="T4" fmla="*/ 0 w 728"/>
                <a:gd name="T5" fmla="*/ 0 h 729"/>
                <a:gd name="T6" fmla="*/ 0 w 728"/>
                <a:gd name="T7" fmla="*/ 0 h 729"/>
                <a:gd name="T8" fmla="*/ 0 w 728"/>
                <a:gd name="T9" fmla="*/ 0 h 729"/>
                <a:gd name="T10" fmla="*/ 0 w 728"/>
                <a:gd name="T11" fmla="*/ 0 h 729"/>
                <a:gd name="T12" fmla="*/ 0 w 728"/>
                <a:gd name="T13" fmla="*/ 0 h 729"/>
                <a:gd name="T14" fmla="*/ 0 w 728"/>
                <a:gd name="T15" fmla="*/ 0 h 729"/>
                <a:gd name="T16" fmla="*/ 0 w 728"/>
                <a:gd name="T17" fmla="*/ 0 h 729"/>
                <a:gd name="T18" fmla="*/ 0 w 728"/>
                <a:gd name="T19" fmla="*/ 0 h 729"/>
                <a:gd name="T20" fmla="*/ 0 w 728"/>
                <a:gd name="T21" fmla="*/ 0 h 729"/>
                <a:gd name="T22" fmla="*/ 0 w 728"/>
                <a:gd name="T23" fmla="*/ 0 h 729"/>
                <a:gd name="T24" fmla="*/ 0 w 728"/>
                <a:gd name="T25" fmla="*/ 0 h 729"/>
                <a:gd name="T26" fmla="*/ 0 w 728"/>
                <a:gd name="T27" fmla="*/ 0 h 729"/>
                <a:gd name="T28" fmla="*/ 0 w 728"/>
                <a:gd name="T29" fmla="*/ 0 h 729"/>
                <a:gd name="T30" fmla="*/ 0 w 728"/>
                <a:gd name="T31" fmla="*/ 0 h 729"/>
                <a:gd name="T32" fmla="*/ 0 w 728"/>
                <a:gd name="T33" fmla="*/ 0 h 729"/>
                <a:gd name="T34" fmla="*/ 0 w 728"/>
                <a:gd name="T35" fmla="*/ 0 h 729"/>
                <a:gd name="T36" fmla="*/ 0 w 728"/>
                <a:gd name="T37" fmla="*/ 0 h 729"/>
                <a:gd name="T38" fmla="*/ 0 w 728"/>
                <a:gd name="T39" fmla="*/ 0 h 729"/>
                <a:gd name="T40" fmla="*/ 0 w 728"/>
                <a:gd name="T41" fmla="*/ 0 h 729"/>
                <a:gd name="T42" fmla="*/ 0 w 728"/>
                <a:gd name="T43" fmla="*/ 0 h 729"/>
                <a:gd name="T44" fmla="*/ 0 w 728"/>
                <a:gd name="T45" fmla="*/ 0 h 729"/>
                <a:gd name="T46" fmla="*/ 0 w 728"/>
                <a:gd name="T47" fmla="*/ 0 h 729"/>
                <a:gd name="T48" fmla="*/ 0 w 728"/>
                <a:gd name="T49" fmla="*/ 0 h 729"/>
                <a:gd name="T50" fmla="*/ 0 w 728"/>
                <a:gd name="T51" fmla="*/ 0 h 729"/>
                <a:gd name="T52" fmla="*/ 0 w 728"/>
                <a:gd name="T53" fmla="*/ 0 h 729"/>
                <a:gd name="T54" fmla="*/ 0 w 728"/>
                <a:gd name="T55" fmla="*/ 0 h 729"/>
                <a:gd name="T56" fmla="*/ 0 w 728"/>
                <a:gd name="T57" fmla="*/ 0 h 729"/>
                <a:gd name="T58" fmla="*/ 0 w 728"/>
                <a:gd name="T59" fmla="*/ 0 h 729"/>
                <a:gd name="T60" fmla="*/ 0 w 728"/>
                <a:gd name="T61" fmla="*/ 0 h 729"/>
                <a:gd name="T62" fmla="*/ 0 w 728"/>
                <a:gd name="T63" fmla="*/ 0 h 729"/>
                <a:gd name="T64" fmla="*/ 0 w 728"/>
                <a:gd name="T65" fmla="*/ 0 h 729"/>
                <a:gd name="T66" fmla="*/ 0 w 728"/>
                <a:gd name="T67" fmla="*/ 0 h 729"/>
                <a:gd name="T68" fmla="*/ 0 w 728"/>
                <a:gd name="T69" fmla="*/ 0 h 729"/>
                <a:gd name="T70" fmla="*/ 0 w 728"/>
                <a:gd name="T71" fmla="*/ 0 h 729"/>
                <a:gd name="T72" fmla="*/ 0 w 728"/>
                <a:gd name="T73" fmla="*/ 0 h 729"/>
                <a:gd name="T74" fmla="*/ 0 w 728"/>
                <a:gd name="T75" fmla="*/ 0 h 729"/>
                <a:gd name="T76" fmla="*/ 0 w 728"/>
                <a:gd name="T77" fmla="*/ 0 h 729"/>
                <a:gd name="T78" fmla="*/ 0 w 728"/>
                <a:gd name="T79" fmla="*/ 0 h 729"/>
                <a:gd name="T80" fmla="*/ 0 w 728"/>
                <a:gd name="T81" fmla="*/ 0 h 729"/>
                <a:gd name="T82" fmla="*/ 0 w 728"/>
                <a:gd name="T83" fmla="*/ 0 h 729"/>
                <a:gd name="T84" fmla="*/ 0 w 728"/>
                <a:gd name="T85" fmla="*/ 0 h 72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728" h="729">
                  <a:moveTo>
                    <a:pt x="728" y="365"/>
                  </a:moveTo>
                  <a:lnTo>
                    <a:pt x="727" y="384"/>
                  </a:lnTo>
                  <a:lnTo>
                    <a:pt x="726" y="403"/>
                  </a:lnTo>
                  <a:lnTo>
                    <a:pt x="724" y="420"/>
                  </a:lnTo>
                  <a:lnTo>
                    <a:pt x="720" y="438"/>
                  </a:lnTo>
                  <a:lnTo>
                    <a:pt x="716" y="456"/>
                  </a:lnTo>
                  <a:lnTo>
                    <a:pt x="712" y="474"/>
                  </a:lnTo>
                  <a:lnTo>
                    <a:pt x="706" y="491"/>
                  </a:lnTo>
                  <a:lnTo>
                    <a:pt x="699" y="507"/>
                  </a:lnTo>
                  <a:lnTo>
                    <a:pt x="691" y="523"/>
                  </a:lnTo>
                  <a:lnTo>
                    <a:pt x="683" y="539"/>
                  </a:lnTo>
                  <a:lnTo>
                    <a:pt x="675" y="555"/>
                  </a:lnTo>
                  <a:lnTo>
                    <a:pt x="665" y="569"/>
                  </a:lnTo>
                  <a:lnTo>
                    <a:pt x="656" y="583"/>
                  </a:lnTo>
                  <a:lnTo>
                    <a:pt x="644" y="598"/>
                  </a:lnTo>
                  <a:lnTo>
                    <a:pt x="633" y="611"/>
                  </a:lnTo>
                  <a:lnTo>
                    <a:pt x="621" y="622"/>
                  </a:lnTo>
                  <a:lnTo>
                    <a:pt x="608" y="636"/>
                  </a:lnTo>
                  <a:lnTo>
                    <a:pt x="595" y="646"/>
                  </a:lnTo>
                  <a:lnTo>
                    <a:pt x="581" y="657"/>
                  </a:lnTo>
                  <a:lnTo>
                    <a:pt x="567" y="668"/>
                  </a:lnTo>
                  <a:lnTo>
                    <a:pt x="553" y="677"/>
                  </a:lnTo>
                  <a:lnTo>
                    <a:pt x="537" y="685"/>
                  </a:lnTo>
                  <a:lnTo>
                    <a:pt x="522" y="694"/>
                  </a:lnTo>
                  <a:lnTo>
                    <a:pt x="505" y="701"/>
                  </a:lnTo>
                  <a:lnTo>
                    <a:pt x="489" y="708"/>
                  </a:lnTo>
                  <a:lnTo>
                    <a:pt x="472" y="714"/>
                  </a:lnTo>
                  <a:lnTo>
                    <a:pt x="454" y="719"/>
                  </a:lnTo>
                  <a:lnTo>
                    <a:pt x="436" y="722"/>
                  </a:lnTo>
                  <a:lnTo>
                    <a:pt x="419" y="726"/>
                  </a:lnTo>
                  <a:lnTo>
                    <a:pt x="401" y="728"/>
                  </a:lnTo>
                  <a:lnTo>
                    <a:pt x="382" y="729"/>
                  </a:lnTo>
                  <a:lnTo>
                    <a:pt x="364" y="729"/>
                  </a:lnTo>
                  <a:lnTo>
                    <a:pt x="345" y="729"/>
                  </a:lnTo>
                  <a:lnTo>
                    <a:pt x="326" y="728"/>
                  </a:lnTo>
                  <a:lnTo>
                    <a:pt x="308" y="726"/>
                  </a:lnTo>
                  <a:lnTo>
                    <a:pt x="290" y="722"/>
                  </a:lnTo>
                  <a:lnTo>
                    <a:pt x="273" y="719"/>
                  </a:lnTo>
                  <a:lnTo>
                    <a:pt x="255" y="714"/>
                  </a:lnTo>
                  <a:lnTo>
                    <a:pt x="238" y="708"/>
                  </a:lnTo>
                  <a:lnTo>
                    <a:pt x="221" y="701"/>
                  </a:lnTo>
                  <a:lnTo>
                    <a:pt x="205" y="694"/>
                  </a:lnTo>
                  <a:lnTo>
                    <a:pt x="189" y="685"/>
                  </a:lnTo>
                  <a:lnTo>
                    <a:pt x="174" y="677"/>
                  </a:lnTo>
                  <a:lnTo>
                    <a:pt x="160" y="668"/>
                  </a:lnTo>
                  <a:lnTo>
                    <a:pt x="146" y="657"/>
                  </a:lnTo>
                  <a:lnTo>
                    <a:pt x="131" y="646"/>
                  </a:lnTo>
                  <a:lnTo>
                    <a:pt x="118" y="636"/>
                  </a:lnTo>
                  <a:lnTo>
                    <a:pt x="106" y="622"/>
                  </a:lnTo>
                  <a:lnTo>
                    <a:pt x="93" y="611"/>
                  </a:lnTo>
                  <a:lnTo>
                    <a:pt x="83" y="598"/>
                  </a:lnTo>
                  <a:lnTo>
                    <a:pt x="72" y="583"/>
                  </a:lnTo>
                  <a:lnTo>
                    <a:pt x="61" y="569"/>
                  </a:lnTo>
                  <a:lnTo>
                    <a:pt x="52" y="555"/>
                  </a:lnTo>
                  <a:lnTo>
                    <a:pt x="43" y="539"/>
                  </a:lnTo>
                  <a:lnTo>
                    <a:pt x="35" y="523"/>
                  </a:lnTo>
                  <a:lnTo>
                    <a:pt x="28" y="507"/>
                  </a:lnTo>
                  <a:lnTo>
                    <a:pt x="21" y="491"/>
                  </a:lnTo>
                  <a:lnTo>
                    <a:pt x="15" y="474"/>
                  </a:lnTo>
                  <a:lnTo>
                    <a:pt x="10" y="456"/>
                  </a:lnTo>
                  <a:lnTo>
                    <a:pt x="7" y="438"/>
                  </a:lnTo>
                  <a:lnTo>
                    <a:pt x="3" y="420"/>
                  </a:lnTo>
                  <a:lnTo>
                    <a:pt x="1" y="403"/>
                  </a:lnTo>
                  <a:lnTo>
                    <a:pt x="0" y="384"/>
                  </a:lnTo>
                  <a:lnTo>
                    <a:pt x="0" y="365"/>
                  </a:lnTo>
                  <a:lnTo>
                    <a:pt x="0" y="347"/>
                  </a:lnTo>
                  <a:lnTo>
                    <a:pt x="1" y="328"/>
                  </a:lnTo>
                  <a:lnTo>
                    <a:pt x="3" y="310"/>
                  </a:lnTo>
                  <a:lnTo>
                    <a:pt x="7" y="292"/>
                  </a:lnTo>
                  <a:lnTo>
                    <a:pt x="10" y="274"/>
                  </a:lnTo>
                  <a:lnTo>
                    <a:pt x="15" y="257"/>
                  </a:lnTo>
                  <a:lnTo>
                    <a:pt x="21" y="240"/>
                  </a:lnTo>
                  <a:lnTo>
                    <a:pt x="28" y="223"/>
                  </a:lnTo>
                  <a:lnTo>
                    <a:pt x="35" y="207"/>
                  </a:lnTo>
                  <a:lnTo>
                    <a:pt x="43" y="191"/>
                  </a:lnTo>
                  <a:lnTo>
                    <a:pt x="52" y="176"/>
                  </a:lnTo>
                  <a:lnTo>
                    <a:pt x="61" y="161"/>
                  </a:lnTo>
                  <a:lnTo>
                    <a:pt x="72" y="147"/>
                  </a:lnTo>
                  <a:lnTo>
                    <a:pt x="83" y="133"/>
                  </a:lnTo>
                  <a:lnTo>
                    <a:pt x="93" y="120"/>
                  </a:lnTo>
                  <a:lnTo>
                    <a:pt x="106" y="107"/>
                  </a:lnTo>
                  <a:lnTo>
                    <a:pt x="118" y="95"/>
                  </a:lnTo>
                  <a:lnTo>
                    <a:pt x="131" y="84"/>
                  </a:lnTo>
                  <a:lnTo>
                    <a:pt x="146" y="72"/>
                  </a:lnTo>
                  <a:lnTo>
                    <a:pt x="160" y="63"/>
                  </a:lnTo>
                  <a:lnTo>
                    <a:pt x="174" y="53"/>
                  </a:lnTo>
                  <a:lnTo>
                    <a:pt x="189" y="45"/>
                  </a:lnTo>
                  <a:lnTo>
                    <a:pt x="205" y="37"/>
                  </a:lnTo>
                  <a:lnTo>
                    <a:pt x="221" y="30"/>
                  </a:lnTo>
                  <a:lnTo>
                    <a:pt x="238" y="22"/>
                  </a:lnTo>
                  <a:lnTo>
                    <a:pt x="255" y="17"/>
                  </a:lnTo>
                  <a:lnTo>
                    <a:pt x="273" y="12"/>
                  </a:lnTo>
                  <a:lnTo>
                    <a:pt x="290" y="8"/>
                  </a:lnTo>
                  <a:lnTo>
                    <a:pt x="308" y="5"/>
                  </a:lnTo>
                  <a:lnTo>
                    <a:pt x="326" y="2"/>
                  </a:lnTo>
                  <a:lnTo>
                    <a:pt x="345" y="1"/>
                  </a:lnTo>
                  <a:lnTo>
                    <a:pt x="364" y="0"/>
                  </a:lnTo>
                  <a:lnTo>
                    <a:pt x="382" y="1"/>
                  </a:lnTo>
                  <a:lnTo>
                    <a:pt x="401" y="2"/>
                  </a:lnTo>
                  <a:lnTo>
                    <a:pt x="419" y="5"/>
                  </a:lnTo>
                  <a:lnTo>
                    <a:pt x="436" y="8"/>
                  </a:lnTo>
                  <a:lnTo>
                    <a:pt x="454" y="12"/>
                  </a:lnTo>
                  <a:lnTo>
                    <a:pt x="472" y="17"/>
                  </a:lnTo>
                  <a:lnTo>
                    <a:pt x="489" y="22"/>
                  </a:lnTo>
                  <a:lnTo>
                    <a:pt x="505" y="30"/>
                  </a:lnTo>
                  <a:lnTo>
                    <a:pt x="522" y="37"/>
                  </a:lnTo>
                  <a:lnTo>
                    <a:pt x="537" y="45"/>
                  </a:lnTo>
                  <a:lnTo>
                    <a:pt x="553" y="53"/>
                  </a:lnTo>
                  <a:lnTo>
                    <a:pt x="567" y="63"/>
                  </a:lnTo>
                  <a:lnTo>
                    <a:pt x="581" y="72"/>
                  </a:lnTo>
                  <a:lnTo>
                    <a:pt x="595" y="84"/>
                  </a:lnTo>
                  <a:lnTo>
                    <a:pt x="608" y="95"/>
                  </a:lnTo>
                  <a:lnTo>
                    <a:pt x="621" y="107"/>
                  </a:lnTo>
                  <a:lnTo>
                    <a:pt x="633" y="120"/>
                  </a:lnTo>
                  <a:lnTo>
                    <a:pt x="644" y="133"/>
                  </a:lnTo>
                  <a:lnTo>
                    <a:pt x="656" y="147"/>
                  </a:lnTo>
                  <a:lnTo>
                    <a:pt x="665" y="161"/>
                  </a:lnTo>
                  <a:lnTo>
                    <a:pt x="675" y="176"/>
                  </a:lnTo>
                  <a:lnTo>
                    <a:pt x="683" y="191"/>
                  </a:lnTo>
                  <a:lnTo>
                    <a:pt x="691" y="207"/>
                  </a:lnTo>
                  <a:lnTo>
                    <a:pt x="699" y="223"/>
                  </a:lnTo>
                  <a:lnTo>
                    <a:pt x="706" y="240"/>
                  </a:lnTo>
                  <a:lnTo>
                    <a:pt x="712" y="257"/>
                  </a:lnTo>
                  <a:lnTo>
                    <a:pt x="716" y="274"/>
                  </a:lnTo>
                  <a:lnTo>
                    <a:pt x="720" y="292"/>
                  </a:lnTo>
                  <a:lnTo>
                    <a:pt x="724" y="310"/>
                  </a:lnTo>
                  <a:lnTo>
                    <a:pt x="726" y="328"/>
                  </a:lnTo>
                  <a:lnTo>
                    <a:pt x="727" y="347"/>
                  </a:lnTo>
                  <a:lnTo>
                    <a:pt x="728" y="365"/>
                  </a:lnTo>
                  <a:close/>
                </a:path>
              </a:pathLst>
            </a:custGeom>
            <a:solidFill>
              <a:srgbClr val="005C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03612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A1F2638-F21D-4CE2-8F6A-0419A136C9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9BEACB6-5FC3-4A86-AFA0-3DC3F38EF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9D6E67D-11C4-4617-B11A-BA36F4A7D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99233-1713-4E50-80C2-E1C9519A7613}" type="datetime1">
              <a:rPr lang="en-US" smtClean="0"/>
              <a:t>3/5/26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02BC933-0332-4F3A-928E-5123708D1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Prof. Andrea Mairani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E35B9FE-57AE-4543-8DE5-22C552E69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3828-F188-469C-9139-B0D10465E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12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D867876-6DE9-499C-BCAF-6C301B507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err="1"/>
              <a:t>Mastertextformabearbeiten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F07D3B4-A22F-4D7B-B7A2-B09ED730A4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6B36F-6687-46C0-A3CE-81E3B01C5FCD}" type="datetime1">
              <a:rPr lang="en-US" smtClean="0"/>
              <a:t>3/5/26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138D8F2-7293-4F5E-9AA7-DA63893B38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Prof. Andrea </a:t>
            </a:r>
            <a:r>
              <a:rPr lang="de-DE" dirty="0" err="1"/>
              <a:t>Mairani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D083BF7-D3F2-4325-8E5C-9C7B9C03FF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23828-F188-469C-9139-B0D10465E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92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031923-8E0D-5CB1-BC2D-FD51D994FB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4987" y="1446307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A FLASH in the UNIVERSE?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CA3FDD8-DC4E-2599-488F-F41CD5FD2A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9039" y="4015949"/>
            <a:ext cx="9144000" cy="2570444"/>
          </a:xfrm>
        </p:spPr>
        <p:txBody>
          <a:bodyPr>
            <a:normAutofit/>
          </a:bodyPr>
          <a:lstStyle/>
          <a:p>
            <a:r>
              <a:rPr lang="de-DE" sz="3500" b="1" dirty="0"/>
              <a:t>Prof. Dr. Andrea </a:t>
            </a:r>
            <a:r>
              <a:rPr lang="de-DE" sz="3500" b="1" dirty="0" err="1"/>
              <a:t>Mairani</a:t>
            </a:r>
            <a:r>
              <a:rPr lang="de-DE" sz="3500" b="1" dirty="0"/>
              <a:t> &amp; Dr. Celine Karle </a:t>
            </a:r>
          </a:p>
          <a:p>
            <a:endParaRPr lang="de-DE" sz="1600" dirty="0"/>
          </a:p>
        </p:txBody>
      </p:sp>
      <p:sp>
        <p:nvSpPr>
          <p:cNvPr id="156" name="Foliennummernplatzhalter 155">
            <a:extLst>
              <a:ext uri="{FF2B5EF4-FFF2-40B4-BE49-F238E27FC236}">
                <a16:creationId xmlns:a16="http://schemas.microsoft.com/office/drawing/2014/main" id="{AA496672-9EF5-3578-8053-73F8372FD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D23828-F188-469C-9139-B0D10465E833}" type="slidenum">
              <a:rPr lang="en-US" smtClean="0"/>
              <a:t>1</a:t>
            </a:fld>
            <a:endParaRPr lang="en-US"/>
          </a:p>
        </p:txBody>
      </p:sp>
      <p:grpSp>
        <p:nvGrpSpPr>
          <p:cNvPr id="11" name="Group 21">
            <a:extLst>
              <a:ext uri="{FF2B5EF4-FFF2-40B4-BE49-F238E27FC236}">
                <a16:creationId xmlns:a16="http://schemas.microsoft.com/office/drawing/2014/main" id="{E47DBFFF-F7C2-A0CD-7183-C515808F409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5349" y="6573346"/>
            <a:ext cx="3865338" cy="261199"/>
            <a:chOff x="2221" y="2116"/>
            <a:chExt cx="1318" cy="88"/>
          </a:xfrm>
        </p:grpSpPr>
        <p:sp>
          <p:nvSpPr>
            <p:cNvPr id="13" name="AutoShape 22">
              <a:extLst>
                <a:ext uri="{FF2B5EF4-FFF2-40B4-BE49-F238E27FC236}">
                  <a16:creationId xmlns:a16="http://schemas.microsoft.com/office/drawing/2014/main" id="{A0AFEED2-FC06-99F8-35A9-A203975EFB6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221" y="2116"/>
              <a:ext cx="1318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3">
              <a:extLst>
                <a:ext uri="{FF2B5EF4-FFF2-40B4-BE49-F238E27FC236}">
                  <a16:creationId xmlns:a16="http://schemas.microsoft.com/office/drawing/2014/main" id="{EEB61DA9-0F90-CA68-5D9D-22164E9AD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9" y="2120"/>
              <a:ext cx="44" cy="67"/>
            </a:xfrm>
            <a:custGeom>
              <a:avLst/>
              <a:gdLst>
                <a:gd name="T0" fmla="*/ 0 w 568"/>
                <a:gd name="T1" fmla="*/ 0 h 871"/>
                <a:gd name="T2" fmla="*/ 0 w 568"/>
                <a:gd name="T3" fmla="*/ 0 h 871"/>
                <a:gd name="T4" fmla="*/ 0 w 568"/>
                <a:gd name="T5" fmla="*/ 0 h 871"/>
                <a:gd name="T6" fmla="*/ 0 w 568"/>
                <a:gd name="T7" fmla="*/ 0 h 871"/>
                <a:gd name="T8" fmla="*/ 0 w 568"/>
                <a:gd name="T9" fmla="*/ 0 h 871"/>
                <a:gd name="T10" fmla="*/ 0 w 568"/>
                <a:gd name="T11" fmla="*/ 0 h 871"/>
                <a:gd name="T12" fmla="*/ 0 w 568"/>
                <a:gd name="T13" fmla="*/ 0 h 871"/>
                <a:gd name="T14" fmla="*/ 0 w 568"/>
                <a:gd name="T15" fmla="*/ 0 h 871"/>
                <a:gd name="T16" fmla="*/ 0 w 568"/>
                <a:gd name="T17" fmla="*/ 0 h 871"/>
                <a:gd name="T18" fmla="*/ 0 w 568"/>
                <a:gd name="T19" fmla="*/ 0 h 871"/>
                <a:gd name="T20" fmla="*/ 0 w 568"/>
                <a:gd name="T21" fmla="*/ 0 h 871"/>
                <a:gd name="T22" fmla="*/ 0 w 568"/>
                <a:gd name="T23" fmla="*/ 0 h 871"/>
                <a:gd name="T24" fmla="*/ 0 w 568"/>
                <a:gd name="T25" fmla="*/ 0 h 871"/>
                <a:gd name="T26" fmla="*/ 0 w 568"/>
                <a:gd name="T27" fmla="*/ 0 h 871"/>
                <a:gd name="T28" fmla="*/ 0 w 568"/>
                <a:gd name="T29" fmla="*/ 0 h 871"/>
                <a:gd name="T30" fmla="*/ 0 w 568"/>
                <a:gd name="T31" fmla="*/ 0 h 871"/>
                <a:gd name="T32" fmla="*/ 0 w 568"/>
                <a:gd name="T33" fmla="*/ 0 h 871"/>
                <a:gd name="T34" fmla="*/ 0 w 568"/>
                <a:gd name="T35" fmla="*/ 0 h 871"/>
                <a:gd name="T36" fmla="*/ 0 w 568"/>
                <a:gd name="T37" fmla="*/ 0 h 871"/>
                <a:gd name="T38" fmla="*/ 0 w 568"/>
                <a:gd name="T39" fmla="*/ 0 h 871"/>
                <a:gd name="T40" fmla="*/ 0 w 568"/>
                <a:gd name="T41" fmla="*/ 0 h 871"/>
                <a:gd name="T42" fmla="*/ 0 w 568"/>
                <a:gd name="T43" fmla="*/ 0 h 871"/>
                <a:gd name="T44" fmla="*/ 0 w 568"/>
                <a:gd name="T45" fmla="*/ 0 h 871"/>
                <a:gd name="T46" fmla="*/ 0 w 568"/>
                <a:gd name="T47" fmla="*/ 0 h 871"/>
                <a:gd name="T48" fmla="*/ 0 w 568"/>
                <a:gd name="T49" fmla="*/ 0 h 871"/>
                <a:gd name="T50" fmla="*/ 0 w 568"/>
                <a:gd name="T51" fmla="*/ 0 h 871"/>
                <a:gd name="T52" fmla="*/ 0 w 568"/>
                <a:gd name="T53" fmla="*/ 0 h 871"/>
                <a:gd name="T54" fmla="*/ 0 w 568"/>
                <a:gd name="T55" fmla="*/ 0 h 871"/>
                <a:gd name="T56" fmla="*/ 0 w 568"/>
                <a:gd name="T57" fmla="*/ 0 h 871"/>
                <a:gd name="T58" fmla="*/ 0 w 568"/>
                <a:gd name="T59" fmla="*/ 0 h 871"/>
                <a:gd name="T60" fmla="*/ 0 w 568"/>
                <a:gd name="T61" fmla="*/ 0 h 871"/>
                <a:gd name="T62" fmla="*/ 0 w 568"/>
                <a:gd name="T63" fmla="*/ 0 h 871"/>
                <a:gd name="T64" fmla="*/ 0 w 568"/>
                <a:gd name="T65" fmla="*/ 0 h 871"/>
                <a:gd name="T66" fmla="*/ 0 w 568"/>
                <a:gd name="T67" fmla="*/ 0 h 871"/>
                <a:gd name="T68" fmla="*/ 0 w 568"/>
                <a:gd name="T69" fmla="*/ 0 h 871"/>
                <a:gd name="T70" fmla="*/ 0 w 568"/>
                <a:gd name="T71" fmla="*/ 0 h 871"/>
                <a:gd name="T72" fmla="*/ 0 w 568"/>
                <a:gd name="T73" fmla="*/ 0 h 871"/>
                <a:gd name="T74" fmla="*/ 0 w 568"/>
                <a:gd name="T75" fmla="*/ 0 h 871"/>
                <a:gd name="T76" fmla="*/ 0 w 568"/>
                <a:gd name="T77" fmla="*/ 0 h 871"/>
                <a:gd name="T78" fmla="*/ 0 w 568"/>
                <a:gd name="T79" fmla="*/ 0 h 871"/>
                <a:gd name="T80" fmla="*/ 0 w 568"/>
                <a:gd name="T81" fmla="*/ 0 h 871"/>
                <a:gd name="T82" fmla="*/ 0 w 568"/>
                <a:gd name="T83" fmla="*/ 0 h 871"/>
                <a:gd name="T84" fmla="*/ 0 w 568"/>
                <a:gd name="T85" fmla="*/ 0 h 871"/>
                <a:gd name="T86" fmla="*/ 0 w 568"/>
                <a:gd name="T87" fmla="*/ 0 h 871"/>
                <a:gd name="T88" fmla="*/ 0 w 568"/>
                <a:gd name="T89" fmla="*/ 0 h 871"/>
                <a:gd name="T90" fmla="*/ 0 w 568"/>
                <a:gd name="T91" fmla="*/ 0 h 871"/>
                <a:gd name="T92" fmla="*/ 0 w 568"/>
                <a:gd name="T93" fmla="*/ 0 h 871"/>
                <a:gd name="T94" fmla="*/ 0 w 568"/>
                <a:gd name="T95" fmla="*/ 0 h 871"/>
                <a:gd name="T96" fmla="*/ 0 w 568"/>
                <a:gd name="T97" fmla="*/ 0 h 871"/>
                <a:gd name="T98" fmla="*/ 0 w 568"/>
                <a:gd name="T99" fmla="*/ 0 h 871"/>
                <a:gd name="T100" fmla="*/ 0 w 568"/>
                <a:gd name="T101" fmla="*/ 0 h 871"/>
                <a:gd name="T102" fmla="*/ 0 w 568"/>
                <a:gd name="T103" fmla="*/ 0 h 871"/>
                <a:gd name="T104" fmla="*/ 0 w 568"/>
                <a:gd name="T105" fmla="*/ 0 h 87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68" h="871">
                  <a:moveTo>
                    <a:pt x="568" y="609"/>
                  </a:moveTo>
                  <a:lnTo>
                    <a:pt x="567" y="646"/>
                  </a:lnTo>
                  <a:lnTo>
                    <a:pt x="564" y="678"/>
                  </a:lnTo>
                  <a:lnTo>
                    <a:pt x="562" y="693"/>
                  </a:lnTo>
                  <a:lnTo>
                    <a:pt x="560" y="706"/>
                  </a:lnTo>
                  <a:lnTo>
                    <a:pt x="558" y="718"/>
                  </a:lnTo>
                  <a:lnTo>
                    <a:pt x="555" y="729"/>
                  </a:lnTo>
                  <a:lnTo>
                    <a:pt x="550" y="740"/>
                  </a:lnTo>
                  <a:lnTo>
                    <a:pt x="546" y="751"/>
                  </a:lnTo>
                  <a:lnTo>
                    <a:pt x="541" y="760"/>
                  </a:lnTo>
                  <a:lnTo>
                    <a:pt x="535" y="770"/>
                  </a:lnTo>
                  <a:lnTo>
                    <a:pt x="528" y="780"/>
                  </a:lnTo>
                  <a:lnTo>
                    <a:pt x="520" y="788"/>
                  </a:lnTo>
                  <a:lnTo>
                    <a:pt x="512" y="797"/>
                  </a:lnTo>
                  <a:lnTo>
                    <a:pt x="503" y="805"/>
                  </a:lnTo>
                  <a:lnTo>
                    <a:pt x="493" y="813"/>
                  </a:lnTo>
                  <a:lnTo>
                    <a:pt x="482" y="820"/>
                  </a:lnTo>
                  <a:lnTo>
                    <a:pt x="471" y="828"/>
                  </a:lnTo>
                  <a:lnTo>
                    <a:pt x="459" y="834"/>
                  </a:lnTo>
                  <a:lnTo>
                    <a:pt x="448" y="841"/>
                  </a:lnTo>
                  <a:lnTo>
                    <a:pt x="436" y="846"/>
                  </a:lnTo>
                  <a:lnTo>
                    <a:pt x="423" y="850"/>
                  </a:lnTo>
                  <a:lnTo>
                    <a:pt x="410" y="854"/>
                  </a:lnTo>
                  <a:lnTo>
                    <a:pt x="396" y="859"/>
                  </a:lnTo>
                  <a:lnTo>
                    <a:pt x="382" y="862"/>
                  </a:lnTo>
                  <a:lnTo>
                    <a:pt x="366" y="865"/>
                  </a:lnTo>
                  <a:lnTo>
                    <a:pt x="350" y="867"/>
                  </a:lnTo>
                  <a:lnTo>
                    <a:pt x="334" y="868"/>
                  </a:lnTo>
                  <a:lnTo>
                    <a:pt x="316" y="869"/>
                  </a:lnTo>
                  <a:lnTo>
                    <a:pt x="298" y="871"/>
                  </a:lnTo>
                  <a:lnTo>
                    <a:pt x="278" y="871"/>
                  </a:lnTo>
                  <a:lnTo>
                    <a:pt x="254" y="871"/>
                  </a:lnTo>
                  <a:lnTo>
                    <a:pt x="231" y="869"/>
                  </a:lnTo>
                  <a:lnTo>
                    <a:pt x="209" y="866"/>
                  </a:lnTo>
                  <a:lnTo>
                    <a:pt x="188" y="863"/>
                  </a:lnTo>
                  <a:lnTo>
                    <a:pt x="169" y="859"/>
                  </a:lnTo>
                  <a:lnTo>
                    <a:pt x="151" y="854"/>
                  </a:lnTo>
                  <a:lnTo>
                    <a:pt x="135" y="848"/>
                  </a:lnTo>
                  <a:lnTo>
                    <a:pt x="119" y="841"/>
                  </a:lnTo>
                  <a:lnTo>
                    <a:pt x="105" y="833"/>
                  </a:lnTo>
                  <a:lnTo>
                    <a:pt x="91" y="823"/>
                  </a:lnTo>
                  <a:lnTo>
                    <a:pt x="78" y="814"/>
                  </a:lnTo>
                  <a:lnTo>
                    <a:pt x="66" y="803"/>
                  </a:lnTo>
                  <a:lnTo>
                    <a:pt x="55" y="790"/>
                  </a:lnTo>
                  <a:lnTo>
                    <a:pt x="44" y="777"/>
                  </a:lnTo>
                  <a:lnTo>
                    <a:pt x="34" y="762"/>
                  </a:lnTo>
                  <a:lnTo>
                    <a:pt x="25" y="747"/>
                  </a:lnTo>
                  <a:lnTo>
                    <a:pt x="17" y="731"/>
                  </a:lnTo>
                  <a:lnTo>
                    <a:pt x="11" y="715"/>
                  </a:lnTo>
                  <a:lnTo>
                    <a:pt x="6" y="697"/>
                  </a:lnTo>
                  <a:lnTo>
                    <a:pt x="4" y="680"/>
                  </a:lnTo>
                  <a:lnTo>
                    <a:pt x="2" y="662"/>
                  </a:lnTo>
                  <a:lnTo>
                    <a:pt x="1" y="645"/>
                  </a:lnTo>
                  <a:lnTo>
                    <a:pt x="0" y="628"/>
                  </a:lnTo>
                  <a:lnTo>
                    <a:pt x="0" y="613"/>
                  </a:lnTo>
                  <a:lnTo>
                    <a:pt x="0" y="0"/>
                  </a:lnTo>
                  <a:lnTo>
                    <a:pt x="101" y="0"/>
                  </a:lnTo>
                  <a:lnTo>
                    <a:pt x="101" y="576"/>
                  </a:lnTo>
                  <a:lnTo>
                    <a:pt x="102" y="593"/>
                  </a:lnTo>
                  <a:lnTo>
                    <a:pt x="102" y="610"/>
                  </a:lnTo>
                  <a:lnTo>
                    <a:pt x="103" y="627"/>
                  </a:lnTo>
                  <a:lnTo>
                    <a:pt x="104" y="645"/>
                  </a:lnTo>
                  <a:lnTo>
                    <a:pt x="106" y="662"/>
                  </a:lnTo>
                  <a:lnTo>
                    <a:pt x="109" y="677"/>
                  </a:lnTo>
                  <a:lnTo>
                    <a:pt x="112" y="690"/>
                  </a:lnTo>
                  <a:lnTo>
                    <a:pt x="116" y="700"/>
                  </a:lnTo>
                  <a:lnTo>
                    <a:pt x="120" y="707"/>
                  </a:lnTo>
                  <a:lnTo>
                    <a:pt x="123" y="714"/>
                  </a:lnTo>
                  <a:lnTo>
                    <a:pt x="129" y="722"/>
                  </a:lnTo>
                  <a:lnTo>
                    <a:pt x="134" y="729"/>
                  </a:lnTo>
                  <a:lnTo>
                    <a:pt x="140" y="736"/>
                  </a:lnTo>
                  <a:lnTo>
                    <a:pt x="148" y="743"/>
                  </a:lnTo>
                  <a:lnTo>
                    <a:pt x="156" y="750"/>
                  </a:lnTo>
                  <a:lnTo>
                    <a:pt x="166" y="756"/>
                  </a:lnTo>
                  <a:lnTo>
                    <a:pt x="177" y="762"/>
                  </a:lnTo>
                  <a:lnTo>
                    <a:pt x="188" y="768"/>
                  </a:lnTo>
                  <a:lnTo>
                    <a:pt x="201" y="772"/>
                  </a:lnTo>
                  <a:lnTo>
                    <a:pt x="214" y="776"/>
                  </a:lnTo>
                  <a:lnTo>
                    <a:pt x="229" y="780"/>
                  </a:lnTo>
                  <a:lnTo>
                    <a:pt x="246" y="782"/>
                  </a:lnTo>
                  <a:lnTo>
                    <a:pt x="265" y="783"/>
                  </a:lnTo>
                  <a:lnTo>
                    <a:pt x="284" y="784"/>
                  </a:lnTo>
                  <a:lnTo>
                    <a:pt x="309" y="783"/>
                  </a:lnTo>
                  <a:lnTo>
                    <a:pt x="333" y="781"/>
                  </a:lnTo>
                  <a:lnTo>
                    <a:pt x="345" y="778"/>
                  </a:lnTo>
                  <a:lnTo>
                    <a:pt x="356" y="776"/>
                  </a:lnTo>
                  <a:lnTo>
                    <a:pt x="365" y="773"/>
                  </a:lnTo>
                  <a:lnTo>
                    <a:pt x="376" y="770"/>
                  </a:lnTo>
                  <a:lnTo>
                    <a:pt x="384" y="767"/>
                  </a:lnTo>
                  <a:lnTo>
                    <a:pt x="394" y="762"/>
                  </a:lnTo>
                  <a:lnTo>
                    <a:pt x="402" y="758"/>
                  </a:lnTo>
                  <a:lnTo>
                    <a:pt x="409" y="753"/>
                  </a:lnTo>
                  <a:lnTo>
                    <a:pt x="417" y="747"/>
                  </a:lnTo>
                  <a:lnTo>
                    <a:pt x="423" y="742"/>
                  </a:lnTo>
                  <a:lnTo>
                    <a:pt x="429" y="737"/>
                  </a:lnTo>
                  <a:lnTo>
                    <a:pt x="435" y="730"/>
                  </a:lnTo>
                  <a:lnTo>
                    <a:pt x="443" y="715"/>
                  </a:lnTo>
                  <a:lnTo>
                    <a:pt x="452" y="701"/>
                  </a:lnTo>
                  <a:lnTo>
                    <a:pt x="457" y="686"/>
                  </a:lnTo>
                  <a:lnTo>
                    <a:pt x="462" y="670"/>
                  </a:lnTo>
                  <a:lnTo>
                    <a:pt x="464" y="654"/>
                  </a:lnTo>
                  <a:lnTo>
                    <a:pt x="465" y="637"/>
                  </a:lnTo>
                  <a:lnTo>
                    <a:pt x="466" y="618"/>
                  </a:lnTo>
                  <a:lnTo>
                    <a:pt x="467" y="596"/>
                  </a:lnTo>
                  <a:lnTo>
                    <a:pt x="467" y="0"/>
                  </a:lnTo>
                  <a:lnTo>
                    <a:pt x="568" y="0"/>
                  </a:lnTo>
                  <a:lnTo>
                    <a:pt x="568" y="609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24">
              <a:extLst>
                <a:ext uri="{FF2B5EF4-FFF2-40B4-BE49-F238E27FC236}">
                  <a16:creationId xmlns:a16="http://schemas.microsoft.com/office/drawing/2014/main" id="{7200185D-1948-A1F3-9B28-F743847BA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8" y="2137"/>
              <a:ext cx="37" cy="49"/>
            </a:xfrm>
            <a:custGeom>
              <a:avLst/>
              <a:gdLst>
                <a:gd name="T0" fmla="*/ 0 w 481"/>
                <a:gd name="T1" fmla="*/ 0 h 637"/>
                <a:gd name="T2" fmla="*/ 0 w 481"/>
                <a:gd name="T3" fmla="*/ 0 h 637"/>
                <a:gd name="T4" fmla="*/ 0 w 481"/>
                <a:gd name="T5" fmla="*/ 0 h 637"/>
                <a:gd name="T6" fmla="*/ 0 w 481"/>
                <a:gd name="T7" fmla="*/ 0 h 637"/>
                <a:gd name="T8" fmla="*/ 0 w 481"/>
                <a:gd name="T9" fmla="*/ 0 h 637"/>
                <a:gd name="T10" fmla="*/ 0 w 481"/>
                <a:gd name="T11" fmla="*/ 0 h 637"/>
                <a:gd name="T12" fmla="*/ 0 w 481"/>
                <a:gd name="T13" fmla="*/ 0 h 637"/>
                <a:gd name="T14" fmla="*/ 0 w 481"/>
                <a:gd name="T15" fmla="*/ 0 h 637"/>
                <a:gd name="T16" fmla="*/ 0 w 481"/>
                <a:gd name="T17" fmla="*/ 0 h 637"/>
                <a:gd name="T18" fmla="*/ 0 w 481"/>
                <a:gd name="T19" fmla="*/ 0 h 637"/>
                <a:gd name="T20" fmla="*/ 0 w 481"/>
                <a:gd name="T21" fmla="*/ 0 h 637"/>
                <a:gd name="T22" fmla="*/ 0 w 481"/>
                <a:gd name="T23" fmla="*/ 0 h 637"/>
                <a:gd name="T24" fmla="*/ 0 w 481"/>
                <a:gd name="T25" fmla="*/ 0 h 637"/>
                <a:gd name="T26" fmla="*/ 0 w 481"/>
                <a:gd name="T27" fmla="*/ 0 h 637"/>
                <a:gd name="T28" fmla="*/ 0 w 481"/>
                <a:gd name="T29" fmla="*/ 0 h 637"/>
                <a:gd name="T30" fmla="*/ 0 w 481"/>
                <a:gd name="T31" fmla="*/ 0 h 637"/>
                <a:gd name="T32" fmla="*/ 0 w 481"/>
                <a:gd name="T33" fmla="*/ 0 h 637"/>
                <a:gd name="T34" fmla="*/ 0 w 481"/>
                <a:gd name="T35" fmla="*/ 0 h 637"/>
                <a:gd name="T36" fmla="*/ 0 w 481"/>
                <a:gd name="T37" fmla="*/ 0 h 637"/>
                <a:gd name="T38" fmla="*/ 0 w 481"/>
                <a:gd name="T39" fmla="*/ 0 h 637"/>
                <a:gd name="T40" fmla="*/ 0 w 481"/>
                <a:gd name="T41" fmla="*/ 0 h 637"/>
                <a:gd name="T42" fmla="*/ 0 w 481"/>
                <a:gd name="T43" fmla="*/ 0 h 637"/>
                <a:gd name="T44" fmla="*/ 0 w 481"/>
                <a:gd name="T45" fmla="*/ 0 h 637"/>
                <a:gd name="T46" fmla="*/ 0 w 481"/>
                <a:gd name="T47" fmla="*/ 0 h 637"/>
                <a:gd name="T48" fmla="*/ 0 w 481"/>
                <a:gd name="T49" fmla="*/ 0 h 637"/>
                <a:gd name="T50" fmla="*/ 0 w 481"/>
                <a:gd name="T51" fmla="*/ 0 h 637"/>
                <a:gd name="T52" fmla="*/ 0 w 481"/>
                <a:gd name="T53" fmla="*/ 0 h 637"/>
                <a:gd name="T54" fmla="*/ 0 w 481"/>
                <a:gd name="T55" fmla="*/ 0 h 637"/>
                <a:gd name="T56" fmla="*/ 0 w 481"/>
                <a:gd name="T57" fmla="*/ 0 h 637"/>
                <a:gd name="T58" fmla="*/ 0 w 481"/>
                <a:gd name="T59" fmla="*/ 0 h 637"/>
                <a:gd name="T60" fmla="*/ 0 w 481"/>
                <a:gd name="T61" fmla="*/ 0 h 637"/>
                <a:gd name="T62" fmla="*/ 0 w 481"/>
                <a:gd name="T63" fmla="*/ 0 h 637"/>
                <a:gd name="T64" fmla="*/ 0 w 481"/>
                <a:gd name="T65" fmla="*/ 0 h 637"/>
                <a:gd name="T66" fmla="*/ 0 w 481"/>
                <a:gd name="T67" fmla="*/ 0 h 637"/>
                <a:gd name="T68" fmla="*/ 0 w 481"/>
                <a:gd name="T69" fmla="*/ 0 h 637"/>
                <a:gd name="T70" fmla="*/ 0 w 481"/>
                <a:gd name="T71" fmla="*/ 0 h 637"/>
                <a:gd name="T72" fmla="*/ 0 w 481"/>
                <a:gd name="T73" fmla="*/ 0 h 637"/>
                <a:gd name="T74" fmla="*/ 0 w 481"/>
                <a:gd name="T75" fmla="*/ 0 h 637"/>
                <a:gd name="T76" fmla="*/ 0 w 481"/>
                <a:gd name="T77" fmla="*/ 0 h 637"/>
                <a:gd name="T78" fmla="*/ 0 w 481"/>
                <a:gd name="T79" fmla="*/ 0 h 637"/>
                <a:gd name="T80" fmla="*/ 0 w 481"/>
                <a:gd name="T81" fmla="*/ 0 h 637"/>
                <a:gd name="T82" fmla="*/ 0 w 481"/>
                <a:gd name="T83" fmla="*/ 0 h 637"/>
                <a:gd name="T84" fmla="*/ 0 w 481"/>
                <a:gd name="T85" fmla="*/ 0 h 637"/>
                <a:gd name="T86" fmla="*/ 0 w 481"/>
                <a:gd name="T87" fmla="*/ 0 h 637"/>
                <a:gd name="T88" fmla="*/ 0 w 481"/>
                <a:gd name="T89" fmla="*/ 0 h 637"/>
                <a:gd name="T90" fmla="*/ 0 w 481"/>
                <a:gd name="T91" fmla="*/ 0 h 637"/>
                <a:gd name="T92" fmla="*/ 0 w 481"/>
                <a:gd name="T93" fmla="*/ 0 h 637"/>
                <a:gd name="T94" fmla="*/ 0 w 481"/>
                <a:gd name="T95" fmla="*/ 0 h 63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81" h="637">
                  <a:moveTo>
                    <a:pt x="382" y="637"/>
                  </a:moveTo>
                  <a:lnTo>
                    <a:pt x="382" y="217"/>
                  </a:lnTo>
                  <a:lnTo>
                    <a:pt x="382" y="205"/>
                  </a:lnTo>
                  <a:lnTo>
                    <a:pt x="382" y="194"/>
                  </a:lnTo>
                  <a:lnTo>
                    <a:pt x="381" y="185"/>
                  </a:lnTo>
                  <a:lnTo>
                    <a:pt x="381" y="175"/>
                  </a:lnTo>
                  <a:lnTo>
                    <a:pt x="379" y="160"/>
                  </a:lnTo>
                  <a:lnTo>
                    <a:pt x="377" y="148"/>
                  </a:lnTo>
                  <a:lnTo>
                    <a:pt x="374" y="137"/>
                  </a:lnTo>
                  <a:lnTo>
                    <a:pt x="370" y="129"/>
                  </a:lnTo>
                  <a:lnTo>
                    <a:pt x="365" y="120"/>
                  </a:lnTo>
                  <a:lnTo>
                    <a:pt x="360" y="113"/>
                  </a:lnTo>
                  <a:lnTo>
                    <a:pt x="353" y="107"/>
                  </a:lnTo>
                  <a:lnTo>
                    <a:pt x="347" y="102"/>
                  </a:lnTo>
                  <a:lnTo>
                    <a:pt x="339" y="97"/>
                  </a:lnTo>
                  <a:lnTo>
                    <a:pt x="331" y="93"/>
                  </a:lnTo>
                  <a:lnTo>
                    <a:pt x="322" y="90"/>
                  </a:lnTo>
                  <a:lnTo>
                    <a:pt x="313" y="88"/>
                  </a:lnTo>
                  <a:lnTo>
                    <a:pt x="302" y="87"/>
                  </a:lnTo>
                  <a:lnTo>
                    <a:pt x="291" y="87"/>
                  </a:lnTo>
                  <a:lnTo>
                    <a:pt x="281" y="87"/>
                  </a:lnTo>
                  <a:lnTo>
                    <a:pt x="271" y="88"/>
                  </a:lnTo>
                  <a:lnTo>
                    <a:pt x="260" y="90"/>
                  </a:lnTo>
                  <a:lnTo>
                    <a:pt x="249" y="93"/>
                  </a:lnTo>
                  <a:lnTo>
                    <a:pt x="238" y="98"/>
                  </a:lnTo>
                  <a:lnTo>
                    <a:pt x="226" y="102"/>
                  </a:lnTo>
                  <a:lnTo>
                    <a:pt x="214" y="106"/>
                  </a:lnTo>
                  <a:lnTo>
                    <a:pt x="203" y="113"/>
                  </a:lnTo>
                  <a:lnTo>
                    <a:pt x="192" y="118"/>
                  </a:lnTo>
                  <a:lnTo>
                    <a:pt x="180" y="126"/>
                  </a:lnTo>
                  <a:lnTo>
                    <a:pt x="169" y="133"/>
                  </a:lnTo>
                  <a:lnTo>
                    <a:pt x="157" y="141"/>
                  </a:lnTo>
                  <a:lnTo>
                    <a:pt x="147" y="148"/>
                  </a:lnTo>
                  <a:lnTo>
                    <a:pt x="137" y="157"/>
                  </a:lnTo>
                  <a:lnTo>
                    <a:pt x="127" y="165"/>
                  </a:lnTo>
                  <a:lnTo>
                    <a:pt x="119" y="174"/>
                  </a:lnTo>
                  <a:lnTo>
                    <a:pt x="119" y="637"/>
                  </a:lnTo>
                  <a:lnTo>
                    <a:pt x="23" y="637"/>
                  </a:lnTo>
                  <a:lnTo>
                    <a:pt x="23" y="158"/>
                  </a:lnTo>
                  <a:lnTo>
                    <a:pt x="23" y="141"/>
                  </a:lnTo>
                  <a:lnTo>
                    <a:pt x="22" y="125"/>
                  </a:lnTo>
                  <a:lnTo>
                    <a:pt x="20" y="107"/>
                  </a:lnTo>
                  <a:lnTo>
                    <a:pt x="18" y="91"/>
                  </a:lnTo>
                  <a:lnTo>
                    <a:pt x="15" y="75"/>
                  </a:lnTo>
                  <a:lnTo>
                    <a:pt x="11" y="59"/>
                  </a:lnTo>
                  <a:lnTo>
                    <a:pt x="5" y="43"/>
                  </a:lnTo>
                  <a:lnTo>
                    <a:pt x="0" y="27"/>
                  </a:lnTo>
                  <a:lnTo>
                    <a:pt x="95" y="0"/>
                  </a:lnTo>
                  <a:lnTo>
                    <a:pt x="97" y="5"/>
                  </a:lnTo>
                  <a:lnTo>
                    <a:pt x="102" y="14"/>
                  </a:lnTo>
                  <a:lnTo>
                    <a:pt x="104" y="22"/>
                  </a:lnTo>
                  <a:lnTo>
                    <a:pt x="106" y="29"/>
                  </a:lnTo>
                  <a:lnTo>
                    <a:pt x="109" y="39"/>
                  </a:lnTo>
                  <a:lnTo>
                    <a:pt x="112" y="50"/>
                  </a:lnTo>
                  <a:lnTo>
                    <a:pt x="114" y="61"/>
                  </a:lnTo>
                  <a:lnTo>
                    <a:pt x="117" y="73"/>
                  </a:lnTo>
                  <a:lnTo>
                    <a:pt x="118" y="86"/>
                  </a:lnTo>
                  <a:lnTo>
                    <a:pt x="118" y="98"/>
                  </a:lnTo>
                  <a:lnTo>
                    <a:pt x="129" y="86"/>
                  </a:lnTo>
                  <a:lnTo>
                    <a:pt x="141" y="75"/>
                  </a:lnTo>
                  <a:lnTo>
                    <a:pt x="154" y="66"/>
                  </a:lnTo>
                  <a:lnTo>
                    <a:pt x="166" y="56"/>
                  </a:lnTo>
                  <a:lnTo>
                    <a:pt x="178" y="47"/>
                  </a:lnTo>
                  <a:lnTo>
                    <a:pt x="190" y="40"/>
                  </a:lnTo>
                  <a:lnTo>
                    <a:pt x="202" y="32"/>
                  </a:lnTo>
                  <a:lnTo>
                    <a:pt x="214" y="26"/>
                  </a:lnTo>
                  <a:lnTo>
                    <a:pt x="227" y="21"/>
                  </a:lnTo>
                  <a:lnTo>
                    <a:pt x="239" y="15"/>
                  </a:lnTo>
                  <a:lnTo>
                    <a:pt x="251" y="11"/>
                  </a:lnTo>
                  <a:lnTo>
                    <a:pt x="263" y="8"/>
                  </a:lnTo>
                  <a:lnTo>
                    <a:pt x="276" y="6"/>
                  </a:lnTo>
                  <a:lnTo>
                    <a:pt x="288" y="4"/>
                  </a:lnTo>
                  <a:lnTo>
                    <a:pt x="301" y="2"/>
                  </a:lnTo>
                  <a:lnTo>
                    <a:pt x="314" y="2"/>
                  </a:lnTo>
                  <a:lnTo>
                    <a:pt x="326" y="2"/>
                  </a:lnTo>
                  <a:lnTo>
                    <a:pt x="338" y="4"/>
                  </a:lnTo>
                  <a:lnTo>
                    <a:pt x="350" y="6"/>
                  </a:lnTo>
                  <a:lnTo>
                    <a:pt x="362" y="8"/>
                  </a:lnTo>
                  <a:lnTo>
                    <a:pt x="374" y="12"/>
                  </a:lnTo>
                  <a:lnTo>
                    <a:pt x="384" y="16"/>
                  </a:lnTo>
                  <a:lnTo>
                    <a:pt x="395" y="21"/>
                  </a:lnTo>
                  <a:lnTo>
                    <a:pt x="406" y="27"/>
                  </a:lnTo>
                  <a:lnTo>
                    <a:pt x="415" y="33"/>
                  </a:lnTo>
                  <a:lnTo>
                    <a:pt x="425" y="40"/>
                  </a:lnTo>
                  <a:lnTo>
                    <a:pt x="434" y="47"/>
                  </a:lnTo>
                  <a:lnTo>
                    <a:pt x="441" y="56"/>
                  </a:lnTo>
                  <a:lnTo>
                    <a:pt x="449" y="65"/>
                  </a:lnTo>
                  <a:lnTo>
                    <a:pt x="455" y="73"/>
                  </a:lnTo>
                  <a:lnTo>
                    <a:pt x="460" y="83"/>
                  </a:lnTo>
                  <a:lnTo>
                    <a:pt x="466" y="93"/>
                  </a:lnTo>
                  <a:lnTo>
                    <a:pt x="472" y="111"/>
                  </a:lnTo>
                  <a:lnTo>
                    <a:pt x="476" y="128"/>
                  </a:lnTo>
                  <a:lnTo>
                    <a:pt x="480" y="146"/>
                  </a:lnTo>
                  <a:lnTo>
                    <a:pt x="481" y="165"/>
                  </a:lnTo>
                  <a:lnTo>
                    <a:pt x="481" y="637"/>
                  </a:lnTo>
                  <a:lnTo>
                    <a:pt x="382" y="637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5">
              <a:extLst>
                <a:ext uri="{FF2B5EF4-FFF2-40B4-BE49-F238E27FC236}">
                  <a16:creationId xmlns:a16="http://schemas.microsoft.com/office/drawing/2014/main" id="{E673C7CB-81F6-5DC5-050C-8794C93E10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41" y="2118"/>
              <a:ext cx="11" cy="68"/>
            </a:xfrm>
            <a:custGeom>
              <a:avLst/>
              <a:gdLst>
                <a:gd name="T0" fmla="*/ 0 w 152"/>
                <a:gd name="T1" fmla="*/ 0 h 890"/>
                <a:gd name="T2" fmla="*/ 0 w 152"/>
                <a:gd name="T3" fmla="*/ 0 h 890"/>
                <a:gd name="T4" fmla="*/ 0 w 152"/>
                <a:gd name="T5" fmla="*/ 0 h 890"/>
                <a:gd name="T6" fmla="*/ 0 w 152"/>
                <a:gd name="T7" fmla="*/ 0 h 890"/>
                <a:gd name="T8" fmla="*/ 0 w 152"/>
                <a:gd name="T9" fmla="*/ 0 h 890"/>
                <a:gd name="T10" fmla="*/ 0 w 152"/>
                <a:gd name="T11" fmla="*/ 0 h 890"/>
                <a:gd name="T12" fmla="*/ 0 w 152"/>
                <a:gd name="T13" fmla="*/ 0 h 890"/>
                <a:gd name="T14" fmla="*/ 0 w 152"/>
                <a:gd name="T15" fmla="*/ 0 h 890"/>
                <a:gd name="T16" fmla="*/ 0 w 152"/>
                <a:gd name="T17" fmla="*/ 0 h 890"/>
                <a:gd name="T18" fmla="*/ 0 w 152"/>
                <a:gd name="T19" fmla="*/ 0 h 890"/>
                <a:gd name="T20" fmla="*/ 0 w 152"/>
                <a:gd name="T21" fmla="*/ 0 h 890"/>
                <a:gd name="T22" fmla="*/ 0 w 152"/>
                <a:gd name="T23" fmla="*/ 0 h 890"/>
                <a:gd name="T24" fmla="*/ 0 w 152"/>
                <a:gd name="T25" fmla="*/ 0 h 890"/>
                <a:gd name="T26" fmla="*/ 0 w 152"/>
                <a:gd name="T27" fmla="*/ 0 h 890"/>
                <a:gd name="T28" fmla="*/ 0 w 152"/>
                <a:gd name="T29" fmla="*/ 0 h 890"/>
                <a:gd name="T30" fmla="*/ 0 w 152"/>
                <a:gd name="T31" fmla="*/ 0 h 890"/>
                <a:gd name="T32" fmla="*/ 0 w 152"/>
                <a:gd name="T33" fmla="*/ 0 h 890"/>
                <a:gd name="T34" fmla="*/ 0 w 152"/>
                <a:gd name="T35" fmla="*/ 0 h 890"/>
                <a:gd name="T36" fmla="*/ 0 w 152"/>
                <a:gd name="T37" fmla="*/ 0 h 890"/>
                <a:gd name="T38" fmla="*/ 0 w 152"/>
                <a:gd name="T39" fmla="*/ 0 h 890"/>
                <a:gd name="T40" fmla="*/ 0 w 152"/>
                <a:gd name="T41" fmla="*/ 0 h 890"/>
                <a:gd name="T42" fmla="*/ 0 w 152"/>
                <a:gd name="T43" fmla="*/ 0 h 890"/>
                <a:gd name="T44" fmla="*/ 0 w 152"/>
                <a:gd name="T45" fmla="*/ 0 h 890"/>
                <a:gd name="T46" fmla="*/ 0 w 152"/>
                <a:gd name="T47" fmla="*/ 0 h 890"/>
                <a:gd name="T48" fmla="*/ 0 w 152"/>
                <a:gd name="T49" fmla="*/ 0 h 890"/>
                <a:gd name="T50" fmla="*/ 0 w 152"/>
                <a:gd name="T51" fmla="*/ 0 h 890"/>
                <a:gd name="T52" fmla="*/ 0 w 152"/>
                <a:gd name="T53" fmla="*/ 0 h 890"/>
                <a:gd name="T54" fmla="*/ 0 w 152"/>
                <a:gd name="T55" fmla="*/ 0 h 890"/>
                <a:gd name="T56" fmla="*/ 0 w 152"/>
                <a:gd name="T57" fmla="*/ 0 h 890"/>
                <a:gd name="T58" fmla="*/ 0 w 152"/>
                <a:gd name="T59" fmla="*/ 0 h 890"/>
                <a:gd name="T60" fmla="*/ 0 w 152"/>
                <a:gd name="T61" fmla="*/ 0 h 890"/>
                <a:gd name="T62" fmla="*/ 0 w 152"/>
                <a:gd name="T63" fmla="*/ 0 h 890"/>
                <a:gd name="T64" fmla="*/ 0 w 152"/>
                <a:gd name="T65" fmla="*/ 0 h 890"/>
                <a:gd name="T66" fmla="*/ 0 w 152"/>
                <a:gd name="T67" fmla="*/ 0 h 890"/>
                <a:gd name="T68" fmla="*/ 0 w 152"/>
                <a:gd name="T69" fmla="*/ 0 h 89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52" h="890">
                  <a:moveTo>
                    <a:pt x="24" y="890"/>
                  </a:moveTo>
                  <a:lnTo>
                    <a:pt x="24" y="271"/>
                  </a:lnTo>
                  <a:lnTo>
                    <a:pt x="125" y="255"/>
                  </a:lnTo>
                  <a:lnTo>
                    <a:pt x="125" y="890"/>
                  </a:lnTo>
                  <a:lnTo>
                    <a:pt x="24" y="890"/>
                  </a:lnTo>
                  <a:close/>
                  <a:moveTo>
                    <a:pt x="152" y="77"/>
                  </a:moveTo>
                  <a:lnTo>
                    <a:pt x="152" y="84"/>
                  </a:lnTo>
                  <a:lnTo>
                    <a:pt x="151" y="93"/>
                  </a:lnTo>
                  <a:lnTo>
                    <a:pt x="149" y="99"/>
                  </a:lnTo>
                  <a:lnTo>
                    <a:pt x="147" y="107"/>
                  </a:lnTo>
                  <a:lnTo>
                    <a:pt x="144" y="113"/>
                  </a:lnTo>
                  <a:lnTo>
                    <a:pt x="141" y="119"/>
                  </a:lnTo>
                  <a:lnTo>
                    <a:pt x="135" y="125"/>
                  </a:lnTo>
                  <a:lnTo>
                    <a:pt x="131" y="131"/>
                  </a:lnTo>
                  <a:lnTo>
                    <a:pt x="125" y="135"/>
                  </a:lnTo>
                  <a:lnTo>
                    <a:pt x="119" y="141"/>
                  </a:lnTo>
                  <a:lnTo>
                    <a:pt x="113" y="144"/>
                  </a:lnTo>
                  <a:lnTo>
                    <a:pt x="106" y="147"/>
                  </a:lnTo>
                  <a:lnTo>
                    <a:pt x="99" y="149"/>
                  </a:lnTo>
                  <a:lnTo>
                    <a:pt x="91" y="152"/>
                  </a:lnTo>
                  <a:lnTo>
                    <a:pt x="84" y="153"/>
                  </a:lnTo>
                  <a:lnTo>
                    <a:pt x="76" y="153"/>
                  </a:lnTo>
                  <a:lnTo>
                    <a:pt x="68" y="153"/>
                  </a:lnTo>
                  <a:lnTo>
                    <a:pt x="60" y="152"/>
                  </a:lnTo>
                  <a:lnTo>
                    <a:pt x="54" y="149"/>
                  </a:lnTo>
                  <a:lnTo>
                    <a:pt x="46" y="147"/>
                  </a:lnTo>
                  <a:lnTo>
                    <a:pt x="40" y="144"/>
                  </a:lnTo>
                  <a:lnTo>
                    <a:pt x="34" y="141"/>
                  </a:lnTo>
                  <a:lnTo>
                    <a:pt x="27" y="135"/>
                  </a:lnTo>
                  <a:lnTo>
                    <a:pt x="22" y="131"/>
                  </a:lnTo>
                  <a:lnTo>
                    <a:pt x="16" y="125"/>
                  </a:lnTo>
                  <a:lnTo>
                    <a:pt x="12" y="119"/>
                  </a:lnTo>
                  <a:lnTo>
                    <a:pt x="9" y="113"/>
                  </a:lnTo>
                  <a:lnTo>
                    <a:pt x="6" y="107"/>
                  </a:lnTo>
                  <a:lnTo>
                    <a:pt x="4" y="100"/>
                  </a:lnTo>
                  <a:lnTo>
                    <a:pt x="1" y="93"/>
                  </a:lnTo>
                  <a:lnTo>
                    <a:pt x="0" y="85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1" y="63"/>
                  </a:lnTo>
                  <a:lnTo>
                    <a:pt x="4" y="55"/>
                  </a:lnTo>
                  <a:lnTo>
                    <a:pt x="6" y="48"/>
                  </a:lnTo>
                  <a:lnTo>
                    <a:pt x="9" y="41"/>
                  </a:lnTo>
                  <a:lnTo>
                    <a:pt x="12" y="35"/>
                  </a:lnTo>
                  <a:lnTo>
                    <a:pt x="16" y="28"/>
                  </a:lnTo>
                  <a:lnTo>
                    <a:pt x="22" y="23"/>
                  </a:lnTo>
                  <a:lnTo>
                    <a:pt x="27" y="18"/>
                  </a:lnTo>
                  <a:lnTo>
                    <a:pt x="34" y="13"/>
                  </a:lnTo>
                  <a:lnTo>
                    <a:pt x="40" y="9"/>
                  </a:lnTo>
                  <a:lnTo>
                    <a:pt x="46" y="6"/>
                  </a:lnTo>
                  <a:lnTo>
                    <a:pt x="54" y="4"/>
                  </a:lnTo>
                  <a:lnTo>
                    <a:pt x="60" y="2"/>
                  </a:lnTo>
                  <a:lnTo>
                    <a:pt x="68" y="0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1" y="2"/>
                  </a:lnTo>
                  <a:lnTo>
                    <a:pt x="99" y="4"/>
                  </a:lnTo>
                  <a:lnTo>
                    <a:pt x="106" y="6"/>
                  </a:lnTo>
                  <a:lnTo>
                    <a:pt x="113" y="9"/>
                  </a:lnTo>
                  <a:lnTo>
                    <a:pt x="119" y="12"/>
                  </a:lnTo>
                  <a:lnTo>
                    <a:pt x="125" y="18"/>
                  </a:lnTo>
                  <a:lnTo>
                    <a:pt x="131" y="22"/>
                  </a:lnTo>
                  <a:lnTo>
                    <a:pt x="135" y="28"/>
                  </a:lnTo>
                  <a:lnTo>
                    <a:pt x="141" y="34"/>
                  </a:lnTo>
                  <a:lnTo>
                    <a:pt x="144" y="40"/>
                  </a:lnTo>
                  <a:lnTo>
                    <a:pt x="147" y="47"/>
                  </a:lnTo>
                  <a:lnTo>
                    <a:pt x="149" y="54"/>
                  </a:lnTo>
                  <a:lnTo>
                    <a:pt x="151" y="62"/>
                  </a:lnTo>
                  <a:lnTo>
                    <a:pt x="152" y="69"/>
                  </a:lnTo>
                  <a:lnTo>
                    <a:pt x="152" y="77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6">
              <a:extLst>
                <a:ext uri="{FF2B5EF4-FFF2-40B4-BE49-F238E27FC236}">
                  <a16:creationId xmlns:a16="http://schemas.microsoft.com/office/drawing/2014/main" id="{D4549466-A1B7-1AE4-25F8-67AF5B35A3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1" y="2137"/>
              <a:ext cx="42" cy="50"/>
            </a:xfrm>
            <a:custGeom>
              <a:avLst/>
              <a:gdLst>
                <a:gd name="T0" fmla="*/ 0 w 553"/>
                <a:gd name="T1" fmla="*/ 0 h 644"/>
                <a:gd name="T2" fmla="*/ 0 w 553"/>
                <a:gd name="T3" fmla="*/ 0 h 644"/>
                <a:gd name="T4" fmla="*/ 0 w 553"/>
                <a:gd name="T5" fmla="*/ 0 h 644"/>
                <a:gd name="T6" fmla="*/ 0 w 553"/>
                <a:gd name="T7" fmla="*/ 0 h 644"/>
                <a:gd name="T8" fmla="*/ 0 w 553"/>
                <a:gd name="T9" fmla="*/ 0 h 644"/>
                <a:gd name="T10" fmla="*/ 0 w 553"/>
                <a:gd name="T11" fmla="*/ 0 h 644"/>
                <a:gd name="T12" fmla="*/ 0 w 553"/>
                <a:gd name="T13" fmla="*/ 0 h 644"/>
                <a:gd name="T14" fmla="*/ 0 w 553"/>
                <a:gd name="T15" fmla="*/ 0 h 644"/>
                <a:gd name="T16" fmla="*/ 0 w 553"/>
                <a:gd name="T17" fmla="*/ 0 h 644"/>
                <a:gd name="T18" fmla="*/ 0 w 553"/>
                <a:gd name="T19" fmla="*/ 0 h 644"/>
                <a:gd name="T20" fmla="*/ 0 w 553"/>
                <a:gd name="T21" fmla="*/ 0 h 644"/>
                <a:gd name="T22" fmla="*/ 0 w 553"/>
                <a:gd name="T23" fmla="*/ 0 h 644"/>
                <a:gd name="T24" fmla="*/ 0 w 553"/>
                <a:gd name="T25" fmla="*/ 0 h 644"/>
                <a:gd name="T26" fmla="*/ 0 w 553"/>
                <a:gd name="T27" fmla="*/ 0 h 644"/>
                <a:gd name="T28" fmla="*/ 0 w 553"/>
                <a:gd name="T29" fmla="*/ 0 h 644"/>
                <a:gd name="T30" fmla="*/ 0 w 553"/>
                <a:gd name="T31" fmla="*/ 0 h 644"/>
                <a:gd name="T32" fmla="*/ 0 w 553"/>
                <a:gd name="T33" fmla="*/ 0 h 644"/>
                <a:gd name="T34" fmla="*/ 0 w 553"/>
                <a:gd name="T35" fmla="*/ 0 h 644"/>
                <a:gd name="T36" fmla="*/ 0 w 553"/>
                <a:gd name="T37" fmla="*/ 0 h 644"/>
                <a:gd name="T38" fmla="*/ 0 w 553"/>
                <a:gd name="T39" fmla="*/ 0 h 644"/>
                <a:gd name="T40" fmla="*/ 0 w 553"/>
                <a:gd name="T41" fmla="*/ 0 h 644"/>
                <a:gd name="T42" fmla="*/ 0 w 553"/>
                <a:gd name="T43" fmla="*/ 0 h 644"/>
                <a:gd name="T44" fmla="*/ 0 w 553"/>
                <a:gd name="T45" fmla="*/ 0 h 6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53" h="644">
                  <a:moveTo>
                    <a:pt x="320" y="644"/>
                  </a:moveTo>
                  <a:lnTo>
                    <a:pt x="224" y="644"/>
                  </a:lnTo>
                  <a:lnTo>
                    <a:pt x="0" y="22"/>
                  </a:lnTo>
                  <a:lnTo>
                    <a:pt x="100" y="0"/>
                  </a:lnTo>
                  <a:lnTo>
                    <a:pt x="245" y="429"/>
                  </a:lnTo>
                  <a:lnTo>
                    <a:pt x="250" y="440"/>
                  </a:lnTo>
                  <a:lnTo>
                    <a:pt x="253" y="453"/>
                  </a:lnTo>
                  <a:lnTo>
                    <a:pt x="257" y="466"/>
                  </a:lnTo>
                  <a:lnTo>
                    <a:pt x="260" y="479"/>
                  </a:lnTo>
                  <a:lnTo>
                    <a:pt x="264" y="491"/>
                  </a:lnTo>
                  <a:lnTo>
                    <a:pt x="267" y="502"/>
                  </a:lnTo>
                  <a:lnTo>
                    <a:pt x="269" y="510"/>
                  </a:lnTo>
                  <a:lnTo>
                    <a:pt x="271" y="519"/>
                  </a:lnTo>
                  <a:lnTo>
                    <a:pt x="274" y="529"/>
                  </a:lnTo>
                  <a:lnTo>
                    <a:pt x="275" y="535"/>
                  </a:lnTo>
                  <a:lnTo>
                    <a:pt x="278" y="535"/>
                  </a:lnTo>
                  <a:lnTo>
                    <a:pt x="285" y="505"/>
                  </a:lnTo>
                  <a:lnTo>
                    <a:pt x="293" y="477"/>
                  </a:lnTo>
                  <a:lnTo>
                    <a:pt x="300" y="452"/>
                  </a:lnTo>
                  <a:lnTo>
                    <a:pt x="308" y="430"/>
                  </a:lnTo>
                  <a:lnTo>
                    <a:pt x="450" y="16"/>
                  </a:lnTo>
                  <a:lnTo>
                    <a:pt x="553" y="16"/>
                  </a:lnTo>
                  <a:lnTo>
                    <a:pt x="320" y="644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7">
              <a:extLst>
                <a:ext uri="{FF2B5EF4-FFF2-40B4-BE49-F238E27FC236}">
                  <a16:creationId xmlns:a16="http://schemas.microsoft.com/office/drawing/2014/main" id="{628DA087-2F82-FCEE-594E-FC9CAD9819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10" y="2137"/>
              <a:ext cx="38" cy="50"/>
            </a:xfrm>
            <a:custGeom>
              <a:avLst/>
              <a:gdLst>
                <a:gd name="T0" fmla="*/ 0 w 500"/>
                <a:gd name="T1" fmla="*/ 0 h 651"/>
                <a:gd name="T2" fmla="*/ 0 w 500"/>
                <a:gd name="T3" fmla="*/ 0 h 651"/>
                <a:gd name="T4" fmla="*/ 0 w 500"/>
                <a:gd name="T5" fmla="*/ 0 h 651"/>
                <a:gd name="T6" fmla="*/ 0 w 500"/>
                <a:gd name="T7" fmla="*/ 0 h 651"/>
                <a:gd name="T8" fmla="*/ 0 w 500"/>
                <a:gd name="T9" fmla="*/ 0 h 651"/>
                <a:gd name="T10" fmla="*/ 0 w 500"/>
                <a:gd name="T11" fmla="*/ 0 h 651"/>
                <a:gd name="T12" fmla="*/ 0 w 500"/>
                <a:gd name="T13" fmla="*/ 0 h 651"/>
                <a:gd name="T14" fmla="*/ 0 w 500"/>
                <a:gd name="T15" fmla="*/ 0 h 651"/>
                <a:gd name="T16" fmla="*/ 0 w 500"/>
                <a:gd name="T17" fmla="*/ 0 h 651"/>
                <a:gd name="T18" fmla="*/ 0 w 500"/>
                <a:gd name="T19" fmla="*/ 0 h 651"/>
                <a:gd name="T20" fmla="*/ 0 w 500"/>
                <a:gd name="T21" fmla="*/ 0 h 651"/>
                <a:gd name="T22" fmla="*/ 0 w 500"/>
                <a:gd name="T23" fmla="*/ 0 h 651"/>
                <a:gd name="T24" fmla="*/ 0 w 500"/>
                <a:gd name="T25" fmla="*/ 0 h 651"/>
                <a:gd name="T26" fmla="*/ 0 w 500"/>
                <a:gd name="T27" fmla="*/ 0 h 651"/>
                <a:gd name="T28" fmla="*/ 0 w 500"/>
                <a:gd name="T29" fmla="*/ 0 h 651"/>
                <a:gd name="T30" fmla="*/ 0 w 500"/>
                <a:gd name="T31" fmla="*/ 0 h 651"/>
                <a:gd name="T32" fmla="*/ 0 w 500"/>
                <a:gd name="T33" fmla="*/ 0 h 651"/>
                <a:gd name="T34" fmla="*/ 0 w 500"/>
                <a:gd name="T35" fmla="*/ 0 h 651"/>
                <a:gd name="T36" fmla="*/ 0 w 500"/>
                <a:gd name="T37" fmla="*/ 0 h 651"/>
                <a:gd name="T38" fmla="*/ 0 w 500"/>
                <a:gd name="T39" fmla="*/ 0 h 651"/>
                <a:gd name="T40" fmla="*/ 0 w 500"/>
                <a:gd name="T41" fmla="*/ 0 h 651"/>
                <a:gd name="T42" fmla="*/ 0 w 500"/>
                <a:gd name="T43" fmla="*/ 0 h 651"/>
                <a:gd name="T44" fmla="*/ 0 w 500"/>
                <a:gd name="T45" fmla="*/ 0 h 651"/>
                <a:gd name="T46" fmla="*/ 0 w 500"/>
                <a:gd name="T47" fmla="*/ 0 h 651"/>
                <a:gd name="T48" fmla="*/ 0 w 500"/>
                <a:gd name="T49" fmla="*/ 0 h 651"/>
                <a:gd name="T50" fmla="*/ 0 w 500"/>
                <a:gd name="T51" fmla="*/ 0 h 651"/>
                <a:gd name="T52" fmla="*/ 0 w 500"/>
                <a:gd name="T53" fmla="*/ 0 h 651"/>
                <a:gd name="T54" fmla="*/ 0 w 500"/>
                <a:gd name="T55" fmla="*/ 0 h 651"/>
                <a:gd name="T56" fmla="*/ 0 w 500"/>
                <a:gd name="T57" fmla="*/ 0 h 651"/>
                <a:gd name="T58" fmla="*/ 0 w 500"/>
                <a:gd name="T59" fmla="*/ 0 h 651"/>
                <a:gd name="T60" fmla="*/ 0 w 500"/>
                <a:gd name="T61" fmla="*/ 0 h 651"/>
                <a:gd name="T62" fmla="*/ 0 w 500"/>
                <a:gd name="T63" fmla="*/ 0 h 651"/>
                <a:gd name="T64" fmla="*/ 0 w 500"/>
                <a:gd name="T65" fmla="*/ 0 h 651"/>
                <a:gd name="T66" fmla="*/ 0 w 500"/>
                <a:gd name="T67" fmla="*/ 0 h 651"/>
                <a:gd name="T68" fmla="*/ 0 w 500"/>
                <a:gd name="T69" fmla="*/ 0 h 651"/>
                <a:gd name="T70" fmla="*/ 0 w 500"/>
                <a:gd name="T71" fmla="*/ 0 h 651"/>
                <a:gd name="T72" fmla="*/ 0 w 500"/>
                <a:gd name="T73" fmla="*/ 0 h 651"/>
                <a:gd name="T74" fmla="*/ 0 w 500"/>
                <a:gd name="T75" fmla="*/ 0 h 651"/>
                <a:gd name="T76" fmla="*/ 0 w 500"/>
                <a:gd name="T77" fmla="*/ 0 h 651"/>
                <a:gd name="T78" fmla="*/ 0 w 500"/>
                <a:gd name="T79" fmla="*/ 0 h 651"/>
                <a:gd name="T80" fmla="*/ 0 w 500"/>
                <a:gd name="T81" fmla="*/ 0 h 651"/>
                <a:gd name="T82" fmla="*/ 0 w 500"/>
                <a:gd name="T83" fmla="*/ 0 h 651"/>
                <a:gd name="T84" fmla="*/ 0 w 500"/>
                <a:gd name="T85" fmla="*/ 0 h 651"/>
                <a:gd name="T86" fmla="*/ 0 w 500"/>
                <a:gd name="T87" fmla="*/ 0 h 651"/>
                <a:gd name="T88" fmla="*/ 0 w 500"/>
                <a:gd name="T89" fmla="*/ 0 h 651"/>
                <a:gd name="T90" fmla="*/ 0 w 500"/>
                <a:gd name="T91" fmla="*/ 0 h 651"/>
                <a:gd name="T92" fmla="*/ 0 w 500"/>
                <a:gd name="T93" fmla="*/ 0 h 651"/>
                <a:gd name="T94" fmla="*/ 0 w 500"/>
                <a:gd name="T95" fmla="*/ 0 h 651"/>
                <a:gd name="T96" fmla="*/ 0 w 500"/>
                <a:gd name="T97" fmla="*/ 0 h 651"/>
                <a:gd name="T98" fmla="*/ 0 w 500"/>
                <a:gd name="T99" fmla="*/ 0 h 651"/>
                <a:gd name="T100" fmla="*/ 0 w 500"/>
                <a:gd name="T101" fmla="*/ 0 h 651"/>
                <a:gd name="T102" fmla="*/ 0 w 500"/>
                <a:gd name="T103" fmla="*/ 0 h 651"/>
                <a:gd name="T104" fmla="*/ 0 w 500"/>
                <a:gd name="T105" fmla="*/ 0 h 651"/>
                <a:gd name="T106" fmla="*/ 0 w 500"/>
                <a:gd name="T107" fmla="*/ 0 h 651"/>
                <a:gd name="T108" fmla="*/ 0 w 500"/>
                <a:gd name="T109" fmla="*/ 0 h 651"/>
                <a:gd name="T110" fmla="*/ 0 w 500"/>
                <a:gd name="T111" fmla="*/ 0 h 651"/>
                <a:gd name="T112" fmla="*/ 0 w 500"/>
                <a:gd name="T113" fmla="*/ 0 h 651"/>
                <a:gd name="T114" fmla="*/ 0 w 500"/>
                <a:gd name="T115" fmla="*/ 0 h 651"/>
                <a:gd name="T116" fmla="*/ 0 w 500"/>
                <a:gd name="T117" fmla="*/ 0 h 651"/>
                <a:gd name="T118" fmla="*/ 0 w 500"/>
                <a:gd name="T119" fmla="*/ 0 h 651"/>
                <a:gd name="T120" fmla="*/ 0 w 500"/>
                <a:gd name="T121" fmla="*/ 0 h 65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500" h="651">
                  <a:moveTo>
                    <a:pt x="396" y="270"/>
                  </a:moveTo>
                  <a:lnTo>
                    <a:pt x="395" y="246"/>
                  </a:lnTo>
                  <a:lnTo>
                    <a:pt x="394" y="223"/>
                  </a:lnTo>
                  <a:lnTo>
                    <a:pt x="390" y="204"/>
                  </a:lnTo>
                  <a:lnTo>
                    <a:pt x="387" y="187"/>
                  </a:lnTo>
                  <a:lnTo>
                    <a:pt x="384" y="171"/>
                  </a:lnTo>
                  <a:lnTo>
                    <a:pt x="379" y="157"/>
                  </a:lnTo>
                  <a:lnTo>
                    <a:pt x="373" y="144"/>
                  </a:lnTo>
                  <a:lnTo>
                    <a:pt x="367" y="132"/>
                  </a:lnTo>
                  <a:lnTo>
                    <a:pt x="358" y="119"/>
                  </a:lnTo>
                  <a:lnTo>
                    <a:pt x="348" y="109"/>
                  </a:lnTo>
                  <a:lnTo>
                    <a:pt x="335" y="100"/>
                  </a:lnTo>
                  <a:lnTo>
                    <a:pt x="321" y="91"/>
                  </a:lnTo>
                  <a:lnTo>
                    <a:pt x="306" y="85"/>
                  </a:lnTo>
                  <a:lnTo>
                    <a:pt x="290" y="81"/>
                  </a:lnTo>
                  <a:lnTo>
                    <a:pt x="273" y="77"/>
                  </a:lnTo>
                  <a:lnTo>
                    <a:pt x="254" y="76"/>
                  </a:lnTo>
                  <a:lnTo>
                    <a:pt x="238" y="77"/>
                  </a:lnTo>
                  <a:lnTo>
                    <a:pt x="222" y="79"/>
                  </a:lnTo>
                  <a:lnTo>
                    <a:pt x="208" y="84"/>
                  </a:lnTo>
                  <a:lnTo>
                    <a:pt x="194" y="89"/>
                  </a:lnTo>
                  <a:lnTo>
                    <a:pt x="183" y="96"/>
                  </a:lnTo>
                  <a:lnTo>
                    <a:pt x="171" y="104"/>
                  </a:lnTo>
                  <a:lnTo>
                    <a:pt x="160" y="114"/>
                  </a:lnTo>
                  <a:lnTo>
                    <a:pt x="151" y="124"/>
                  </a:lnTo>
                  <a:lnTo>
                    <a:pt x="142" y="137"/>
                  </a:lnTo>
                  <a:lnTo>
                    <a:pt x="135" y="152"/>
                  </a:lnTo>
                  <a:lnTo>
                    <a:pt x="128" y="168"/>
                  </a:lnTo>
                  <a:lnTo>
                    <a:pt x="123" y="186"/>
                  </a:lnTo>
                  <a:lnTo>
                    <a:pt x="118" y="204"/>
                  </a:lnTo>
                  <a:lnTo>
                    <a:pt x="115" y="225"/>
                  </a:lnTo>
                  <a:lnTo>
                    <a:pt x="113" y="247"/>
                  </a:lnTo>
                  <a:lnTo>
                    <a:pt x="111" y="270"/>
                  </a:lnTo>
                  <a:lnTo>
                    <a:pt x="396" y="270"/>
                  </a:lnTo>
                  <a:close/>
                  <a:moveTo>
                    <a:pt x="111" y="343"/>
                  </a:moveTo>
                  <a:lnTo>
                    <a:pt x="111" y="358"/>
                  </a:lnTo>
                  <a:lnTo>
                    <a:pt x="112" y="379"/>
                  </a:lnTo>
                  <a:lnTo>
                    <a:pt x="113" y="400"/>
                  </a:lnTo>
                  <a:lnTo>
                    <a:pt x="115" y="418"/>
                  </a:lnTo>
                  <a:lnTo>
                    <a:pt x="117" y="436"/>
                  </a:lnTo>
                  <a:lnTo>
                    <a:pt x="122" y="452"/>
                  </a:lnTo>
                  <a:lnTo>
                    <a:pt x="126" y="467"/>
                  </a:lnTo>
                  <a:lnTo>
                    <a:pt x="132" y="481"/>
                  </a:lnTo>
                  <a:lnTo>
                    <a:pt x="140" y="494"/>
                  </a:lnTo>
                  <a:lnTo>
                    <a:pt x="147" y="504"/>
                  </a:lnTo>
                  <a:lnTo>
                    <a:pt x="154" y="513"/>
                  </a:lnTo>
                  <a:lnTo>
                    <a:pt x="161" y="522"/>
                  </a:lnTo>
                  <a:lnTo>
                    <a:pt x="170" y="529"/>
                  </a:lnTo>
                  <a:lnTo>
                    <a:pt x="178" y="536"/>
                  </a:lnTo>
                  <a:lnTo>
                    <a:pt x="187" y="542"/>
                  </a:lnTo>
                  <a:lnTo>
                    <a:pt x="197" y="548"/>
                  </a:lnTo>
                  <a:lnTo>
                    <a:pt x="207" y="553"/>
                  </a:lnTo>
                  <a:lnTo>
                    <a:pt x="217" y="557"/>
                  </a:lnTo>
                  <a:lnTo>
                    <a:pt x="228" y="560"/>
                  </a:lnTo>
                  <a:lnTo>
                    <a:pt x="238" y="564"/>
                  </a:lnTo>
                  <a:lnTo>
                    <a:pt x="249" y="566"/>
                  </a:lnTo>
                  <a:lnTo>
                    <a:pt x="260" y="568"/>
                  </a:lnTo>
                  <a:lnTo>
                    <a:pt x="272" y="569"/>
                  </a:lnTo>
                  <a:lnTo>
                    <a:pt x="283" y="570"/>
                  </a:lnTo>
                  <a:lnTo>
                    <a:pt x="295" y="570"/>
                  </a:lnTo>
                  <a:lnTo>
                    <a:pt x="317" y="570"/>
                  </a:lnTo>
                  <a:lnTo>
                    <a:pt x="338" y="567"/>
                  </a:lnTo>
                  <a:lnTo>
                    <a:pt x="357" y="563"/>
                  </a:lnTo>
                  <a:lnTo>
                    <a:pt x="378" y="556"/>
                  </a:lnTo>
                  <a:lnTo>
                    <a:pt x="396" y="548"/>
                  </a:lnTo>
                  <a:lnTo>
                    <a:pt x="414" y="538"/>
                  </a:lnTo>
                  <a:lnTo>
                    <a:pt x="431" y="526"/>
                  </a:lnTo>
                  <a:lnTo>
                    <a:pt x="447" y="512"/>
                  </a:lnTo>
                  <a:lnTo>
                    <a:pt x="485" y="574"/>
                  </a:lnTo>
                  <a:lnTo>
                    <a:pt x="474" y="583"/>
                  </a:lnTo>
                  <a:lnTo>
                    <a:pt x="463" y="591"/>
                  </a:lnTo>
                  <a:lnTo>
                    <a:pt x="451" y="600"/>
                  </a:lnTo>
                  <a:lnTo>
                    <a:pt x="440" y="608"/>
                  </a:lnTo>
                  <a:lnTo>
                    <a:pt x="428" y="614"/>
                  </a:lnTo>
                  <a:lnTo>
                    <a:pt x="415" y="620"/>
                  </a:lnTo>
                  <a:lnTo>
                    <a:pt x="402" y="627"/>
                  </a:lnTo>
                  <a:lnTo>
                    <a:pt x="389" y="632"/>
                  </a:lnTo>
                  <a:lnTo>
                    <a:pt x="375" y="636"/>
                  </a:lnTo>
                  <a:lnTo>
                    <a:pt x="362" y="641"/>
                  </a:lnTo>
                  <a:lnTo>
                    <a:pt x="348" y="644"/>
                  </a:lnTo>
                  <a:lnTo>
                    <a:pt x="334" y="647"/>
                  </a:lnTo>
                  <a:lnTo>
                    <a:pt x="319" y="649"/>
                  </a:lnTo>
                  <a:lnTo>
                    <a:pt x="305" y="650"/>
                  </a:lnTo>
                  <a:lnTo>
                    <a:pt x="290" y="651"/>
                  </a:lnTo>
                  <a:lnTo>
                    <a:pt x="275" y="651"/>
                  </a:lnTo>
                  <a:lnTo>
                    <a:pt x="259" y="651"/>
                  </a:lnTo>
                  <a:lnTo>
                    <a:pt x="244" y="650"/>
                  </a:lnTo>
                  <a:lnTo>
                    <a:pt x="228" y="648"/>
                  </a:lnTo>
                  <a:lnTo>
                    <a:pt x="214" y="646"/>
                  </a:lnTo>
                  <a:lnTo>
                    <a:pt x="199" y="643"/>
                  </a:lnTo>
                  <a:lnTo>
                    <a:pt x="186" y="640"/>
                  </a:lnTo>
                  <a:lnTo>
                    <a:pt x="172" y="635"/>
                  </a:lnTo>
                  <a:lnTo>
                    <a:pt x="159" y="630"/>
                  </a:lnTo>
                  <a:lnTo>
                    <a:pt x="146" y="624"/>
                  </a:lnTo>
                  <a:lnTo>
                    <a:pt x="135" y="617"/>
                  </a:lnTo>
                  <a:lnTo>
                    <a:pt x="123" y="610"/>
                  </a:lnTo>
                  <a:lnTo>
                    <a:pt x="112" y="602"/>
                  </a:lnTo>
                  <a:lnTo>
                    <a:pt x="101" y="594"/>
                  </a:lnTo>
                  <a:lnTo>
                    <a:pt x="92" y="584"/>
                  </a:lnTo>
                  <a:lnTo>
                    <a:pt x="81" y="574"/>
                  </a:lnTo>
                  <a:lnTo>
                    <a:pt x="72" y="564"/>
                  </a:lnTo>
                  <a:lnTo>
                    <a:pt x="63" y="553"/>
                  </a:lnTo>
                  <a:lnTo>
                    <a:pt x="55" y="541"/>
                  </a:lnTo>
                  <a:lnTo>
                    <a:pt x="47" y="528"/>
                  </a:lnTo>
                  <a:lnTo>
                    <a:pt x="40" y="515"/>
                  </a:lnTo>
                  <a:lnTo>
                    <a:pt x="34" y="503"/>
                  </a:lnTo>
                  <a:lnTo>
                    <a:pt x="27" y="489"/>
                  </a:lnTo>
                  <a:lnTo>
                    <a:pt x="22" y="474"/>
                  </a:lnTo>
                  <a:lnTo>
                    <a:pt x="18" y="459"/>
                  </a:lnTo>
                  <a:lnTo>
                    <a:pt x="14" y="444"/>
                  </a:lnTo>
                  <a:lnTo>
                    <a:pt x="9" y="428"/>
                  </a:lnTo>
                  <a:lnTo>
                    <a:pt x="6" y="412"/>
                  </a:lnTo>
                  <a:lnTo>
                    <a:pt x="4" y="394"/>
                  </a:lnTo>
                  <a:lnTo>
                    <a:pt x="2" y="377"/>
                  </a:lnTo>
                  <a:lnTo>
                    <a:pt x="1" y="359"/>
                  </a:lnTo>
                  <a:lnTo>
                    <a:pt x="0" y="340"/>
                  </a:lnTo>
                  <a:lnTo>
                    <a:pt x="0" y="322"/>
                  </a:lnTo>
                  <a:lnTo>
                    <a:pt x="0" y="302"/>
                  </a:lnTo>
                  <a:lnTo>
                    <a:pt x="1" y="283"/>
                  </a:lnTo>
                  <a:lnTo>
                    <a:pt x="2" y="266"/>
                  </a:lnTo>
                  <a:lnTo>
                    <a:pt x="4" y="249"/>
                  </a:lnTo>
                  <a:lnTo>
                    <a:pt x="6" y="233"/>
                  </a:lnTo>
                  <a:lnTo>
                    <a:pt x="9" y="217"/>
                  </a:lnTo>
                  <a:lnTo>
                    <a:pt x="12" y="203"/>
                  </a:lnTo>
                  <a:lnTo>
                    <a:pt x="17" y="189"/>
                  </a:lnTo>
                  <a:lnTo>
                    <a:pt x="21" y="175"/>
                  </a:lnTo>
                  <a:lnTo>
                    <a:pt x="26" y="162"/>
                  </a:lnTo>
                  <a:lnTo>
                    <a:pt x="33" y="148"/>
                  </a:lnTo>
                  <a:lnTo>
                    <a:pt x="39" y="135"/>
                  </a:lnTo>
                  <a:lnTo>
                    <a:pt x="47" y="123"/>
                  </a:lnTo>
                  <a:lnTo>
                    <a:pt x="55" y="111"/>
                  </a:lnTo>
                  <a:lnTo>
                    <a:pt x="64" y="99"/>
                  </a:lnTo>
                  <a:lnTo>
                    <a:pt x="73" y="87"/>
                  </a:lnTo>
                  <a:lnTo>
                    <a:pt x="83" y="76"/>
                  </a:lnTo>
                  <a:lnTo>
                    <a:pt x="93" y="67"/>
                  </a:lnTo>
                  <a:lnTo>
                    <a:pt x="102" y="57"/>
                  </a:lnTo>
                  <a:lnTo>
                    <a:pt x="113" y="48"/>
                  </a:lnTo>
                  <a:lnTo>
                    <a:pt x="124" y="41"/>
                  </a:lnTo>
                  <a:lnTo>
                    <a:pt x="135" y="34"/>
                  </a:lnTo>
                  <a:lnTo>
                    <a:pt x="145" y="28"/>
                  </a:lnTo>
                  <a:lnTo>
                    <a:pt x="157" y="22"/>
                  </a:lnTo>
                  <a:lnTo>
                    <a:pt x="169" y="17"/>
                  </a:lnTo>
                  <a:lnTo>
                    <a:pt x="181" y="13"/>
                  </a:lnTo>
                  <a:lnTo>
                    <a:pt x="193" y="9"/>
                  </a:lnTo>
                  <a:lnTo>
                    <a:pt x="206" y="6"/>
                  </a:lnTo>
                  <a:lnTo>
                    <a:pt x="219" y="3"/>
                  </a:lnTo>
                  <a:lnTo>
                    <a:pt x="232" y="2"/>
                  </a:lnTo>
                  <a:lnTo>
                    <a:pt x="246" y="1"/>
                  </a:lnTo>
                  <a:lnTo>
                    <a:pt x="260" y="0"/>
                  </a:lnTo>
                  <a:lnTo>
                    <a:pt x="273" y="0"/>
                  </a:lnTo>
                  <a:lnTo>
                    <a:pt x="286" y="1"/>
                  </a:lnTo>
                  <a:lnTo>
                    <a:pt x="297" y="2"/>
                  </a:lnTo>
                  <a:lnTo>
                    <a:pt x="309" y="5"/>
                  </a:lnTo>
                  <a:lnTo>
                    <a:pt x="321" y="7"/>
                  </a:lnTo>
                  <a:lnTo>
                    <a:pt x="332" y="10"/>
                  </a:lnTo>
                  <a:lnTo>
                    <a:pt x="343" y="13"/>
                  </a:lnTo>
                  <a:lnTo>
                    <a:pt x="354" y="17"/>
                  </a:lnTo>
                  <a:lnTo>
                    <a:pt x="364" y="22"/>
                  </a:lnTo>
                  <a:lnTo>
                    <a:pt x="374" y="27"/>
                  </a:lnTo>
                  <a:lnTo>
                    <a:pt x="384" y="32"/>
                  </a:lnTo>
                  <a:lnTo>
                    <a:pt x="394" y="39"/>
                  </a:lnTo>
                  <a:lnTo>
                    <a:pt x="402" y="45"/>
                  </a:lnTo>
                  <a:lnTo>
                    <a:pt x="412" y="52"/>
                  </a:lnTo>
                  <a:lnTo>
                    <a:pt x="420" y="60"/>
                  </a:lnTo>
                  <a:lnTo>
                    <a:pt x="428" y="68"/>
                  </a:lnTo>
                  <a:lnTo>
                    <a:pt x="438" y="78"/>
                  </a:lnTo>
                  <a:lnTo>
                    <a:pt x="447" y="89"/>
                  </a:lnTo>
                  <a:lnTo>
                    <a:pt x="455" y="100"/>
                  </a:lnTo>
                  <a:lnTo>
                    <a:pt x="462" y="112"/>
                  </a:lnTo>
                  <a:lnTo>
                    <a:pt x="469" y="123"/>
                  </a:lnTo>
                  <a:lnTo>
                    <a:pt x="474" y="136"/>
                  </a:lnTo>
                  <a:lnTo>
                    <a:pt x="479" y="149"/>
                  </a:lnTo>
                  <a:lnTo>
                    <a:pt x="484" y="164"/>
                  </a:lnTo>
                  <a:lnTo>
                    <a:pt x="488" y="179"/>
                  </a:lnTo>
                  <a:lnTo>
                    <a:pt x="491" y="196"/>
                  </a:lnTo>
                  <a:lnTo>
                    <a:pt x="493" y="214"/>
                  </a:lnTo>
                  <a:lnTo>
                    <a:pt x="495" y="234"/>
                  </a:lnTo>
                  <a:lnTo>
                    <a:pt x="498" y="255"/>
                  </a:lnTo>
                  <a:lnTo>
                    <a:pt x="499" y="278"/>
                  </a:lnTo>
                  <a:lnTo>
                    <a:pt x="500" y="302"/>
                  </a:lnTo>
                  <a:lnTo>
                    <a:pt x="500" y="330"/>
                  </a:lnTo>
                  <a:lnTo>
                    <a:pt x="500" y="343"/>
                  </a:lnTo>
                  <a:lnTo>
                    <a:pt x="111" y="343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8">
              <a:extLst>
                <a:ext uri="{FF2B5EF4-FFF2-40B4-BE49-F238E27FC236}">
                  <a16:creationId xmlns:a16="http://schemas.microsoft.com/office/drawing/2014/main" id="{C5059414-31B5-394C-6604-02320D1AE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1" y="2137"/>
              <a:ext cx="25" cy="49"/>
            </a:xfrm>
            <a:custGeom>
              <a:avLst/>
              <a:gdLst>
                <a:gd name="T0" fmla="*/ 0 w 327"/>
                <a:gd name="T1" fmla="*/ 0 h 640"/>
                <a:gd name="T2" fmla="*/ 0 w 327"/>
                <a:gd name="T3" fmla="*/ 0 h 640"/>
                <a:gd name="T4" fmla="*/ 0 w 327"/>
                <a:gd name="T5" fmla="*/ 0 h 640"/>
                <a:gd name="T6" fmla="*/ 0 w 327"/>
                <a:gd name="T7" fmla="*/ 0 h 640"/>
                <a:gd name="T8" fmla="*/ 0 w 327"/>
                <a:gd name="T9" fmla="*/ 0 h 640"/>
                <a:gd name="T10" fmla="*/ 0 w 327"/>
                <a:gd name="T11" fmla="*/ 0 h 640"/>
                <a:gd name="T12" fmla="*/ 0 w 327"/>
                <a:gd name="T13" fmla="*/ 0 h 640"/>
                <a:gd name="T14" fmla="*/ 0 w 327"/>
                <a:gd name="T15" fmla="*/ 0 h 640"/>
                <a:gd name="T16" fmla="*/ 0 w 327"/>
                <a:gd name="T17" fmla="*/ 0 h 640"/>
                <a:gd name="T18" fmla="*/ 0 w 327"/>
                <a:gd name="T19" fmla="*/ 0 h 640"/>
                <a:gd name="T20" fmla="*/ 0 w 327"/>
                <a:gd name="T21" fmla="*/ 0 h 640"/>
                <a:gd name="T22" fmla="*/ 0 w 327"/>
                <a:gd name="T23" fmla="*/ 0 h 640"/>
                <a:gd name="T24" fmla="*/ 0 w 327"/>
                <a:gd name="T25" fmla="*/ 0 h 640"/>
                <a:gd name="T26" fmla="*/ 0 w 327"/>
                <a:gd name="T27" fmla="*/ 0 h 640"/>
                <a:gd name="T28" fmla="*/ 0 w 327"/>
                <a:gd name="T29" fmla="*/ 0 h 640"/>
                <a:gd name="T30" fmla="*/ 0 w 327"/>
                <a:gd name="T31" fmla="*/ 0 h 640"/>
                <a:gd name="T32" fmla="*/ 0 w 327"/>
                <a:gd name="T33" fmla="*/ 0 h 640"/>
                <a:gd name="T34" fmla="*/ 0 w 327"/>
                <a:gd name="T35" fmla="*/ 0 h 640"/>
                <a:gd name="T36" fmla="*/ 0 w 327"/>
                <a:gd name="T37" fmla="*/ 0 h 640"/>
                <a:gd name="T38" fmla="*/ 0 w 327"/>
                <a:gd name="T39" fmla="*/ 0 h 640"/>
                <a:gd name="T40" fmla="*/ 0 w 327"/>
                <a:gd name="T41" fmla="*/ 0 h 640"/>
                <a:gd name="T42" fmla="*/ 0 w 327"/>
                <a:gd name="T43" fmla="*/ 0 h 640"/>
                <a:gd name="T44" fmla="*/ 0 w 327"/>
                <a:gd name="T45" fmla="*/ 0 h 640"/>
                <a:gd name="T46" fmla="*/ 0 w 327"/>
                <a:gd name="T47" fmla="*/ 0 h 640"/>
                <a:gd name="T48" fmla="*/ 0 w 327"/>
                <a:gd name="T49" fmla="*/ 0 h 640"/>
                <a:gd name="T50" fmla="*/ 0 w 327"/>
                <a:gd name="T51" fmla="*/ 0 h 640"/>
                <a:gd name="T52" fmla="*/ 0 w 327"/>
                <a:gd name="T53" fmla="*/ 0 h 640"/>
                <a:gd name="T54" fmla="*/ 0 w 327"/>
                <a:gd name="T55" fmla="*/ 0 h 640"/>
                <a:gd name="T56" fmla="*/ 0 w 327"/>
                <a:gd name="T57" fmla="*/ 0 h 640"/>
                <a:gd name="T58" fmla="*/ 0 w 327"/>
                <a:gd name="T59" fmla="*/ 0 h 640"/>
                <a:gd name="T60" fmla="*/ 0 w 327"/>
                <a:gd name="T61" fmla="*/ 0 h 640"/>
                <a:gd name="T62" fmla="*/ 0 w 327"/>
                <a:gd name="T63" fmla="*/ 0 h 64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27" h="640">
                  <a:moveTo>
                    <a:pt x="286" y="113"/>
                  </a:moveTo>
                  <a:lnTo>
                    <a:pt x="280" y="110"/>
                  </a:lnTo>
                  <a:lnTo>
                    <a:pt x="273" y="108"/>
                  </a:lnTo>
                  <a:lnTo>
                    <a:pt x="266" y="107"/>
                  </a:lnTo>
                  <a:lnTo>
                    <a:pt x="259" y="107"/>
                  </a:lnTo>
                  <a:lnTo>
                    <a:pt x="244" y="108"/>
                  </a:lnTo>
                  <a:lnTo>
                    <a:pt x="230" y="110"/>
                  </a:lnTo>
                  <a:lnTo>
                    <a:pt x="216" y="114"/>
                  </a:lnTo>
                  <a:lnTo>
                    <a:pt x="204" y="119"/>
                  </a:lnTo>
                  <a:lnTo>
                    <a:pt x="191" y="124"/>
                  </a:lnTo>
                  <a:lnTo>
                    <a:pt x="179" y="133"/>
                  </a:lnTo>
                  <a:lnTo>
                    <a:pt x="167" y="141"/>
                  </a:lnTo>
                  <a:lnTo>
                    <a:pt x="155" y="152"/>
                  </a:lnTo>
                  <a:lnTo>
                    <a:pt x="146" y="163"/>
                  </a:lnTo>
                  <a:lnTo>
                    <a:pt x="137" y="173"/>
                  </a:lnTo>
                  <a:lnTo>
                    <a:pt x="131" y="183"/>
                  </a:lnTo>
                  <a:lnTo>
                    <a:pt x="127" y="193"/>
                  </a:lnTo>
                  <a:lnTo>
                    <a:pt x="123" y="204"/>
                  </a:lnTo>
                  <a:lnTo>
                    <a:pt x="121" y="216"/>
                  </a:lnTo>
                  <a:lnTo>
                    <a:pt x="120" y="233"/>
                  </a:lnTo>
                  <a:lnTo>
                    <a:pt x="119" y="251"/>
                  </a:lnTo>
                  <a:lnTo>
                    <a:pt x="119" y="640"/>
                  </a:lnTo>
                  <a:lnTo>
                    <a:pt x="22" y="640"/>
                  </a:lnTo>
                  <a:lnTo>
                    <a:pt x="22" y="161"/>
                  </a:lnTo>
                  <a:lnTo>
                    <a:pt x="22" y="144"/>
                  </a:lnTo>
                  <a:lnTo>
                    <a:pt x="21" y="126"/>
                  </a:lnTo>
                  <a:lnTo>
                    <a:pt x="18" y="110"/>
                  </a:lnTo>
                  <a:lnTo>
                    <a:pt x="16" y="93"/>
                  </a:lnTo>
                  <a:lnTo>
                    <a:pt x="13" y="77"/>
                  </a:lnTo>
                  <a:lnTo>
                    <a:pt x="10" y="61"/>
                  </a:lnTo>
                  <a:lnTo>
                    <a:pt x="6" y="45"/>
                  </a:lnTo>
                  <a:lnTo>
                    <a:pt x="0" y="29"/>
                  </a:lnTo>
                  <a:lnTo>
                    <a:pt x="98" y="2"/>
                  </a:lnTo>
                  <a:lnTo>
                    <a:pt x="100" y="7"/>
                  </a:lnTo>
                  <a:lnTo>
                    <a:pt x="104" y="17"/>
                  </a:lnTo>
                  <a:lnTo>
                    <a:pt x="106" y="24"/>
                  </a:lnTo>
                  <a:lnTo>
                    <a:pt x="109" y="32"/>
                  </a:lnTo>
                  <a:lnTo>
                    <a:pt x="112" y="43"/>
                  </a:lnTo>
                  <a:lnTo>
                    <a:pt x="114" y="55"/>
                  </a:lnTo>
                  <a:lnTo>
                    <a:pt x="116" y="66"/>
                  </a:lnTo>
                  <a:lnTo>
                    <a:pt x="118" y="78"/>
                  </a:lnTo>
                  <a:lnTo>
                    <a:pt x="118" y="91"/>
                  </a:lnTo>
                  <a:lnTo>
                    <a:pt x="118" y="104"/>
                  </a:lnTo>
                  <a:lnTo>
                    <a:pt x="127" y="92"/>
                  </a:lnTo>
                  <a:lnTo>
                    <a:pt x="135" y="81"/>
                  </a:lnTo>
                  <a:lnTo>
                    <a:pt x="145" y="71"/>
                  </a:lnTo>
                  <a:lnTo>
                    <a:pt x="154" y="61"/>
                  </a:lnTo>
                  <a:lnTo>
                    <a:pt x="165" y="51"/>
                  </a:lnTo>
                  <a:lnTo>
                    <a:pt x="176" y="43"/>
                  </a:lnTo>
                  <a:lnTo>
                    <a:pt x="187" y="35"/>
                  </a:lnTo>
                  <a:lnTo>
                    <a:pt x="198" y="28"/>
                  </a:lnTo>
                  <a:lnTo>
                    <a:pt x="210" y="21"/>
                  </a:lnTo>
                  <a:lnTo>
                    <a:pt x="222" y="16"/>
                  </a:lnTo>
                  <a:lnTo>
                    <a:pt x="234" y="11"/>
                  </a:lnTo>
                  <a:lnTo>
                    <a:pt x="245" y="7"/>
                  </a:lnTo>
                  <a:lnTo>
                    <a:pt x="257" y="4"/>
                  </a:lnTo>
                  <a:lnTo>
                    <a:pt x="269" y="2"/>
                  </a:lnTo>
                  <a:lnTo>
                    <a:pt x="281" y="0"/>
                  </a:lnTo>
                  <a:lnTo>
                    <a:pt x="293" y="0"/>
                  </a:lnTo>
                  <a:lnTo>
                    <a:pt x="299" y="0"/>
                  </a:lnTo>
                  <a:lnTo>
                    <a:pt x="308" y="1"/>
                  </a:lnTo>
                  <a:lnTo>
                    <a:pt x="316" y="3"/>
                  </a:lnTo>
                  <a:lnTo>
                    <a:pt x="327" y="7"/>
                  </a:lnTo>
                  <a:lnTo>
                    <a:pt x="286" y="113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9">
              <a:extLst>
                <a:ext uri="{FF2B5EF4-FFF2-40B4-BE49-F238E27FC236}">
                  <a16:creationId xmlns:a16="http://schemas.microsoft.com/office/drawing/2014/main" id="{5904241B-6963-89CC-8672-6950A648C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9" y="2137"/>
              <a:ext cx="35" cy="51"/>
            </a:xfrm>
            <a:custGeom>
              <a:avLst/>
              <a:gdLst>
                <a:gd name="T0" fmla="*/ 0 w 463"/>
                <a:gd name="T1" fmla="*/ 0 h 664"/>
                <a:gd name="T2" fmla="*/ 0 w 463"/>
                <a:gd name="T3" fmla="*/ 0 h 664"/>
                <a:gd name="T4" fmla="*/ 0 w 463"/>
                <a:gd name="T5" fmla="*/ 0 h 664"/>
                <a:gd name="T6" fmla="*/ 0 w 463"/>
                <a:gd name="T7" fmla="*/ 0 h 664"/>
                <a:gd name="T8" fmla="*/ 0 w 463"/>
                <a:gd name="T9" fmla="*/ 0 h 664"/>
                <a:gd name="T10" fmla="*/ 0 w 463"/>
                <a:gd name="T11" fmla="*/ 0 h 664"/>
                <a:gd name="T12" fmla="*/ 0 w 463"/>
                <a:gd name="T13" fmla="*/ 0 h 664"/>
                <a:gd name="T14" fmla="*/ 0 w 463"/>
                <a:gd name="T15" fmla="*/ 0 h 664"/>
                <a:gd name="T16" fmla="*/ 0 w 463"/>
                <a:gd name="T17" fmla="*/ 0 h 664"/>
                <a:gd name="T18" fmla="*/ 0 w 463"/>
                <a:gd name="T19" fmla="*/ 0 h 664"/>
                <a:gd name="T20" fmla="*/ 0 w 463"/>
                <a:gd name="T21" fmla="*/ 0 h 664"/>
                <a:gd name="T22" fmla="*/ 0 w 463"/>
                <a:gd name="T23" fmla="*/ 0 h 664"/>
                <a:gd name="T24" fmla="*/ 0 w 463"/>
                <a:gd name="T25" fmla="*/ 0 h 664"/>
                <a:gd name="T26" fmla="*/ 0 w 463"/>
                <a:gd name="T27" fmla="*/ 0 h 664"/>
                <a:gd name="T28" fmla="*/ 0 w 463"/>
                <a:gd name="T29" fmla="*/ 0 h 664"/>
                <a:gd name="T30" fmla="*/ 0 w 463"/>
                <a:gd name="T31" fmla="*/ 0 h 664"/>
                <a:gd name="T32" fmla="*/ 0 w 463"/>
                <a:gd name="T33" fmla="*/ 0 h 664"/>
                <a:gd name="T34" fmla="*/ 0 w 463"/>
                <a:gd name="T35" fmla="*/ 0 h 664"/>
                <a:gd name="T36" fmla="*/ 0 w 463"/>
                <a:gd name="T37" fmla="*/ 0 h 664"/>
                <a:gd name="T38" fmla="*/ 0 w 463"/>
                <a:gd name="T39" fmla="*/ 0 h 664"/>
                <a:gd name="T40" fmla="*/ 0 w 463"/>
                <a:gd name="T41" fmla="*/ 0 h 664"/>
                <a:gd name="T42" fmla="*/ 0 w 463"/>
                <a:gd name="T43" fmla="*/ 0 h 664"/>
                <a:gd name="T44" fmla="*/ 0 w 463"/>
                <a:gd name="T45" fmla="*/ 0 h 664"/>
                <a:gd name="T46" fmla="*/ 0 w 463"/>
                <a:gd name="T47" fmla="*/ 0 h 664"/>
                <a:gd name="T48" fmla="*/ 0 w 463"/>
                <a:gd name="T49" fmla="*/ 0 h 664"/>
                <a:gd name="T50" fmla="*/ 0 w 463"/>
                <a:gd name="T51" fmla="*/ 0 h 664"/>
                <a:gd name="T52" fmla="*/ 0 w 463"/>
                <a:gd name="T53" fmla="*/ 0 h 664"/>
                <a:gd name="T54" fmla="*/ 0 w 463"/>
                <a:gd name="T55" fmla="*/ 0 h 664"/>
                <a:gd name="T56" fmla="*/ 0 w 463"/>
                <a:gd name="T57" fmla="*/ 0 h 664"/>
                <a:gd name="T58" fmla="*/ 0 w 463"/>
                <a:gd name="T59" fmla="*/ 0 h 664"/>
                <a:gd name="T60" fmla="*/ 0 w 463"/>
                <a:gd name="T61" fmla="*/ 0 h 664"/>
                <a:gd name="T62" fmla="*/ 0 w 463"/>
                <a:gd name="T63" fmla="*/ 0 h 664"/>
                <a:gd name="T64" fmla="*/ 0 w 463"/>
                <a:gd name="T65" fmla="*/ 0 h 664"/>
                <a:gd name="T66" fmla="*/ 0 w 463"/>
                <a:gd name="T67" fmla="*/ 0 h 664"/>
                <a:gd name="T68" fmla="*/ 0 w 463"/>
                <a:gd name="T69" fmla="*/ 0 h 664"/>
                <a:gd name="T70" fmla="*/ 0 w 463"/>
                <a:gd name="T71" fmla="*/ 0 h 664"/>
                <a:gd name="T72" fmla="*/ 0 w 463"/>
                <a:gd name="T73" fmla="*/ 0 h 664"/>
                <a:gd name="T74" fmla="*/ 0 w 463"/>
                <a:gd name="T75" fmla="*/ 0 h 664"/>
                <a:gd name="T76" fmla="*/ 0 w 463"/>
                <a:gd name="T77" fmla="*/ 0 h 664"/>
                <a:gd name="T78" fmla="*/ 0 w 463"/>
                <a:gd name="T79" fmla="*/ 0 h 664"/>
                <a:gd name="T80" fmla="*/ 0 w 463"/>
                <a:gd name="T81" fmla="*/ 0 h 664"/>
                <a:gd name="T82" fmla="*/ 0 w 463"/>
                <a:gd name="T83" fmla="*/ 0 h 664"/>
                <a:gd name="T84" fmla="*/ 0 w 463"/>
                <a:gd name="T85" fmla="*/ 0 h 664"/>
                <a:gd name="T86" fmla="*/ 0 w 463"/>
                <a:gd name="T87" fmla="*/ 0 h 664"/>
                <a:gd name="T88" fmla="*/ 0 w 463"/>
                <a:gd name="T89" fmla="*/ 0 h 664"/>
                <a:gd name="T90" fmla="*/ 0 w 463"/>
                <a:gd name="T91" fmla="*/ 0 h 664"/>
                <a:gd name="T92" fmla="*/ 0 w 463"/>
                <a:gd name="T93" fmla="*/ 0 h 664"/>
                <a:gd name="T94" fmla="*/ 0 w 463"/>
                <a:gd name="T95" fmla="*/ 0 h 664"/>
                <a:gd name="T96" fmla="*/ 0 w 463"/>
                <a:gd name="T97" fmla="*/ 0 h 664"/>
                <a:gd name="T98" fmla="*/ 0 w 463"/>
                <a:gd name="T99" fmla="*/ 0 h 664"/>
                <a:gd name="T100" fmla="*/ 0 w 463"/>
                <a:gd name="T101" fmla="*/ 0 h 664"/>
                <a:gd name="T102" fmla="*/ 0 w 463"/>
                <a:gd name="T103" fmla="*/ 0 h 664"/>
                <a:gd name="T104" fmla="*/ 0 w 463"/>
                <a:gd name="T105" fmla="*/ 0 h 664"/>
                <a:gd name="T106" fmla="*/ 0 w 463"/>
                <a:gd name="T107" fmla="*/ 0 h 664"/>
                <a:gd name="T108" fmla="*/ 0 w 463"/>
                <a:gd name="T109" fmla="*/ 0 h 664"/>
                <a:gd name="T110" fmla="*/ 0 w 463"/>
                <a:gd name="T111" fmla="*/ 0 h 664"/>
                <a:gd name="T112" fmla="*/ 0 w 463"/>
                <a:gd name="T113" fmla="*/ 0 h 664"/>
                <a:gd name="T114" fmla="*/ 0 w 463"/>
                <a:gd name="T115" fmla="*/ 0 h 664"/>
                <a:gd name="T116" fmla="*/ 0 w 463"/>
                <a:gd name="T117" fmla="*/ 0 h 664"/>
                <a:gd name="T118" fmla="*/ 0 w 463"/>
                <a:gd name="T119" fmla="*/ 0 h 664"/>
                <a:gd name="T120" fmla="*/ 0 w 463"/>
                <a:gd name="T121" fmla="*/ 0 h 66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63" h="664">
                  <a:moveTo>
                    <a:pt x="463" y="460"/>
                  </a:moveTo>
                  <a:lnTo>
                    <a:pt x="463" y="471"/>
                  </a:lnTo>
                  <a:lnTo>
                    <a:pt x="462" y="483"/>
                  </a:lnTo>
                  <a:lnTo>
                    <a:pt x="461" y="492"/>
                  </a:lnTo>
                  <a:lnTo>
                    <a:pt x="459" y="503"/>
                  </a:lnTo>
                  <a:lnTo>
                    <a:pt x="456" y="514"/>
                  </a:lnTo>
                  <a:lnTo>
                    <a:pt x="453" y="524"/>
                  </a:lnTo>
                  <a:lnTo>
                    <a:pt x="450" y="533"/>
                  </a:lnTo>
                  <a:lnTo>
                    <a:pt x="447" y="543"/>
                  </a:lnTo>
                  <a:lnTo>
                    <a:pt x="441" y="551"/>
                  </a:lnTo>
                  <a:lnTo>
                    <a:pt x="437" y="561"/>
                  </a:lnTo>
                  <a:lnTo>
                    <a:pt x="432" y="570"/>
                  </a:lnTo>
                  <a:lnTo>
                    <a:pt x="426" y="577"/>
                  </a:lnTo>
                  <a:lnTo>
                    <a:pt x="420" y="586"/>
                  </a:lnTo>
                  <a:lnTo>
                    <a:pt x="412" y="593"/>
                  </a:lnTo>
                  <a:lnTo>
                    <a:pt x="406" y="600"/>
                  </a:lnTo>
                  <a:lnTo>
                    <a:pt x="399" y="607"/>
                  </a:lnTo>
                  <a:lnTo>
                    <a:pt x="381" y="620"/>
                  </a:lnTo>
                  <a:lnTo>
                    <a:pt x="364" y="631"/>
                  </a:lnTo>
                  <a:lnTo>
                    <a:pt x="345" y="640"/>
                  </a:lnTo>
                  <a:lnTo>
                    <a:pt x="324" y="649"/>
                  </a:lnTo>
                  <a:lnTo>
                    <a:pt x="313" y="652"/>
                  </a:lnTo>
                  <a:lnTo>
                    <a:pt x="302" y="655"/>
                  </a:lnTo>
                  <a:lnTo>
                    <a:pt x="290" y="657"/>
                  </a:lnTo>
                  <a:lnTo>
                    <a:pt x="279" y="660"/>
                  </a:lnTo>
                  <a:lnTo>
                    <a:pt x="254" y="663"/>
                  </a:lnTo>
                  <a:lnTo>
                    <a:pt x="228" y="664"/>
                  </a:lnTo>
                  <a:lnTo>
                    <a:pt x="213" y="664"/>
                  </a:lnTo>
                  <a:lnTo>
                    <a:pt x="198" y="663"/>
                  </a:lnTo>
                  <a:lnTo>
                    <a:pt x="183" y="662"/>
                  </a:lnTo>
                  <a:lnTo>
                    <a:pt x="168" y="660"/>
                  </a:lnTo>
                  <a:lnTo>
                    <a:pt x="153" y="657"/>
                  </a:lnTo>
                  <a:lnTo>
                    <a:pt x="138" y="654"/>
                  </a:lnTo>
                  <a:lnTo>
                    <a:pt x="123" y="651"/>
                  </a:lnTo>
                  <a:lnTo>
                    <a:pt x="108" y="647"/>
                  </a:lnTo>
                  <a:lnTo>
                    <a:pt x="78" y="638"/>
                  </a:lnTo>
                  <a:lnTo>
                    <a:pt x="51" y="627"/>
                  </a:lnTo>
                  <a:lnTo>
                    <a:pt x="38" y="621"/>
                  </a:lnTo>
                  <a:lnTo>
                    <a:pt x="25" y="615"/>
                  </a:lnTo>
                  <a:lnTo>
                    <a:pt x="12" y="608"/>
                  </a:lnTo>
                  <a:lnTo>
                    <a:pt x="0" y="602"/>
                  </a:lnTo>
                  <a:lnTo>
                    <a:pt x="38" y="529"/>
                  </a:lnTo>
                  <a:lnTo>
                    <a:pt x="61" y="543"/>
                  </a:lnTo>
                  <a:lnTo>
                    <a:pt x="86" y="555"/>
                  </a:lnTo>
                  <a:lnTo>
                    <a:pt x="111" y="564"/>
                  </a:lnTo>
                  <a:lnTo>
                    <a:pt x="135" y="573"/>
                  </a:lnTo>
                  <a:lnTo>
                    <a:pt x="160" y="579"/>
                  </a:lnTo>
                  <a:lnTo>
                    <a:pt x="184" y="584"/>
                  </a:lnTo>
                  <a:lnTo>
                    <a:pt x="210" y="587"/>
                  </a:lnTo>
                  <a:lnTo>
                    <a:pt x="235" y="588"/>
                  </a:lnTo>
                  <a:lnTo>
                    <a:pt x="249" y="587"/>
                  </a:lnTo>
                  <a:lnTo>
                    <a:pt x="263" y="586"/>
                  </a:lnTo>
                  <a:lnTo>
                    <a:pt x="274" y="584"/>
                  </a:lnTo>
                  <a:lnTo>
                    <a:pt x="286" y="580"/>
                  </a:lnTo>
                  <a:lnTo>
                    <a:pt x="298" y="576"/>
                  </a:lnTo>
                  <a:lnTo>
                    <a:pt x="308" y="572"/>
                  </a:lnTo>
                  <a:lnTo>
                    <a:pt x="317" y="565"/>
                  </a:lnTo>
                  <a:lnTo>
                    <a:pt x="327" y="559"/>
                  </a:lnTo>
                  <a:lnTo>
                    <a:pt x="334" y="551"/>
                  </a:lnTo>
                  <a:lnTo>
                    <a:pt x="342" y="543"/>
                  </a:lnTo>
                  <a:lnTo>
                    <a:pt x="347" y="534"/>
                  </a:lnTo>
                  <a:lnTo>
                    <a:pt x="353" y="525"/>
                  </a:lnTo>
                  <a:lnTo>
                    <a:pt x="356" y="515"/>
                  </a:lnTo>
                  <a:lnTo>
                    <a:pt x="359" y="504"/>
                  </a:lnTo>
                  <a:lnTo>
                    <a:pt x="360" y="492"/>
                  </a:lnTo>
                  <a:lnTo>
                    <a:pt x="361" y="481"/>
                  </a:lnTo>
                  <a:lnTo>
                    <a:pt x="360" y="470"/>
                  </a:lnTo>
                  <a:lnTo>
                    <a:pt x="359" y="460"/>
                  </a:lnTo>
                  <a:lnTo>
                    <a:pt x="358" y="451"/>
                  </a:lnTo>
                  <a:lnTo>
                    <a:pt x="355" y="442"/>
                  </a:lnTo>
                  <a:lnTo>
                    <a:pt x="351" y="435"/>
                  </a:lnTo>
                  <a:lnTo>
                    <a:pt x="347" y="427"/>
                  </a:lnTo>
                  <a:lnTo>
                    <a:pt x="342" y="420"/>
                  </a:lnTo>
                  <a:lnTo>
                    <a:pt x="336" y="413"/>
                  </a:lnTo>
                  <a:lnTo>
                    <a:pt x="330" y="408"/>
                  </a:lnTo>
                  <a:lnTo>
                    <a:pt x="323" y="402"/>
                  </a:lnTo>
                  <a:lnTo>
                    <a:pt x="314" y="397"/>
                  </a:lnTo>
                  <a:lnTo>
                    <a:pt x="304" y="393"/>
                  </a:lnTo>
                  <a:lnTo>
                    <a:pt x="295" y="389"/>
                  </a:lnTo>
                  <a:lnTo>
                    <a:pt x="284" y="384"/>
                  </a:lnTo>
                  <a:lnTo>
                    <a:pt x="271" y="381"/>
                  </a:lnTo>
                  <a:lnTo>
                    <a:pt x="258" y="378"/>
                  </a:lnTo>
                  <a:lnTo>
                    <a:pt x="181" y="362"/>
                  </a:lnTo>
                  <a:lnTo>
                    <a:pt x="162" y="357"/>
                  </a:lnTo>
                  <a:lnTo>
                    <a:pt x="145" y="352"/>
                  </a:lnTo>
                  <a:lnTo>
                    <a:pt x="129" y="346"/>
                  </a:lnTo>
                  <a:lnTo>
                    <a:pt x="113" y="338"/>
                  </a:lnTo>
                  <a:lnTo>
                    <a:pt x="99" y="331"/>
                  </a:lnTo>
                  <a:lnTo>
                    <a:pt x="86" y="321"/>
                  </a:lnTo>
                  <a:lnTo>
                    <a:pt x="74" y="311"/>
                  </a:lnTo>
                  <a:lnTo>
                    <a:pt x="63" y="301"/>
                  </a:lnTo>
                  <a:lnTo>
                    <a:pt x="55" y="289"/>
                  </a:lnTo>
                  <a:lnTo>
                    <a:pt x="46" y="277"/>
                  </a:lnTo>
                  <a:lnTo>
                    <a:pt x="40" y="264"/>
                  </a:lnTo>
                  <a:lnTo>
                    <a:pt x="33" y="250"/>
                  </a:lnTo>
                  <a:lnTo>
                    <a:pt x="29" y="236"/>
                  </a:lnTo>
                  <a:lnTo>
                    <a:pt x="26" y="223"/>
                  </a:lnTo>
                  <a:lnTo>
                    <a:pt x="25" y="206"/>
                  </a:lnTo>
                  <a:lnTo>
                    <a:pt x="24" y="190"/>
                  </a:lnTo>
                  <a:lnTo>
                    <a:pt x="24" y="181"/>
                  </a:lnTo>
                  <a:lnTo>
                    <a:pt x="25" y="170"/>
                  </a:lnTo>
                  <a:lnTo>
                    <a:pt x="26" y="160"/>
                  </a:lnTo>
                  <a:lnTo>
                    <a:pt x="28" y="151"/>
                  </a:lnTo>
                  <a:lnTo>
                    <a:pt x="30" y="141"/>
                  </a:lnTo>
                  <a:lnTo>
                    <a:pt x="33" y="131"/>
                  </a:lnTo>
                  <a:lnTo>
                    <a:pt x="37" y="123"/>
                  </a:lnTo>
                  <a:lnTo>
                    <a:pt x="40" y="113"/>
                  </a:lnTo>
                  <a:lnTo>
                    <a:pt x="49" y="97"/>
                  </a:lnTo>
                  <a:lnTo>
                    <a:pt x="59" y="81"/>
                  </a:lnTo>
                  <a:lnTo>
                    <a:pt x="72" y="67"/>
                  </a:lnTo>
                  <a:lnTo>
                    <a:pt x="86" y="53"/>
                  </a:lnTo>
                  <a:lnTo>
                    <a:pt x="101" y="41"/>
                  </a:lnTo>
                  <a:lnTo>
                    <a:pt x="118" y="32"/>
                  </a:lnTo>
                  <a:lnTo>
                    <a:pt x="136" y="22"/>
                  </a:lnTo>
                  <a:lnTo>
                    <a:pt x="155" y="15"/>
                  </a:lnTo>
                  <a:lnTo>
                    <a:pt x="176" y="8"/>
                  </a:lnTo>
                  <a:lnTo>
                    <a:pt x="198" y="4"/>
                  </a:lnTo>
                  <a:lnTo>
                    <a:pt x="221" y="1"/>
                  </a:lnTo>
                  <a:lnTo>
                    <a:pt x="244" y="0"/>
                  </a:lnTo>
                  <a:lnTo>
                    <a:pt x="269" y="1"/>
                  </a:lnTo>
                  <a:lnTo>
                    <a:pt x="294" y="3"/>
                  </a:lnTo>
                  <a:lnTo>
                    <a:pt x="319" y="7"/>
                  </a:lnTo>
                  <a:lnTo>
                    <a:pt x="344" y="14"/>
                  </a:lnTo>
                  <a:lnTo>
                    <a:pt x="369" y="21"/>
                  </a:lnTo>
                  <a:lnTo>
                    <a:pt x="392" y="30"/>
                  </a:lnTo>
                  <a:lnTo>
                    <a:pt x="414" y="39"/>
                  </a:lnTo>
                  <a:lnTo>
                    <a:pt x="435" y="50"/>
                  </a:lnTo>
                  <a:lnTo>
                    <a:pt x="399" y="122"/>
                  </a:lnTo>
                  <a:lnTo>
                    <a:pt x="378" y="113"/>
                  </a:lnTo>
                  <a:lnTo>
                    <a:pt x="358" y="105"/>
                  </a:lnTo>
                  <a:lnTo>
                    <a:pt x="339" y="96"/>
                  </a:lnTo>
                  <a:lnTo>
                    <a:pt x="320" y="90"/>
                  </a:lnTo>
                  <a:lnTo>
                    <a:pt x="301" y="84"/>
                  </a:lnTo>
                  <a:lnTo>
                    <a:pt x="283" y="80"/>
                  </a:lnTo>
                  <a:lnTo>
                    <a:pt x="263" y="78"/>
                  </a:lnTo>
                  <a:lnTo>
                    <a:pt x="242" y="77"/>
                  </a:lnTo>
                  <a:lnTo>
                    <a:pt x="229" y="78"/>
                  </a:lnTo>
                  <a:lnTo>
                    <a:pt x="217" y="79"/>
                  </a:lnTo>
                  <a:lnTo>
                    <a:pt x="205" y="81"/>
                  </a:lnTo>
                  <a:lnTo>
                    <a:pt x="194" y="84"/>
                  </a:lnTo>
                  <a:lnTo>
                    <a:pt x="183" y="89"/>
                  </a:lnTo>
                  <a:lnTo>
                    <a:pt x="174" y="93"/>
                  </a:lnTo>
                  <a:lnTo>
                    <a:pt x="165" y="99"/>
                  </a:lnTo>
                  <a:lnTo>
                    <a:pt x="157" y="106"/>
                  </a:lnTo>
                  <a:lnTo>
                    <a:pt x="149" y="112"/>
                  </a:lnTo>
                  <a:lnTo>
                    <a:pt x="143" y="121"/>
                  </a:lnTo>
                  <a:lnTo>
                    <a:pt x="137" y="129"/>
                  </a:lnTo>
                  <a:lnTo>
                    <a:pt x="133" y="138"/>
                  </a:lnTo>
                  <a:lnTo>
                    <a:pt x="130" y="148"/>
                  </a:lnTo>
                  <a:lnTo>
                    <a:pt x="127" y="157"/>
                  </a:lnTo>
                  <a:lnTo>
                    <a:pt x="125" y="168"/>
                  </a:lnTo>
                  <a:lnTo>
                    <a:pt x="125" y="180"/>
                  </a:lnTo>
                  <a:lnTo>
                    <a:pt x="125" y="188"/>
                  </a:lnTo>
                  <a:lnTo>
                    <a:pt x="127" y="197"/>
                  </a:lnTo>
                  <a:lnTo>
                    <a:pt x="128" y="204"/>
                  </a:lnTo>
                  <a:lnTo>
                    <a:pt x="130" y="212"/>
                  </a:lnTo>
                  <a:lnTo>
                    <a:pt x="133" y="219"/>
                  </a:lnTo>
                  <a:lnTo>
                    <a:pt x="136" y="226"/>
                  </a:lnTo>
                  <a:lnTo>
                    <a:pt x="140" y="232"/>
                  </a:lnTo>
                  <a:lnTo>
                    <a:pt x="145" y="238"/>
                  </a:lnTo>
                  <a:lnTo>
                    <a:pt x="150" y="243"/>
                  </a:lnTo>
                  <a:lnTo>
                    <a:pt x="157" y="248"/>
                  </a:lnTo>
                  <a:lnTo>
                    <a:pt x="164" y="253"/>
                  </a:lnTo>
                  <a:lnTo>
                    <a:pt x="173" y="257"/>
                  </a:lnTo>
                  <a:lnTo>
                    <a:pt x="181" y="260"/>
                  </a:lnTo>
                  <a:lnTo>
                    <a:pt x="192" y="263"/>
                  </a:lnTo>
                  <a:lnTo>
                    <a:pt x="203" y="266"/>
                  </a:lnTo>
                  <a:lnTo>
                    <a:pt x="214" y="270"/>
                  </a:lnTo>
                  <a:lnTo>
                    <a:pt x="297" y="287"/>
                  </a:lnTo>
                  <a:lnTo>
                    <a:pt x="317" y="292"/>
                  </a:lnTo>
                  <a:lnTo>
                    <a:pt x="336" y="298"/>
                  </a:lnTo>
                  <a:lnTo>
                    <a:pt x="354" y="304"/>
                  </a:lnTo>
                  <a:lnTo>
                    <a:pt x="370" y="310"/>
                  </a:lnTo>
                  <a:lnTo>
                    <a:pt x="385" y="319"/>
                  </a:lnTo>
                  <a:lnTo>
                    <a:pt x="399" y="327"/>
                  </a:lnTo>
                  <a:lnTo>
                    <a:pt x="410" y="337"/>
                  </a:lnTo>
                  <a:lnTo>
                    <a:pt x="422" y="348"/>
                  </a:lnTo>
                  <a:lnTo>
                    <a:pt x="432" y="359"/>
                  </a:lnTo>
                  <a:lnTo>
                    <a:pt x="439" y="371"/>
                  </a:lnTo>
                  <a:lnTo>
                    <a:pt x="447" y="384"/>
                  </a:lnTo>
                  <a:lnTo>
                    <a:pt x="453" y="397"/>
                  </a:lnTo>
                  <a:lnTo>
                    <a:pt x="457" y="412"/>
                  </a:lnTo>
                  <a:lnTo>
                    <a:pt x="461" y="427"/>
                  </a:lnTo>
                  <a:lnTo>
                    <a:pt x="463" y="443"/>
                  </a:lnTo>
                  <a:lnTo>
                    <a:pt x="463" y="460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30">
              <a:extLst>
                <a:ext uri="{FF2B5EF4-FFF2-40B4-BE49-F238E27FC236}">
                  <a16:creationId xmlns:a16="http://schemas.microsoft.com/office/drawing/2014/main" id="{E888ACA9-FF7C-992D-28DE-2872D28E05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5" y="2118"/>
              <a:ext cx="12" cy="68"/>
            </a:xfrm>
            <a:custGeom>
              <a:avLst/>
              <a:gdLst>
                <a:gd name="T0" fmla="*/ 0 w 152"/>
                <a:gd name="T1" fmla="*/ 0 h 890"/>
                <a:gd name="T2" fmla="*/ 0 w 152"/>
                <a:gd name="T3" fmla="*/ 0 h 890"/>
                <a:gd name="T4" fmla="*/ 0 w 152"/>
                <a:gd name="T5" fmla="*/ 0 h 890"/>
                <a:gd name="T6" fmla="*/ 0 w 152"/>
                <a:gd name="T7" fmla="*/ 0 h 890"/>
                <a:gd name="T8" fmla="*/ 0 w 152"/>
                <a:gd name="T9" fmla="*/ 0 h 890"/>
                <a:gd name="T10" fmla="*/ 0 w 152"/>
                <a:gd name="T11" fmla="*/ 0 h 890"/>
                <a:gd name="T12" fmla="*/ 0 w 152"/>
                <a:gd name="T13" fmla="*/ 0 h 890"/>
                <a:gd name="T14" fmla="*/ 0 w 152"/>
                <a:gd name="T15" fmla="*/ 0 h 890"/>
                <a:gd name="T16" fmla="*/ 0 w 152"/>
                <a:gd name="T17" fmla="*/ 0 h 890"/>
                <a:gd name="T18" fmla="*/ 0 w 152"/>
                <a:gd name="T19" fmla="*/ 0 h 890"/>
                <a:gd name="T20" fmla="*/ 0 w 152"/>
                <a:gd name="T21" fmla="*/ 0 h 890"/>
                <a:gd name="T22" fmla="*/ 0 w 152"/>
                <a:gd name="T23" fmla="*/ 0 h 890"/>
                <a:gd name="T24" fmla="*/ 0 w 152"/>
                <a:gd name="T25" fmla="*/ 0 h 890"/>
                <a:gd name="T26" fmla="*/ 0 w 152"/>
                <a:gd name="T27" fmla="*/ 0 h 890"/>
                <a:gd name="T28" fmla="*/ 0 w 152"/>
                <a:gd name="T29" fmla="*/ 0 h 890"/>
                <a:gd name="T30" fmla="*/ 0 w 152"/>
                <a:gd name="T31" fmla="*/ 0 h 890"/>
                <a:gd name="T32" fmla="*/ 0 w 152"/>
                <a:gd name="T33" fmla="*/ 0 h 890"/>
                <a:gd name="T34" fmla="*/ 0 w 152"/>
                <a:gd name="T35" fmla="*/ 0 h 890"/>
                <a:gd name="T36" fmla="*/ 0 w 152"/>
                <a:gd name="T37" fmla="*/ 0 h 890"/>
                <a:gd name="T38" fmla="*/ 0 w 152"/>
                <a:gd name="T39" fmla="*/ 0 h 890"/>
                <a:gd name="T40" fmla="*/ 0 w 152"/>
                <a:gd name="T41" fmla="*/ 0 h 890"/>
                <a:gd name="T42" fmla="*/ 0 w 152"/>
                <a:gd name="T43" fmla="*/ 0 h 890"/>
                <a:gd name="T44" fmla="*/ 0 w 152"/>
                <a:gd name="T45" fmla="*/ 0 h 890"/>
                <a:gd name="T46" fmla="*/ 0 w 152"/>
                <a:gd name="T47" fmla="*/ 0 h 890"/>
                <a:gd name="T48" fmla="*/ 0 w 152"/>
                <a:gd name="T49" fmla="*/ 0 h 890"/>
                <a:gd name="T50" fmla="*/ 0 w 152"/>
                <a:gd name="T51" fmla="*/ 0 h 890"/>
                <a:gd name="T52" fmla="*/ 0 w 152"/>
                <a:gd name="T53" fmla="*/ 0 h 890"/>
                <a:gd name="T54" fmla="*/ 0 w 152"/>
                <a:gd name="T55" fmla="*/ 0 h 890"/>
                <a:gd name="T56" fmla="*/ 0 w 152"/>
                <a:gd name="T57" fmla="*/ 0 h 890"/>
                <a:gd name="T58" fmla="*/ 0 w 152"/>
                <a:gd name="T59" fmla="*/ 0 h 890"/>
                <a:gd name="T60" fmla="*/ 0 w 152"/>
                <a:gd name="T61" fmla="*/ 0 h 890"/>
                <a:gd name="T62" fmla="*/ 0 w 152"/>
                <a:gd name="T63" fmla="*/ 0 h 890"/>
                <a:gd name="T64" fmla="*/ 0 w 152"/>
                <a:gd name="T65" fmla="*/ 0 h 890"/>
                <a:gd name="T66" fmla="*/ 0 w 152"/>
                <a:gd name="T67" fmla="*/ 0 h 890"/>
                <a:gd name="T68" fmla="*/ 0 w 152"/>
                <a:gd name="T69" fmla="*/ 0 h 89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52" h="890">
                  <a:moveTo>
                    <a:pt x="24" y="890"/>
                  </a:moveTo>
                  <a:lnTo>
                    <a:pt x="24" y="271"/>
                  </a:lnTo>
                  <a:lnTo>
                    <a:pt x="126" y="255"/>
                  </a:lnTo>
                  <a:lnTo>
                    <a:pt x="126" y="890"/>
                  </a:lnTo>
                  <a:lnTo>
                    <a:pt x="24" y="890"/>
                  </a:lnTo>
                  <a:close/>
                  <a:moveTo>
                    <a:pt x="152" y="77"/>
                  </a:moveTo>
                  <a:lnTo>
                    <a:pt x="152" y="84"/>
                  </a:lnTo>
                  <a:lnTo>
                    <a:pt x="151" y="93"/>
                  </a:lnTo>
                  <a:lnTo>
                    <a:pt x="149" y="99"/>
                  </a:lnTo>
                  <a:lnTo>
                    <a:pt x="147" y="107"/>
                  </a:lnTo>
                  <a:lnTo>
                    <a:pt x="144" y="113"/>
                  </a:lnTo>
                  <a:lnTo>
                    <a:pt x="141" y="119"/>
                  </a:lnTo>
                  <a:lnTo>
                    <a:pt x="136" y="125"/>
                  </a:lnTo>
                  <a:lnTo>
                    <a:pt x="131" y="131"/>
                  </a:lnTo>
                  <a:lnTo>
                    <a:pt x="126" y="135"/>
                  </a:lnTo>
                  <a:lnTo>
                    <a:pt x="119" y="141"/>
                  </a:lnTo>
                  <a:lnTo>
                    <a:pt x="113" y="144"/>
                  </a:lnTo>
                  <a:lnTo>
                    <a:pt x="106" y="147"/>
                  </a:lnTo>
                  <a:lnTo>
                    <a:pt x="99" y="149"/>
                  </a:lnTo>
                  <a:lnTo>
                    <a:pt x="92" y="152"/>
                  </a:lnTo>
                  <a:lnTo>
                    <a:pt x="85" y="153"/>
                  </a:lnTo>
                  <a:lnTo>
                    <a:pt x="76" y="153"/>
                  </a:lnTo>
                  <a:lnTo>
                    <a:pt x="69" y="153"/>
                  </a:lnTo>
                  <a:lnTo>
                    <a:pt x="61" y="152"/>
                  </a:lnTo>
                  <a:lnTo>
                    <a:pt x="54" y="149"/>
                  </a:lnTo>
                  <a:lnTo>
                    <a:pt x="46" y="147"/>
                  </a:lnTo>
                  <a:lnTo>
                    <a:pt x="40" y="144"/>
                  </a:lnTo>
                  <a:lnTo>
                    <a:pt x="34" y="141"/>
                  </a:lnTo>
                  <a:lnTo>
                    <a:pt x="28" y="135"/>
                  </a:lnTo>
                  <a:lnTo>
                    <a:pt x="22" y="131"/>
                  </a:lnTo>
                  <a:lnTo>
                    <a:pt x="18" y="125"/>
                  </a:lnTo>
                  <a:lnTo>
                    <a:pt x="12" y="119"/>
                  </a:lnTo>
                  <a:lnTo>
                    <a:pt x="9" y="113"/>
                  </a:lnTo>
                  <a:lnTo>
                    <a:pt x="6" y="107"/>
                  </a:lnTo>
                  <a:lnTo>
                    <a:pt x="4" y="100"/>
                  </a:lnTo>
                  <a:lnTo>
                    <a:pt x="1" y="93"/>
                  </a:lnTo>
                  <a:lnTo>
                    <a:pt x="0" y="85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1" y="63"/>
                  </a:lnTo>
                  <a:lnTo>
                    <a:pt x="4" y="55"/>
                  </a:lnTo>
                  <a:lnTo>
                    <a:pt x="6" y="48"/>
                  </a:lnTo>
                  <a:lnTo>
                    <a:pt x="9" y="41"/>
                  </a:lnTo>
                  <a:lnTo>
                    <a:pt x="12" y="35"/>
                  </a:lnTo>
                  <a:lnTo>
                    <a:pt x="18" y="28"/>
                  </a:lnTo>
                  <a:lnTo>
                    <a:pt x="22" y="23"/>
                  </a:lnTo>
                  <a:lnTo>
                    <a:pt x="28" y="18"/>
                  </a:lnTo>
                  <a:lnTo>
                    <a:pt x="34" y="13"/>
                  </a:lnTo>
                  <a:lnTo>
                    <a:pt x="40" y="9"/>
                  </a:lnTo>
                  <a:lnTo>
                    <a:pt x="46" y="6"/>
                  </a:lnTo>
                  <a:lnTo>
                    <a:pt x="54" y="4"/>
                  </a:lnTo>
                  <a:lnTo>
                    <a:pt x="61" y="2"/>
                  </a:lnTo>
                  <a:lnTo>
                    <a:pt x="69" y="0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92" y="2"/>
                  </a:lnTo>
                  <a:lnTo>
                    <a:pt x="99" y="4"/>
                  </a:lnTo>
                  <a:lnTo>
                    <a:pt x="106" y="6"/>
                  </a:lnTo>
                  <a:lnTo>
                    <a:pt x="113" y="9"/>
                  </a:lnTo>
                  <a:lnTo>
                    <a:pt x="119" y="12"/>
                  </a:lnTo>
                  <a:lnTo>
                    <a:pt x="126" y="18"/>
                  </a:lnTo>
                  <a:lnTo>
                    <a:pt x="131" y="22"/>
                  </a:lnTo>
                  <a:lnTo>
                    <a:pt x="136" y="28"/>
                  </a:lnTo>
                  <a:lnTo>
                    <a:pt x="141" y="34"/>
                  </a:lnTo>
                  <a:lnTo>
                    <a:pt x="144" y="40"/>
                  </a:lnTo>
                  <a:lnTo>
                    <a:pt x="147" y="47"/>
                  </a:lnTo>
                  <a:lnTo>
                    <a:pt x="149" y="54"/>
                  </a:lnTo>
                  <a:lnTo>
                    <a:pt x="151" y="62"/>
                  </a:lnTo>
                  <a:lnTo>
                    <a:pt x="152" y="69"/>
                  </a:lnTo>
                  <a:lnTo>
                    <a:pt x="152" y="77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31">
              <a:extLst>
                <a:ext uri="{FF2B5EF4-FFF2-40B4-BE49-F238E27FC236}">
                  <a16:creationId xmlns:a16="http://schemas.microsoft.com/office/drawing/2014/main" id="{20DE08D0-9A20-D32B-7DB1-ED37A60C8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6" y="2125"/>
              <a:ext cx="26" cy="63"/>
            </a:xfrm>
            <a:custGeom>
              <a:avLst/>
              <a:gdLst>
                <a:gd name="T0" fmla="*/ 0 w 337"/>
                <a:gd name="T1" fmla="*/ 0 h 821"/>
                <a:gd name="T2" fmla="*/ 0 w 337"/>
                <a:gd name="T3" fmla="*/ 0 h 821"/>
                <a:gd name="T4" fmla="*/ 0 w 337"/>
                <a:gd name="T5" fmla="*/ 0 h 821"/>
                <a:gd name="T6" fmla="*/ 0 w 337"/>
                <a:gd name="T7" fmla="*/ 0 h 821"/>
                <a:gd name="T8" fmla="*/ 0 w 337"/>
                <a:gd name="T9" fmla="*/ 0 h 821"/>
                <a:gd name="T10" fmla="*/ 0 w 337"/>
                <a:gd name="T11" fmla="*/ 0 h 821"/>
                <a:gd name="T12" fmla="*/ 0 w 337"/>
                <a:gd name="T13" fmla="*/ 0 h 821"/>
                <a:gd name="T14" fmla="*/ 0 w 337"/>
                <a:gd name="T15" fmla="*/ 0 h 821"/>
                <a:gd name="T16" fmla="*/ 0 w 337"/>
                <a:gd name="T17" fmla="*/ 0 h 821"/>
                <a:gd name="T18" fmla="*/ 0 w 337"/>
                <a:gd name="T19" fmla="*/ 0 h 821"/>
                <a:gd name="T20" fmla="*/ 0 w 337"/>
                <a:gd name="T21" fmla="*/ 0 h 821"/>
                <a:gd name="T22" fmla="*/ 0 w 337"/>
                <a:gd name="T23" fmla="*/ 0 h 821"/>
                <a:gd name="T24" fmla="*/ 0 w 337"/>
                <a:gd name="T25" fmla="*/ 0 h 821"/>
                <a:gd name="T26" fmla="*/ 0 w 337"/>
                <a:gd name="T27" fmla="*/ 0 h 821"/>
                <a:gd name="T28" fmla="*/ 0 w 337"/>
                <a:gd name="T29" fmla="*/ 0 h 821"/>
                <a:gd name="T30" fmla="*/ 0 w 337"/>
                <a:gd name="T31" fmla="*/ 0 h 821"/>
                <a:gd name="T32" fmla="*/ 0 w 337"/>
                <a:gd name="T33" fmla="*/ 0 h 821"/>
                <a:gd name="T34" fmla="*/ 0 w 337"/>
                <a:gd name="T35" fmla="*/ 0 h 821"/>
                <a:gd name="T36" fmla="*/ 0 w 337"/>
                <a:gd name="T37" fmla="*/ 0 h 821"/>
                <a:gd name="T38" fmla="*/ 0 w 337"/>
                <a:gd name="T39" fmla="*/ 0 h 821"/>
                <a:gd name="T40" fmla="*/ 0 w 337"/>
                <a:gd name="T41" fmla="*/ 0 h 821"/>
                <a:gd name="T42" fmla="*/ 0 w 337"/>
                <a:gd name="T43" fmla="*/ 0 h 821"/>
                <a:gd name="T44" fmla="*/ 0 w 337"/>
                <a:gd name="T45" fmla="*/ 0 h 821"/>
                <a:gd name="T46" fmla="*/ 0 w 337"/>
                <a:gd name="T47" fmla="*/ 0 h 821"/>
                <a:gd name="T48" fmla="*/ 0 w 337"/>
                <a:gd name="T49" fmla="*/ 0 h 821"/>
                <a:gd name="T50" fmla="*/ 0 w 337"/>
                <a:gd name="T51" fmla="*/ 0 h 821"/>
                <a:gd name="T52" fmla="*/ 0 w 337"/>
                <a:gd name="T53" fmla="*/ 0 h 821"/>
                <a:gd name="T54" fmla="*/ 0 w 337"/>
                <a:gd name="T55" fmla="*/ 0 h 821"/>
                <a:gd name="T56" fmla="*/ 0 w 337"/>
                <a:gd name="T57" fmla="*/ 0 h 821"/>
                <a:gd name="T58" fmla="*/ 0 w 337"/>
                <a:gd name="T59" fmla="*/ 0 h 821"/>
                <a:gd name="T60" fmla="*/ 0 w 337"/>
                <a:gd name="T61" fmla="*/ 0 h 821"/>
                <a:gd name="T62" fmla="*/ 0 w 337"/>
                <a:gd name="T63" fmla="*/ 0 h 821"/>
                <a:gd name="T64" fmla="*/ 0 w 337"/>
                <a:gd name="T65" fmla="*/ 0 h 821"/>
                <a:gd name="T66" fmla="*/ 0 w 337"/>
                <a:gd name="T67" fmla="*/ 0 h 821"/>
                <a:gd name="T68" fmla="*/ 0 w 337"/>
                <a:gd name="T69" fmla="*/ 0 h 821"/>
                <a:gd name="T70" fmla="*/ 0 w 337"/>
                <a:gd name="T71" fmla="*/ 0 h 821"/>
                <a:gd name="T72" fmla="*/ 0 w 337"/>
                <a:gd name="T73" fmla="*/ 0 h 821"/>
                <a:gd name="T74" fmla="*/ 0 w 337"/>
                <a:gd name="T75" fmla="*/ 0 h 821"/>
                <a:gd name="T76" fmla="*/ 0 w 337"/>
                <a:gd name="T77" fmla="*/ 0 h 821"/>
                <a:gd name="T78" fmla="*/ 0 w 337"/>
                <a:gd name="T79" fmla="*/ 0 h 821"/>
                <a:gd name="T80" fmla="*/ 0 w 337"/>
                <a:gd name="T81" fmla="*/ 0 h 821"/>
                <a:gd name="T82" fmla="*/ 0 w 337"/>
                <a:gd name="T83" fmla="*/ 0 h 821"/>
                <a:gd name="T84" fmla="*/ 0 w 337"/>
                <a:gd name="T85" fmla="*/ 0 h 82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37" h="821">
                  <a:moveTo>
                    <a:pt x="307" y="253"/>
                  </a:moveTo>
                  <a:lnTo>
                    <a:pt x="176" y="253"/>
                  </a:lnTo>
                  <a:lnTo>
                    <a:pt x="176" y="654"/>
                  </a:lnTo>
                  <a:lnTo>
                    <a:pt x="177" y="667"/>
                  </a:lnTo>
                  <a:lnTo>
                    <a:pt x="177" y="678"/>
                  </a:lnTo>
                  <a:lnTo>
                    <a:pt x="179" y="688"/>
                  </a:lnTo>
                  <a:lnTo>
                    <a:pt x="181" y="698"/>
                  </a:lnTo>
                  <a:lnTo>
                    <a:pt x="183" y="706"/>
                  </a:lnTo>
                  <a:lnTo>
                    <a:pt x="186" y="714"/>
                  </a:lnTo>
                  <a:lnTo>
                    <a:pt x="189" y="720"/>
                  </a:lnTo>
                  <a:lnTo>
                    <a:pt x="193" y="726"/>
                  </a:lnTo>
                  <a:lnTo>
                    <a:pt x="198" y="731"/>
                  </a:lnTo>
                  <a:lnTo>
                    <a:pt x="204" y="735"/>
                  </a:lnTo>
                  <a:lnTo>
                    <a:pt x="210" y="738"/>
                  </a:lnTo>
                  <a:lnTo>
                    <a:pt x="218" y="741"/>
                  </a:lnTo>
                  <a:lnTo>
                    <a:pt x="225" y="744"/>
                  </a:lnTo>
                  <a:lnTo>
                    <a:pt x="235" y="745"/>
                  </a:lnTo>
                  <a:lnTo>
                    <a:pt x="246" y="746"/>
                  </a:lnTo>
                  <a:lnTo>
                    <a:pt x="257" y="746"/>
                  </a:lnTo>
                  <a:lnTo>
                    <a:pt x="266" y="746"/>
                  </a:lnTo>
                  <a:lnTo>
                    <a:pt x="276" y="745"/>
                  </a:lnTo>
                  <a:lnTo>
                    <a:pt x="283" y="745"/>
                  </a:lnTo>
                  <a:lnTo>
                    <a:pt x="291" y="743"/>
                  </a:lnTo>
                  <a:lnTo>
                    <a:pt x="304" y="740"/>
                  </a:lnTo>
                  <a:lnTo>
                    <a:pt x="318" y="733"/>
                  </a:lnTo>
                  <a:lnTo>
                    <a:pt x="332" y="796"/>
                  </a:lnTo>
                  <a:lnTo>
                    <a:pt x="320" y="802"/>
                  </a:lnTo>
                  <a:lnTo>
                    <a:pt x="307" y="807"/>
                  </a:lnTo>
                  <a:lnTo>
                    <a:pt x="294" y="811"/>
                  </a:lnTo>
                  <a:lnTo>
                    <a:pt x="280" y="814"/>
                  </a:lnTo>
                  <a:lnTo>
                    <a:pt x="266" y="818"/>
                  </a:lnTo>
                  <a:lnTo>
                    <a:pt x="252" y="820"/>
                  </a:lnTo>
                  <a:lnTo>
                    <a:pt x="237" y="821"/>
                  </a:lnTo>
                  <a:lnTo>
                    <a:pt x="221" y="821"/>
                  </a:lnTo>
                  <a:lnTo>
                    <a:pt x="209" y="821"/>
                  </a:lnTo>
                  <a:lnTo>
                    <a:pt x="198" y="820"/>
                  </a:lnTo>
                  <a:lnTo>
                    <a:pt x="187" y="819"/>
                  </a:lnTo>
                  <a:lnTo>
                    <a:pt x="177" y="817"/>
                  </a:lnTo>
                  <a:lnTo>
                    <a:pt x="168" y="814"/>
                  </a:lnTo>
                  <a:lnTo>
                    <a:pt x="158" y="811"/>
                  </a:lnTo>
                  <a:lnTo>
                    <a:pt x="149" y="808"/>
                  </a:lnTo>
                  <a:lnTo>
                    <a:pt x="141" y="804"/>
                  </a:lnTo>
                  <a:lnTo>
                    <a:pt x="132" y="799"/>
                  </a:lnTo>
                  <a:lnTo>
                    <a:pt x="126" y="794"/>
                  </a:lnTo>
                  <a:lnTo>
                    <a:pt x="118" y="790"/>
                  </a:lnTo>
                  <a:lnTo>
                    <a:pt x="113" y="783"/>
                  </a:lnTo>
                  <a:lnTo>
                    <a:pt x="108" y="778"/>
                  </a:lnTo>
                  <a:lnTo>
                    <a:pt x="102" y="772"/>
                  </a:lnTo>
                  <a:lnTo>
                    <a:pt x="98" y="764"/>
                  </a:lnTo>
                  <a:lnTo>
                    <a:pt x="94" y="758"/>
                  </a:lnTo>
                  <a:lnTo>
                    <a:pt x="91" y="749"/>
                  </a:lnTo>
                  <a:lnTo>
                    <a:pt x="88" y="742"/>
                  </a:lnTo>
                  <a:lnTo>
                    <a:pt x="86" y="732"/>
                  </a:lnTo>
                  <a:lnTo>
                    <a:pt x="84" y="723"/>
                  </a:lnTo>
                  <a:lnTo>
                    <a:pt x="81" y="703"/>
                  </a:lnTo>
                  <a:lnTo>
                    <a:pt x="81" y="680"/>
                  </a:lnTo>
                  <a:lnTo>
                    <a:pt x="81" y="253"/>
                  </a:lnTo>
                  <a:lnTo>
                    <a:pt x="0" y="253"/>
                  </a:lnTo>
                  <a:lnTo>
                    <a:pt x="0" y="179"/>
                  </a:lnTo>
                  <a:lnTo>
                    <a:pt x="81" y="179"/>
                  </a:lnTo>
                  <a:lnTo>
                    <a:pt x="81" y="169"/>
                  </a:lnTo>
                  <a:lnTo>
                    <a:pt x="81" y="156"/>
                  </a:lnTo>
                  <a:lnTo>
                    <a:pt x="81" y="143"/>
                  </a:lnTo>
                  <a:lnTo>
                    <a:pt x="82" y="130"/>
                  </a:lnTo>
                  <a:lnTo>
                    <a:pt x="82" y="116"/>
                  </a:lnTo>
                  <a:lnTo>
                    <a:pt x="83" y="103"/>
                  </a:lnTo>
                  <a:lnTo>
                    <a:pt x="84" y="90"/>
                  </a:lnTo>
                  <a:lnTo>
                    <a:pt x="85" y="79"/>
                  </a:lnTo>
                  <a:lnTo>
                    <a:pt x="86" y="66"/>
                  </a:lnTo>
                  <a:lnTo>
                    <a:pt x="87" y="53"/>
                  </a:lnTo>
                  <a:lnTo>
                    <a:pt x="88" y="38"/>
                  </a:lnTo>
                  <a:lnTo>
                    <a:pt x="91" y="23"/>
                  </a:lnTo>
                  <a:lnTo>
                    <a:pt x="193" y="0"/>
                  </a:lnTo>
                  <a:lnTo>
                    <a:pt x="191" y="15"/>
                  </a:lnTo>
                  <a:lnTo>
                    <a:pt x="189" y="30"/>
                  </a:lnTo>
                  <a:lnTo>
                    <a:pt x="188" y="45"/>
                  </a:lnTo>
                  <a:lnTo>
                    <a:pt x="187" y="58"/>
                  </a:lnTo>
                  <a:lnTo>
                    <a:pt x="186" y="72"/>
                  </a:lnTo>
                  <a:lnTo>
                    <a:pt x="184" y="86"/>
                  </a:lnTo>
                  <a:lnTo>
                    <a:pt x="183" y="101"/>
                  </a:lnTo>
                  <a:lnTo>
                    <a:pt x="183" y="117"/>
                  </a:lnTo>
                  <a:lnTo>
                    <a:pt x="182" y="132"/>
                  </a:lnTo>
                  <a:lnTo>
                    <a:pt x="181" y="148"/>
                  </a:lnTo>
                  <a:lnTo>
                    <a:pt x="181" y="164"/>
                  </a:lnTo>
                  <a:lnTo>
                    <a:pt x="181" y="179"/>
                  </a:lnTo>
                  <a:lnTo>
                    <a:pt x="337" y="179"/>
                  </a:lnTo>
                  <a:lnTo>
                    <a:pt x="307" y="253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32">
              <a:extLst>
                <a:ext uri="{FF2B5EF4-FFF2-40B4-BE49-F238E27FC236}">
                  <a16:creationId xmlns:a16="http://schemas.microsoft.com/office/drawing/2014/main" id="{93E2B683-204B-2B7E-9FC7-4ACAF7F572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89" y="2122"/>
              <a:ext cx="39" cy="66"/>
            </a:xfrm>
            <a:custGeom>
              <a:avLst/>
              <a:gdLst>
                <a:gd name="T0" fmla="*/ 0 w 514"/>
                <a:gd name="T1" fmla="*/ 0 h 861"/>
                <a:gd name="T2" fmla="*/ 0 w 514"/>
                <a:gd name="T3" fmla="*/ 0 h 861"/>
                <a:gd name="T4" fmla="*/ 0 w 514"/>
                <a:gd name="T5" fmla="*/ 0 h 861"/>
                <a:gd name="T6" fmla="*/ 0 w 514"/>
                <a:gd name="T7" fmla="*/ 0 h 861"/>
                <a:gd name="T8" fmla="*/ 0 w 514"/>
                <a:gd name="T9" fmla="*/ 0 h 861"/>
                <a:gd name="T10" fmla="*/ 0 w 514"/>
                <a:gd name="T11" fmla="*/ 0 h 861"/>
                <a:gd name="T12" fmla="*/ 0 w 514"/>
                <a:gd name="T13" fmla="*/ 0 h 861"/>
                <a:gd name="T14" fmla="*/ 0 w 514"/>
                <a:gd name="T15" fmla="*/ 0 h 861"/>
                <a:gd name="T16" fmla="*/ 0 w 514"/>
                <a:gd name="T17" fmla="*/ 0 h 861"/>
                <a:gd name="T18" fmla="*/ 0 w 514"/>
                <a:gd name="T19" fmla="*/ 0 h 861"/>
                <a:gd name="T20" fmla="*/ 0 w 514"/>
                <a:gd name="T21" fmla="*/ 0 h 861"/>
                <a:gd name="T22" fmla="*/ 0 w 514"/>
                <a:gd name="T23" fmla="*/ 0 h 861"/>
                <a:gd name="T24" fmla="*/ 0 w 514"/>
                <a:gd name="T25" fmla="*/ 0 h 861"/>
                <a:gd name="T26" fmla="*/ 0 w 514"/>
                <a:gd name="T27" fmla="*/ 0 h 861"/>
                <a:gd name="T28" fmla="*/ 0 w 514"/>
                <a:gd name="T29" fmla="*/ 0 h 861"/>
                <a:gd name="T30" fmla="*/ 0 w 514"/>
                <a:gd name="T31" fmla="*/ 0 h 861"/>
                <a:gd name="T32" fmla="*/ 0 w 514"/>
                <a:gd name="T33" fmla="*/ 0 h 861"/>
                <a:gd name="T34" fmla="*/ 0 w 514"/>
                <a:gd name="T35" fmla="*/ 0 h 861"/>
                <a:gd name="T36" fmla="*/ 0 w 514"/>
                <a:gd name="T37" fmla="*/ 0 h 861"/>
                <a:gd name="T38" fmla="*/ 0 w 514"/>
                <a:gd name="T39" fmla="*/ 0 h 861"/>
                <a:gd name="T40" fmla="*/ 0 w 514"/>
                <a:gd name="T41" fmla="*/ 0 h 861"/>
                <a:gd name="T42" fmla="*/ 0 w 514"/>
                <a:gd name="T43" fmla="*/ 0 h 861"/>
                <a:gd name="T44" fmla="*/ 0 w 514"/>
                <a:gd name="T45" fmla="*/ 0 h 861"/>
                <a:gd name="T46" fmla="*/ 0 w 514"/>
                <a:gd name="T47" fmla="*/ 0 h 861"/>
                <a:gd name="T48" fmla="*/ 0 w 514"/>
                <a:gd name="T49" fmla="*/ 0 h 861"/>
                <a:gd name="T50" fmla="*/ 0 w 514"/>
                <a:gd name="T51" fmla="*/ 0 h 861"/>
                <a:gd name="T52" fmla="*/ 0 w 514"/>
                <a:gd name="T53" fmla="*/ 0 h 861"/>
                <a:gd name="T54" fmla="*/ 0 w 514"/>
                <a:gd name="T55" fmla="*/ 0 h 861"/>
                <a:gd name="T56" fmla="*/ 0 w 514"/>
                <a:gd name="T57" fmla="*/ 0 h 861"/>
                <a:gd name="T58" fmla="*/ 0 w 514"/>
                <a:gd name="T59" fmla="*/ 0 h 861"/>
                <a:gd name="T60" fmla="*/ 0 w 514"/>
                <a:gd name="T61" fmla="*/ 0 h 861"/>
                <a:gd name="T62" fmla="*/ 0 w 514"/>
                <a:gd name="T63" fmla="*/ 0 h 861"/>
                <a:gd name="T64" fmla="*/ 0 w 514"/>
                <a:gd name="T65" fmla="*/ 0 h 861"/>
                <a:gd name="T66" fmla="*/ 0 w 514"/>
                <a:gd name="T67" fmla="*/ 0 h 861"/>
                <a:gd name="T68" fmla="*/ 0 w 514"/>
                <a:gd name="T69" fmla="*/ 0 h 861"/>
                <a:gd name="T70" fmla="*/ 0 w 514"/>
                <a:gd name="T71" fmla="*/ 0 h 861"/>
                <a:gd name="T72" fmla="*/ 0 w 514"/>
                <a:gd name="T73" fmla="*/ 0 h 861"/>
                <a:gd name="T74" fmla="*/ 0 w 514"/>
                <a:gd name="T75" fmla="*/ 0 h 861"/>
                <a:gd name="T76" fmla="*/ 0 w 514"/>
                <a:gd name="T77" fmla="*/ 0 h 861"/>
                <a:gd name="T78" fmla="*/ 0 w 514"/>
                <a:gd name="T79" fmla="*/ 0 h 861"/>
                <a:gd name="T80" fmla="*/ 0 w 514"/>
                <a:gd name="T81" fmla="*/ 0 h 861"/>
                <a:gd name="T82" fmla="*/ 0 w 514"/>
                <a:gd name="T83" fmla="*/ 0 h 861"/>
                <a:gd name="T84" fmla="*/ 0 w 514"/>
                <a:gd name="T85" fmla="*/ 0 h 861"/>
                <a:gd name="T86" fmla="*/ 0 w 514"/>
                <a:gd name="T87" fmla="*/ 0 h 861"/>
                <a:gd name="T88" fmla="*/ 0 w 514"/>
                <a:gd name="T89" fmla="*/ 0 h 861"/>
                <a:gd name="T90" fmla="*/ 0 w 514"/>
                <a:gd name="T91" fmla="*/ 0 h 861"/>
                <a:gd name="T92" fmla="*/ 0 w 514"/>
                <a:gd name="T93" fmla="*/ 0 h 861"/>
                <a:gd name="T94" fmla="*/ 0 w 514"/>
                <a:gd name="T95" fmla="*/ 0 h 861"/>
                <a:gd name="T96" fmla="*/ 0 w 514"/>
                <a:gd name="T97" fmla="*/ 0 h 861"/>
                <a:gd name="T98" fmla="*/ 0 w 514"/>
                <a:gd name="T99" fmla="*/ 0 h 861"/>
                <a:gd name="T100" fmla="*/ 0 w 514"/>
                <a:gd name="T101" fmla="*/ 0 h 861"/>
                <a:gd name="T102" fmla="*/ 0 w 514"/>
                <a:gd name="T103" fmla="*/ 0 h 861"/>
                <a:gd name="T104" fmla="*/ 0 w 514"/>
                <a:gd name="T105" fmla="*/ 0 h 861"/>
                <a:gd name="T106" fmla="*/ 0 w 514"/>
                <a:gd name="T107" fmla="*/ 0 h 861"/>
                <a:gd name="T108" fmla="*/ 0 w 514"/>
                <a:gd name="T109" fmla="*/ 0 h 861"/>
                <a:gd name="T110" fmla="*/ 0 w 514"/>
                <a:gd name="T111" fmla="*/ 0 h 861"/>
                <a:gd name="T112" fmla="*/ 0 w 514"/>
                <a:gd name="T113" fmla="*/ 0 h 861"/>
                <a:gd name="T114" fmla="*/ 0 w 514"/>
                <a:gd name="T115" fmla="*/ 0 h 861"/>
                <a:gd name="T116" fmla="*/ 0 w 514"/>
                <a:gd name="T117" fmla="*/ 0 h 86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14" h="861">
                  <a:moveTo>
                    <a:pt x="370" y="523"/>
                  </a:moveTo>
                  <a:lnTo>
                    <a:pt x="359" y="522"/>
                  </a:lnTo>
                  <a:lnTo>
                    <a:pt x="347" y="520"/>
                  </a:lnTo>
                  <a:lnTo>
                    <a:pt x="335" y="520"/>
                  </a:lnTo>
                  <a:lnTo>
                    <a:pt x="322" y="519"/>
                  </a:lnTo>
                  <a:lnTo>
                    <a:pt x="294" y="520"/>
                  </a:lnTo>
                  <a:lnTo>
                    <a:pt x="268" y="523"/>
                  </a:lnTo>
                  <a:lnTo>
                    <a:pt x="244" y="526"/>
                  </a:lnTo>
                  <a:lnTo>
                    <a:pt x="223" y="530"/>
                  </a:lnTo>
                  <a:lnTo>
                    <a:pt x="203" y="535"/>
                  </a:lnTo>
                  <a:lnTo>
                    <a:pt x="185" y="542"/>
                  </a:lnTo>
                  <a:lnTo>
                    <a:pt x="170" y="549"/>
                  </a:lnTo>
                  <a:lnTo>
                    <a:pt x="156" y="558"/>
                  </a:lnTo>
                  <a:lnTo>
                    <a:pt x="145" y="569"/>
                  </a:lnTo>
                  <a:lnTo>
                    <a:pt x="135" y="579"/>
                  </a:lnTo>
                  <a:lnTo>
                    <a:pt x="126" y="592"/>
                  </a:lnTo>
                  <a:lnTo>
                    <a:pt x="120" y="605"/>
                  </a:lnTo>
                  <a:lnTo>
                    <a:pt x="116" y="620"/>
                  </a:lnTo>
                  <a:lnTo>
                    <a:pt x="111" y="635"/>
                  </a:lnTo>
                  <a:lnTo>
                    <a:pt x="109" y="651"/>
                  </a:lnTo>
                  <a:lnTo>
                    <a:pt x="109" y="668"/>
                  </a:lnTo>
                  <a:lnTo>
                    <a:pt x="109" y="682"/>
                  </a:lnTo>
                  <a:lnTo>
                    <a:pt x="110" y="695"/>
                  </a:lnTo>
                  <a:lnTo>
                    <a:pt x="112" y="707"/>
                  </a:lnTo>
                  <a:lnTo>
                    <a:pt x="116" y="718"/>
                  </a:lnTo>
                  <a:lnTo>
                    <a:pt x="120" y="728"/>
                  </a:lnTo>
                  <a:lnTo>
                    <a:pt x="124" y="738"/>
                  </a:lnTo>
                  <a:lnTo>
                    <a:pt x="130" y="745"/>
                  </a:lnTo>
                  <a:lnTo>
                    <a:pt x="136" y="753"/>
                  </a:lnTo>
                  <a:lnTo>
                    <a:pt x="142" y="760"/>
                  </a:lnTo>
                  <a:lnTo>
                    <a:pt x="151" y="766"/>
                  </a:lnTo>
                  <a:lnTo>
                    <a:pt x="160" y="771"/>
                  </a:lnTo>
                  <a:lnTo>
                    <a:pt x="169" y="774"/>
                  </a:lnTo>
                  <a:lnTo>
                    <a:pt x="180" y="778"/>
                  </a:lnTo>
                  <a:lnTo>
                    <a:pt x="191" y="780"/>
                  </a:lnTo>
                  <a:lnTo>
                    <a:pt x="203" y="782"/>
                  </a:lnTo>
                  <a:lnTo>
                    <a:pt x="216" y="782"/>
                  </a:lnTo>
                  <a:lnTo>
                    <a:pt x="228" y="782"/>
                  </a:lnTo>
                  <a:lnTo>
                    <a:pt x="240" y="780"/>
                  </a:lnTo>
                  <a:lnTo>
                    <a:pt x="251" y="779"/>
                  </a:lnTo>
                  <a:lnTo>
                    <a:pt x="262" y="775"/>
                  </a:lnTo>
                  <a:lnTo>
                    <a:pt x="273" y="771"/>
                  </a:lnTo>
                  <a:lnTo>
                    <a:pt x="284" y="767"/>
                  </a:lnTo>
                  <a:lnTo>
                    <a:pt x="294" y="762"/>
                  </a:lnTo>
                  <a:lnTo>
                    <a:pt x="305" y="755"/>
                  </a:lnTo>
                  <a:lnTo>
                    <a:pt x="315" y="748"/>
                  </a:lnTo>
                  <a:lnTo>
                    <a:pt x="324" y="740"/>
                  </a:lnTo>
                  <a:lnTo>
                    <a:pt x="333" y="733"/>
                  </a:lnTo>
                  <a:lnTo>
                    <a:pt x="340" y="724"/>
                  </a:lnTo>
                  <a:lnTo>
                    <a:pt x="348" y="715"/>
                  </a:lnTo>
                  <a:lnTo>
                    <a:pt x="355" y="706"/>
                  </a:lnTo>
                  <a:lnTo>
                    <a:pt x="362" y="695"/>
                  </a:lnTo>
                  <a:lnTo>
                    <a:pt x="367" y="684"/>
                  </a:lnTo>
                  <a:lnTo>
                    <a:pt x="370" y="523"/>
                  </a:lnTo>
                  <a:close/>
                  <a:moveTo>
                    <a:pt x="465" y="861"/>
                  </a:moveTo>
                  <a:lnTo>
                    <a:pt x="456" y="859"/>
                  </a:lnTo>
                  <a:lnTo>
                    <a:pt x="449" y="856"/>
                  </a:lnTo>
                  <a:lnTo>
                    <a:pt x="441" y="853"/>
                  </a:lnTo>
                  <a:lnTo>
                    <a:pt x="435" y="848"/>
                  </a:lnTo>
                  <a:lnTo>
                    <a:pt x="428" y="844"/>
                  </a:lnTo>
                  <a:lnTo>
                    <a:pt x="422" y="839"/>
                  </a:lnTo>
                  <a:lnTo>
                    <a:pt x="415" y="833"/>
                  </a:lnTo>
                  <a:lnTo>
                    <a:pt x="410" y="827"/>
                  </a:lnTo>
                  <a:lnTo>
                    <a:pt x="400" y="815"/>
                  </a:lnTo>
                  <a:lnTo>
                    <a:pt x="392" y="801"/>
                  </a:lnTo>
                  <a:lnTo>
                    <a:pt x="384" y="786"/>
                  </a:lnTo>
                  <a:lnTo>
                    <a:pt x="380" y="770"/>
                  </a:lnTo>
                  <a:lnTo>
                    <a:pt x="358" y="791"/>
                  </a:lnTo>
                  <a:lnTo>
                    <a:pt x="336" y="809"/>
                  </a:lnTo>
                  <a:lnTo>
                    <a:pt x="325" y="817"/>
                  </a:lnTo>
                  <a:lnTo>
                    <a:pt x="315" y="824"/>
                  </a:lnTo>
                  <a:lnTo>
                    <a:pt x="304" y="830"/>
                  </a:lnTo>
                  <a:lnTo>
                    <a:pt x="294" y="834"/>
                  </a:lnTo>
                  <a:lnTo>
                    <a:pt x="284" y="840"/>
                  </a:lnTo>
                  <a:lnTo>
                    <a:pt x="273" y="843"/>
                  </a:lnTo>
                  <a:lnTo>
                    <a:pt x="262" y="846"/>
                  </a:lnTo>
                  <a:lnTo>
                    <a:pt x="251" y="849"/>
                  </a:lnTo>
                  <a:lnTo>
                    <a:pt x="239" y="851"/>
                  </a:lnTo>
                  <a:lnTo>
                    <a:pt x="226" y="853"/>
                  </a:lnTo>
                  <a:lnTo>
                    <a:pt x="213" y="854"/>
                  </a:lnTo>
                  <a:lnTo>
                    <a:pt x="200" y="854"/>
                  </a:lnTo>
                  <a:lnTo>
                    <a:pt x="186" y="854"/>
                  </a:lnTo>
                  <a:lnTo>
                    <a:pt x="172" y="854"/>
                  </a:lnTo>
                  <a:lnTo>
                    <a:pt x="160" y="851"/>
                  </a:lnTo>
                  <a:lnTo>
                    <a:pt x="148" y="850"/>
                  </a:lnTo>
                  <a:lnTo>
                    <a:pt x="136" y="848"/>
                  </a:lnTo>
                  <a:lnTo>
                    <a:pt x="124" y="845"/>
                  </a:lnTo>
                  <a:lnTo>
                    <a:pt x="113" y="842"/>
                  </a:lnTo>
                  <a:lnTo>
                    <a:pt x="104" y="838"/>
                  </a:lnTo>
                  <a:lnTo>
                    <a:pt x="86" y="829"/>
                  </a:lnTo>
                  <a:lnTo>
                    <a:pt x="70" y="819"/>
                  </a:lnTo>
                  <a:lnTo>
                    <a:pt x="62" y="814"/>
                  </a:lnTo>
                  <a:lnTo>
                    <a:pt x="55" y="809"/>
                  </a:lnTo>
                  <a:lnTo>
                    <a:pt x="48" y="803"/>
                  </a:lnTo>
                  <a:lnTo>
                    <a:pt x="42" y="797"/>
                  </a:lnTo>
                  <a:lnTo>
                    <a:pt x="31" y="784"/>
                  </a:lnTo>
                  <a:lnTo>
                    <a:pt x="22" y="770"/>
                  </a:lnTo>
                  <a:lnTo>
                    <a:pt x="15" y="755"/>
                  </a:lnTo>
                  <a:lnTo>
                    <a:pt x="10" y="740"/>
                  </a:lnTo>
                  <a:lnTo>
                    <a:pt x="5" y="724"/>
                  </a:lnTo>
                  <a:lnTo>
                    <a:pt x="3" y="708"/>
                  </a:lnTo>
                  <a:lnTo>
                    <a:pt x="1" y="693"/>
                  </a:lnTo>
                  <a:lnTo>
                    <a:pt x="0" y="677"/>
                  </a:lnTo>
                  <a:lnTo>
                    <a:pt x="1" y="664"/>
                  </a:lnTo>
                  <a:lnTo>
                    <a:pt x="2" y="651"/>
                  </a:lnTo>
                  <a:lnTo>
                    <a:pt x="3" y="639"/>
                  </a:lnTo>
                  <a:lnTo>
                    <a:pt x="5" y="627"/>
                  </a:lnTo>
                  <a:lnTo>
                    <a:pt x="9" y="616"/>
                  </a:lnTo>
                  <a:lnTo>
                    <a:pt x="13" y="604"/>
                  </a:lnTo>
                  <a:lnTo>
                    <a:pt x="17" y="593"/>
                  </a:lnTo>
                  <a:lnTo>
                    <a:pt x="22" y="583"/>
                  </a:lnTo>
                  <a:lnTo>
                    <a:pt x="28" y="573"/>
                  </a:lnTo>
                  <a:lnTo>
                    <a:pt x="34" y="563"/>
                  </a:lnTo>
                  <a:lnTo>
                    <a:pt x="41" y="554"/>
                  </a:lnTo>
                  <a:lnTo>
                    <a:pt x="49" y="545"/>
                  </a:lnTo>
                  <a:lnTo>
                    <a:pt x="57" y="537"/>
                  </a:lnTo>
                  <a:lnTo>
                    <a:pt x="66" y="528"/>
                  </a:lnTo>
                  <a:lnTo>
                    <a:pt x="76" y="519"/>
                  </a:lnTo>
                  <a:lnTo>
                    <a:pt x="87" y="512"/>
                  </a:lnTo>
                  <a:lnTo>
                    <a:pt x="97" y="505"/>
                  </a:lnTo>
                  <a:lnTo>
                    <a:pt x="109" y="499"/>
                  </a:lnTo>
                  <a:lnTo>
                    <a:pt x="121" y="493"/>
                  </a:lnTo>
                  <a:lnTo>
                    <a:pt x="134" y="486"/>
                  </a:lnTo>
                  <a:lnTo>
                    <a:pt x="148" y="482"/>
                  </a:lnTo>
                  <a:lnTo>
                    <a:pt x="161" y="477"/>
                  </a:lnTo>
                  <a:lnTo>
                    <a:pt x="176" y="472"/>
                  </a:lnTo>
                  <a:lnTo>
                    <a:pt x="191" y="468"/>
                  </a:lnTo>
                  <a:lnTo>
                    <a:pt x="206" y="465"/>
                  </a:lnTo>
                  <a:lnTo>
                    <a:pt x="222" y="462"/>
                  </a:lnTo>
                  <a:lnTo>
                    <a:pt x="239" y="459"/>
                  </a:lnTo>
                  <a:lnTo>
                    <a:pt x="256" y="457"/>
                  </a:lnTo>
                  <a:lnTo>
                    <a:pt x="291" y="455"/>
                  </a:lnTo>
                  <a:lnTo>
                    <a:pt x="330" y="454"/>
                  </a:lnTo>
                  <a:lnTo>
                    <a:pt x="340" y="454"/>
                  </a:lnTo>
                  <a:lnTo>
                    <a:pt x="351" y="454"/>
                  </a:lnTo>
                  <a:lnTo>
                    <a:pt x="362" y="454"/>
                  </a:lnTo>
                  <a:lnTo>
                    <a:pt x="374" y="455"/>
                  </a:lnTo>
                  <a:lnTo>
                    <a:pt x="374" y="411"/>
                  </a:lnTo>
                  <a:lnTo>
                    <a:pt x="374" y="392"/>
                  </a:lnTo>
                  <a:lnTo>
                    <a:pt x="373" y="375"/>
                  </a:lnTo>
                  <a:lnTo>
                    <a:pt x="372" y="361"/>
                  </a:lnTo>
                  <a:lnTo>
                    <a:pt x="370" y="349"/>
                  </a:lnTo>
                  <a:lnTo>
                    <a:pt x="368" y="339"/>
                  </a:lnTo>
                  <a:lnTo>
                    <a:pt x="365" y="330"/>
                  </a:lnTo>
                  <a:lnTo>
                    <a:pt x="360" y="322"/>
                  </a:lnTo>
                  <a:lnTo>
                    <a:pt x="353" y="314"/>
                  </a:lnTo>
                  <a:lnTo>
                    <a:pt x="346" y="306"/>
                  </a:lnTo>
                  <a:lnTo>
                    <a:pt x="337" y="299"/>
                  </a:lnTo>
                  <a:lnTo>
                    <a:pt x="329" y="293"/>
                  </a:lnTo>
                  <a:lnTo>
                    <a:pt x="319" y="288"/>
                  </a:lnTo>
                  <a:lnTo>
                    <a:pt x="308" y="285"/>
                  </a:lnTo>
                  <a:lnTo>
                    <a:pt x="297" y="283"/>
                  </a:lnTo>
                  <a:lnTo>
                    <a:pt x="284" y="281"/>
                  </a:lnTo>
                  <a:lnTo>
                    <a:pt x="270" y="281"/>
                  </a:lnTo>
                  <a:lnTo>
                    <a:pt x="257" y="281"/>
                  </a:lnTo>
                  <a:lnTo>
                    <a:pt x="243" y="282"/>
                  </a:lnTo>
                  <a:lnTo>
                    <a:pt x="229" y="284"/>
                  </a:lnTo>
                  <a:lnTo>
                    <a:pt x="215" y="287"/>
                  </a:lnTo>
                  <a:lnTo>
                    <a:pt x="201" y="290"/>
                  </a:lnTo>
                  <a:lnTo>
                    <a:pt x="186" y="293"/>
                  </a:lnTo>
                  <a:lnTo>
                    <a:pt x="173" y="299"/>
                  </a:lnTo>
                  <a:lnTo>
                    <a:pt x="160" y="303"/>
                  </a:lnTo>
                  <a:lnTo>
                    <a:pt x="147" y="308"/>
                  </a:lnTo>
                  <a:lnTo>
                    <a:pt x="134" y="315"/>
                  </a:lnTo>
                  <a:lnTo>
                    <a:pt x="121" y="320"/>
                  </a:lnTo>
                  <a:lnTo>
                    <a:pt x="109" y="327"/>
                  </a:lnTo>
                  <a:lnTo>
                    <a:pt x="98" y="334"/>
                  </a:lnTo>
                  <a:lnTo>
                    <a:pt x="89" y="341"/>
                  </a:lnTo>
                  <a:lnTo>
                    <a:pt x="79" y="347"/>
                  </a:lnTo>
                  <a:lnTo>
                    <a:pt x="72" y="353"/>
                  </a:lnTo>
                  <a:lnTo>
                    <a:pt x="22" y="284"/>
                  </a:lnTo>
                  <a:lnTo>
                    <a:pt x="39" y="274"/>
                  </a:lnTo>
                  <a:lnTo>
                    <a:pt x="55" y="264"/>
                  </a:lnTo>
                  <a:lnTo>
                    <a:pt x="70" y="256"/>
                  </a:lnTo>
                  <a:lnTo>
                    <a:pt x="86" y="247"/>
                  </a:lnTo>
                  <a:lnTo>
                    <a:pt x="102" y="240"/>
                  </a:lnTo>
                  <a:lnTo>
                    <a:pt x="118" y="233"/>
                  </a:lnTo>
                  <a:lnTo>
                    <a:pt x="134" y="227"/>
                  </a:lnTo>
                  <a:lnTo>
                    <a:pt x="151" y="222"/>
                  </a:lnTo>
                  <a:lnTo>
                    <a:pt x="167" y="216"/>
                  </a:lnTo>
                  <a:lnTo>
                    <a:pt x="183" y="212"/>
                  </a:lnTo>
                  <a:lnTo>
                    <a:pt x="199" y="209"/>
                  </a:lnTo>
                  <a:lnTo>
                    <a:pt x="216" y="206"/>
                  </a:lnTo>
                  <a:lnTo>
                    <a:pt x="233" y="203"/>
                  </a:lnTo>
                  <a:lnTo>
                    <a:pt x="249" y="201"/>
                  </a:lnTo>
                  <a:lnTo>
                    <a:pt x="267" y="201"/>
                  </a:lnTo>
                  <a:lnTo>
                    <a:pt x="284" y="200"/>
                  </a:lnTo>
                  <a:lnTo>
                    <a:pt x="300" y="201"/>
                  </a:lnTo>
                  <a:lnTo>
                    <a:pt x="315" y="202"/>
                  </a:lnTo>
                  <a:lnTo>
                    <a:pt x="330" y="203"/>
                  </a:lnTo>
                  <a:lnTo>
                    <a:pt x="344" y="207"/>
                  </a:lnTo>
                  <a:lnTo>
                    <a:pt x="358" y="210"/>
                  </a:lnTo>
                  <a:lnTo>
                    <a:pt x="369" y="214"/>
                  </a:lnTo>
                  <a:lnTo>
                    <a:pt x="381" y="219"/>
                  </a:lnTo>
                  <a:lnTo>
                    <a:pt x="393" y="225"/>
                  </a:lnTo>
                  <a:lnTo>
                    <a:pt x="404" y="231"/>
                  </a:lnTo>
                  <a:lnTo>
                    <a:pt x="413" y="239"/>
                  </a:lnTo>
                  <a:lnTo>
                    <a:pt x="422" y="246"/>
                  </a:lnTo>
                  <a:lnTo>
                    <a:pt x="430" y="255"/>
                  </a:lnTo>
                  <a:lnTo>
                    <a:pt x="438" y="264"/>
                  </a:lnTo>
                  <a:lnTo>
                    <a:pt x="444" y="275"/>
                  </a:lnTo>
                  <a:lnTo>
                    <a:pt x="451" y="286"/>
                  </a:lnTo>
                  <a:lnTo>
                    <a:pt x="456" y="298"/>
                  </a:lnTo>
                  <a:lnTo>
                    <a:pt x="460" y="311"/>
                  </a:lnTo>
                  <a:lnTo>
                    <a:pt x="464" y="326"/>
                  </a:lnTo>
                  <a:lnTo>
                    <a:pt x="467" y="341"/>
                  </a:lnTo>
                  <a:lnTo>
                    <a:pt x="468" y="358"/>
                  </a:lnTo>
                  <a:lnTo>
                    <a:pt x="469" y="376"/>
                  </a:lnTo>
                  <a:lnTo>
                    <a:pt x="470" y="394"/>
                  </a:lnTo>
                  <a:lnTo>
                    <a:pt x="470" y="414"/>
                  </a:lnTo>
                  <a:lnTo>
                    <a:pt x="470" y="435"/>
                  </a:lnTo>
                  <a:lnTo>
                    <a:pt x="465" y="639"/>
                  </a:lnTo>
                  <a:lnTo>
                    <a:pt x="464" y="658"/>
                  </a:lnTo>
                  <a:lnTo>
                    <a:pt x="464" y="674"/>
                  </a:lnTo>
                  <a:lnTo>
                    <a:pt x="464" y="689"/>
                  </a:lnTo>
                  <a:lnTo>
                    <a:pt x="465" y="702"/>
                  </a:lnTo>
                  <a:lnTo>
                    <a:pt x="466" y="714"/>
                  </a:lnTo>
                  <a:lnTo>
                    <a:pt x="467" y="725"/>
                  </a:lnTo>
                  <a:lnTo>
                    <a:pt x="469" y="735"/>
                  </a:lnTo>
                  <a:lnTo>
                    <a:pt x="471" y="743"/>
                  </a:lnTo>
                  <a:lnTo>
                    <a:pt x="474" y="752"/>
                  </a:lnTo>
                  <a:lnTo>
                    <a:pt x="479" y="759"/>
                  </a:lnTo>
                  <a:lnTo>
                    <a:pt x="482" y="766"/>
                  </a:lnTo>
                  <a:lnTo>
                    <a:pt x="487" y="772"/>
                  </a:lnTo>
                  <a:lnTo>
                    <a:pt x="493" y="778"/>
                  </a:lnTo>
                  <a:lnTo>
                    <a:pt x="499" y="783"/>
                  </a:lnTo>
                  <a:lnTo>
                    <a:pt x="506" y="787"/>
                  </a:lnTo>
                  <a:lnTo>
                    <a:pt x="514" y="791"/>
                  </a:lnTo>
                  <a:lnTo>
                    <a:pt x="465" y="861"/>
                  </a:lnTo>
                  <a:close/>
                  <a:moveTo>
                    <a:pt x="202" y="63"/>
                  </a:moveTo>
                  <a:lnTo>
                    <a:pt x="202" y="70"/>
                  </a:lnTo>
                  <a:lnTo>
                    <a:pt x="201" y="76"/>
                  </a:lnTo>
                  <a:lnTo>
                    <a:pt x="200" y="82"/>
                  </a:lnTo>
                  <a:lnTo>
                    <a:pt x="198" y="89"/>
                  </a:lnTo>
                  <a:lnTo>
                    <a:pt x="196" y="94"/>
                  </a:lnTo>
                  <a:lnTo>
                    <a:pt x="193" y="100"/>
                  </a:lnTo>
                  <a:lnTo>
                    <a:pt x="188" y="105"/>
                  </a:lnTo>
                  <a:lnTo>
                    <a:pt x="184" y="110"/>
                  </a:lnTo>
                  <a:lnTo>
                    <a:pt x="180" y="115"/>
                  </a:lnTo>
                  <a:lnTo>
                    <a:pt x="175" y="119"/>
                  </a:lnTo>
                  <a:lnTo>
                    <a:pt x="169" y="122"/>
                  </a:lnTo>
                  <a:lnTo>
                    <a:pt x="164" y="124"/>
                  </a:lnTo>
                  <a:lnTo>
                    <a:pt x="158" y="126"/>
                  </a:lnTo>
                  <a:lnTo>
                    <a:pt x="152" y="128"/>
                  </a:lnTo>
                  <a:lnTo>
                    <a:pt x="146" y="130"/>
                  </a:lnTo>
                  <a:lnTo>
                    <a:pt x="139" y="130"/>
                  </a:lnTo>
                  <a:lnTo>
                    <a:pt x="132" y="130"/>
                  </a:lnTo>
                  <a:lnTo>
                    <a:pt x="125" y="128"/>
                  </a:lnTo>
                  <a:lnTo>
                    <a:pt x="120" y="126"/>
                  </a:lnTo>
                  <a:lnTo>
                    <a:pt x="113" y="124"/>
                  </a:lnTo>
                  <a:lnTo>
                    <a:pt x="108" y="122"/>
                  </a:lnTo>
                  <a:lnTo>
                    <a:pt x="103" y="119"/>
                  </a:lnTo>
                  <a:lnTo>
                    <a:pt x="97" y="115"/>
                  </a:lnTo>
                  <a:lnTo>
                    <a:pt x="93" y="110"/>
                  </a:lnTo>
                  <a:lnTo>
                    <a:pt x="89" y="105"/>
                  </a:lnTo>
                  <a:lnTo>
                    <a:pt x="85" y="100"/>
                  </a:lnTo>
                  <a:lnTo>
                    <a:pt x="81" y="94"/>
                  </a:lnTo>
                  <a:lnTo>
                    <a:pt x="79" y="89"/>
                  </a:lnTo>
                  <a:lnTo>
                    <a:pt x="77" y="82"/>
                  </a:lnTo>
                  <a:lnTo>
                    <a:pt x="75" y="76"/>
                  </a:lnTo>
                  <a:lnTo>
                    <a:pt x="74" y="70"/>
                  </a:lnTo>
                  <a:lnTo>
                    <a:pt x="74" y="63"/>
                  </a:lnTo>
                  <a:lnTo>
                    <a:pt x="74" y="57"/>
                  </a:lnTo>
                  <a:lnTo>
                    <a:pt x="75" y="50"/>
                  </a:lnTo>
                  <a:lnTo>
                    <a:pt x="77" y="45"/>
                  </a:lnTo>
                  <a:lnTo>
                    <a:pt x="79" y="38"/>
                  </a:lnTo>
                  <a:lnTo>
                    <a:pt x="81" y="33"/>
                  </a:lnTo>
                  <a:lnTo>
                    <a:pt x="85" y="28"/>
                  </a:lnTo>
                  <a:lnTo>
                    <a:pt x="89" y="23"/>
                  </a:lnTo>
                  <a:lnTo>
                    <a:pt x="93" y="18"/>
                  </a:lnTo>
                  <a:lnTo>
                    <a:pt x="97" y="14"/>
                  </a:lnTo>
                  <a:lnTo>
                    <a:pt x="103" y="11"/>
                  </a:lnTo>
                  <a:lnTo>
                    <a:pt x="108" y="7"/>
                  </a:lnTo>
                  <a:lnTo>
                    <a:pt x="113" y="4"/>
                  </a:lnTo>
                  <a:lnTo>
                    <a:pt x="119" y="2"/>
                  </a:lnTo>
                  <a:lnTo>
                    <a:pt x="125" y="1"/>
                  </a:lnTo>
                  <a:lnTo>
                    <a:pt x="132" y="0"/>
                  </a:lnTo>
                  <a:lnTo>
                    <a:pt x="138" y="0"/>
                  </a:lnTo>
                  <a:lnTo>
                    <a:pt x="145" y="0"/>
                  </a:lnTo>
                  <a:lnTo>
                    <a:pt x="151" y="1"/>
                  </a:lnTo>
                  <a:lnTo>
                    <a:pt x="157" y="2"/>
                  </a:lnTo>
                  <a:lnTo>
                    <a:pt x="163" y="4"/>
                  </a:lnTo>
                  <a:lnTo>
                    <a:pt x="168" y="7"/>
                  </a:lnTo>
                  <a:lnTo>
                    <a:pt x="173" y="11"/>
                  </a:lnTo>
                  <a:lnTo>
                    <a:pt x="179" y="14"/>
                  </a:lnTo>
                  <a:lnTo>
                    <a:pt x="184" y="18"/>
                  </a:lnTo>
                  <a:lnTo>
                    <a:pt x="188" y="23"/>
                  </a:lnTo>
                  <a:lnTo>
                    <a:pt x="192" y="28"/>
                  </a:lnTo>
                  <a:lnTo>
                    <a:pt x="195" y="33"/>
                  </a:lnTo>
                  <a:lnTo>
                    <a:pt x="198" y="38"/>
                  </a:lnTo>
                  <a:lnTo>
                    <a:pt x="200" y="45"/>
                  </a:lnTo>
                  <a:lnTo>
                    <a:pt x="201" y="50"/>
                  </a:lnTo>
                  <a:lnTo>
                    <a:pt x="202" y="57"/>
                  </a:lnTo>
                  <a:lnTo>
                    <a:pt x="202" y="63"/>
                  </a:lnTo>
                  <a:close/>
                  <a:moveTo>
                    <a:pt x="460" y="63"/>
                  </a:moveTo>
                  <a:lnTo>
                    <a:pt x="460" y="70"/>
                  </a:lnTo>
                  <a:lnTo>
                    <a:pt x="459" y="76"/>
                  </a:lnTo>
                  <a:lnTo>
                    <a:pt x="458" y="82"/>
                  </a:lnTo>
                  <a:lnTo>
                    <a:pt x="456" y="89"/>
                  </a:lnTo>
                  <a:lnTo>
                    <a:pt x="454" y="94"/>
                  </a:lnTo>
                  <a:lnTo>
                    <a:pt x="451" y="100"/>
                  </a:lnTo>
                  <a:lnTo>
                    <a:pt x="447" y="105"/>
                  </a:lnTo>
                  <a:lnTo>
                    <a:pt x="442" y="110"/>
                  </a:lnTo>
                  <a:lnTo>
                    <a:pt x="437" y="115"/>
                  </a:lnTo>
                  <a:lnTo>
                    <a:pt x="433" y="119"/>
                  </a:lnTo>
                  <a:lnTo>
                    <a:pt x="427" y="122"/>
                  </a:lnTo>
                  <a:lnTo>
                    <a:pt x="422" y="124"/>
                  </a:lnTo>
                  <a:lnTo>
                    <a:pt x="415" y="126"/>
                  </a:lnTo>
                  <a:lnTo>
                    <a:pt x="410" y="128"/>
                  </a:lnTo>
                  <a:lnTo>
                    <a:pt x="404" y="130"/>
                  </a:lnTo>
                  <a:lnTo>
                    <a:pt x="397" y="130"/>
                  </a:lnTo>
                  <a:lnTo>
                    <a:pt x="391" y="130"/>
                  </a:lnTo>
                  <a:lnTo>
                    <a:pt x="384" y="128"/>
                  </a:lnTo>
                  <a:lnTo>
                    <a:pt x="378" y="126"/>
                  </a:lnTo>
                  <a:lnTo>
                    <a:pt x="372" y="124"/>
                  </a:lnTo>
                  <a:lnTo>
                    <a:pt x="366" y="122"/>
                  </a:lnTo>
                  <a:lnTo>
                    <a:pt x="361" y="119"/>
                  </a:lnTo>
                  <a:lnTo>
                    <a:pt x="355" y="115"/>
                  </a:lnTo>
                  <a:lnTo>
                    <a:pt x="350" y="110"/>
                  </a:lnTo>
                  <a:lnTo>
                    <a:pt x="346" y="105"/>
                  </a:lnTo>
                  <a:lnTo>
                    <a:pt x="342" y="100"/>
                  </a:lnTo>
                  <a:lnTo>
                    <a:pt x="338" y="94"/>
                  </a:lnTo>
                  <a:lnTo>
                    <a:pt x="336" y="89"/>
                  </a:lnTo>
                  <a:lnTo>
                    <a:pt x="334" y="82"/>
                  </a:lnTo>
                  <a:lnTo>
                    <a:pt x="332" y="76"/>
                  </a:lnTo>
                  <a:lnTo>
                    <a:pt x="331" y="70"/>
                  </a:lnTo>
                  <a:lnTo>
                    <a:pt x="331" y="63"/>
                  </a:lnTo>
                  <a:lnTo>
                    <a:pt x="331" y="57"/>
                  </a:lnTo>
                  <a:lnTo>
                    <a:pt x="332" y="50"/>
                  </a:lnTo>
                  <a:lnTo>
                    <a:pt x="334" y="45"/>
                  </a:lnTo>
                  <a:lnTo>
                    <a:pt x="336" y="38"/>
                  </a:lnTo>
                  <a:lnTo>
                    <a:pt x="338" y="33"/>
                  </a:lnTo>
                  <a:lnTo>
                    <a:pt x="342" y="28"/>
                  </a:lnTo>
                  <a:lnTo>
                    <a:pt x="346" y="23"/>
                  </a:lnTo>
                  <a:lnTo>
                    <a:pt x="350" y="18"/>
                  </a:lnTo>
                  <a:lnTo>
                    <a:pt x="354" y="14"/>
                  </a:lnTo>
                  <a:lnTo>
                    <a:pt x="360" y="11"/>
                  </a:lnTo>
                  <a:lnTo>
                    <a:pt x="365" y="7"/>
                  </a:lnTo>
                  <a:lnTo>
                    <a:pt x="370" y="4"/>
                  </a:lnTo>
                  <a:lnTo>
                    <a:pt x="377" y="2"/>
                  </a:lnTo>
                  <a:lnTo>
                    <a:pt x="382" y="1"/>
                  </a:lnTo>
                  <a:lnTo>
                    <a:pt x="389" y="0"/>
                  </a:lnTo>
                  <a:lnTo>
                    <a:pt x="396" y="0"/>
                  </a:lnTo>
                  <a:lnTo>
                    <a:pt x="403" y="0"/>
                  </a:lnTo>
                  <a:lnTo>
                    <a:pt x="409" y="1"/>
                  </a:lnTo>
                  <a:lnTo>
                    <a:pt x="414" y="2"/>
                  </a:lnTo>
                  <a:lnTo>
                    <a:pt x="421" y="4"/>
                  </a:lnTo>
                  <a:lnTo>
                    <a:pt x="426" y="7"/>
                  </a:lnTo>
                  <a:lnTo>
                    <a:pt x="432" y="11"/>
                  </a:lnTo>
                  <a:lnTo>
                    <a:pt x="437" y="14"/>
                  </a:lnTo>
                  <a:lnTo>
                    <a:pt x="441" y="18"/>
                  </a:lnTo>
                  <a:lnTo>
                    <a:pt x="447" y="23"/>
                  </a:lnTo>
                  <a:lnTo>
                    <a:pt x="450" y="28"/>
                  </a:lnTo>
                  <a:lnTo>
                    <a:pt x="453" y="33"/>
                  </a:lnTo>
                  <a:lnTo>
                    <a:pt x="456" y="38"/>
                  </a:lnTo>
                  <a:lnTo>
                    <a:pt x="458" y="45"/>
                  </a:lnTo>
                  <a:lnTo>
                    <a:pt x="459" y="50"/>
                  </a:lnTo>
                  <a:lnTo>
                    <a:pt x="460" y="57"/>
                  </a:lnTo>
                  <a:lnTo>
                    <a:pt x="460" y="63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33">
              <a:extLst>
                <a:ext uri="{FF2B5EF4-FFF2-40B4-BE49-F238E27FC236}">
                  <a16:creationId xmlns:a16="http://schemas.microsoft.com/office/drawing/2014/main" id="{E5BC364A-70D5-EB78-DFD0-D5567E04C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7" y="2125"/>
              <a:ext cx="26" cy="63"/>
            </a:xfrm>
            <a:custGeom>
              <a:avLst/>
              <a:gdLst>
                <a:gd name="T0" fmla="*/ 0 w 336"/>
                <a:gd name="T1" fmla="*/ 0 h 821"/>
                <a:gd name="T2" fmla="*/ 0 w 336"/>
                <a:gd name="T3" fmla="*/ 0 h 821"/>
                <a:gd name="T4" fmla="*/ 0 w 336"/>
                <a:gd name="T5" fmla="*/ 0 h 821"/>
                <a:gd name="T6" fmla="*/ 0 w 336"/>
                <a:gd name="T7" fmla="*/ 0 h 821"/>
                <a:gd name="T8" fmla="*/ 0 w 336"/>
                <a:gd name="T9" fmla="*/ 0 h 821"/>
                <a:gd name="T10" fmla="*/ 0 w 336"/>
                <a:gd name="T11" fmla="*/ 0 h 821"/>
                <a:gd name="T12" fmla="*/ 0 w 336"/>
                <a:gd name="T13" fmla="*/ 0 h 821"/>
                <a:gd name="T14" fmla="*/ 0 w 336"/>
                <a:gd name="T15" fmla="*/ 0 h 821"/>
                <a:gd name="T16" fmla="*/ 0 w 336"/>
                <a:gd name="T17" fmla="*/ 0 h 821"/>
                <a:gd name="T18" fmla="*/ 0 w 336"/>
                <a:gd name="T19" fmla="*/ 0 h 821"/>
                <a:gd name="T20" fmla="*/ 0 w 336"/>
                <a:gd name="T21" fmla="*/ 0 h 821"/>
                <a:gd name="T22" fmla="*/ 0 w 336"/>
                <a:gd name="T23" fmla="*/ 0 h 821"/>
                <a:gd name="T24" fmla="*/ 0 w 336"/>
                <a:gd name="T25" fmla="*/ 0 h 821"/>
                <a:gd name="T26" fmla="*/ 0 w 336"/>
                <a:gd name="T27" fmla="*/ 0 h 821"/>
                <a:gd name="T28" fmla="*/ 0 w 336"/>
                <a:gd name="T29" fmla="*/ 0 h 821"/>
                <a:gd name="T30" fmla="*/ 0 w 336"/>
                <a:gd name="T31" fmla="*/ 0 h 821"/>
                <a:gd name="T32" fmla="*/ 0 w 336"/>
                <a:gd name="T33" fmla="*/ 0 h 821"/>
                <a:gd name="T34" fmla="*/ 0 w 336"/>
                <a:gd name="T35" fmla="*/ 0 h 821"/>
                <a:gd name="T36" fmla="*/ 0 w 336"/>
                <a:gd name="T37" fmla="*/ 0 h 821"/>
                <a:gd name="T38" fmla="*/ 0 w 336"/>
                <a:gd name="T39" fmla="*/ 0 h 821"/>
                <a:gd name="T40" fmla="*/ 0 w 336"/>
                <a:gd name="T41" fmla="*/ 0 h 821"/>
                <a:gd name="T42" fmla="*/ 0 w 336"/>
                <a:gd name="T43" fmla="*/ 0 h 821"/>
                <a:gd name="T44" fmla="*/ 0 w 336"/>
                <a:gd name="T45" fmla="*/ 0 h 821"/>
                <a:gd name="T46" fmla="*/ 0 w 336"/>
                <a:gd name="T47" fmla="*/ 0 h 821"/>
                <a:gd name="T48" fmla="*/ 0 w 336"/>
                <a:gd name="T49" fmla="*/ 0 h 821"/>
                <a:gd name="T50" fmla="*/ 0 w 336"/>
                <a:gd name="T51" fmla="*/ 0 h 821"/>
                <a:gd name="T52" fmla="*/ 0 w 336"/>
                <a:gd name="T53" fmla="*/ 0 h 821"/>
                <a:gd name="T54" fmla="*/ 0 w 336"/>
                <a:gd name="T55" fmla="*/ 0 h 821"/>
                <a:gd name="T56" fmla="*/ 0 w 336"/>
                <a:gd name="T57" fmla="*/ 0 h 821"/>
                <a:gd name="T58" fmla="*/ 0 w 336"/>
                <a:gd name="T59" fmla="*/ 0 h 821"/>
                <a:gd name="T60" fmla="*/ 0 w 336"/>
                <a:gd name="T61" fmla="*/ 0 h 821"/>
                <a:gd name="T62" fmla="*/ 0 w 336"/>
                <a:gd name="T63" fmla="*/ 0 h 821"/>
                <a:gd name="T64" fmla="*/ 0 w 336"/>
                <a:gd name="T65" fmla="*/ 0 h 821"/>
                <a:gd name="T66" fmla="*/ 0 w 336"/>
                <a:gd name="T67" fmla="*/ 0 h 821"/>
                <a:gd name="T68" fmla="*/ 0 w 336"/>
                <a:gd name="T69" fmla="*/ 0 h 821"/>
                <a:gd name="T70" fmla="*/ 0 w 336"/>
                <a:gd name="T71" fmla="*/ 0 h 821"/>
                <a:gd name="T72" fmla="*/ 0 w 336"/>
                <a:gd name="T73" fmla="*/ 0 h 821"/>
                <a:gd name="T74" fmla="*/ 0 w 336"/>
                <a:gd name="T75" fmla="*/ 0 h 821"/>
                <a:gd name="T76" fmla="*/ 0 w 336"/>
                <a:gd name="T77" fmla="*/ 0 h 821"/>
                <a:gd name="T78" fmla="*/ 0 w 336"/>
                <a:gd name="T79" fmla="*/ 0 h 821"/>
                <a:gd name="T80" fmla="*/ 0 w 336"/>
                <a:gd name="T81" fmla="*/ 0 h 821"/>
                <a:gd name="T82" fmla="*/ 0 w 336"/>
                <a:gd name="T83" fmla="*/ 0 h 821"/>
                <a:gd name="T84" fmla="*/ 0 w 336"/>
                <a:gd name="T85" fmla="*/ 0 h 82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36" h="821">
                  <a:moveTo>
                    <a:pt x="306" y="253"/>
                  </a:moveTo>
                  <a:lnTo>
                    <a:pt x="176" y="253"/>
                  </a:lnTo>
                  <a:lnTo>
                    <a:pt x="176" y="654"/>
                  </a:lnTo>
                  <a:lnTo>
                    <a:pt x="176" y="667"/>
                  </a:lnTo>
                  <a:lnTo>
                    <a:pt x="178" y="678"/>
                  </a:lnTo>
                  <a:lnTo>
                    <a:pt x="179" y="688"/>
                  </a:lnTo>
                  <a:lnTo>
                    <a:pt x="181" y="698"/>
                  </a:lnTo>
                  <a:lnTo>
                    <a:pt x="183" y="706"/>
                  </a:lnTo>
                  <a:lnTo>
                    <a:pt x="186" y="714"/>
                  </a:lnTo>
                  <a:lnTo>
                    <a:pt x="189" y="720"/>
                  </a:lnTo>
                  <a:lnTo>
                    <a:pt x="194" y="726"/>
                  </a:lnTo>
                  <a:lnTo>
                    <a:pt x="198" y="731"/>
                  </a:lnTo>
                  <a:lnTo>
                    <a:pt x="203" y="735"/>
                  </a:lnTo>
                  <a:lnTo>
                    <a:pt x="210" y="738"/>
                  </a:lnTo>
                  <a:lnTo>
                    <a:pt x="217" y="741"/>
                  </a:lnTo>
                  <a:lnTo>
                    <a:pt x="226" y="744"/>
                  </a:lnTo>
                  <a:lnTo>
                    <a:pt x="235" y="745"/>
                  </a:lnTo>
                  <a:lnTo>
                    <a:pt x="245" y="746"/>
                  </a:lnTo>
                  <a:lnTo>
                    <a:pt x="257" y="746"/>
                  </a:lnTo>
                  <a:lnTo>
                    <a:pt x="266" y="746"/>
                  </a:lnTo>
                  <a:lnTo>
                    <a:pt x="276" y="745"/>
                  </a:lnTo>
                  <a:lnTo>
                    <a:pt x="284" y="745"/>
                  </a:lnTo>
                  <a:lnTo>
                    <a:pt x="291" y="743"/>
                  </a:lnTo>
                  <a:lnTo>
                    <a:pt x="304" y="740"/>
                  </a:lnTo>
                  <a:lnTo>
                    <a:pt x="318" y="733"/>
                  </a:lnTo>
                  <a:lnTo>
                    <a:pt x="332" y="796"/>
                  </a:lnTo>
                  <a:lnTo>
                    <a:pt x="319" y="802"/>
                  </a:lnTo>
                  <a:lnTo>
                    <a:pt x="306" y="807"/>
                  </a:lnTo>
                  <a:lnTo>
                    <a:pt x="293" y="811"/>
                  </a:lnTo>
                  <a:lnTo>
                    <a:pt x="280" y="814"/>
                  </a:lnTo>
                  <a:lnTo>
                    <a:pt x="266" y="818"/>
                  </a:lnTo>
                  <a:lnTo>
                    <a:pt x="251" y="820"/>
                  </a:lnTo>
                  <a:lnTo>
                    <a:pt x="236" y="821"/>
                  </a:lnTo>
                  <a:lnTo>
                    <a:pt x="221" y="821"/>
                  </a:lnTo>
                  <a:lnTo>
                    <a:pt x="210" y="821"/>
                  </a:lnTo>
                  <a:lnTo>
                    <a:pt x="198" y="820"/>
                  </a:lnTo>
                  <a:lnTo>
                    <a:pt x="187" y="819"/>
                  </a:lnTo>
                  <a:lnTo>
                    <a:pt x="178" y="817"/>
                  </a:lnTo>
                  <a:lnTo>
                    <a:pt x="168" y="814"/>
                  </a:lnTo>
                  <a:lnTo>
                    <a:pt x="158" y="811"/>
                  </a:lnTo>
                  <a:lnTo>
                    <a:pt x="149" y="808"/>
                  </a:lnTo>
                  <a:lnTo>
                    <a:pt x="140" y="804"/>
                  </a:lnTo>
                  <a:lnTo>
                    <a:pt x="133" y="799"/>
                  </a:lnTo>
                  <a:lnTo>
                    <a:pt x="125" y="794"/>
                  </a:lnTo>
                  <a:lnTo>
                    <a:pt x="119" y="790"/>
                  </a:lnTo>
                  <a:lnTo>
                    <a:pt x="112" y="783"/>
                  </a:lnTo>
                  <a:lnTo>
                    <a:pt x="107" y="778"/>
                  </a:lnTo>
                  <a:lnTo>
                    <a:pt x="103" y="772"/>
                  </a:lnTo>
                  <a:lnTo>
                    <a:pt x="98" y="764"/>
                  </a:lnTo>
                  <a:lnTo>
                    <a:pt x="94" y="758"/>
                  </a:lnTo>
                  <a:lnTo>
                    <a:pt x="91" y="749"/>
                  </a:lnTo>
                  <a:lnTo>
                    <a:pt x="88" y="742"/>
                  </a:lnTo>
                  <a:lnTo>
                    <a:pt x="85" y="732"/>
                  </a:lnTo>
                  <a:lnTo>
                    <a:pt x="83" y="723"/>
                  </a:lnTo>
                  <a:lnTo>
                    <a:pt x="81" y="703"/>
                  </a:lnTo>
                  <a:lnTo>
                    <a:pt x="80" y="680"/>
                  </a:lnTo>
                  <a:lnTo>
                    <a:pt x="80" y="253"/>
                  </a:lnTo>
                  <a:lnTo>
                    <a:pt x="0" y="253"/>
                  </a:lnTo>
                  <a:lnTo>
                    <a:pt x="0" y="179"/>
                  </a:lnTo>
                  <a:lnTo>
                    <a:pt x="80" y="179"/>
                  </a:lnTo>
                  <a:lnTo>
                    <a:pt x="80" y="169"/>
                  </a:lnTo>
                  <a:lnTo>
                    <a:pt x="81" y="156"/>
                  </a:lnTo>
                  <a:lnTo>
                    <a:pt x="81" y="143"/>
                  </a:lnTo>
                  <a:lnTo>
                    <a:pt x="81" y="130"/>
                  </a:lnTo>
                  <a:lnTo>
                    <a:pt x="82" y="116"/>
                  </a:lnTo>
                  <a:lnTo>
                    <a:pt x="83" y="103"/>
                  </a:lnTo>
                  <a:lnTo>
                    <a:pt x="84" y="90"/>
                  </a:lnTo>
                  <a:lnTo>
                    <a:pt x="84" y="79"/>
                  </a:lnTo>
                  <a:lnTo>
                    <a:pt x="85" y="66"/>
                  </a:lnTo>
                  <a:lnTo>
                    <a:pt x="88" y="53"/>
                  </a:lnTo>
                  <a:lnTo>
                    <a:pt x="89" y="38"/>
                  </a:lnTo>
                  <a:lnTo>
                    <a:pt x="91" y="23"/>
                  </a:lnTo>
                  <a:lnTo>
                    <a:pt x="193" y="0"/>
                  </a:lnTo>
                  <a:lnTo>
                    <a:pt x="190" y="15"/>
                  </a:lnTo>
                  <a:lnTo>
                    <a:pt x="189" y="30"/>
                  </a:lnTo>
                  <a:lnTo>
                    <a:pt x="188" y="45"/>
                  </a:lnTo>
                  <a:lnTo>
                    <a:pt x="186" y="58"/>
                  </a:lnTo>
                  <a:lnTo>
                    <a:pt x="185" y="72"/>
                  </a:lnTo>
                  <a:lnTo>
                    <a:pt x="184" y="86"/>
                  </a:lnTo>
                  <a:lnTo>
                    <a:pt x="183" y="101"/>
                  </a:lnTo>
                  <a:lnTo>
                    <a:pt x="182" y="117"/>
                  </a:lnTo>
                  <a:lnTo>
                    <a:pt x="181" y="132"/>
                  </a:lnTo>
                  <a:lnTo>
                    <a:pt x="181" y="148"/>
                  </a:lnTo>
                  <a:lnTo>
                    <a:pt x="181" y="164"/>
                  </a:lnTo>
                  <a:lnTo>
                    <a:pt x="181" y="179"/>
                  </a:lnTo>
                  <a:lnTo>
                    <a:pt x="336" y="179"/>
                  </a:lnTo>
                  <a:lnTo>
                    <a:pt x="306" y="253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34">
              <a:extLst>
                <a:ext uri="{FF2B5EF4-FFF2-40B4-BE49-F238E27FC236}">
                  <a16:creationId xmlns:a16="http://schemas.microsoft.com/office/drawing/2014/main" id="{43E58BF9-3135-D084-3527-0DE830E0D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9" y="2137"/>
              <a:ext cx="36" cy="51"/>
            </a:xfrm>
            <a:custGeom>
              <a:avLst/>
              <a:gdLst>
                <a:gd name="T0" fmla="*/ 0 w 463"/>
                <a:gd name="T1" fmla="*/ 0 h 664"/>
                <a:gd name="T2" fmla="*/ 0 w 463"/>
                <a:gd name="T3" fmla="*/ 0 h 664"/>
                <a:gd name="T4" fmla="*/ 0 w 463"/>
                <a:gd name="T5" fmla="*/ 0 h 664"/>
                <a:gd name="T6" fmla="*/ 0 w 463"/>
                <a:gd name="T7" fmla="*/ 0 h 664"/>
                <a:gd name="T8" fmla="*/ 0 w 463"/>
                <a:gd name="T9" fmla="*/ 0 h 664"/>
                <a:gd name="T10" fmla="*/ 0 w 463"/>
                <a:gd name="T11" fmla="*/ 0 h 664"/>
                <a:gd name="T12" fmla="*/ 0 w 463"/>
                <a:gd name="T13" fmla="*/ 0 h 664"/>
                <a:gd name="T14" fmla="*/ 0 w 463"/>
                <a:gd name="T15" fmla="*/ 0 h 664"/>
                <a:gd name="T16" fmla="*/ 0 w 463"/>
                <a:gd name="T17" fmla="*/ 0 h 664"/>
                <a:gd name="T18" fmla="*/ 0 w 463"/>
                <a:gd name="T19" fmla="*/ 0 h 664"/>
                <a:gd name="T20" fmla="*/ 0 w 463"/>
                <a:gd name="T21" fmla="*/ 0 h 664"/>
                <a:gd name="T22" fmla="*/ 0 w 463"/>
                <a:gd name="T23" fmla="*/ 0 h 664"/>
                <a:gd name="T24" fmla="*/ 0 w 463"/>
                <a:gd name="T25" fmla="*/ 0 h 664"/>
                <a:gd name="T26" fmla="*/ 0 w 463"/>
                <a:gd name="T27" fmla="*/ 0 h 664"/>
                <a:gd name="T28" fmla="*/ 0 w 463"/>
                <a:gd name="T29" fmla="*/ 0 h 664"/>
                <a:gd name="T30" fmla="*/ 0 w 463"/>
                <a:gd name="T31" fmla="*/ 0 h 664"/>
                <a:gd name="T32" fmla="*/ 0 w 463"/>
                <a:gd name="T33" fmla="*/ 0 h 664"/>
                <a:gd name="T34" fmla="*/ 0 w 463"/>
                <a:gd name="T35" fmla="*/ 0 h 664"/>
                <a:gd name="T36" fmla="*/ 0 w 463"/>
                <a:gd name="T37" fmla="*/ 0 h 664"/>
                <a:gd name="T38" fmla="*/ 0 w 463"/>
                <a:gd name="T39" fmla="*/ 0 h 664"/>
                <a:gd name="T40" fmla="*/ 0 w 463"/>
                <a:gd name="T41" fmla="*/ 0 h 664"/>
                <a:gd name="T42" fmla="*/ 0 w 463"/>
                <a:gd name="T43" fmla="*/ 0 h 664"/>
                <a:gd name="T44" fmla="*/ 0 w 463"/>
                <a:gd name="T45" fmla="*/ 0 h 664"/>
                <a:gd name="T46" fmla="*/ 0 w 463"/>
                <a:gd name="T47" fmla="*/ 0 h 664"/>
                <a:gd name="T48" fmla="*/ 0 w 463"/>
                <a:gd name="T49" fmla="*/ 0 h 664"/>
                <a:gd name="T50" fmla="*/ 0 w 463"/>
                <a:gd name="T51" fmla="*/ 0 h 664"/>
                <a:gd name="T52" fmla="*/ 0 w 463"/>
                <a:gd name="T53" fmla="*/ 0 h 664"/>
                <a:gd name="T54" fmla="*/ 0 w 463"/>
                <a:gd name="T55" fmla="*/ 0 h 664"/>
                <a:gd name="T56" fmla="*/ 0 w 463"/>
                <a:gd name="T57" fmla="*/ 0 h 664"/>
                <a:gd name="T58" fmla="*/ 0 w 463"/>
                <a:gd name="T59" fmla="*/ 0 h 664"/>
                <a:gd name="T60" fmla="*/ 0 w 463"/>
                <a:gd name="T61" fmla="*/ 0 h 664"/>
                <a:gd name="T62" fmla="*/ 0 w 463"/>
                <a:gd name="T63" fmla="*/ 0 h 664"/>
                <a:gd name="T64" fmla="*/ 0 w 463"/>
                <a:gd name="T65" fmla="*/ 0 h 664"/>
                <a:gd name="T66" fmla="*/ 0 w 463"/>
                <a:gd name="T67" fmla="*/ 0 h 664"/>
                <a:gd name="T68" fmla="*/ 0 w 463"/>
                <a:gd name="T69" fmla="*/ 0 h 664"/>
                <a:gd name="T70" fmla="*/ 0 w 463"/>
                <a:gd name="T71" fmla="*/ 0 h 664"/>
                <a:gd name="T72" fmla="*/ 0 w 463"/>
                <a:gd name="T73" fmla="*/ 0 h 664"/>
                <a:gd name="T74" fmla="*/ 0 w 463"/>
                <a:gd name="T75" fmla="*/ 0 h 664"/>
                <a:gd name="T76" fmla="*/ 0 w 463"/>
                <a:gd name="T77" fmla="*/ 0 h 664"/>
                <a:gd name="T78" fmla="*/ 0 w 463"/>
                <a:gd name="T79" fmla="*/ 0 h 664"/>
                <a:gd name="T80" fmla="*/ 0 w 463"/>
                <a:gd name="T81" fmla="*/ 0 h 664"/>
                <a:gd name="T82" fmla="*/ 0 w 463"/>
                <a:gd name="T83" fmla="*/ 0 h 664"/>
                <a:gd name="T84" fmla="*/ 0 w 463"/>
                <a:gd name="T85" fmla="*/ 0 h 664"/>
                <a:gd name="T86" fmla="*/ 0 w 463"/>
                <a:gd name="T87" fmla="*/ 0 h 664"/>
                <a:gd name="T88" fmla="*/ 0 w 463"/>
                <a:gd name="T89" fmla="*/ 0 h 664"/>
                <a:gd name="T90" fmla="*/ 0 w 463"/>
                <a:gd name="T91" fmla="*/ 0 h 664"/>
                <a:gd name="T92" fmla="*/ 0 w 463"/>
                <a:gd name="T93" fmla="*/ 0 h 664"/>
                <a:gd name="T94" fmla="*/ 0 w 463"/>
                <a:gd name="T95" fmla="*/ 0 h 664"/>
                <a:gd name="T96" fmla="*/ 0 w 463"/>
                <a:gd name="T97" fmla="*/ 0 h 664"/>
                <a:gd name="T98" fmla="*/ 0 w 463"/>
                <a:gd name="T99" fmla="*/ 0 h 664"/>
                <a:gd name="T100" fmla="*/ 0 w 463"/>
                <a:gd name="T101" fmla="*/ 0 h 664"/>
                <a:gd name="T102" fmla="*/ 0 w 463"/>
                <a:gd name="T103" fmla="*/ 0 h 664"/>
                <a:gd name="T104" fmla="*/ 0 w 463"/>
                <a:gd name="T105" fmla="*/ 0 h 664"/>
                <a:gd name="T106" fmla="*/ 0 w 463"/>
                <a:gd name="T107" fmla="*/ 0 h 664"/>
                <a:gd name="T108" fmla="*/ 0 w 463"/>
                <a:gd name="T109" fmla="*/ 0 h 664"/>
                <a:gd name="T110" fmla="*/ 0 w 463"/>
                <a:gd name="T111" fmla="*/ 0 h 664"/>
                <a:gd name="T112" fmla="*/ 0 w 463"/>
                <a:gd name="T113" fmla="*/ 0 h 664"/>
                <a:gd name="T114" fmla="*/ 0 w 463"/>
                <a:gd name="T115" fmla="*/ 0 h 664"/>
                <a:gd name="T116" fmla="*/ 0 w 463"/>
                <a:gd name="T117" fmla="*/ 0 h 664"/>
                <a:gd name="T118" fmla="*/ 0 w 463"/>
                <a:gd name="T119" fmla="*/ 0 h 664"/>
                <a:gd name="T120" fmla="*/ 0 w 463"/>
                <a:gd name="T121" fmla="*/ 0 h 66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63" h="664">
                  <a:moveTo>
                    <a:pt x="463" y="460"/>
                  </a:moveTo>
                  <a:lnTo>
                    <a:pt x="462" y="471"/>
                  </a:lnTo>
                  <a:lnTo>
                    <a:pt x="462" y="483"/>
                  </a:lnTo>
                  <a:lnTo>
                    <a:pt x="460" y="492"/>
                  </a:lnTo>
                  <a:lnTo>
                    <a:pt x="459" y="503"/>
                  </a:lnTo>
                  <a:lnTo>
                    <a:pt x="456" y="514"/>
                  </a:lnTo>
                  <a:lnTo>
                    <a:pt x="454" y="524"/>
                  </a:lnTo>
                  <a:lnTo>
                    <a:pt x="450" y="533"/>
                  </a:lnTo>
                  <a:lnTo>
                    <a:pt x="446" y="543"/>
                  </a:lnTo>
                  <a:lnTo>
                    <a:pt x="442" y="551"/>
                  </a:lnTo>
                  <a:lnTo>
                    <a:pt x="437" y="561"/>
                  </a:lnTo>
                  <a:lnTo>
                    <a:pt x="431" y="570"/>
                  </a:lnTo>
                  <a:lnTo>
                    <a:pt x="426" y="577"/>
                  </a:lnTo>
                  <a:lnTo>
                    <a:pt x="420" y="586"/>
                  </a:lnTo>
                  <a:lnTo>
                    <a:pt x="413" y="593"/>
                  </a:lnTo>
                  <a:lnTo>
                    <a:pt x="406" y="600"/>
                  </a:lnTo>
                  <a:lnTo>
                    <a:pt x="398" y="607"/>
                  </a:lnTo>
                  <a:lnTo>
                    <a:pt x="382" y="620"/>
                  </a:lnTo>
                  <a:lnTo>
                    <a:pt x="364" y="631"/>
                  </a:lnTo>
                  <a:lnTo>
                    <a:pt x="345" y="640"/>
                  </a:lnTo>
                  <a:lnTo>
                    <a:pt x="324" y="649"/>
                  </a:lnTo>
                  <a:lnTo>
                    <a:pt x="312" y="652"/>
                  </a:lnTo>
                  <a:lnTo>
                    <a:pt x="302" y="655"/>
                  </a:lnTo>
                  <a:lnTo>
                    <a:pt x="290" y="657"/>
                  </a:lnTo>
                  <a:lnTo>
                    <a:pt x="278" y="660"/>
                  </a:lnTo>
                  <a:lnTo>
                    <a:pt x="254" y="663"/>
                  </a:lnTo>
                  <a:lnTo>
                    <a:pt x="228" y="664"/>
                  </a:lnTo>
                  <a:lnTo>
                    <a:pt x="213" y="664"/>
                  </a:lnTo>
                  <a:lnTo>
                    <a:pt x="198" y="663"/>
                  </a:lnTo>
                  <a:lnTo>
                    <a:pt x="183" y="662"/>
                  </a:lnTo>
                  <a:lnTo>
                    <a:pt x="168" y="660"/>
                  </a:lnTo>
                  <a:lnTo>
                    <a:pt x="153" y="657"/>
                  </a:lnTo>
                  <a:lnTo>
                    <a:pt x="138" y="654"/>
                  </a:lnTo>
                  <a:lnTo>
                    <a:pt x="123" y="651"/>
                  </a:lnTo>
                  <a:lnTo>
                    <a:pt x="108" y="647"/>
                  </a:lnTo>
                  <a:lnTo>
                    <a:pt x="79" y="638"/>
                  </a:lnTo>
                  <a:lnTo>
                    <a:pt x="51" y="627"/>
                  </a:lnTo>
                  <a:lnTo>
                    <a:pt x="37" y="621"/>
                  </a:lnTo>
                  <a:lnTo>
                    <a:pt x="24" y="615"/>
                  </a:lnTo>
                  <a:lnTo>
                    <a:pt x="13" y="608"/>
                  </a:lnTo>
                  <a:lnTo>
                    <a:pt x="0" y="602"/>
                  </a:lnTo>
                  <a:lnTo>
                    <a:pt x="37" y="529"/>
                  </a:lnTo>
                  <a:lnTo>
                    <a:pt x="62" y="543"/>
                  </a:lnTo>
                  <a:lnTo>
                    <a:pt x="85" y="555"/>
                  </a:lnTo>
                  <a:lnTo>
                    <a:pt x="110" y="564"/>
                  </a:lnTo>
                  <a:lnTo>
                    <a:pt x="135" y="573"/>
                  </a:lnTo>
                  <a:lnTo>
                    <a:pt x="159" y="579"/>
                  </a:lnTo>
                  <a:lnTo>
                    <a:pt x="184" y="584"/>
                  </a:lnTo>
                  <a:lnTo>
                    <a:pt x="210" y="587"/>
                  </a:lnTo>
                  <a:lnTo>
                    <a:pt x="234" y="588"/>
                  </a:lnTo>
                  <a:lnTo>
                    <a:pt x="248" y="587"/>
                  </a:lnTo>
                  <a:lnTo>
                    <a:pt x="262" y="586"/>
                  </a:lnTo>
                  <a:lnTo>
                    <a:pt x="274" y="584"/>
                  </a:lnTo>
                  <a:lnTo>
                    <a:pt x="287" y="580"/>
                  </a:lnTo>
                  <a:lnTo>
                    <a:pt x="297" y="576"/>
                  </a:lnTo>
                  <a:lnTo>
                    <a:pt x="308" y="572"/>
                  </a:lnTo>
                  <a:lnTo>
                    <a:pt x="318" y="565"/>
                  </a:lnTo>
                  <a:lnTo>
                    <a:pt x="326" y="559"/>
                  </a:lnTo>
                  <a:lnTo>
                    <a:pt x="334" y="551"/>
                  </a:lnTo>
                  <a:lnTo>
                    <a:pt x="341" y="543"/>
                  </a:lnTo>
                  <a:lnTo>
                    <a:pt x="347" y="534"/>
                  </a:lnTo>
                  <a:lnTo>
                    <a:pt x="352" y="525"/>
                  </a:lnTo>
                  <a:lnTo>
                    <a:pt x="355" y="515"/>
                  </a:lnTo>
                  <a:lnTo>
                    <a:pt x="359" y="504"/>
                  </a:lnTo>
                  <a:lnTo>
                    <a:pt x="360" y="492"/>
                  </a:lnTo>
                  <a:lnTo>
                    <a:pt x="361" y="481"/>
                  </a:lnTo>
                  <a:lnTo>
                    <a:pt x="361" y="470"/>
                  </a:lnTo>
                  <a:lnTo>
                    <a:pt x="360" y="460"/>
                  </a:lnTo>
                  <a:lnTo>
                    <a:pt x="357" y="451"/>
                  </a:lnTo>
                  <a:lnTo>
                    <a:pt x="354" y="442"/>
                  </a:lnTo>
                  <a:lnTo>
                    <a:pt x="351" y="435"/>
                  </a:lnTo>
                  <a:lnTo>
                    <a:pt x="347" y="427"/>
                  </a:lnTo>
                  <a:lnTo>
                    <a:pt x="342" y="420"/>
                  </a:lnTo>
                  <a:lnTo>
                    <a:pt x="336" y="413"/>
                  </a:lnTo>
                  <a:lnTo>
                    <a:pt x="330" y="408"/>
                  </a:lnTo>
                  <a:lnTo>
                    <a:pt x="322" y="402"/>
                  </a:lnTo>
                  <a:lnTo>
                    <a:pt x="314" y="397"/>
                  </a:lnTo>
                  <a:lnTo>
                    <a:pt x="305" y="393"/>
                  </a:lnTo>
                  <a:lnTo>
                    <a:pt x="294" y="389"/>
                  </a:lnTo>
                  <a:lnTo>
                    <a:pt x="284" y="384"/>
                  </a:lnTo>
                  <a:lnTo>
                    <a:pt x="272" y="381"/>
                  </a:lnTo>
                  <a:lnTo>
                    <a:pt x="258" y="378"/>
                  </a:lnTo>
                  <a:lnTo>
                    <a:pt x="181" y="362"/>
                  </a:lnTo>
                  <a:lnTo>
                    <a:pt x="163" y="357"/>
                  </a:lnTo>
                  <a:lnTo>
                    <a:pt x="144" y="352"/>
                  </a:lnTo>
                  <a:lnTo>
                    <a:pt x="128" y="346"/>
                  </a:lnTo>
                  <a:lnTo>
                    <a:pt x="113" y="338"/>
                  </a:lnTo>
                  <a:lnTo>
                    <a:pt x="99" y="331"/>
                  </a:lnTo>
                  <a:lnTo>
                    <a:pt x="85" y="321"/>
                  </a:lnTo>
                  <a:lnTo>
                    <a:pt x="75" y="311"/>
                  </a:lnTo>
                  <a:lnTo>
                    <a:pt x="64" y="301"/>
                  </a:lnTo>
                  <a:lnTo>
                    <a:pt x="54" y="289"/>
                  </a:lnTo>
                  <a:lnTo>
                    <a:pt x="46" y="277"/>
                  </a:lnTo>
                  <a:lnTo>
                    <a:pt x="39" y="264"/>
                  </a:lnTo>
                  <a:lnTo>
                    <a:pt x="34" y="250"/>
                  </a:lnTo>
                  <a:lnTo>
                    <a:pt x="30" y="236"/>
                  </a:lnTo>
                  <a:lnTo>
                    <a:pt x="27" y="223"/>
                  </a:lnTo>
                  <a:lnTo>
                    <a:pt x="24" y="206"/>
                  </a:lnTo>
                  <a:lnTo>
                    <a:pt x="23" y="190"/>
                  </a:lnTo>
                  <a:lnTo>
                    <a:pt x="24" y="181"/>
                  </a:lnTo>
                  <a:lnTo>
                    <a:pt x="24" y="170"/>
                  </a:lnTo>
                  <a:lnTo>
                    <a:pt x="25" y="160"/>
                  </a:lnTo>
                  <a:lnTo>
                    <a:pt x="28" y="151"/>
                  </a:lnTo>
                  <a:lnTo>
                    <a:pt x="30" y="141"/>
                  </a:lnTo>
                  <a:lnTo>
                    <a:pt x="33" y="131"/>
                  </a:lnTo>
                  <a:lnTo>
                    <a:pt x="36" y="123"/>
                  </a:lnTo>
                  <a:lnTo>
                    <a:pt x="40" y="113"/>
                  </a:lnTo>
                  <a:lnTo>
                    <a:pt x="49" y="97"/>
                  </a:lnTo>
                  <a:lnTo>
                    <a:pt x="60" y="81"/>
                  </a:lnTo>
                  <a:lnTo>
                    <a:pt x="72" y="67"/>
                  </a:lnTo>
                  <a:lnTo>
                    <a:pt x="85" y="53"/>
                  </a:lnTo>
                  <a:lnTo>
                    <a:pt x="100" y="41"/>
                  </a:lnTo>
                  <a:lnTo>
                    <a:pt x="118" y="32"/>
                  </a:lnTo>
                  <a:lnTo>
                    <a:pt x="136" y="22"/>
                  </a:lnTo>
                  <a:lnTo>
                    <a:pt x="155" y="15"/>
                  </a:lnTo>
                  <a:lnTo>
                    <a:pt x="176" y="8"/>
                  </a:lnTo>
                  <a:lnTo>
                    <a:pt x="198" y="4"/>
                  </a:lnTo>
                  <a:lnTo>
                    <a:pt x="220" y="1"/>
                  </a:lnTo>
                  <a:lnTo>
                    <a:pt x="245" y="0"/>
                  </a:lnTo>
                  <a:lnTo>
                    <a:pt x="269" y="1"/>
                  </a:lnTo>
                  <a:lnTo>
                    <a:pt x="293" y="3"/>
                  </a:lnTo>
                  <a:lnTo>
                    <a:pt x="319" y="7"/>
                  </a:lnTo>
                  <a:lnTo>
                    <a:pt x="344" y="14"/>
                  </a:lnTo>
                  <a:lnTo>
                    <a:pt x="368" y="21"/>
                  </a:lnTo>
                  <a:lnTo>
                    <a:pt x="392" y="30"/>
                  </a:lnTo>
                  <a:lnTo>
                    <a:pt x="413" y="39"/>
                  </a:lnTo>
                  <a:lnTo>
                    <a:pt x="435" y="50"/>
                  </a:lnTo>
                  <a:lnTo>
                    <a:pt x="398" y="122"/>
                  </a:lnTo>
                  <a:lnTo>
                    <a:pt x="378" y="113"/>
                  </a:lnTo>
                  <a:lnTo>
                    <a:pt x="359" y="105"/>
                  </a:lnTo>
                  <a:lnTo>
                    <a:pt x="339" y="96"/>
                  </a:lnTo>
                  <a:lnTo>
                    <a:pt x="320" y="90"/>
                  </a:lnTo>
                  <a:lnTo>
                    <a:pt x="302" y="84"/>
                  </a:lnTo>
                  <a:lnTo>
                    <a:pt x="282" y="80"/>
                  </a:lnTo>
                  <a:lnTo>
                    <a:pt x="262" y="78"/>
                  </a:lnTo>
                  <a:lnTo>
                    <a:pt x="242" y="77"/>
                  </a:lnTo>
                  <a:lnTo>
                    <a:pt x="229" y="78"/>
                  </a:lnTo>
                  <a:lnTo>
                    <a:pt x="216" y="79"/>
                  </a:lnTo>
                  <a:lnTo>
                    <a:pt x="205" y="81"/>
                  </a:lnTo>
                  <a:lnTo>
                    <a:pt x="194" y="84"/>
                  </a:lnTo>
                  <a:lnTo>
                    <a:pt x="184" y="89"/>
                  </a:lnTo>
                  <a:lnTo>
                    <a:pt x="174" y="93"/>
                  </a:lnTo>
                  <a:lnTo>
                    <a:pt x="165" y="99"/>
                  </a:lnTo>
                  <a:lnTo>
                    <a:pt x="156" y="106"/>
                  </a:lnTo>
                  <a:lnTo>
                    <a:pt x="149" y="112"/>
                  </a:lnTo>
                  <a:lnTo>
                    <a:pt x="142" y="121"/>
                  </a:lnTo>
                  <a:lnTo>
                    <a:pt x="137" y="129"/>
                  </a:lnTo>
                  <a:lnTo>
                    <a:pt x="133" y="138"/>
                  </a:lnTo>
                  <a:lnTo>
                    <a:pt x="129" y="148"/>
                  </a:lnTo>
                  <a:lnTo>
                    <a:pt x="127" y="157"/>
                  </a:lnTo>
                  <a:lnTo>
                    <a:pt x="125" y="168"/>
                  </a:lnTo>
                  <a:lnTo>
                    <a:pt x="125" y="180"/>
                  </a:lnTo>
                  <a:lnTo>
                    <a:pt x="125" y="188"/>
                  </a:lnTo>
                  <a:lnTo>
                    <a:pt x="126" y="197"/>
                  </a:lnTo>
                  <a:lnTo>
                    <a:pt x="127" y="204"/>
                  </a:lnTo>
                  <a:lnTo>
                    <a:pt x="129" y="212"/>
                  </a:lnTo>
                  <a:lnTo>
                    <a:pt x="133" y="219"/>
                  </a:lnTo>
                  <a:lnTo>
                    <a:pt x="136" y="226"/>
                  </a:lnTo>
                  <a:lnTo>
                    <a:pt x="140" y="232"/>
                  </a:lnTo>
                  <a:lnTo>
                    <a:pt x="144" y="238"/>
                  </a:lnTo>
                  <a:lnTo>
                    <a:pt x="151" y="243"/>
                  </a:lnTo>
                  <a:lnTo>
                    <a:pt x="156" y="248"/>
                  </a:lnTo>
                  <a:lnTo>
                    <a:pt x="164" y="253"/>
                  </a:lnTo>
                  <a:lnTo>
                    <a:pt x="172" y="257"/>
                  </a:lnTo>
                  <a:lnTo>
                    <a:pt x="182" y="260"/>
                  </a:lnTo>
                  <a:lnTo>
                    <a:pt x="191" y="263"/>
                  </a:lnTo>
                  <a:lnTo>
                    <a:pt x="202" y="266"/>
                  </a:lnTo>
                  <a:lnTo>
                    <a:pt x="215" y="270"/>
                  </a:lnTo>
                  <a:lnTo>
                    <a:pt x="297" y="287"/>
                  </a:lnTo>
                  <a:lnTo>
                    <a:pt x="317" y="292"/>
                  </a:lnTo>
                  <a:lnTo>
                    <a:pt x="336" y="298"/>
                  </a:lnTo>
                  <a:lnTo>
                    <a:pt x="353" y="304"/>
                  </a:lnTo>
                  <a:lnTo>
                    <a:pt x="369" y="310"/>
                  </a:lnTo>
                  <a:lnTo>
                    <a:pt x="384" y="319"/>
                  </a:lnTo>
                  <a:lnTo>
                    <a:pt x="398" y="327"/>
                  </a:lnTo>
                  <a:lnTo>
                    <a:pt x="410" y="337"/>
                  </a:lnTo>
                  <a:lnTo>
                    <a:pt x="422" y="348"/>
                  </a:lnTo>
                  <a:lnTo>
                    <a:pt x="431" y="359"/>
                  </a:lnTo>
                  <a:lnTo>
                    <a:pt x="440" y="371"/>
                  </a:lnTo>
                  <a:lnTo>
                    <a:pt x="446" y="384"/>
                  </a:lnTo>
                  <a:lnTo>
                    <a:pt x="453" y="397"/>
                  </a:lnTo>
                  <a:lnTo>
                    <a:pt x="457" y="412"/>
                  </a:lnTo>
                  <a:lnTo>
                    <a:pt x="460" y="427"/>
                  </a:lnTo>
                  <a:lnTo>
                    <a:pt x="462" y="443"/>
                  </a:lnTo>
                  <a:lnTo>
                    <a:pt x="463" y="460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35">
              <a:extLst>
                <a:ext uri="{FF2B5EF4-FFF2-40B4-BE49-F238E27FC236}">
                  <a16:creationId xmlns:a16="http://schemas.microsoft.com/office/drawing/2014/main" id="{114F1A70-6939-BEAF-3A6B-A3C215ADE9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19" y="2120"/>
              <a:ext cx="44" cy="66"/>
            </a:xfrm>
            <a:custGeom>
              <a:avLst/>
              <a:gdLst>
                <a:gd name="T0" fmla="*/ 0 w 569"/>
                <a:gd name="T1" fmla="*/ 0 h 856"/>
                <a:gd name="T2" fmla="*/ 0 w 569"/>
                <a:gd name="T3" fmla="*/ 0 h 856"/>
                <a:gd name="T4" fmla="*/ 0 w 569"/>
                <a:gd name="T5" fmla="*/ 0 h 856"/>
                <a:gd name="T6" fmla="*/ 0 w 569"/>
                <a:gd name="T7" fmla="*/ 0 h 856"/>
                <a:gd name="T8" fmla="*/ 0 w 569"/>
                <a:gd name="T9" fmla="*/ 0 h 856"/>
                <a:gd name="T10" fmla="*/ 0 w 569"/>
                <a:gd name="T11" fmla="*/ 0 h 856"/>
                <a:gd name="T12" fmla="*/ 0 w 569"/>
                <a:gd name="T13" fmla="*/ 0 h 856"/>
                <a:gd name="T14" fmla="*/ 0 w 569"/>
                <a:gd name="T15" fmla="*/ 0 h 856"/>
                <a:gd name="T16" fmla="*/ 0 w 569"/>
                <a:gd name="T17" fmla="*/ 0 h 856"/>
                <a:gd name="T18" fmla="*/ 0 w 569"/>
                <a:gd name="T19" fmla="*/ 0 h 856"/>
                <a:gd name="T20" fmla="*/ 0 w 569"/>
                <a:gd name="T21" fmla="*/ 0 h 856"/>
                <a:gd name="T22" fmla="*/ 0 w 569"/>
                <a:gd name="T23" fmla="*/ 0 h 8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69" h="856">
                  <a:moveTo>
                    <a:pt x="0" y="856"/>
                  </a:moveTo>
                  <a:lnTo>
                    <a:pt x="0" y="0"/>
                  </a:lnTo>
                  <a:lnTo>
                    <a:pt x="104" y="0"/>
                  </a:lnTo>
                  <a:lnTo>
                    <a:pt x="104" y="856"/>
                  </a:lnTo>
                  <a:lnTo>
                    <a:pt x="0" y="856"/>
                  </a:lnTo>
                  <a:close/>
                  <a:moveTo>
                    <a:pt x="225" y="401"/>
                  </a:moveTo>
                  <a:lnTo>
                    <a:pt x="567" y="856"/>
                  </a:lnTo>
                  <a:lnTo>
                    <a:pt x="436" y="856"/>
                  </a:lnTo>
                  <a:lnTo>
                    <a:pt x="109" y="404"/>
                  </a:lnTo>
                  <a:lnTo>
                    <a:pt x="438" y="0"/>
                  </a:lnTo>
                  <a:lnTo>
                    <a:pt x="569" y="0"/>
                  </a:lnTo>
                  <a:lnTo>
                    <a:pt x="225" y="401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36">
              <a:extLst>
                <a:ext uri="{FF2B5EF4-FFF2-40B4-BE49-F238E27FC236}">
                  <a16:creationId xmlns:a16="http://schemas.microsoft.com/office/drawing/2014/main" id="{1DB3AC50-F3AC-BBB0-B2F6-1AD92DB67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" y="2116"/>
              <a:ext cx="14" cy="71"/>
            </a:xfrm>
            <a:custGeom>
              <a:avLst/>
              <a:gdLst>
                <a:gd name="T0" fmla="*/ 0 w 181"/>
                <a:gd name="T1" fmla="*/ 0 h 919"/>
                <a:gd name="T2" fmla="*/ 0 w 181"/>
                <a:gd name="T3" fmla="*/ 0 h 919"/>
                <a:gd name="T4" fmla="*/ 0 w 181"/>
                <a:gd name="T5" fmla="*/ 0 h 919"/>
                <a:gd name="T6" fmla="*/ 0 w 181"/>
                <a:gd name="T7" fmla="*/ 0 h 919"/>
                <a:gd name="T8" fmla="*/ 0 w 181"/>
                <a:gd name="T9" fmla="*/ 0 h 919"/>
                <a:gd name="T10" fmla="*/ 0 w 181"/>
                <a:gd name="T11" fmla="*/ 0 h 919"/>
                <a:gd name="T12" fmla="*/ 0 w 181"/>
                <a:gd name="T13" fmla="*/ 0 h 919"/>
                <a:gd name="T14" fmla="*/ 0 w 181"/>
                <a:gd name="T15" fmla="*/ 0 h 919"/>
                <a:gd name="T16" fmla="*/ 0 w 181"/>
                <a:gd name="T17" fmla="*/ 0 h 919"/>
                <a:gd name="T18" fmla="*/ 0 w 181"/>
                <a:gd name="T19" fmla="*/ 0 h 919"/>
                <a:gd name="T20" fmla="*/ 0 w 181"/>
                <a:gd name="T21" fmla="*/ 0 h 919"/>
                <a:gd name="T22" fmla="*/ 0 w 181"/>
                <a:gd name="T23" fmla="*/ 0 h 919"/>
                <a:gd name="T24" fmla="*/ 0 w 181"/>
                <a:gd name="T25" fmla="*/ 0 h 919"/>
                <a:gd name="T26" fmla="*/ 0 w 181"/>
                <a:gd name="T27" fmla="*/ 0 h 919"/>
                <a:gd name="T28" fmla="*/ 0 w 181"/>
                <a:gd name="T29" fmla="*/ 0 h 919"/>
                <a:gd name="T30" fmla="*/ 0 w 181"/>
                <a:gd name="T31" fmla="*/ 0 h 919"/>
                <a:gd name="T32" fmla="*/ 0 w 181"/>
                <a:gd name="T33" fmla="*/ 0 h 919"/>
                <a:gd name="T34" fmla="*/ 0 w 181"/>
                <a:gd name="T35" fmla="*/ 0 h 919"/>
                <a:gd name="T36" fmla="*/ 0 w 181"/>
                <a:gd name="T37" fmla="*/ 0 h 919"/>
                <a:gd name="T38" fmla="*/ 0 w 181"/>
                <a:gd name="T39" fmla="*/ 0 h 919"/>
                <a:gd name="T40" fmla="*/ 0 w 181"/>
                <a:gd name="T41" fmla="*/ 0 h 919"/>
                <a:gd name="T42" fmla="*/ 0 w 181"/>
                <a:gd name="T43" fmla="*/ 0 h 919"/>
                <a:gd name="T44" fmla="*/ 0 w 181"/>
                <a:gd name="T45" fmla="*/ 0 h 919"/>
                <a:gd name="T46" fmla="*/ 0 w 181"/>
                <a:gd name="T47" fmla="*/ 0 h 919"/>
                <a:gd name="T48" fmla="*/ 0 w 181"/>
                <a:gd name="T49" fmla="*/ 0 h 919"/>
                <a:gd name="T50" fmla="*/ 0 w 181"/>
                <a:gd name="T51" fmla="*/ 0 h 919"/>
                <a:gd name="T52" fmla="*/ 0 w 181"/>
                <a:gd name="T53" fmla="*/ 0 h 919"/>
                <a:gd name="T54" fmla="*/ 0 w 181"/>
                <a:gd name="T55" fmla="*/ 0 h 919"/>
                <a:gd name="T56" fmla="*/ 0 w 181"/>
                <a:gd name="T57" fmla="*/ 0 h 919"/>
                <a:gd name="T58" fmla="*/ 0 w 181"/>
                <a:gd name="T59" fmla="*/ 0 h 919"/>
                <a:gd name="T60" fmla="*/ 0 w 181"/>
                <a:gd name="T61" fmla="*/ 0 h 919"/>
                <a:gd name="T62" fmla="*/ 0 w 181"/>
                <a:gd name="T63" fmla="*/ 0 h 919"/>
                <a:gd name="T64" fmla="*/ 0 w 181"/>
                <a:gd name="T65" fmla="*/ 0 h 919"/>
                <a:gd name="T66" fmla="*/ 0 w 181"/>
                <a:gd name="T67" fmla="*/ 0 h 919"/>
                <a:gd name="T68" fmla="*/ 0 w 181"/>
                <a:gd name="T69" fmla="*/ 0 h 919"/>
                <a:gd name="T70" fmla="*/ 0 w 181"/>
                <a:gd name="T71" fmla="*/ 0 h 919"/>
                <a:gd name="T72" fmla="*/ 0 w 181"/>
                <a:gd name="T73" fmla="*/ 0 h 919"/>
                <a:gd name="T74" fmla="*/ 0 w 181"/>
                <a:gd name="T75" fmla="*/ 0 h 919"/>
                <a:gd name="T76" fmla="*/ 0 w 181"/>
                <a:gd name="T77" fmla="*/ 0 h 919"/>
                <a:gd name="T78" fmla="*/ 0 w 181"/>
                <a:gd name="T79" fmla="*/ 0 h 919"/>
                <a:gd name="T80" fmla="*/ 0 w 181"/>
                <a:gd name="T81" fmla="*/ 0 h 919"/>
                <a:gd name="T82" fmla="*/ 0 w 181"/>
                <a:gd name="T83" fmla="*/ 0 h 919"/>
                <a:gd name="T84" fmla="*/ 0 w 181"/>
                <a:gd name="T85" fmla="*/ 0 h 919"/>
                <a:gd name="T86" fmla="*/ 0 w 181"/>
                <a:gd name="T87" fmla="*/ 0 h 919"/>
                <a:gd name="T88" fmla="*/ 0 w 181"/>
                <a:gd name="T89" fmla="*/ 0 h 91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81" h="919">
                  <a:moveTo>
                    <a:pt x="181" y="905"/>
                  </a:moveTo>
                  <a:lnTo>
                    <a:pt x="164" y="913"/>
                  </a:lnTo>
                  <a:lnTo>
                    <a:pt x="150" y="917"/>
                  </a:lnTo>
                  <a:lnTo>
                    <a:pt x="136" y="918"/>
                  </a:lnTo>
                  <a:lnTo>
                    <a:pt x="118" y="919"/>
                  </a:lnTo>
                  <a:lnTo>
                    <a:pt x="107" y="919"/>
                  </a:lnTo>
                  <a:lnTo>
                    <a:pt x="96" y="917"/>
                  </a:lnTo>
                  <a:lnTo>
                    <a:pt x="86" y="916"/>
                  </a:lnTo>
                  <a:lnTo>
                    <a:pt x="77" y="913"/>
                  </a:lnTo>
                  <a:lnTo>
                    <a:pt x="67" y="909"/>
                  </a:lnTo>
                  <a:lnTo>
                    <a:pt x="59" y="904"/>
                  </a:lnTo>
                  <a:lnTo>
                    <a:pt x="51" y="899"/>
                  </a:lnTo>
                  <a:lnTo>
                    <a:pt x="45" y="894"/>
                  </a:lnTo>
                  <a:lnTo>
                    <a:pt x="37" y="886"/>
                  </a:lnTo>
                  <a:lnTo>
                    <a:pt x="31" y="878"/>
                  </a:lnTo>
                  <a:lnTo>
                    <a:pt x="26" y="869"/>
                  </a:lnTo>
                  <a:lnTo>
                    <a:pt x="22" y="859"/>
                  </a:lnTo>
                  <a:lnTo>
                    <a:pt x="18" y="848"/>
                  </a:lnTo>
                  <a:lnTo>
                    <a:pt x="16" y="835"/>
                  </a:lnTo>
                  <a:lnTo>
                    <a:pt x="15" y="821"/>
                  </a:lnTo>
                  <a:lnTo>
                    <a:pt x="15" y="805"/>
                  </a:lnTo>
                  <a:lnTo>
                    <a:pt x="15" y="146"/>
                  </a:lnTo>
                  <a:lnTo>
                    <a:pt x="14" y="115"/>
                  </a:lnTo>
                  <a:lnTo>
                    <a:pt x="11" y="84"/>
                  </a:lnTo>
                  <a:lnTo>
                    <a:pt x="6" y="52"/>
                  </a:lnTo>
                  <a:lnTo>
                    <a:pt x="0" y="19"/>
                  </a:lnTo>
                  <a:lnTo>
                    <a:pt x="96" y="0"/>
                  </a:lnTo>
                  <a:lnTo>
                    <a:pt x="104" y="38"/>
                  </a:lnTo>
                  <a:lnTo>
                    <a:pt x="109" y="75"/>
                  </a:lnTo>
                  <a:lnTo>
                    <a:pt x="112" y="112"/>
                  </a:lnTo>
                  <a:lnTo>
                    <a:pt x="113" y="147"/>
                  </a:lnTo>
                  <a:lnTo>
                    <a:pt x="113" y="782"/>
                  </a:lnTo>
                  <a:lnTo>
                    <a:pt x="113" y="798"/>
                  </a:lnTo>
                  <a:lnTo>
                    <a:pt x="114" y="812"/>
                  </a:lnTo>
                  <a:lnTo>
                    <a:pt x="117" y="823"/>
                  </a:lnTo>
                  <a:lnTo>
                    <a:pt x="120" y="832"/>
                  </a:lnTo>
                  <a:lnTo>
                    <a:pt x="122" y="835"/>
                  </a:lnTo>
                  <a:lnTo>
                    <a:pt x="124" y="837"/>
                  </a:lnTo>
                  <a:lnTo>
                    <a:pt x="127" y="839"/>
                  </a:lnTo>
                  <a:lnTo>
                    <a:pt x="131" y="841"/>
                  </a:lnTo>
                  <a:lnTo>
                    <a:pt x="138" y="843"/>
                  </a:lnTo>
                  <a:lnTo>
                    <a:pt x="148" y="844"/>
                  </a:lnTo>
                  <a:lnTo>
                    <a:pt x="152" y="844"/>
                  </a:lnTo>
                  <a:lnTo>
                    <a:pt x="161" y="842"/>
                  </a:lnTo>
                  <a:lnTo>
                    <a:pt x="181" y="905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7">
              <a:extLst>
                <a:ext uri="{FF2B5EF4-FFF2-40B4-BE49-F238E27FC236}">
                  <a16:creationId xmlns:a16="http://schemas.microsoft.com/office/drawing/2014/main" id="{44799BCA-097A-D4A1-54CF-46F1F1648B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95" y="2118"/>
              <a:ext cx="12" cy="68"/>
            </a:xfrm>
            <a:custGeom>
              <a:avLst/>
              <a:gdLst>
                <a:gd name="T0" fmla="*/ 0 w 152"/>
                <a:gd name="T1" fmla="*/ 0 h 890"/>
                <a:gd name="T2" fmla="*/ 0 w 152"/>
                <a:gd name="T3" fmla="*/ 0 h 890"/>
                <a:gd name="T4" fmla="*/ 0 w 152"/>
                <a:gd name="T5" fmla="*/ 0 h 890"/>
                <a:gd name="T6" fmla="*/ 0 w 152"/>
                <a:gd name="T7" fmla="*/ 0 h 890"/>
                <a:gd name="T8" fmla="*/ 0 w 152"/>
                <a:gd name="T9" fmla="*/ 0 h 890"/>
                <a:gd name="T10" fmla="*/ 0 w 152"/>
                <a:gd name="T11" fmla="*/ 0 h 890"/>
                <a:gd name="T12" fmla="*/ 0 w 152"/>
                <a:gd name="T13" fmla="*/ 0 h 890"/>
                <a:gd name="T14" fmla="*/ 0 w 152"/>
                <a:gd name="T15" fmla="*/ 0 h 890"/>
                <a:gd name="T16" fmla="*/ 0 w 152"/>
                <a:gd name="T17" fmla="*/ 0 h 890"/>
                <a:gd name="T18" fmla="*/ 0 w 152"/>
                <a:gd name="T19" fmla="*/ 0 h 890"/>
                <a:gd name="T20" fmla="*/ 0 w 152"/>
                <a:gd name="T21" fmla="*/ 0 h 890"/>
                <a:gd name="T22" fmla="*/ 0 w 152"/>
                <a:gd name="T23" fmla="*/ 0 h 890"/>
                <a:gd name="T24" fmla="*/ 0 w 152"/>
                <a:gd name="T25" fmla="*/ 0 h 890"/>
                <a:gd name="T26" fmla="*/ 0 w 152"/>
                <a:gd name="T27" fmla="*/ 0 h 890"/>
                <a:gd name="T28" fmla="*/ 0 w 152"/>
                <a:gd name="T29" fmla="*/ 0 h 890"/>
                <a:gd name="T30" fmla="*/ 0 w 152"/>
                <a:gd name="T31" fmla="*/ 0 h 890"/>
                <a:gd name="T32" fmla="*/ 0 w 152"/>
                <a:gd name="T33" fmla="*/ 0 h 890"/>
                <a:gd name="T34" fmla="*/ 0 w 152"/>
                <a:gd name="T35" fmla="*/ 0 h 890"/>
                <a:gd name="T36" fmla="*/ 0 w 152"/>
                <a:gd name="T37" fmla="*/ 0 h 890"/>
                <a:gd name="T38" fmla="*/ 0 w 152"/>
                <a:gd name="T39" fmla="*/ 0 h 890"/>
                <a:gd name="T40" fmla="*/ 0 w 152"/>
                <a:gd name="T41" fmla="*/ 0 h 890"/>
                <a:gd name="T42" fmla="*/ 0 w 152"/>
                <a:gd name="T43" fmla="*/ 0 h 890"/>
                <a:gd name="T44" fmla="*/ 0 w 152"/>
                <a:gd name="T45" fmla="*/ 0 h 890"/>
                <a:gd name="T46" fmla="*/ 0 w 152"/>
                <a:gd name="T47" fmla="*/ 0 h 890"/>
                <a:gd name="T48" fmla="*/ 0 w 152"/>
                <a:gd name="T49" fmla="*/ 0 h 890"/>
                <a:gd name="T50" fmla="*/ 0 w 152"/>
                <a:gd name="T51" fmla="*/ 0 h 890"/>
                <a:gd name="T52" fmla="*/ 0 w 152"/>
                <a:gd name="T53" fmla="*/ 0 h 890"/>
                <a:gd name="T54" fmla="*/ 0 w 152"/>
                <a:gd name="T55" fmla="*/ 0 h 890"/>
                <a:gd name="T56" fmla="*/ 0 w 152"/>
                <a:gd name="T57" fmla="*/ 0 h 890"/>
                <a:gd name="T58" fmla="*/ 0 w 152"/>
                <a:gd name="T59" fmla="*/ 0 h 890"/>
                <a:gd name="T60" fmla="*/ 0 w 152"/>
                <a:gd name="T61" fmla="*/ 0 h 890"/>
                <a:gd name="T62" fmla="*/ 0 w 152"/>
                <a:gd name="T63" fmla="*/ 0 h 890"/>
                <a:gd name="T64" fmla="*/ 0 w 152"/>
                <a:gd name="T65" fmla="*/ 0 h 890"/>
                <a:gd name="T66" fmla="*/ 0 w 152"/>
                <a:gd name="T67" fmla="*/ 0 h 890"/>
                <a:gd name="T68" fmla="*/ 0 w 152"/>
                <a:gd name="T69" fmla="*/ 0 h 89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52" h="890">
                  <a:moveTo>
                    <a:pt x="24" y="890"/>
                  </a:moveTo>
                  <a:lnTo>
                    <a:pt x="24" y="271"/>
                  </a:lnTo>
                  <a:lnTo>
                    <a:pt x="124" y="255"/>
                  </a:lnTo>
                  <a:lnTo>
                    <a:pt x="124" y="890"/>
                  </a:lnTo>
                  <a:lnTo>
                    <a:pt x="24" y="890"/>
                  </a:lnTo>
                  <a:close/>
                  <a:moveTo>
                    <a:pt x="152" y="77"/>
                  </a:moveTo>
                  <a:lnTo>
                    <a:pt x="151" y="84"/>
                  </a:lnTo>
                  <a:lnTo>
                    <a:pt x="150" y="93"/>
                  </a:lnTo>
                  <a:lnTo>
                    <a:pt x="149" y="99"/>
                  </a:lnTo>
                  <a:lnTo>
                    <a:pt x="147" y="107"/>
                  </a:lnTo>
                  <a:lnTo>
                    <a:pt x="144" y="113"/>
                  </a:lnTo>
                  <a:lnTo>
                    <a:pt x="139" y="119"/>
                  </a:lnTo>
                  <a:lnTo>
                    <a:pt x="135" y="125"/>
                  </a:lnTo>
                  <a:lnTo>
                    <a:pt x="130" y="131"/>
                  </a:lnTo>
                  <a:lnTo>
                    <a:pt x="124" y="135"/>
                  </a:lnTo>
                  <a:lnTo>
                    <a:pt x="118" y="141"/>
                  </a:lnTo>
                  <a:lnTo>
                    <a:pt x="113" y="144"/>
                  </a:lnTo>
                  <a:lnTo>
                    <a:pt x="105" y="147"/>
                  </a:lnTo>
                  <a:lnTo>
                    <a:pt x="99" y="149"/>
                  </a:lnTo>
                  <a:lnTo>
                    <a:pt x="91" y="152"/>
                  </a:lnTo>
                  <a:lnTo>
                    <a:pt x="84" y="153"/>
                  </a:lnTo>
                  <a:lnTo>
                    <a:pt x="76" y="153"/>
                  </a:lnTo>
                  <a:lnTo>
                    <a:pt x="68" y="153"/>
                  </a:lnTo>
                  <a:lnTo>
                    <a:pt x="60" y="152"/>
                  </a:lnTo>
                  <a:lnTo>
                    <a:pt x="53" y="149"/>
                  </a:lnTo>
                  <a:lnTo>
                    <a:pt x="46" y="147"/>
                  </a:lnTo>
                  <a:lnTo>
                    <a:pt x="40" y="144"/>
                  </a:lnTo>
                  <a:lnTo>
                    <a:pt x="33" y="141"/>
                  </a:lnTo>
                  <a:lnTo>
                    <a:pt x="27" y="135"/>
                  </a:lnTo>
                  <a:lnTo>
                    <a:pt x="21" y="131"/>
                  </a:lnTo>
                  <a:lnTo>
                    <a:pt x="16" y="125"/>
                  </a:lnTo>
                  <a:lnTo>
                    <a:pt x="12" y="119"/>
                  </a:lnTo>
                  <a:lnTo>
                    <a:pt x="8" y="113"/>
                  </a:lnTo>
                  <a:lnTo>
                    <a:pt x="5" y="107"/>
                  </a:lnTo>
                  <a:lnTo>
                    <a:pt x="2" y="100"/>
                  </a:lnTo>
                  <a:lnTo>
                    <a:pt x="1" y="93"/>
                  </a:lnTo>
                  <a:lnTo>
                    <a:pt x="0" y="85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1" y="63"/>
                  </a:lnTo>
                  <a:lnTo>
                    <a:pt x="2" y="55"/>
                  </a:lnTo>
                  <a:lnTo>
                    <a:pt x="5" y="48"/>
                  </a:lnTo>
                  <a:lnTo>
                    <a:pt x="8" y="41"/>
                  </a:lnTo>
                  <a:lnTo>
                    <a:pt x="12" y="35"/>
                  </a:lnTo>
                  <a:lnTo>
                    <a:pt x="16" y="28"/>
                  </a:lnTo>
                  <a:lnTo>
                    <a:pt x="21" y="23"/>
                  </a:lnTo>
                  <a:lnTo>
                    <a:pt x="27" y="18"/>
                  </a:lnTo>
                  <a:lnTo>
                    <a:pt x="33" y="13"/>
                  </a:lnTo>
                  <a:lnTo>
                    <a:pt x="40" y="9"/>
                  </a:lnTo>
                  <a:lnTo>
                    <a:pt x="46" y="6"/>
                  </a:lnTo>
                  <a:lnTo>
                    <a:pt x="53" y="4"/>
                  </a:lnTo>
                  <a:lnTo>
                    <a:pt x="60" y="2"/>
                  </a:lnTo>
                  <a:lnTo>
                    <a:pt x="68" y="0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1" y="2"/>
                  </a:lnTo>
                  <a:lnTo>
                    <a:pt x="99" y="4"/>
                  </a:lnTo>
                  <a:lnTo>
                    <a:pt x="105" y="6"/>
                  </a:lnTo>
                  <a:lnTo>
                    <a:pt x="113" y="9"/>
                  </a:lnTo>
                  <a:lnTo>
                    <a:pt x="118" y="12"/>
                  </a:lnTo>
                  <a:lnTo>
                    <a:pt x="124" y="18"/>
                  </a:lnTo>
                  <a:lnTo>
                    <a:pt x="130" y="22"/>
                  </a:lnTo>
                  <a:lnTo>
                    <a:pt x="135" y="28"/>
                  </a:lnTo>
                  <a:lnTo>
                    <a:pt x="139" y="34"/>
                  </a:lnTo>
                  <a:lnTo>
                    <a:pt x="144" y="40"/>
                  </a:lnTo>
                  <a:lnTo>
                    <a:pt x="147" y="47"/>
                  </a:lnTo>
                  <a:lnTo>
                    <a:pt x="149" y="54"/>
                  </a:lnTo>
                  <a:lnTo>
                    <a:pt x="150" y="62"/>
                  </a:lnTo>
                  <a:lnTo>
                    <a:pt x="151" y="69"/>
                  </a:lnTo>
                  <a:lnTo>
                    <a:pt x="152" y="77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8">
              <a:extLst>
                <a:ext uri="{FF2B5EF4-FFF2-40B4-BE49-F238E27FC236}">
                  <a16:creationId xmlns:a16="http://schemas.microsoft.com/office/drawing/2014/main" id="{D550953B-5F24-2CB8-4991-BCF29156A5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1" y="2137"/>
              <a:ext cx="37" cy="49"/>
            </a:xfrm>
            <a:custGeom>
              <a:avLst/>
              <a:gdLst>
                <a:gd name="T0" fmla="*/ 0 w 481"/>
                <a:gd name="T1" fmla="*/ 0 h 637"/>
                <a:gd name="T2" fmla="*/ 0 w 481"/>
                <a:gd name="T3" fmla="*/ 0 h 637"/>
                <a:gd name="T4" fmla="*/ 0 w 481"/>
                <a:gd name="T5" fmla="*/ 0 h 637"/>
                <a:gd name="T6" fmla="*/ 0 w 481"/>
                <a:gd name="T7" fmla="*/ 0 h 637"/>
                <a:gd name="T8" fmla="*/ 0 w 481"/>
                <a:gd name="T9" fmla="*/ 0 h 637"/>
                <a:gd name="T10" fmla="*/ 0 w 481"/>
                <a:gd name="T11" fmla="*/ 0 h 637"/>
                <a:gd name="T12" fmla="*/ 0 w 481"/>
                <a:gd name="T13" fmla="*/ 0 h 637"/>
                <a:gd name="T14" fmla="*/ 0 w 481"/>
                <a:gd name="T15" fmla="*/ 0 h 637"/>
                <a:gd name="T16" fmla="*/ 0 w 481"/>
                <a:gd name="T17" fmla="*/ 0 h 637"/>
                <a:gd name="T18" fmla="*/ 0 w 481"/>
                <a:gd name="T19" fmla="*/ 0 h 637"/>
                <a:gd name="T20" fmla="*/ 0 w 481"/>
                <a:gd name="T21" fmla="*/ 0 h 637"/>
                <a:gd name="T22" fmla="*/ 0 w 481"/>
                <a:gd name="T23" fmla="*/ 0 h 637"/>
                <a:gd name="T24" fmla="*/ 0 w 481"/>
                <a:gd name="T25" fmla="*/ 0 h 637"/>
                <a:gd name="T26" fmla="*/ 0 w 481"/>
                <a:gd name="T27" fmla="*/ 0 h 637"/>
                <a:gd name="T28" fmla="*/ 0 w 481"/>
                <a:gd name="T29" fmla="*/ 0 h 637"/>
                <a:gd name="T30" fmla="*/ 0 w 481"/>
                <a:gd name="T31" fmla="*/ 0 h 637"/>
                <a:gd name="T32" fmla="*/ 0 w 481"/>
                <a:gd name="T33" fmla="*/ 0 h 637"/>
                <a:gd name="T34" fmla="*/ 0 w 481"/>
                <a:gd name="T35" fmla="*/ 0 h 637"/>
                <a:gd name="T36" fmla="*/ 0 w 481"/>
                <a:gd name="T37" fmla="*/ 0 h 637"/>
                <a:gd name="T38" fmla="*/ 0 w 481"/>
                <a:gd name="T39" fmla="*/ 0 h 637"/>
                <a:gd name="T40" fmla="*/ 0 w 481"/>
                <a:gd name="T41" fmla="*/ 0 h 637"/>
                <a:gd name="T42" fmla="*/ 0 w 481"/>
                <a:gd name="T43" fmla="*/ 0 h 637"/>
                <a:gd name="T44" fmla="*/ 0 w 481"/>
                <a:gd name="T45" fmla="*/ 0 h 637"/>
                <a:gd name="T46" fmla="*/ 0 w 481"/>
                <a:gd name="T47" fmla="*/ 0 h 637"/>
                <a:gd name="T48" fmla="*/ 0 w 481"/>
                <a:gd name="T49" fmla="*/ 0 h 637"/>
                <a:gd name="T50" fmla="*/ 0 w 481"/>
                <a:gd name="T51" fmla="*/ 0 h 637"/>
                <a:gd name="T52" fmla="*/ 0 w 481"/>
                <a:gd name="T53" fmla="*/ 0 h 637"/>
                <a:gd name="T54" fmla="*/ 0 w 481"/>
                <a:gd name="T55" fmla="*/ 0 h 637"/>
                <a:gd name="T56" fmla="*/ 0 w 481"/>
                <a:gd name="T57" fmla="*/ 0 h 637"/>
                <a:gd name="T58" fmla="*/ 0 w 481"/>
                <a:gd name="T59" fmla="*/ 0 h 637"/>
                <a:gd name="T60" fmla="*/ 0 w 481"/>
                <a:gd name="T61" fmla="*/ 0 h 637"/>
                <a:gd name="T62" fmla="*/ 0 w 481"/>
                <a:gd name="T63" fmla="*/ 0 h 637"/>
                <a:gd name="T64" fmla="*/ 0 w 481"/>
                <a:gd name="T65" fmla="*/ 0 h 637"/>
                <a:gd name="T66" fmla="*/ 0 w 481"/>
                <a:gd name="T67" fmla="*/ 0 h 637"/>
                <a:gd name="T68" fmla="*/ 0 w 481"/>
                <a:gd name="T69" fmla="*/ 0 h 637"/>
                <a:gd name="T70" fmla="*/ 0 w 481"/>
                <a:gd name="T71" fmla="*/ 0 h 637"/>
                <a:gd name="T72" fmla="*/ 0 w 481"/>
                <a:gd name="T73" fmla="*/ 0 h 637"/>
                <a:gd name="T74" fmla="*/ 0 w 481"/>
                <a:gd name="T75" fmla="*/ 0 h 637"/>
                <a:gd name="T76" fmla="*/ 0 w 481"/>
                <a:gd name="T77" fmla="*/ 0 h 637"/>
                <a:gd name="T78" fmla="*/ 0 w 481"/>
                <a:gd name="T79" fmla="*/ 0 h 637"/>
                <a:gd name="T80" fmla="*/ 0 w 481"/>
                <a:gd name="T81" fmla="*/ 0 h 637"/>
                <a:gd name="T82" fmla="*/ 0 w 481"/>
                <a:gd name="T83" fmla="*/ 0 h 637"/>
                <a:gd name="T84" fmla="*/ 0 w 481"/>
                <a:gd name="T85" fmla="*/ 0 h 637"/>
                <a:gd name="T86" fmla="*/ 0 w 481"/>
                <a:gd name="T87" fmla="*/ 0 h 637"/>
                <a:gd name="T88" fmla="*/ 0 w 481"/>
                <a:gd name="T89" fmla="*/ 0 h 637"/>
                <a:gd name="T90" fmla="*/ 0 w 481"/>
                <a:gd name="T91" fmla="*/ 0 h 637"/>
                <a:gd name="T92" fmla="*/ 0 w 481"/>
                <a:gd name="T93" fmla="*/ 0 h 637"/>
                <a:gd name="T94" fmla="*/ 0 w 481"/>
                <a:gd name="T95" fmla="*/ 0 h 63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81" h="637">
                  <a:moveTo>
                    <a:pt x="382" y="637"/>
                  </a:moveTo>
                  <a:lnTo>
                    <a:pt x="382" y="217"/>
                  </a:lnTo>
                  <a:lnTo>
                    <a:pt x="382" y="205"/>
                  </a:lnTo>
                  <a:lnTo>
                    <a:pt x="381" y="194"/>
                  </a:lnTo>
                  <a:lnTo>
                    <a:pt x="381" y="185"/>
                  </a:lnTo>
                  <a:lnTo>
                    <a:pt x="380" y="175"/>
                  </a:lnTo>
                  <a:lnTo>
                    <a:pt x="379" y="160"/>
                  </a:lnTo>
                  <a:lnTo>
                    <a:pt x="377" y="148"/>
                  </a:lnTo>
                  <a:lnTo>
                    <a:pt x="374" y="137"/>
                  </a:lnTo>
                  <a:lnTo>
                    <a:pt x="370" y="129"/>
                  </a:lnTo>
                  <a:lnTo>
                    <a:pt x="365" y="120"/>
                  </a:lnTo>
                  <a:lnTo>
                    <a:pt x="360" y="113"/>
                  </a:lnTo>
                  <a:lnTo>
                    <a:pt x="353" y="107"/>
                  </a:lnTo>
                  <a:lnTo>
                    <a:pt x="347" y="102"/>
                  </a:lnTo>
                  <a:lnTo>
                    <a:pt x="339" y="97"/>
                  </a:lnTo>
                  <a:lnTo>
                    <a:pt x="331" y="93"/>
                  </a:lnTo>
                  <a:lnTo>
                    <a:pt x="322" y="90"/>
                  </a:lnTo>
                  <a:lnTo>
                    <a:pt x="313" y="88"/>
                  </a:lnTo>
                  <a:lnTo>
                    <a:pt x="302" y="87"/>
                  </a:lnTo>
                  <a:lnTo>
                    <a:pt x="291" y="87"/>
                  </a:lnTo>
                  <a:lnTo>
                    <a:pt x="282" y="87"/>
                  </a:lnTo>
                  <a:lnTo>
                    <a:pt x="271" y="88"/>
                  </a:lnTo>
                  <a:lnTo>
                    <a:pt x="260" y="90"/>
                  </a:lnTo>
                  <a:lnTo>
                    <a:pt x="249" y="93"/>
                  </a:lnTo>
                  <a:lnTo>
                    <a:pt x="238" y="98"/>
                  </a:lnTo>
                  <a:lnTo>
                    <a:pt x="226" y="102"/>
                  </a:lnTo>
                  <a:lnTo>
                    <a:pt x="214" y="106"/>
                  </a:lnTo>
                  <a:lnTo>
                    <a:pt x="202" y="113"/>
                  </a:lnTo>
                  <a:lnTo>
                    <a:pt x="192" y="118"/>
                  </a:lnTo>
                  <a:lnTo>
                    <a:pt x="180" y="126"/>
                  </a:lnTo>
                  <a:lnTo>
                    <a:pt x="168" y="133"/>
                  </a:lnTo>
                  <a:lnTo>
                    <a:pt x="157" y="141"/>
                  </a:lnTo>
                  <a:lnTo>
                    <a:pt x="147" y="148"/>
                  </a:lnTo>
                  <a:lnTo>
                    <a:pt x="136" y="157"/>
                  </a:lnTo>
                  <a:lnTo>
                    <a:pt x="127" y="165"/>
                  </a:lnTo>
                  <a:lnTo>
                    <a:pt x="119" y="174"/>
                  </a:lnTo>
                  <a:lnTo>
                    <a:pt x="119" y="637"/>
                  </a:lnTo>
                  <a:lnTo>
                    <a:pt x="24" y="637"/>
                  </a:lnTo>
                  <a:lnTo>
                    <a:pt x="24" y="158"/>
                  </a:lnTo>
                  <a:lnTo>
                    <a:pt x="24" y="141"/>
                  </a:lnTo>
                  <a:lnTo>
                    <a:pt x="22" y="125"/>
                  </a:lnTo>
                  <a:lnTo>
                    <a:pt x="20" y="107"/>
                  </a:lnTo>
                  <a:lnTo>
                    <a:pt x="18" y="91"/>
                  </a:lnTo>
                  <a:lnTo>
                    <a:pt x="15" y="75"/>
                  </a:lnTo>
                  <a:lnTo>
                    <a:pt x="11" y="59"/>
                  </a:lnTo>
                  <a:lnTo>
                    <a:pt x="5" y="43"/>
                  </a:lnTo>
                  <a:lnTo>
                    <a:pt x="0" y="27"/>
                  </a:lnTo>
                  <a:lnTo>
                    <a:pt x="95" y="0"/>
                  </a:lnTo>
                  <a:lnTo>
                    <a:pt x="97" y="5"/>
                  </a:lnTo>
                  <a:lnTo>
                    <a:pt x="101" y="14"/>
                  </a:lnTo>
                  <a:lnTo>
                    <a:pt x="104" y="22"/>
                  </a:lnTo>
                  <a:lnTo>
                    <a:pt x="106" y="29"/>
                  </a:lnTo>
                  <a:lnTo>
                    <a:pt x="109" y="39"/>
                  </a:lnTo>
                  <a:lnTo>
                    <a:pt x="111" y="50"/>
                  </a:lnTo>
                  <a:lnTo>
                    <a:pt x="115" y="61"/>
                  </a:lnTo>
                  <a:lnTo>
                    <a:pt x="116" y="73"/>
                  </a:lnTo>
                  <a:lnTo>
                    <a:pt x="117" y="86"/>
                  </a:lnTo>
                  <a:lnTo>
                    <a:pt x="118" y="98"/>
                  </a:lnTo>
                  <a:lnTo>
                    <a:pt x="130" y="86"/>
                  </a:lnTo>
                  <a:lnTo>
                    <a:pt x="141" y="75"/>
                  </a:lnTo>
                  <a:lnTo>
                    <a:pt x="153" y="66"/>
                  </a:lnTo>
                  <a:lnTo>
                    <a:pt x="166" y="56"/>
                  </a:lnTo>
                  <a:lnTo>
                    <a:pt x="178" y="47"/>
                  </a:lnTo>
                  <a:lnTo>
                    <a:pt x="190" y="40"/>
                  </a:lnTo>
                  <a:lnTo>
                    <a:pt x="202" y="32"/>
                  </a:lnTo>
                  <a:lnTo>
                    <a:pt x="214" y="26"/>
                  </a:lnTo>
                  <a:lnTo>
                    <a:pt x="227" y="21"/>
                  </a:lnTo>
                  <a:lnTo>
                    <a:pt x="239" y="15"/>
                  </a:lnTo>
                  <a:lnTo>
                    <a:pt x="252" y="11"/>
                  </a:lnTo>
                  <a:lnTo>
                    <a:pt x="263" y="8"/>
                  </a:lnTo>
                  <a:lnTo>
                    <a:pt x="276" y="6"/>
                  </a:lnTo>
                  <a:lnTo>
                    <a:pt x="288" y="4"/>
                  </a:lnTo>
                  <a:lnTo>
                    <a:pt x="301" y="2"/>
                  </a:lnTo>
                  <a:lnTo>
                    <a:pt x="314" y="2"/>
                  </a:lnTo>
                  <a:lnTo>
                    <a:pt x="326" y="2"/>
                  </a:lnTo>
                  <a:lnTo>
                    <a:pt x="338" y="4"/>
                  </a:lnTo>
                  <a:lnTo>
                    <a:pt x="350" y="6"/>
                  </a:lnTo>
                  <a:lnTo>
                    <a:pt x="362" y="8"/>
                  </a:lnTo>
                  <a:lnTo>
                    <a:pt x="374" y="12"/>
                  </a:lnTo>
                  <a:lnTo>
                    <a:pt x="384" y="16"/>
                  </a:lnTo>
                  <a:lnTo>
                    <a:pt x="395" y="21"/>
                  </a:lnTo>
                  <a:lnTo>
                    <a:pt x="406" y="27"/>
                  </a:lnTo>
                  <a:lnTo>
                    <a:pt x="415" y="33"/>
                  </a:lnTo>
                  <a:lnTo>
                    <a:pt x="425" y="40"/>
                  </a:lnTo>
                  <a:lnTo>
                    <a:pt x="434" y="47"/>
                  </a:lnTo>
                  <a:lnTo>
                    <a:pt x="441" y="56"/>
                  </a:lnTo>
                  <a:lnTo>
                    <a:pt x="449" y="65"/>
                  </a:lnTo>
                  <a:lnTo>
                    <a:pt x="455" y="73"/>
                  </a:lnTo>
                  <a:lnTo>
                    <a:pt x="460" y="83"/>
                  </a:lnTo>
                  <a:lnTo>
                    <a:pt x="466" y="93"/>
                  </a:lnTo>
                  <a:lnTo>
                    <a:pt x="472" y="111"/>
                  </a:lnTo>
                  <a:lnTo>
                    <a:pt x="477" y="128"/>
                  </a:lnTo>
                  <a:lnTo>
                    <a:pt x="480" y="146"/>
                  </a:lnTo>
                  <a:lnTo>
                    <a:pt x="481" y="165"/>
                  </a:lnTo>
                  <a:lnTo>
                    <a:pt x="481" y="637"/>
                  </a:lnTo>
                  <a:lnTo>
                    <a:pt x="382" y="637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9">
              <a:extLst>
                <a:ext uri="{FF2B5EF4-FFF2-40B4-BE49-F238E27FC236}">
                  <a16:creationId xmlns:a16="http://schemas.microsoft.com/office/drawing/2014/main" id="{653209ED-BA21-56DB-8E5E-27B32DE295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74" y="2118"/>
              <a:ext cx="11" cy="68"/>
            </a:xfrm>
            <a:custGeom>
              <a:avLst/>
              <a:gdLst>
                <a:gd name="T0" fmla="*/ 0 w 153"/>
                <a:gd name="T1" fmla="*/ 0 h 890"/>
                <a:gd name="T2" fmla="*/ 0 w 153"/>
                <a:gd name="T3" fmla="*/ 0 h 890"/>
                <a:gd name="T4" fmla="*/ 0 w 153"/>
                <a:gd name="T5" fmla="*/ 0 h 890"/>
                <a:gd name="T6" fmla="*/ 0 w 153"/>
                <a:gd name="T7" fmla="*/ 0 h 890"/>
                <a:gd name="T8" fmla="*/ 0 w 153"/>
                <a:gd name="T9" fmla="*/ 0 h 890"/>
                <a:gd name="T10" fmla="*/ 0 w 153"/>
                <a:gd name="T11" fmla="*/ 0 h 890"/>
                <a:gd name="T12" fmla="*/ 0 w 153"/>
                <a:gd name="T13" fmla="*/ 0 h 890"/>
                <a:gd name="T14" fmla="*/ 0 w 153"/>
                <a:gd name="T15" fmla="*/ 0 h 890"/>
                <a:gd name="T16" fmla="*/ 0 w 153"/>
                <a:gd name="T17" fmla="*/ 0 h 890"/>
                <a:gd name="T18" fmla="*/ 0 w 153"/>
                <a:gd name="T19" fmla="*/ 0 h 890"/>
                <a:gd name="T20" fmla="*/ 0 w 153"/>
                <a:gd name="T21" fmla="*/ 0 h 890"/>
                <a:gd name="T22" fmla="*/ 0 w 153"/>
                <a:gd name="T23" fmla="*/ 0 h 890"/>
                <a:gd name="T24" fmla="*/ 0 w 153"/>
                <a:gd name="T25" fmla="*/ 0 h 890"/>
                <a:gd name="T26" fmla="*/ 0 w 153"/>
                <a:gd name="T27" fmla="*/ 0 h 890"/>
                <a:gd name="T28" fmla="*/ 0 w 153"/>
                <a:gd name="T29" fmla="*/ 0 h 890"/>
                <a:gd name="T30" fmla="*/ 0 w 153"/>
                <a:gd name="T31" fmla="*/ 0 h 890"/>
                <a:gd name="T32" fmla="*/ 0 w 153"/>
                <a:gd name="T33" fmla="*/ 0 h 890"/>
                <a:gd name="T34" fmla="*/ 0 w 153"/>
                <a:gd name="T35" fmla="*/ 0 h 890"/>
                <a:gd name="T36" fmla="*/ 0 w 153"/>
                <a:gd name="T37" fmla="*/ 0 h 890"/>
                <a:gd name="T38" fmla="*/ 0 w 153"/>
                <a:gd name="T39" fmla="*/ 0 h 890"/>
                <a:gd name="T40" fmla="*/ 0 w 153"/>
                <a:gd name="T41" fmla="*/ 0 h 890"/>
                <a:gd name="T42" fmla="*/ 0 w 153"/>
                <a:gd name="T43" fmla="*/ 0 h 890"/>
                <a:gd name="T44" fmla="*/ 0 w 153"/>
                <a:gd name="T45" fmla="*/ 0 h 890"/>
                <a:gd name="T46" fmla="*/ 0 w 153"/>
                <a:gd name="T47" fmla="*/ 0 h 890"/>
                <a:gd name="T48" fmla="*/ 0 w 153"/>
                <a:gd name="T49" fmla="*/ 0 h 890"/>
                <a:gd name="T50" fmla="*/ 0 w 153"/>
                <a:gd name="T51" fmla="*/ 0 h 890"/>
                <a:gd name="T52" fmla="*/ 0 w 153"/>
                <a:gd name="T53" fmla="*/ 0 h 890"/>
                <a:gd name="T54" fmla="*/ 0 w 153"/>
                <a:gd name="T55" fmla="*/ 0 h 890"/>
                <a:gd name="T56" fmla="*/ 0 w 153"/>
                <a:gd name="T57" fmla="*/ 0 h 890"/>
                <a:gd name="T58" fmla="*/ 0 w 153"/>
                <a:gd name="T59" fmla="*/ 0 h 890"/>
                <a:gd name="T60" fmla="*/ 0 w 153"/>
                <a:gd name="T61" fmla="*/ 0 h 890"/>
                <a:gd name="T62" fmla="*/ 0 w 153"/>
                <a:gd name="T63" fmla="*/ 0 h 890"/>
                <a:gd name="T64" fmla="*/ 0 w 153"/>
                <a:gd name="T65" fmla="*/ 0 h 890"/>
                <a:gd name="T66" fmla="*/ 0 w 153"/>
                <a:gd name="T67" fmla="*/ 0 h 890"/>
                <a:gd name="T68" fmla="*/ 0 w 153"/>
                <a:gd name="T69" fmla="*/ 0 h 89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53" h="890">
                  <a:moveTo>
                    <a:pt x="24" y="890"/>
                  </a:moveTo>
                  <a:lnTo>
                    <a:pt x="24" y="271"/>
                  </a:lnTo>
                  <a:lnTo>
                    <a:pt x="125" y="255"/>
                  </a:lnTo>
                  <a:lnTo>
                    <a:pt x="125" y="890"/>
                  </a:lnTo>
                  <a:lnTo>
                    <a:pt x="24" y="890"/>
                  </a:lnTo>
                  <a:close/>
                  <a:moveTo>
                    <a:pt x="153" y="77"/>
                  </a:moveTo>
                  <a:lnTo>
                    <a:pt x="151" y="84"/>
                  </a:lnTo>
                  <a:lnTo>
                    <a:pt x="150" y="93"/>
                  </a:lnTo>
                  <a:lnTo>
                    <a:pt x="149" y="99"/>
                  </a:lnTo>
                  <a:lnTo>
                    <a:pt x="147" y="107"/>
                  </a:lnTo>
                  <a:lnTo>
                    <a:pt x="144" y="113"/>
                  </a:lnTo>
                  <a:lnTo>
                    <a:pt x="140" y="119"/>
                  </a:lnTo>
                  <a:lnTo>
                    <a:pt x="135" y="125"/>
                  </a:lnTo>
                  <a:lnTo>
                    <a:pt x="130" y="131"/>
                  </a:lnTo>
                  <a:lnTo>
                    <a:pt x="125" y="135"/>
                  </a:lnTo>
                  <a:lnTo>
                    <a:pt x="119" y="141"/>
                  </a:lnTo>
                  <a:lnTo>
                    <a:pt x="113" y="144"/>
                  </a:lnTo>
                  <a:lnTo>
                    <a:pt x="105" y="147"/>
                  </a:lnTo>
                  <a:lnTo>
                    <a:pt x="99" y="149"/>
                  </a:lnTo>
                  <a:lnTo>
                    <a:pt x="91" y="152"/>
                  </a:lnTo>
                  <a:lnTo>
                    <a:pt x="84" y="153"/>
                  </a:lnTo>
                  <a:lnTo>
                    <a:pt x="77" y="153"/>
                  </a:lnTo>
                  <a:lnTo>
                    <a:pt x="68" y="153"/>
                  </a:lnTo>
                  <a:lnTo>
                    <a:pt x="60" y="152"/>
                  </a:lnTo>
                  <a:lnTo>
                    <a:pt x="53" y="149"/>
                  </a:lnTo>
                  <a:lnTo>
                    <a:pt x="47" y="147"/>
                  </a:lnTo>
                  <a:lnTo>
                    <a:pt x="40" y="144"/>
                  </a:lnTo>
                  <a:lnTo>
                    <a:pt x="34" y="141"/>
                  </a:lnTo>
                  <a:lnTo>
                    <a:pt x="27" y="135"/>
                  </a:lnTo>
                  <a:lnTo>
                    <a:pt x="22" y="131"/>
                  </a:lnTo>
                  <a:lnTo>
                    <a:pt x="17" y="125"/>
                  </a:lnTo>
                  <a:lnTo>
                    <a:pt x="12" y="119"/>
                  </a:lnTo>
                  <a:lnTo>
                    <a:pt x="9" y="113"/>
                  </a:lnTo>
                  <a:lnTo>
                    <a:pt x="6" y="107"/>
                  </a:lnTo>
                  <a:lnTo>
                    <a:pt x="3" y="100"/>
                  </a:lnTo>
                  <a:lnTo>
                    <a:pt x="2" y="93"/>
                  </a:lnTo>
                  <a:lnTo>
                    <a:pt x="0" y="85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2" y="63"/>
                  </a:lnTo>
                  <a:lnTo>
                    <a:pt x="3" y="55"/>
                  </a:lnTo>
                  <a:lnTo>
                    <a:pt x="6" y="48"/>
                  </a:lnTo>
                  <a:lnTo>
                    <a:pt x="9" y="41"/>
                  </a:lnTo>
                  <a:lnTo>
                    <a:pt x="12" y="35"/>
                  </a:lnTo>
                  <a:lnTo>
                    <a:pt x="17" y="28"/>
                  </a:lnTo>
                  <a:lnTo>
                    <a:pt x="22" y="23"/>
                  </a:lnTo>
                  <a:lnTo>
                    <a:pt x="27" y="18"/>
                  </a:lnTo>
                  <a:lnTo>
                    <a:pt x="34" y="13"/>
                  </a:lnTo>
                  <a:lnTo>
                    <a:pt x="40" y="9"/>
                  </a:lnTo>
                  <a:lnTo>
                    <a:pt x="47" y="6"/>
                  </a:lnTo>
                  <a:lnTo>
                    <a:pt x="53" y="4"/>
                  </a:lnTo>
                  <a:lnTo>
                    <a:pt x="60" y="2"/>
                  </a:lnTo>
                  <a:lnTo>
                    <a:pt x="68" y="0"/>
                  </a:lnTo>
                  <a:lnTo>
                    <a:pt x="77" y="0"/>
                  </a:lnTo>
                  <a:lnTo>
                    <a:pt x="84" y="0"/>
                  </a:lnTo>
                  <a:lnTo>
                    <a:pt x="91" y="2"/>
                  </a:lnTo>
                  <a:lnTo>
                    <a:pt x="99" y="4"/>
                  </a:lnTo>
                  <a:lnTo>
                    <a:pt x="105" y="6"/>
                  </a:lnTo>
                  <a:lnTo>
                    <a:pt x="113" y="9"/>
                  </a:lnTo>
                  <a:lnTo>
                    <a:pt x="119" y="12"/>
                  </a:lnTo>
                  <a:lnTo>
                    <a:pt x="125" y="18"/>
                  </a:lnTo>
                  <a:lnTo>
                    <a:pt x="130" y="22"/>
                  </a:lnTo>
                  <a:lnTo>
                    <a:pt x="135" y="28"/>
                  </a:lnTo>
                  <a:lnTo>
                    <a:pt x="140" y="34"/>
                  </a:lnTo>
                  <a:lnTo>
                    <a:pt x="144" y="40"/>
                  </a:lnTo>
                  <a:lnTo>
                    <a:pt x="147" y="47"/>
                  </a:lnTo>
                  <a:lnTo>
                    <a:pt x="149" y="54"/>
                  </a:lnTo>
                  <a:lnTo>
                    <a:pt x="150" y="62"/>
                  </a:lnTo>
                  <a:lnTo>
                    <a:pt x="151" y="69"/>
                  </a:lnTo>
                  <a:lnTo>
                    <a:pt x="153" y="77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40">
              <a:extLst>
                <a:ext uri="{FF2B5EF4-FFF2-40B4-BE49-F238E27FC236}">
                  <a16:creationId xmlns:a16="http://schemas.microsoft.com/office/drawing/2014/main" id="{72A1E925-F0DF-18F2-3354-D7BE779DAF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00" y="2116"/>
              <a:ext cx="41" cy="70"/>
            </a:xfrm>
            <a:custGeom>
              <a:avLst/>
              <a:gdLst>
                <a:gd name="T0" fmla="*/ 0 w 533"/>
                <a:gd name="T1" fmla="*/ 0 h 912"/>
                <a:gd name="T2" fmla="*/ 0 w 533"/>
                <a:gd name="T3" fmla="*/ 0 h 912"/>
                <a:gd name="T4" fmla="*/ 0 w 533"/>
                <a:gd name="T5" fmla="*/ 0 h 912"/>
                <a:gd name="T6" fmla="*/ 0 w 533"/>
                <a:gd name="T7" fmla="*/ 0 h 912"/>
                <a:gd name="T8" fmla="*/ 0 w 533"/>
                <a:gd name="T9" fmla="*/ 0 h 912"/>
                <a:gd name="T10" fmla="*/ 0 w 533"/>
                <a:gd name="T11" fmla="*/ 0 h 912"/>
                <a:gd name="T12" fmla="*/ 0 w 533"/>
                <a:gd name="T13" fmla="*/ 0 h 912"/>
                <a:gd name="T14" fmla="*/ 0 w 533"/>
                <a:gd name="T15" fmla="*/ 0 h 912"/>
                <a:gd name="T16" fmla="*/ 0 w 533"/>
                <a:gd name="T17" fmla="*/ 0 h 912"/>
                <a:gd name="T18" fmla="*/ 0 w 533"/>
                <a:gd name="T19" fmla="*/ 0 h 912"/>
                <a:gd name="T20" fmla="*/ 0 w 533"/>
                <a:gd name="T21" fmla="*/ 0 h 912"/>
                <a:gd name="T22" fmla="*/ 0 w 533"/>
                <a:gd name="T23" fmla="*/ 0 h 912"/>
                <a:gd name="T24" fmla="*/ 0 w 533"/>
                <a:gd name="T25" fmla="*/ 0 h 912"/>
                <a:gd name="T26" fmla="*/ 0 w 533"/>
                <a:gd name="T27" fmla="*/ 0 h 912"/>
                <a:gd name="T28" fmla="*/ 0 w 533"/>
                <a:gd name="T29" fmla="*/ 0 h 912"/>
                <a:gd name="T30" fmla="*/ 0 w 533"/>
                <a:gd name="T31" fmla="*/ 0 h 912"/>
                <a:gd name="T32" fmla="*/ 0 w 533"/>
                <a:gd name="T33" fmla="*/ 0 h 912"/>
                <a:gd name="T34" fmla="*/ 0 w 533"/>
                <a:gd name="T35" fmla="*/ 0 h 912"/>
                <a:gd name="T36" fmla="*/ 0 w 533"/>
                <a:gd name="T37" fmla="*/ 0 h 912"/>
                <a:gd name="T38" fmla="*/ 0 w 533"/>
                <a:gd name="T39" fmla="*/ 0 h 9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33" h="912">
                  <a:moveTo>
                    <a:pt x="16" y="912"/>
                  </a:moveTo>
                  <a:lnTo>
                    <a:pt x="16" y="146"/>
                  </a:lnTo>
                  <a:lnTo>
                    <a:pt x="15" y="115"/>
                  </a:lnTo>
                  <a:lnTo>
                    <a:pt x="12" y="84"/>
                  </a:lnTo>
                  <a:lnTo>
                    <a:pt x="7" y="51"/>
                  </a:lnTo>
                  <a:lnTo>
                    <a:pt x="0" y="18"/>
                  </a:lnTo>
                  <a:lnTo>
                    <a:pt x="97" y="0"/>
                  </a:lnTo>
                  <a:lnTo>
                    <a:pt x="105" y="37"/>
                  </a:lnTo>
                  <a:lnTo>
                    <a:pt x="109" y="75"/>
                  </a:lnTo>
                  <a:lnTo>
                    <a:pt x="112" y="111"/>
                  </a:lnTo>
                  <a:lnTo>
                    <a:pt x="113" y="147"/>
                  </a:lnTo>
                  <a:lnTo>
                    <a:pt x="113" y="912"/>
                  </a:lnTo>
                  <a:lnTo>
                    <a:pt x="16" y="912"/>
                  </a:lnTo>
                  <a:close/>
                  <a:moveTo>
                    <a:pt x="403" y="912"/>
                  </a:moveTo>
                  <a:lnTo>
                    <a:pt x="118" y="560"/>
                  </a:lnTo>
                  <a:lnTo>
                    <a:pt x="354" y="290"/>
                  </a:lnTo>
                  <a:lnTo>
                    <a:pt x="476" y="290"/>
                  </a:lnTo>
                  <a:lnTo>
                    <a:pt x="232" y="560"/>
                  </a:lnTo>
                  <a:lnTo>
                    <a:pt x="533" y="912"/>
                  </a:lnTo>
                  <a:lnTo>
                    <a:pt x="403" y="912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41">
              <a:extLst>
                <a:ext uri="{FF2B5EF4-FFF2-40B4-BE49-F238E27FC236}">
                  <a16:creationId xmlns:a16="http://schemas.microsoft.com/office/drawing/2014/main" id="{E9E0DFA7-4933-22BB-73AF-BD03ECCB0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2137"/>
              <a:ext cx="39" cy="51"/>
            </a:xfrm>
            <a:custGeom>
              <a:avLst/>
              <a:gdLst>
                <a:gd name="T0" fmla="*/ 0 w 507"/>
                <a:gd name="T1" fmla="*/ 0 h 661"/>
                <a:gd name="T2" fmla="*/ 0 w 507"/>
                <a:gd name="T3" fmla="*/ 0 h 661"/>
                <a:gd name="T4" fmla="*/ 0 w 507"/>
                <a:gd name="T5" fmla="*/ 0 h 661"/>
                <a:gd name="T6" fmla="*/ 0 w 507"/>
                <a:gd name="T7" fmla="*/ 0 h 661"/>
                <a:gd name="T8" fmla="*/ 0 w 507"/>
                <a:gd name="T9" fmla="*/ 0 h 661"/>
                <a:gd name="T10" fmla="*/ 0 w 507"/>
                <a:gd name="T11" fmla="*/ 0 h 661"/>
                <a:gd name="T12" fmla="*/ 0 w 507"/>
                <a:gd name="T13" fmla="*/ 0 h 661"/>
                <a:gd name="T14" fmla="*/ 0 w 507"/>
                <a:gd name="T15" fmla="*/ 0 h 661"/>
                <a:gd name="T16" fmla="*/ 0 w 507"/>
                <a:gd name="T17" fmla="*/ 0 h 661"/>
                <a:gd name="T18" fmla="*/ 0 w 507"/>
                <a:gd name="T19" fmla="*/ 0 h 661"/>
                <a:gd name="T20" fmla="*/ 0 w 507"/>
                <a:gd name="T21" fmla="*/ 0 h 661"/>
                <a:gd name="T22" fmla="*/ 0 w 507"/>
                <a:gd name="T23" fmla="*/ 0 h 661"/>
                <a:gd name="T24" fmla="*/ 0 w 507"/>
                <a:gd name="T25" fmla="*/ 0 h 661"/>
                <a:gd name="T26" fmla="*/ 0 w 507"/>
                <a:gd name="T27" fmla="*/ 0 h 661"/>
                <a:gd name="T28" fmla="*/ 0 w 507"/>
                <a:gd name="T29" fmla="*/ 0 h 661"/>
                <a:gd name="T30" fmla="*/ 0 w 507"/>
                <a:gd name="T31" fmla="*/ 0 h 661"/>
                <a:gd name="T32" fmla="*/ 0 w 507"/>
                <a:gd name="T33" fmla="*/ 0 h 661"/>
                <a:gd name="T34" fmla="*/ 0 w 507"/>
                <a:gd name="T35" fmla="*/ 0 h 661"/>
                <a:gd name="T36" fmla="*/ 0 w 507"/>
                <a:gd name="T37" fmla="*/ 0 h 661"/>
                <a:gd name="T38" fmla="*/ 0 w 507"/>
                <a:gd name="T39" fmla="*/ 0 h 661"/>
                <a:gd name="T40" fmla="*/ 0 w 507"/>
                <a:gd name="T41" fmla="*/ 0 h 661"/>
                <a:gd name="T42" fmla="*/ 0 w 507"/>
                <a:gd name="T43" fmla="*/ 0 h 661"/>
                <a:gd name="T44" fmla="*/ 0 w 507"/>
                <a:gd name="T45" fmla="*/ 0 h 661"/>
                <a:gd name="T46" fmla="*/ 0 w 507"/>
                <a:gd name="T47" fmla="*/ 0 h 661"/>
                <a:gd name="T48" fmla="*/ 0 w 507"/>
                <a:gd name="T49" fmla="*/ 0 h 661"/>
                <a:gd name="T50" fmla="*/ 0 w 507"/>
                <a:gd name="T51" fmla="*/ 0 h 661"/>
                <a:gd name="T52" fmla="*/ 0 w 507"/>
                <a:gd name="T53" fmla="*/ 0 h 661"/>
                <a:gd name="T54" fmla="*/ 0 w 507"/>
                <a:gd name="T55" fmla="*/ 0 h 661"/>
                <a:gd name="T56" fmla="*/ 0 w 507"/>
                <a:gd name="T57" fmla="*/ 0 h 661"/>
                <a:gd name="T58" fmla="*/ 0 w 507"/>
                <a:gd name="T59" fmla="*/ 0 h 661"/>
                <a:gd name="T60" fmla="*/ 0 w 507"/>
                <a:gd name="T61" fmla="*/ 0 h 661"/>
                <a:gd name="T62" fmla="*/ 0 w 507"/>
                <a:gd name="T63" fmla="*/ 0 h 661"/>
                <a:gd name="T64" fmla="*/ 0 w 507"/>
                <a:gd name="T65" fmla="*/ 0 h 661"/>
                <a:gd name="T66" fmla="*/ 0 w 507"/>
                <a:gd name="T67" fmla="*/ 0 h 661"/>
                <a:gd name="T68" fmla="*/ 0 w 507"/>
                <a:gd name="T69" fmla="*/ 0 h 661"/>
                <a:gd name="T70" fmla="*/ 0 w 507"/>
                <a:gd name="T71" fmla="*/ 0 h 661"/>
                <a:gd name="T72" fmla="*/ 0 w 507"/>
                <a:gd name="T73" fmla="*/ 0 h 661"/>
                <a:gd name="T74" fmla="*/ 0 w 507"/>
                <a:gd name="T75" fmla="*/ 0 h 661"/>
                <a:gd name="T76" fmla="*/ 0 w 507"/>
                <a:gd name="T77" fmla="*/ 0 h 661"/>
                <a:gd name="T78" fmla="*/ 0 w 507"/>
                <a:gd name="T79" fmla="*/ 0 h 661"/>
                <a:gd name="T80" fmla="*/ 0 w 507"/>
                <a:gd name="T81" fmla="*/ 0 h 661"/>
                <a:gd name="T82" fmla="*/ 0 w 507"/>
                <a:gd name="T83" fmla="*/ 0 h 661"/>
                <a:gd name="T84" fmla="*/ 0 w 507"/>
                <a:gd name="T85" fmla="*/ 0 h 661"/>
                <a:gd name="T86" fmla="*/ 0 w 507"/>
                <a:gd name="T87" fmla="*/ 0 h 661"/>
                <a:gd name="T88" fmla="*/ 0 w 507"/>
                <a:gd name="T89" fmla="*/ 0 h 661"/>
                <a:gd name="T90" fmla="*/ 0 w 507"/>
                <a:gd name="T91" fmla="*/ 0 h 661"/>
                <a:gd name="T92" fmla="*/ 0 w 507"/>
                <a:gd name="T93" fmla="*/ 0 h 661"/>
                <a:gd name="T94" fmla="*/ 0 w 507"/>
                <a:gd name="T95" fmla="*/ 0 h 66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07" h="661">
                  <a:moveTo>
                    <a:pt x="444" y="661"/>
                  </a:moveTo>
                  <a:lnTo>
                    <a:pt x="430" y="648"/>
                  </a:lnTo>
                  <a:lnTo>
                    <a:pt x="417" y="637"/>
                  </a:lnTo>
                  <a:lnTo>
                    <a:pt x="406" y="626"/>
                  </a:lnTo>
                  <a:lnTo>
                    <a:pt x="398" y="614"/>
                  </a:lnTo>
                  <a:lnTo>
                    <a:pt x="391" y="602"/>
                  </a:lnTo>
                  <a:lnTo>
                    <a:pt x="385" y="591"/>
                  </a:lnTo>
                  <a:lnTo>
                    <a:pt x="380" y="577"/>
                  </a:lnTo>
                  <a:lnTo>
                    <a:pt x="376" y="562"/>
                  </a:lnTo>
                  <a:lnTo>
                    <a:pt x="368" y="572"/>
                  </a:lnTo>
                  <a:lnTo>
                    <a:pt x="358" y="583"/>
                  </a:lnTo>
                  <a:lnTo>
                    <a:pt x="348" y="594"/>
                  </a:lnTo>
                  <a:lnTo>
                    <a:pt x="338" y="602"/>
                  </a:lnTo>
                  <a:lnTo>
                    <a:pt x="327" y="611"/>
                  </a:lnTo>
                  <a:lnTo>
                    <a:pt x="315" y="620"/>
                  </a:lnTo>
                  <a:lnTo>
                    <a:pt x="303" y="626"/>
                  </a:lnTo>
                  <a:lnTo>
                    <a:pt x="292" y="632"/>
                  </a:lnTo>
                  <a:lnTo>
                    <a:pt x="279" y="638"/>
                  </a:lnTo>
                  <a:lnTo>
                    <a:pt x="266" y="643"/>
                  </a:lnTo>
                  <a:lnTo>
                    <a:pt x="253" y="647"/>
                  </a:lnTo>
                  <a:lnTo>
                    <a:pt x="239" y="651"/>
                  </a:lnTo>
                  <a:lnTo>
                    <a:pt x="225" y="653"/>
                  </a:lnTo>
                  <a:lnTo>
                    <a:pt x="210" y="655"/>
                  </a:lnTo>
                  <a:lnTo>
                    <a:pt x="195" y="656"/>
                  </a:lnTo>
                  <a:lnTo>
                    <a:pt x="179" y="656"/>
                  </a:lnTo>
                  <a:lnTo>
                    <a:pt x="165" y="656"/>
                  </a:lnTo>
                  <a:lnTo>
                    <a:pt x="150" y="655"/>
                  </a:lnTo>
                  <a:lnTo>
                    <a:pt x="137" y="653"/>
                  </a:lnTo>
                  <a:lnTo>
                    <a:pt x="125" y="651"/>
                  </a:lnTo>
                  <a:lnTo>
                    <a:pt x="112" y="647"/>
                  </a:lnTo>
                  <a:lnTo>
                    <a:pt x="100" y="643"/>
                  </a:lnTo>
                  <a:lnTo>
                    <a:pt x="88" y="638"/>
                  </a:lnTo>
                  <a:lnTo>
                    <a:pt x="77" y="632"/>
                  </a:lnTo>
                  <a:lnTo>
                    <a:pt x="68" y="626"/>
                  </a:lnTo>
                  <a:lnTo>
                    <a:pt x="58" y="620"/>
                  </a:lnTo>
                  <a:lnTo>
                    <a:pt x="50" y="612"/>
                  </a:lnTo>
                  <a:lnTo>
                    <a:pt x="41" y="605"/>
                  </a:lnTo>
                  <a:lnTo>
                    <a:pt x="34" y="596"/>
                  </a:lnTo>
                  <a:lnTo>
                    <a:pt x="27" y="587"/>
                  </a:lnTo>
                  <a:lnTo>
                    <a:pt x="22" y="578"/>
                  </a:lnTo>
                  <a:lnTo>
                    <a:pt x="16" y="567"/>
                  </a:lnTo>
                  <a:lnTo>
                    <a:pt x="12" y="559"/>
                  </a:lnTo>
                  <a:lnTo>
                    <a:pt x="9" y="549"/>
                  </a:lnTo>
                  <a:lnTo>
                    <a:pt x="6" y="538"/>
                  </a:lnTo>
                  <a:lnTo>
                    <a:pt x="4" y="526"/>
                  </a:lnTo>
                  <a:lnTo>
                    <a:pt x="1" y="515"/>
                  </a:lnTo>
                  <a:lnTo>
                    <a:pt x="0" y="502"/>
                  </a:lnTo>
                  <a:lnTo>
                    <a:pt x="0" y="489"/>
                  </a:lnTo>
                  <a:lnTo>
                    <a:pt x="0" y="475"/>
                  </a:lnTo>
                  <a:lnTo>
                    <a:pt x="0" y="19"/>
                  </a:lnTo>
                  <a:lnTo>
                    <a:pt x="96" y="0"/>
                  </a:lnTo>
                  <a:lnTo>
                    <a:pt x="96" y="447"/>
                  </a:lnTo>
                  <a:lnTo>
                    <a:pt x="97" y="467"/>
                  </a:lnTo>
                  <a:lnTo>
                    <a:pt x="98" y="485"/>
                  </a:lnTo>
                  <a:lnTo>
                    <a:pt x="100" y="501"/>
                  </a:lnTo>
                  <a:lnTo>
                    <a:pt x="104" y="514"/>
                  </a:lnTo>
                  <a:lnTo>
                    <a:pt x="108" y="524"/>
                  </a:lnTo>
                  <a:lnTo>
                    <a:pt x="115" y="534"/>
                  </a:lnTo>
                  <a:lnTo>
                    <a:pt x="123" y="544"/>
                  </a:lnTo>
                  <a:lnTo>
                    <a:pt x="133" y="551"/>
                  </a:lnTo>
                  <a:lnTo>
                    <a:pt x="141" y="556"/>
                  </a:lnTo>
                  <a:lnTo>
                    <a:pt x="149" y="561"/>
                  </a:lnTo>
                  <a:lnTo>
                    <a:pt x="159" y="564"/>
                  </a:lnTo>
                  <a:lnTo>
                    <a:pt x="168" y="567"/>
                  </a:lnTo>
                  <a:lnTo>
                    <a:pt x="178" y="569"/>
                  </a:lnTo>
                  <a:lnTo>
                    <a:pt x="189" y="571"/>
                  </a:lnTo>
                  <a:lnTo>
                    <a:pt x="198" y="572"/>
                  </a:lnTo>
                  <a:lnTo>
                    <a:pt x="209" y="572"/>
                  </a:lnTo>
                  <a:lnTo>
                    <a:pt x="221" y="572"/>
                  </a:lnTo>
                  <a:lnTo>
                    <a:pt x="233" y="570"/>
                  </a:lnTo>
                  <a:lnTo>
                    <a:pt x="243" y="568"/>
                  </a:lnTo>
                  <a:lnTo>
                    <a:pt x="255" y="565"/>
                  </a:lnTo>
                  <a:lnTo>
                    <a:pt x="266" y="561"/>
                  </a:lnTo>
                  <a:lnTo>
                    <a:pt x="278" y="555"/>
                  </a:lnTo>
                  <a:lnTo>
                    <a:pt x="288" y="549"/>
                  </a:lnTo>
                  <a:lnTo>
                    <a:pt x="299" y="542"/>
                  </a:lnTo>
                  <a:lnTo>
                    <a:pt x="310" y="534"/>
                  </a:lnTo>
                  <a:lnTo>
                    <a:pt x="319" y="525"/>
                  </a:lnTo>
                  <a:lnTo>
                    <a:pt x="329" y="517"/>
                  </a:lnTo>
                  <a:lnTo>
                    <a:pt x="339" y="506"/>
                  </a:lnTo>
                  <a:lnTo>
                    <a:pt x="346" y="495"/>
                  </a:lnTo>
                  <a:lnTo>
                    <a:pt x="354" y="485"/>
                  </a:lnTo>
                  <a:lnTo>
                    <a:pt x="361" y="473"/>
                  </a:lnTo>
                  <a:lnTo>
                    <a:pt x="368" y="460"/>
                  </a:lnTo>
                  <a:lnTo>
                    <a:pt x="368" y="20"/>
                  </a:lnTo>
                  <a:lnTo>
                    <a:pt x="464" y="4"/>
                  </a:lnTo>
                  <a:lnTo>
                    <a:pt x="464" y="457"/>
                  </a:lnTo>
                  <a:lnTo>
                    <a:pt x="465" y="485"/>
                  </a:lnTo>
                  <a:lnTo>
                    <a:pt x="466" y="508"/>
                  </a:lnTo>
                  <a:lnTo>
                    <a:pt x="469" y="529"/>
                  </a:lnTo>
                  <a:lnTo>
                    <a:pt x="474" y="545"/>
                  </a:lnTo>
                  <a:lnTo>
                    <a:pt x="479" y="559"/>
                  </a:lnTo>
                  <a:lnTo>
                    <a:pt x="487" y="571"/>
                  </a:lnTo>
                  <a:lnTo>
                    <a:pt x="495" y="584"/>
                  </a:lnTo>
                  <a:lnTo>
                    <a:pt x="507" y="595"/>
                  </a:lnTo>
                  <a:lnTo>
                    <a:pt x="444" y="661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42">
              <a:extLst>
                <a:ext uri="{FF2B5EF4-FFF2-40B4-BE49-F238E27FC236}">
                  <a16:creationId xmlns:a16="http://schemas.microsoft.com/office/drawing/2014/main" id="{735835C6-AF23-00CC-D689-7E2C20103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9" y="2137"/>
              <a:ext cx="62" cy="49"/>
            </a:xfrm>
            <a:custGeom>
              <a:avLst/>
              <a:gdLst>
                <a:gd name="T0" fmla="*/ 0 w 799"/>
                <a:gd name="T1" fmla="*/ 0 h 638"/>
                <a:gd name="T2" fmla="*/ 0 w 799"/>
                <a:gd name="T3" fmla="*/ 0 h 638"/>
                <a:gd name="T4" fmla="*/ 0 w 799"/>
                <a:gd name="T5" fmla="*/ 0 h 638"/>
                <a:gd name="T6" fmla="*/ 0 w 799"/>
                <a:gd name="T7" fmla="*/ 0 h 638"/>
                <a:gd name="T8" fmla="*/ 0 w 799"/>
                <a:gd name="T9" fmla="*/ 0 h 638"/>
                <a:gd name="T10" fmla="*/ 0 w 799"/>
                <a:gd name="T11" fmla="*/ 0 h 638"/>
                <a:gd name="T12" fmla="*/ 0 w 799"/>
                <a:gd name="T13" fmla="*/ 0 h 638"/>
                <a:gd name="T14" fmla="*/ 0 w 799"/>
                <a:gd name="T15" fmla="*/ 0 h 638"/>
                <a:gd name="T16" fmla="*/ 0 w 799"/>
                <a:gd name="T17" fmla="*/ 0 h 638"/>
                <a:gd name="T18" fmla="*/ 0 w 799"/>
                <a:gd name="T19" fmla="*/ 0 h 638"/>
                <a:gd name="T20" fmla="*/ 0 w 799"/>
                <a:gd name="T21" fmla="*/ 0 h 638"/>
                <a:gd name="T22" fmla="*/ 0 w 799"/>
                <a:gd name="T23" fmla="*/ 0 h 638"/>
                <a:gd name="T24" fmla="*/ 0 w 799"/>
                <a:gd name="T25" fmla="*/ 0 h 638"/>
                <a:gd name="T26" fmla="*/ 0 w 799"/>
                <a:gd name="T27" fmla="*/ 0 h 638"/>
                <a:gd name="T28" fmla="*/ 0 w 799"/>
                <a:gd name="T29" fmla="*/ 0 h 638"/>
                <a:gd name="T30" fmla="*/ 0 w 799"/>
                <a:gd name="T31" fmla="*/ 0 h 638"/>
                <a:gd name="T32" fmla="*/ 0 w 799"/>
                <a:gd name="T33" fmla="*/ 0 h 638"/>
                <a:gd name="T34" fmla="*/ 0 w 799"/>
                <a:gd name="T35" fmla="*/ 0 h 638"/>
                <a:gd name="T36" fmla="*/ 0 w 799"/>
                <a:gd name="T37" fmla="*/ 0 h 638"/>
                <a:gd name="T38" fmla="*/ 0 w 799"/>
                <a:gd name="T39" fmla="*/ 0 h 638"/>
                <a:gd name="T40" fmla="*/ 0 w 799"/>
                <a:gd name="T41" fmla="*/ 0 h 638"/>
                <a:gd name="T42" fmla="*/ 0 w 799"/>
                <a:gd name="T43" fmla="*/ 0 h 638"/>
                <a:gd name="T44" fmla="*/ 0 w 799"/>
                <a:gd name="T45" fmla="*/ 0 h 638"/>
                <a:gd name="T46" fmla="*/ 0 w 799"/>
                <a:gd name="T47" fmla="*/ 0 h 638"/>
                <a:gd name="T48" fmla="*/ 0 w 799"/>
                <a:gd name="T49" fmla="*/ 0 h 638"/>
                <a:gd name="T50" fmla="*/ 0 w 799"/>
                <a:gd name="T51" fmla="*/ 0 h 638"/>
                <a:gd name="T52" fmla="*/ 0 w 799"/>
                <a:gd name="T53" fmla="*/ 0 h 638"/>
                <a:gd name="T54" fmla="*/ 0 w 799"/>
                <a:gd name="T55" fmla="*/ 0 h 638"/>
                <a:gd name="T56" fmla="*/ 0 w 799"/>
                <a:gd name="T57" fmla="*/ 0 h 638"/>
                <a:gd name="T58" fmla="*/ 0 w 799"/>
                <a:gd name="T59" fmla="*/ 0 h 638"/>
                <a:gd name="T60" fmla="*/ 0 w 799"/>
                <a:gd name="T61" fmla="*/ 0 h 638"/>
                <a:gd name="T62" fmla="*/ 0 w 799"/>
                <a:gd name="T63" fmla="*/ 0 h 638"/>
                <a:gd name="T64" fmla="*/ 0 w 799"/>
                <a:gd name="T65" fmla="*/ 0 h 638"/>
                <a:gd name="T66" fmla="*/ 0 w 799"/>
                <a:gd name="T67" fmla="*/ 0 h 638"/>
                <a:gd name="T68" fmla="*/ 0 w 799"/>
                <a:gd name="T69" fmla="*/ 0 h 638"/>
                <a:gd name="T70" fmla="*/ 0 w 799"/>
                <a:gd name="T71" fmla="*/ 0 h 638"/>
                <a:gd name="T72" fmla="*/ 0 w 799"/>
                <a:gd name="T73" fmla="*/ 0 h 638"/>
                <a:gd name="T74" fmla="*/ 0 w 799"/>
                <a:gd name="T75" fmla="*/ 0 h 638"/>
                <a:gd name="T76" fmla="*/ 0 w 799"/>
                <a:gd name="T77" fmla="*/ 0 h 638"/>
                <a:gd name="T78" fmla="*/ 0 w 799"/>
                <a:gd name="T79" fmla="*/ 0 h 638"/>
                <a:gd name="T80" fmla="*/ 0 w 799"/>
                <a:gd name="T81" fmla="*/ 0 h 638"/>
                <a:gd name="T82" fmla="*/ 0 w 799"/>
                <a:gd name="T83" fmla="*/ 0 h 638"/>
                <a:gd name="T84" fmla="*/ 0 w 799"/>
                <a:gd name="T85" fmla="*/ 0 h 638"/>
                <a:gd name="T86" fmla="*/ 0 w 799"/>
                <a:gd name="T87" fmla="*/ 0 h 638"/>
                <a:gd name="T88" fmla="*/ 0 w 799"/>
                <a:gd name="T89" fmla="*/ 0 h 638"/>
                <a:gd name="T90" fmla="*/ 0 w 799"/>
                <a:gd name="T91" fmla="*/ 0 h 638"/>
                <a:gd name="T92" fmla="*/ 0 w 799"/>
                <a:gd name="T93" fmla="*/ 0 h 638"/>
                <a:gd name="T94" fmla="*/ 0 w 799"/>
                <a:gd name="T95" fmla="*/ 0 h 638"/>
                <a:gd name="T96" fmla="*/ 0 w 799"/>
                <a:gd name="T97" fmla="*/ 0 h 63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799" h="638">
                  <a:moveTo>
                    <a:pt x="699" y="638"/>
                  </a:moveTo>
                  <a:lnTo>
                    <a:pt x="699" y="179"/>
                  </a:lnTo>
                  <a:lnTo>
                    <a:pt x="698" y="168"/>
                  </a:lnTo>
                  <a:lnTo>
                    <a:pt x="697" y="158"/>
                  </a:lnTo>
                  <a:lnTo>
                    <a:pt x="696" y="148"/>
                  </a:lnTo>
                  <a:lnTo>
                    <a:pt x="694" y="139"/>
                  </a:lnTo>
                  <a:lnTo>
                    <a:pt x="690" y="131"/>
                  </a:lnTo>
                  <a:lnTo>
                    <a:pt x="687" y="123"/>
                  </a:lnTo>
                  <a:lnTo>
                    <a:pt x="683" y="117"/>
                  </a:lnTo>
                  <a:lnTo>
                    <a:pt x="679" y="111"/>
                  </a:lnTo>
                  <a:lnTo>
                    <a:pt x="673" y="105"/>
                  </a:lnTo>
                  <a:lnTo>
                    <a:pt x="667" y="101"/>
                  </a:lnTo>
                  <a:lnTo>
                    <a:pt x="660" y="97"/>
                  </a:lnTo>
                  <a:lnTo>
                    <a:pt x="654" y="93"/>
                  </a:lnTo>
                  <a:lnTo>
                    <a:pt x="646" y="91"/>
                  </a:lnTo>
                  <a:lnTo>
                    <a:pt x="637" y="89"/>
                  </a:lnTo>
                  <a:lnTo>
                    <a:pt x="628" y="88"/>
                  </a:lnTo>
                  <a:lnTo>
                    <a:pt x="619" y="88"/>
                  </a:lnTo>
                  <a:lnTo>
                    <a:pt x="608" y="88"/>
                  </a:lnTo>
                  <a:lnTo>
                    <a:pt x="598" y="89"/>
                  </a:lnTo>
                  <a:lnTo>
                    <a:pt x="588" y="91"/>
                  </a:lnTo>
                  <a:lnTo>
                    <a:pt x="578" y="94"/>
                  </a:lnTo>
                  <a:lnTo>
                    <a:pt x="568" y="98"/>
                  </a:lnTo>
                  <a:lnTo>
                    <a:pt x="559" y="102"/>
                  </a:lnTo>
                  <a:lnTo>
                    <a:pt x="549" y="107"/>
                  </a:lnTo>
                  <a:lnTo>
                    <a:pt x="539" y="114"/>
                  </a:lnTo>
                  <a:lnTo>
                    <a:pt x="520" y="128"/>
                  </a:lnTo>
                  <a:lnTo>
                    <a:pt x="500" y="144"/>
                  </a:lnTo>
                  <a:lnTo>
                    <a:pt x="477" y="163"/>
                  </a:lnTo>
                  <a:lnTo>
                    <a:pt x="454" y="183"/>
                  </a:lnTo>
                  <a:lnTo>
                    <a:pt x="454" y="638"/>
                  </a:lnTo>
                  <a:lnTo>
                    <a:pt x="355" y="638"/>
                  </a:lnTo>
                  <a:lnTo>
                    <a:pt x="355" y="196"/>
                  </a:lnTo>
                  <a:lnTo>
                    <a:pt x="355" y="182"/>
                  </a:lnTo>
                  <a:lnTo>
                    <a:pt x="354" y="171"/>
                  </a:lnTo>
                  <a:lnTo>
                    <a:pt x="353" y="159"/>
                  </a:lnTo>
                  <a:lnTo>
                    <a:pt x="352" y="149"/>
                  </a:lnTo>
                  <a:lnTo>
                    <a:pt x="350" y="139"/>
                  </a:lnTo>
                  <a:lnTo>
                    <a:pt x="347" y="132"/>
                  </a:lnTo>
                  <a:lnTo>
                    <a:pt x="342" y="123"/>
                  </a:lnTo>
                  <a:lnTo>
                    <a:pt x="338" y="117"/>
                  </a:lnTo>
                  <a:lnTo>
                    <a:pt x="333" y="111"/>
                  </a:lnTo>
                  <a:lnTo>
                    <a:pt x="326" y="105"/>
                  </a:lnTo>
                  <a:lnTo>
                    <a:pt x="319" y="101"/>
                  </a:lnTo>
                  <a:lnTo>
                    <a:pt x="311" y="98"/>
                  </a:lnTo>
                  <a:lnTo>
                    <a:pt x="303" y="96"/>
                  </a:lnTo>
                  <a:lnTo>
                    <a:pt x="294" y="93"/>
                  </a:lnTo>
                  <a:lnTo>
                    <a:pt x="285" y="92"/>
                  </a:lnTo>
                  <a:lnTo>
                    <a:pt x="274" y="91"/>
                  </a:lnTo>
                  <a:lnTo>
                    <a:pt x="265" y="92"/>
                  </a:lnTo>
                  <a:lnTo>
                    <a:pt x="256" y="92"/>
                  </a:lnTo>
                  <a:lnTo>
                    <a:pt x="247" y="94"/>
                  </a:lnTo>
                  <a:lnTo>
                    <a:pt x="238" y="97"/>
                  </a:lnTo>
                  <a:lnTo>
                    <a:pt x="229" y="99"/>
                  </a:lnTo>
                  <a:lnTo>
                    <a:pt x="219" y="102"/>
                  </a:lnTo>
                  <a:lnTo>
                    <a:pt x="211" y="106"/>
                  </a:lnTo>
                  <a:lnTo>
                    <a:pt x="201" y="111"/>
                  </a:lnTo>
                  <a:lnTo>
                    <a:pt x="182" y="122"/>
                  </a:lnTo>
                  <a:lnTo>
                    <a:pt x="161" y="136"/>
                  </a:lnTo>
                  <a:lnTo>
                    <a:pt x="139" y="153"/>
                  </a:lnTo>
                  <a:lnTo>
                    <a:pt x="115" y="174"/>
                  </a:lnTo>
                  <a:lnTo>
                    <a:pt x="115" y="638"/>
                  </a:lnTo>
                  <a:lnTo>
                    <a:pt x="22" y="638"/>
                  </a:lnTo>
                  <a:lnTo>
                    <a:pt x="22" y="157"/>
                  </a:lnTo>
                  <a:lnTo>
                    <a:pt x="22" y="139"/>
                  </a:lnTo>
                  <a:lnTo>
                    <a:pt x="21" y="123"/>
                  </a:lnTo>
                  <a:lnTo>
                    <a:pt x="19" y="106"/>
                  </a:lnTo>
                  <a:lnTo>
                    <a:pt x="17" y="90"/>
                  </a:lnTo>
                  <a:lnTo>
                    <a:pt x="14" y="73"/>
                  </a:lnTo>
                  <a:lnTo>
                    <a:pt x="9" y="57"/>
                  </a:lnTo>
                  <a:lnTo>
                    <a:pt x="5" y="41"/>
                  </a:lnTo>
                  <a:lnTo>
                    <a:pt x="0" y="24"/>
                  </a:lnTo>
                  <a:lnTo>
                    <a:pt x="95" y="1"/>
                  </a:lnTo>
                  <a:lnTo>
                    <a:pt x="97" y="6"/>
                  </a:lnTo>
                  <a:lnTo>
                    <a:pt x="100" y="15"/>
                  </a:lnTo>
                  <a:lnTo>
                    <a:pt x="104" y="23"/>
                  </a:lnTo>
                  <a:lnTo>
                    <a:pt x="106" y="30"/>
                  </a:lnTo>
                  <a:lnTo>
                    <a:pt x="109" y="40"/>
                  </a:lnTo>
                  <a:lnTo>
                    <a:pt x="111" y="51"/>
                  </a:lnTo>
                  <a:lnTo>
                    <a:pt x="114" y="61"/>
                  </a:lnTo>
                  <a:lnTo>
                    <a:pt x="115" y="72"/>
                  </a:lnTo>
                  <a:lnTo>
                    <a:pt x="116" y="84"/>
                  </a:lnTo>
                  <a:lnTo>
                    <a:pt x="118" y="94"/>
                  </a:lnTo>
                  <a:lnTo>
                    <a:pt x="125" y="85"/>
                  </a:lnTo>
                  <a:lnTo>
                    <a:pt x="134" y="76"/>
                  </a:lnTo>
                  <a:lnTo>
                    <a:pt x="143" y="68"/>
                  </a:lnTo>
                  <a:lnTo>
                    <a:pt x="153" y="60"/>
                  </a:lnTo>
                  <a:lnTo>
                    <a:pt x="164" y="52"/>
                  </a:lnTo>
                  <a:lnTo>
                    <a:pt x="175" y="44"/>
                  </a:lnTo>
                  <a:lnTo>
                    <a:pt x="187" y="37"/>
                  </a:lnTo>
                  <a:lnTo>
                    <a:pt x="199" y="30"/>
                  </a:lnTo>
                  <a:lnTo>
                    <a:pt x="211" y="24"/>
                  </a:lnTo>
                  <a:lnTo>
                    <a:pt x="224" y="18"/>
                  </a:lnTo>
                  <a:lnTo>
                    <a:pt x="236" y="13"/>
                  </a:lnTo>
                  <a:lnTo>
                    <a:pt x="249" y="9"/>
                  </a:lnTo>
                  <a:lnTo>
                    <a:pt x="261" y="6"/>
                  </a:lnTo>
                  <a:lnTo>
                    <a:pt x="274" y="2"/>
                  </a:lnTo>
                  <a:lnTo>
                    <a:pt x="286" y="1"/>
                  </a:lnTo>
                  <a:lnTo>
                    <a:pt x="299" y="0"/>
                  </a:lnTo>
                  <a:lnTo>
                    <a:pt x="309" y="1"/>
                  </a:lnTo>
                  <a:lnTo>
                    <a:pt x="321" y="2"/>
                  </a:lnTo>
                  <a:lnTo>
                    <a:pt x="332" y="5"/>
                  </a:lnTo>
                  <a:lnTo>
                    <a:pt x="342" y="7"/>
                  </a:lnTo>
                  <a:lnTo>
                    <a:pt x="353" y="11"/>
                  </a:lnTo>
                  <a:lnTo>
                    <a:pt x="364" y="15"/>
                  </a:lnTo>
                  <a:lnTo>
                    <a:pt x="375" y="21"/>
                  </a:lnTo>
                  <a:lnTo>
                    <a:pt x="385" y="27"/>
                  </a:lnTo>
                  <a:lnTo>
                    <a:pt x="395" y="34"/>
                  </a:lnTo>
                  <a:lnTo>
                    <a:pt x="403" y="42"/>
                  </a:lnTo>
                  <a:lnTo>
                    <a:pt x="412" y="51"/>
                  </a:lnTo>
                  <a:lnTo>
                    <a:pt x="420" y="60"/>
                  </a:lnTo>
                  <a:lnTo>
                    <a:pt x="426" y="70"/>
                  </a:lnTo>
                  <a:lnTo>
                    <a:pt x="432" y="81"/>
                  </a:lnTo>
                  <a:lnTo>
                    <a:pt x="438" y="92"/>
                  </a:lnTo>
                  <a:lnTo>
                    <a:pt x="443" y="104"/>
                  </a:lnTo>
                  <a:lnTo>
                    <a:pt x="454" y="92"/>
                  </a:lnTo>
                  <a:lnTo>
                    <a:pt x="466" y="82"/>
                  </a:lnTo>
                  <a:lnTo>
                    <a:pt x="477" y="71"/>
                  </a:lnTo>
                  <a:lnTo>
                    <a:pt x="490" y="61"/>
                  </a:lnTo>
                  <a:lnTo>
                    <a:pt x="502" y="53"/>
                  </a:lnTo>
                  <a:lnTo>
                    <a:pt x="515" y="44"/>
                  </a:lnTo>
                  <a:lnTo>
                    <a:pt x="528" y="36"/>
                  </a:lnTo>
                  <a:lnTo>
                    <a:pt x="542" y="28"/>
                  </a:lnTo>
                  <a:lnTo>
                    <a:pt x="554" y="22"/>
                  </a:lnTo>
                  <a:lnTo>
                    <a:pt x="567" y="16"/>
                  </a:lnTo>
                  <a:lnTo>
                    <a:pt x="580" y="12"/>
                  </a:lnTo>
                  <a:lnTo>
                    <a:pt x="593" y="8"/>
                  </a:lnTo>
                  <a:lnTo>
                    <a:pt x="606" y="5"/>
                  </a:lnTo>
                  <a:lnTo>
                    <a:pt x="619" y="2"/>
                  </a:lnTo>
                  <a:lnTo>
                    <a:pt x="631" y="1"/>
                  </a:lnTo>
                  <a:lnTo>
                    <a:pt x="642" y="0"/>
                  </a:lnTo>
                  <a:lnTo>
                    <a:pt x="659" y="1"/>
                  </a:lnTo>
                  <a:lnTo>
                    <a:pt x="675" y="3"/>
                  </a:lnTo>
                  <a:lnTo>
                    <a:pt x="692" y="7"/>
                  </a:lnTo>
                  <a:lnTo>
                    <a:pt x="705" y="12"/>
                  </a:lnTo>
                  <a:lnTo>
                    <a:pt x="719" y="18"/>
                  </a:lnTo>
                  <a:lnTo>
                    <a:pt x="732" y="27"/>
                  </a:lnTo>
                  <a:lnTo>
                    <a:pt x="744" y="37"/>
                  </a:lnTo>
                  <a:lnTo>
                    <a:pt x="756" y="47"/>
                  </a:lnTo>
                  <a:lnTo>
                    <a:pt x="765" y="59"/>
                  </a:lnTo>
                  <a:lnTo>
                    <a:pt x="774" y="72"/>
                  </a:lnTo>
                  <a:lnTo>
                    <a:pt x="782" y="86"/>
                  </a:lnTo>
                  <a:lnTo>
                    <a:pt x="788" y="101"/>
                  </a:lnTo>
                  <a:lnTo>
                    <a:pt x="792" y="117"/>
                  </a:lnTo>
                  <a:lnTo>
                    <a:pt x="795" y="133"/>
                  </a:lnTo>
                  <a:lnTo>
                    <a:pt x="798" y="150"/>
                  </a:lnTo>
                  <a:lnTo>
                    <a:pt x="799" y="168"/>
                  </a:lnTo>
                  <a:lnTo>
                    <a:pt x="799" y="638"/>
                  </a:lnTo>
                  <a:lnTo>
                    <a:pt x="699" y="638"/>
                  </a:lnTo>
                  <a:close/>
                </a:path>
              </a:pathLst>
            </a:cu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43">
              <a:extLst>
                <a:ext uri="{FF2B5EF4-FFF2-40B4-BE49-F238E27FC236}">
                  <a16:creationId xmlns:a16="http://schemas.microsoft.com/office/drawing/2014/main" id="{1397197A-CAE3-DD48-B453-562780CC0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0" y="2120"/>
              <a:ext cx="44" cy="66"/>
            </a:xfrm>
            <a:custGeom>
              <a:avLst/>
              <a:gdLst>
                <a:gd name="T0" fmla="*/ 0 w 562"/>
                <a:gd name="T1" fmla="*/ 0 h 856"/>
                <a:gd name="T2" fmla="*/ 0 w 562"/>
                <a:gd name="T3" fmla="*/ 0 h 856"/>
                <a:gd name="T4" fmla="*/ 0 w 562"/>
                <a:gd name="T5" fmla="*/ 0 h 856"/>
                <a:gd name="T6" fmla="*/ 0 w 562"/>
                <a:gd name="T7" fmla="*/ 0 h 856"/>
                <a:gd name="T8" fmla="*/ 0 w 562"/>
                <a:gd name="T9" fmla="*/ 0 h 856"/>
                <a:gd name="T10" fmla="*/ 0 w 562"/>
                <a:gd name="T11" fmla="*/ 0 h 856"/>
                <a:gd name="T12" fmla="*/ 0 w 562"/>
                <a:gd name="T13" fmla="*/ 0 h 856"/>
                <a:gd name="T14" fmla="*/ 0 w 562"/>
                <a:gd name="T15" fmla="*/ 0 h 856"/>
                <a:gd name="T16" fmla="*/ 0 w 562"/>
                <a:gd name="T17" fmla="*/ 0 h 856"/>
                <a:gd name="T18" fmla="*/ 0 w 562"/>
                <a:gd name="T19" fmla="*/ 0 h 856"/>
                <a:gd name="T20" fmla="*/ 0 w 562"/>
                <a:gd name="T21" fmla="*/ 0 h 856"/>
                <a:gd name="T22" fmla="*/ 0 w 562"/>
                <a:gd name="T23" fmla="*/ 0 h 856"/>
                <a:gd name="T24" fmla="*/ 0 w 562"/>
                <a:gd name="T25" fmla="*/ 0 h 85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62" h="856">
                  <a:moveTo>
                    <a:pt x="459" y="856"/>
                  </a:moveTo>
                  <a:lnTo>
                    <a:pt x="459" y="442"/>
                  </a:lnTo>
                  <a:lnTo>
                    <a:pt x="99" y="442"/>
                  </a:lnTo>
                  <a:lnTo>
                    <a:pt x="99" y="856"/>
                  </a:lnTo>
                  <a:lnTo>
                    <a:pt x="0" y="856"/>
                  </a:lnTo>
                  <a:lnTo>
                    <a:pt x="0" y="0"/>
                  </a:lnTo>
                  <a:lnTo>
                    <a:pt x="99" y="0"/>
                  </a:lnTo>
                  <a:lnTo>
                    <a:pt x="99" y="359"/>
                  </a:lnTo>
                  <a:lnTo>
                    <a:pt x="459" y="359"/>
                  </a:lnTo>
                  <a:lnTo>
                    <a:pt x="459" y="0"/>
                  </a:lnTo>
                  <a:lnTo>
                    <a:pt x="562" y="0"/>
                  </a:lnTo>
                  <a:lnTo>
                    <a:pt x="562" y="856"/>
                  </a:lnTo>
                  <a:lnTo>
                    <a:pt x="459" y="856"/>
                  </a:lnTo>
                  <a:close/>
                </a:path>
              </a:pathLst>
            </a:custGeom>
            <a:solidFill>
              <a:srgbClr val="668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44">
              <a:extLst>
                <a:ext uri="{FF2B5EF4-FFF2-40B4-BE49-F238E27FC236}">
                  <a16:creationId xmlns:a16="http://schemas.microsoft.com/office/drawing/2014/main" id="{97B5A42C-5A63-3241-E119-8E93F17AA5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58" y="2137"/>
              <a:ext cx="39" cy="50"/>
            </a:xfrm>
            <a:custGeom>
              <a:avLst/>
              <a:gdLst>
                <a:gd name="T0" fmla="*/ 0 w 501"/>
                <a:gd name="T1" fmla="*/ 0 h 651"/>
                <a:gd name="T2" fmla="*/ 0 w 501"/>
                <a:gd name="T3" fmla="*/ 0 h 651"/>
                <a:gd name="T4" fmla="*/ 0 w 501"/>
                <a:gd name="T5" fmla="*/ 0 h 651"/>
                <a:gd name="T6" fmla="*/ 0 w 501"/>
                <a:gd name="T7" fmla="*/ 0 h 651"/>
                <a:gd name="T8" fmla="*/ 0 w 501"/>
                <a:gd name="T9" fmla="*/ 0 h 651"/>
                <a:gd name="T10" fmla="*/ 0 w 501"/>
                <a:gd name="T11" fmla="*/ 0 h 651"/>
                <a:gd name="T12" fmla="*/ 0 w 501"/>
                <a:gd name="T13" fmla="*/ 0 h 651"/>
                <a:gd name="T14" fmla="*/ 0 w 501"/>
                <a:gd name="T15" fmla="*/ 0 h 651"/>
                <a:gd name="T16" fmla="*/ 0 w 501"/>
                <a:gd name="T17" fmla="*/ 0 h 651"/>
                <a:gd name="T18" fmla="*/ 0 w 501"/>
                <a:gd name="T19" fmla="*/ 0 h 651"/>
                <a:gd name="T20" fmla="*/ 0 w 501"/>
                <a:gd name="T21" fmla="*/ 0 h 651"/>
                <a:gd name="T22" fmla="*/ 0 w 501"/>
                <a:gd name="T23" fmla="*/ 0 h 651"/>
                <a:gd name="T24" fmla="*/ 0 w 501"/>
                <a:gd name="T25" fmla="*/ 0 h 651"/>
                <a:gd name="T26" fmla="*/ 0 w 501"/>
                <a:gd name="T27" fmla="*/ 0 h 651"/>
                <a:gd name="T28" fmla="*/ 0 w 501"/>
                <a:gd name="T29" fmla="*/ 0 h 651"/>
                <a:gd name="T30" fmla="*/ 0 w 501"/>
                <a:gd name="T31" fmla="*/ 0 h 651"/>
                <a:gd name="T32" fmla="*/ 0 w 501"/>
                <a:gd name="T33" fmla="*/ 0 h 651"/>
                <a:gd name="T34" fmla="*/ 0 w 501"/>
                <a:gd name="T35" fmla="*/ 0 h 651"/>
                <a:gd name="T36" fmla="*/ 0 w 501"/>
                <a:gd name="T37" fmla="*/ 0 h 651"/>
                <a:gd name="T38" fmla="*/ 0 w 501"/>
                <a:gd name="T39" fmla="*/ 0 h 651"/>
                <a:gd name="T40" fmla="*/ 0 w 501"/>
                <a:gd name="T41" fmla="*/ 0 h 651"/>
                <a:gd name="T42" fmla="*/ 0 w 501"/>
                <a:gd name="T43" fmla="*/ 0 h 651"/>
                <a:gd name="T44" fmla="*/ 0 w 501"/>
                <a:gd name="T45" fmla="*/ 0 h 651"/>
                <a:gd name="T46" fmla="*/ 0 w 501"/>
                <a:gd name="T47" fmla="*/ 0 h 651"/>
                <a:gd name="T48" fmla="*/ 0 w 501"/>
                <a:gd name="T49" fmla="*/ 0 h 651"/>
                <a:gd name="T50" fmla="*/ 0 w 501"/>
                <a:gd name="T51" fmla="*/ 0 h 651"/>
                <a:gd name="T52" fmla="*/ 0 w 501"/>
                <a:gd name="T53" fmla="*/ 0 h 651"/>
                <a:gd name="T54" fmla="*/ 0 w 501"/>
                <a:gd name="T55" fmla="*/ 0 h 651"/>
                <a:gd name="T56" fmla="*/ 0 w 501"/>
                <a:gd name="T57" fmla="*/ 0 h 651"/>
                <a:gd name="T58" fmla="*/ 0 w 501"/>
                <a:gd name="T59" fmla="*/ 0 h 651"/>
                <a:gd name="T60" fmla="*/ 0 w 501"/>
                <a:gd name="T61" fmla="*/ 0 h 651"/>
                <a:gd name="T62" fmla="*/ 0 w 501"/>
                <a:gd name="T63" fmla="*/ 0 h 651"/>
                <a:gd name="T64" fmla="*/ 0 w 501"/>
                <a:gd name="T65" fmla="*/ 0 h 651"/>
                <a:gd name="T66" fmla="*/ 0 w 501"/>
                <a:gd name="T67" fmla="*/ 0 h 651"/>
                <a:gd name="T68" fmla="*/ 0 w 501"/>
                <a:gd name="T69" fmla="*/ 0 h 651"/>
                <a:gd name="T70" fmla="*/ 0 w 501"/>
                <a:gd name="T71" fmla="*/ 0 h 651"/>
                <a:gd name="T72" fmla="*/ 0 w 501"/>
                <a:gd name="T73" fmla="*/ 0 h 651"/>
                <a:gd name="T74" fmla="*/ 0 w 501"/>
                <a:gd name="T75" fmla="*/ 0 h 651"/>
                <a:gd name="T76" fmla="*/ 0 w 501"/>
                <a:gd name="T77" fmla="*/ 0 h 651"/>
                <a:gd name="T78" fmla="*/ 0 w 501"/>
                <a:gd name="T79" fmla="*/ 0 h 651"/>
                <a:gd name="T80" fmla="*/ 0 w 501"/>
                <a:gd name="T81" fmla="*/ 0 h 651"/>
                <a:gd name="T82" fmla="*/ 0 w 501"/>
                <a:gd name="T83" fmla="*/ 0 h 651"/>
                <a:gd name="T84" fmla="*/ 0 w 501"/>
                <a:gd name="T85" fmla="*/ 0 h 651"/>
                <a:gd name="T86" fmla="*/ 0 w 501"/>
                <a:gd name="T87" fmla="*/ 0 h 651"/>
                <a:gd name="T88" fmla="*/ 0 w 501"/>
                <a:gd name="T89" fmla="*/ 0 h 651"/>
                <a:gd name="T90" fmla="*/ 0 w 501"/>
                <a:gd name="T91" fmla="*/ 0 h 651"/>
                <a:gd name="T92" fmla="*/ 0 w 501"/>
                <a:gd name="T93" fmla="*/ 0 h 651"/>
                <a:gd name="T94" fmla="*/ 0 w 501"/>
                <a:gd name="T95" fmla="*/ 0 h 651"/>
                <a:gd name="T96" fmla="*/ 0 w 501"/>
                <a:gd name="T97" fmla="*/ 0 h 651"/>
                <a:gd name="T98" fmla="*/ 0 w 501"/>
                <a:gd name="T99" fmla="*/ 0 h 651"/>
                <a:gd name="T100" fmla="*/ 0 w 501"/>
                <a:gd name="T101" fmla="*/ 0 h 651"/>
                <a:gd name="T102" fmla="*/ 0 w 501"/>
                <a:gd name="T103" fmla="*/ 0 h 651"/>
                <a:gd name="T104" fmla="*/ 0 w 501"/>
                <a:gd name="T105" fmla="*/ 0 h 651"/>
                <a:gd name="T106" fmla="*/ 0 w 501"/>
                <a:gd name="T107" fmla="*/ 0 h 651"/>
                <a:gd name="T108" fmla="*/ 0 w 501"/>
                <a:gd name="T109" fmla="*/ 0 h 651"/>
                <a:gd name="T110" fmla="*/ 0 w 501"/>
                <a:gd name="T111" fmla="*/ 0 h 651"/>
                <a:gd name="T112" fmla="*/ 0 w 501"/>
                <a:gd name="T113" fmla="*/ 0 h 651"/>
                <a:gd name="T114" fmla="*/ 0 w 501"/>
                <a:gd name="T115" fmla="*/ 0 h 651"/>
                <a:gd name="T116" fmla="*/ 0 w 501"/>
                <a:gd name="T117" fmla="*/ 0 h 651"/>
                <a:gd name="T118" fmla="*/ 0 w 501"/>
                <a:gd name="T119" fmla="*/ 0 h 651"/>
                <a:gd name="T120" fmla="*/ 0 w 501"/>
                <a:gd name="T121" fmla="*/ 0 h 65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501" h="651">
                  <a:moveTo>
                    <a:pt x="398" y="270"/>
                  </a:moveTo>
                  <a:lnTo>
                    <a:pt x="397" y="246"/>
                  </a:lnTo>
                  <a:lnTo>
                    <a:pt x="395" y="223"/>
                  </a:lnTo>
                  <a:lnTo>
                    <a:pt x="392" y="204"/>
                  </a:lnTo>
                  <a:lnTo>
                    <a:pt x="389" y="187"/>
                  </a:lnTo>
                  <a:lnTo>
                    <a:pt x="385" y="171"/>
                  </a:lnTo>
                  <a:lnTo>
                    <a:pt x="381" y="157"/>
                  </a:lnTo>
                  <a:lnTo>
                    <a:pt x="375" y="144"/>
                  </a:lnTo>
                  <a:lnTo>
                    <a:pt x="369" y="132"/>
                  </a:lnTo>
                  <a:lnTo>
                    <a:pt x="359" y="119"/>
                  </a:lnTo>
                  <a:lnTo>
                    <a:pt x="350" y="109"/>
                  </a:lnTo>
                  <a:lnTo>
                    <a:pt x="337" y="100"/>
                  </a:lnTo>
                  <a:lnTo>
                    <a:pt x="323" y="91"/>
                  </a:lnTo>
                  <a:lnTo>
                    <a:pt x="307" y="85"/>
                  </a:lnTo>
                  <a:lnTo>
                    <a:pt x="291" y="81"/>
                  </a:lnTo>
                  <a:lnTo>
                    <a:pt x="275" y="77"/>
                  </a:lnTo>
                  <a:lnTo>
                    <a:pt x="256" y="76"/>
                  </a:lnTo>
                  <a:lnTo>
                    <a:pt x="240" y="77"/>
                  </a:lnTo>
                  <a:lnTo>
                    <a:pt x="224" y="79"/>
                  </a:lnTo>
                  <a:lnTo>
                    <a:pt x="210" y="84"/>
                  </a:lnTo>
                  <a:lnTo>
                    <a:pt x="196" y="89"/>
                  </a:lnTo>
                  <a:lnTo>
                    <a:pt x="184" y="96"/>
                  </a:lnTo>
                  <a:lnTo>
                    <a:pt x="173" y="104"/>
                  </a:lnTo>
                  <a:lnTo>
                    <a:pt x="162" y="114"/>
                  </a:lnTo>
                  <a:lnTo>
                    <a:pt x="153" y="124"/>
                  </a:lnTo>
                  <a:lnTo>
                    <a:pt x="144" y="137"/>
                  </a:lnTo>
                  <a:lnTo>
                    <a:pt x="136" y="152"/>
                  </a:lnTo>
                  <a:lnTo>
                    <a:pt x="130" y="168"/>
                  </a:lnTo>
                  <a:lnTo>
                    <a:pt x="125" y="186"/>
                  </a:lnTo>
                  <a:lnTo>
                    <a:pt x="120" y="204"/>
                  </a:lnTo>
                  <a:lnTo>
                    <a:pt x="117" y="225"/>
                  </a:lnTo>
                  <a:lnTo>
                    <a:pt x="114" y="247"/>
                  </a:lnTo>
                  <a:lnTo>
                    <a:pt x="113" y="270"/>
                  </a:lnTo>
                  <a:lnTo>
                    <a:pt x="398" y="270"/>
                  </a:lnTo>
                  <a:close/>
                  <a:moveTo>
                    <a:pt x="113" y="343"/>
                  </a:moveTo>
                  <a:lnTo>
                    <a:pt x="113" y="358"/>
                  </a:lnTo>
                  <a:lnTo>
                    <a:pt x="113" y="379"/>
                  </a:lnTo>
                  <a:lnTo>
                    <a:pt x="114" y="400"/>
                  </a:lnTo>
                  <a:lnTo>
                    <a:pt x="116" y="418"/>
                  </a:lnTo>
                  <a:lnTo>
                    <a:pt x="119" y="436"/>
                  </a:lnTo>
                  <a:lnTo>
                    <a:pt x="123" y="452"/>
                  </a:lnTo>
                  <a:lnTo>
                    <a:pt x="128" y="467"/>
                  </a:lnTo>
                  <a:lnTo>
                    <a:pt x="134" y="481"/>
                  </a:lnTo>
                  <a:lnTo>
                    <a:pt x="142" y="494"/>
                  </a:lnTo>
                  <a:lnTo>
                    <a:pt x="148" y="504"/>
                  </a:lnTo>
                  <a:lnTo>
                    <a:pt x="156" y="513"/>
                  </a:lnTo>
                  <a:lnTo>
                    <a:pt x="163" y="522"/>
                  </a:lnTo>
                  <a:lnTo>
                    <a:pt x="172" y="529"/>
                  </a:lnTo>
                  <a:lnTo>
                    <a:pt x="180" y="536"/>
                  </a:lnTo>
                  <a:lnTo>
                    <a:pt x="189" y="542"/>
                  </a:lnTo>
                  <a:lnTo>
                    <a:pt x="199" y="548"/>
                  </a:lnTo>
                  <a:lnTo>
                    <a:pt x="208" y="553"/>
                  </a:lnTo>
                  <a:lnTo>
                    <a:pt x="219" y="557"/>
                  </a:lnTo>
                  <a:lnTo>
                    <a:pt x="229" y="560"/>
                  </a:lnTo>
                  <a:lnTo>
                    <a:pt x="239" y="564"/>
                  </a:lnTo>
                  <a:lnTo>
                    <a:pt x="251" y="566"/>
                  </a:lnTo>
                  <a:lnTo>
                    <a:pt x="262" y="568"/>
                  </a:lnTo>
                  <a:lnTo>
                    <a:pt x="274" y="569"/>
                  </a:lnTo>
                  <a:lnTo>
                    <a:pt x="284" y="570"/>
                  </a:lnTo>
                  <a:lnTo>
                    <a:pt x="296" y="570"/>
                  </a:lnTo>
                  <a:lnTo>
                    <a:pt x="319" y="570"/>
                  </a:lnTo>
                  <a:lnTo>
                    <a:pt x="339" y="567"/>
                  </a:lnTo>
                  <a:lnTo>
                    <a:pt x="359" y="563"/>
                  </a:lnTo>
                  <a:lnTo>
                    <a:pt x="379" y="556"/>
                  </a:lnTo>
                  <a:lnTo>
                    <a:pt x="398" y="548"/>
                  </a:lnTo>
                  <a:lnTo>
                    <a:pt x="415" y="538"/>
                  </a:lnTo>
                  <a:lnTo>
                    <a:pt x="432" y="526"/>
                  </a:lnTo>
                  <a:lnTo>
                    <a:pt x="448" y="512"/>
                  </a:lnTo>
                  <a:lnTo>
                    <a:pt x="486" y="574"/>
                  </a:lnTo>
                  <a:lnTo>
                    <a:pt x="476" y="583"/>
                  </a:lnTo>
                  <a:lnTo>
                    <a:pt x="464" y="591"/>
                  </a:lnTo>
                  <a:lnTo>
                    <a:pt x="453" y="600"/>
                  </a:lnTo>
                  <a:lnTo>
                    <a:pt x="442" y="608"/>
                  </a:lnTo>
                  <a:lnTo>
                    <a:pt x="430" y="614"/>
                  </a:lnTo>
                  <a:lnTo>
                    <a:pt x="417" y="620"/>
                  </a:lnTo>
                  <a:lnTo>
                    <a:pt x="404" y="627"/>
                  </a:lnTo>
                  <a:lnTo>
                    <a:pt x="390" y="632"/>
                  </a:lnTo>
                  <a:lnTo>
                    <a:pt x="376" y="636"/>
                  </a:lnTo>
                  <a:lnTo>
                    <a:pt x="364" y="641"/>
                  </a:lnTo>
                  <a:lnTo>
                    <a:pt x="349" y="644"/>
                  </a:lnTo>
                  <a:lnTo>
                    <a:pt x="335" y="647"/>
                  </a:lnTo>
                  <a:lnTo>
                    <a:pt x="321" y="649"/>
                  </a:lnTo>
                  <a:lnTo>
                    <a:pt x="306" y="650"/>
                  </a:lnTo>
                  <a:lnTo>
                    <a:pt x="292" y="651"/>
                  </a:lnTo>
                  <a:lnTo>
                    <a:pt x="277" y="651"/>
                  </a:lnTo>
                  <a:lnTo>
                    <a:pt x="261" y="651"/>
                  </a:lnTo>
                  <a:lnTo>
                    <a:pt x="245" y="650"/>
                  </a:lnTo>
                  <a:lnTo>
                    <a:pt x="230" y="648"/>
                  </a:lnTo>
                  <a:lnTo>
                    <a:pt x="215" y="646"/>
                  </a:lnTo>
                  <a:lnTo>
                    <a:pt x="201" y="643"/>
                  </a:lnTo>
                  <a:lnTo>
                    <a:pt x="187" y="640"/>
                  </a:lnTo>
                  <a:lnTo>
                    <a:pt x="174" y="635"/>
                  </a:lnTo>
                  <a:lnTo>
                    <a:pt x="161" y="630"/>
                  </a:lnTo>
                  <a:lnTo>
                    <a:pt x="148" y="624"/>
                  </a:lnTo>
                  <a:lnTo>
                    <a:pt x="136" y="617"/>
                  </a:lnTo>
                  <a:lnTo>
                    <a:pt x="125" y="610"/>
                  </a:lnTo>
                  <a:lnTo>
                    <a:pt x="114" y="602"/>
                  </a:lnTo>
                  <a:lnTo>
                    <a:pt x="103" y="594"/>
                  </a:lnTo>
                  <a:lnTo>
                    <a:pt x="93" y="584"/>
                  </a:lnTo>
                  <a:lnTo>
                    <a:pt x="83" y="574"/>
                  </a:lnTo>
                  <a:lnTo>
                    <a:pt x="73" y="564"/>
                  </a:lnTo>
                  <a:lnTo>
                    <a:pt x="65" y="553"/>
                  </a:lnTo>
                  <a:lnTo>
                    <a:pt x="56" y="541"/>
                  </a:lnTo>
                  <a:lnTo>
                    <a:pt x="49" y="528"/>
                  </a:lnTo>
                  <a:lnTo>
                    <a:pt x="41" y="515"/>
                  </a:lnTo>
                  <a:lnTo>
                    <a:pt x="35" y="503"/>
                  </a:lnTo>
                  <a:lnTo>
                    <a:pt x="29" y="489"/>
                  </a:lnTo>
                  <a:lnTo>
                    <a:pt x="24" y="474"/>
                  </a:lnTo>
                  <a:lnTo>
                    <a:pt x="19" y="459"/>
                  </a:lnTo>
                  <a:lnTo>
                    <a:pt x="14" y="444"/>
                  </a:lnTo>
                  <a:lnTo>
                    <a:pt x="11" y="428"/>
                  </a:lnTo>
                  <a:lnTo>
                    <a:pt x="8" y="412"/>
                  </a:lnTo>
                  <a:lnTo>
                    <a:pt x="5" y="394"/>
                  </a:lnTo>
                  <a:lnTo>
                    <a:pt x="4" y="377"/>
                  </a:lnTo>
                  <a:lnTo>
                    <a:pt x="2" y="359"/>
                  </a:lnTo>
                  <a:lnTo>
                    <a:pt x="0" y="340"/>
                  </a:lnTo>
                  <a:lnTo>
                    <a:pt x="0" y="322"/>
                  </a:lnTo>
                  <a:lnTo>
                    <a:pt x="0" y="302"/>
                  </a:lnTo>
                  <a:lnTo>
                    <a:pt x="2" y="283"/>
                  </a:lnTo>
                  <a:lnTo>
                    <a:pt x="3" y="266"/>
                  </a:lnTo>
                  <a:lnTo>
                    <a:pt x="5" y="249"/>
                  </a:lnTo>
                  <a:lnTo>
                    <a:pt x="8" y="233"/>
                  </a:lnTo>
                  <a:lnTo>
                    <a:pt x="10" y="217"/>
                  </a:lnTo>
                  <a:lnTo>
                    <a:pt x="14" y="203"/>
                  </a:lnTo>
                  <a:lnTo>
                    <a:pt x="18" y="189"/>
                  </a:lnTo>
                  <a:lnTo>
                    <a:pt x="23" y="175"/>
                  </a:lnTo>
                  <a:lnTo>
                    <a:pt x="28" y="162"/>
                  </a:lnTo>
                  <a:lnTo>
                    <a:pt x="35" y="148"/>
                  </a:lnTo>
                  <a:lnTo>
                    <a:pt x="41" y="135"/>
                  </a:lnTo>
                  <a:lnTo>
                    <a:pt x="49" y="123"/>
                  </a:lnTo>
                  <a:lnTo>
                    <a:pt x="57" y="111"/>
                  </a:lnTo>
                  <a:lnTo>
                    <a:pt x="66" y="99"/>
                  </a:lnTo>
                  <a:lnTo>
                    <a:pt x="75" y="87"/>
                  </a:lnTo>
                  <a:lnTo>
                    <a:pt x="85" y="76"/>
                  </a:lnTo>
                  <a:lnTo>
                    <a:pt x="95" y="67"/>
                  </a:lnTo>
                  <a:lnTo>
                    <a:pt x="104" y="57"/>
                  </a:lnTo>
                  <a:lnTo>
                    <a:pt x="115" y="48"/>
                  </a:lnTo>
                  <a:lnTo>
                    <a:pt x="126" y="41"/>
                  </a:lnTo>
                  <a:lnTo>
                    <a:pt x="136" y="34"/>
                  </a:lnTo>
                  <a:lnTo>
                    <a:pt x="147" y="28"/>
                  </a:lnTo>
                  <a:lnTo>
                    <a:pt x="159" y="22"/>
                  </a:lnTo>
                  <a:lnTo>
                    <a:pt x="171" y="17"/>
                  </a:lnTo>
                  <a:lnTo>
                    <a:pt x="183" y="13"/>
                  </a:lnTo>
                  <a:lnTo>
                    <a:pt x="195" y="9"/>
                  </a:lnTo>
                  <a:lnTo>
                    <a:pt x="207" y="6"/>
                  </a:lnTo>
                  <a:lnTo>
                    <a:pt x="221" y="3"/>
                  </a:lnTo>
                  <a:lnTo>
                    <a:pt x="234" y="2"/>
                  </a:lnTo>
                  <a:lnTo>
                    <a:pt x="248" y="1"/>
                  </a:lnTo>
                  <a:lnTo>
                    <a:pt x="262" y="0"/>
                  </a:lnTo>
                  <a:lnTo>
                    <a:pt x="275" y="0"/>
                  </a:lnTo>
                  <a:lnTo>
                    <a:pt x="286" y="1"/>
                  </a:lnTo>
                  <a:lnTo>
                    <a:pt x="299" y="2"/>
                  </a:lnTo>
                  <a:lnTo>
                    <a:pt x="311" y="5"/>
                  </a:lnTo>
                  <a:lnTo>
                    <a:pt x="323" y="7"/>
                  </a:lnTo>
                  <a:lnTo>
                    <a:pt x="334" y="10"/>
                  </a:lnTo>
                  <a:lnTo>
                    <a:pt x="344" y="13"/>
                  </a:lnTo>
                  <a:lnTo>
                    <a:pt x="355" y="17"/>
                  </a:lnTo>
                  <a:lnTo>
                    <a:pt x="366" y="22"/>
                  </a:lnTo>
                  <a:lnTo>
                    <a:pt x="375" y="27"/>
                  </a:lnTo>
                  <a:lnTo>
                    <a:pt x="386" y="32"/>
                  </a:lnTo>
                  <a:lnTo>
                    <a:pt x="395" y="39"/>
                  </a:lnTo>
                  <a:lnTo>
                    <a:pt x="404" y="45"/>
                  </a:lnTo>
                  <a:lnTo>
                    <a:pt x="413" y="52"/>
                  </a:lnTo>
                  <a:lnTo>
                    <a:pt x="421" y="60"/>
                  </a:lnTo>
                  <a:lnTo>
                    <a:pt x="430" y="68"/>
                  </a:lnTo>
                  <a:lnTo>
                    <a:pt x="440" y="78"/>
                  </a:lnTo>
                  <a:lnTo>
                    <a:pt x="448" y="89"/>
                  </a:lnTo>
                  <a:lnTo>
                    <a:pt x="457" y="100"/>
                  </a:lnTo>
                  <a:lnTo>
                    <a:pt x="463" y="112"/>
                  </a:lnTo>
                  <a:lnTo>
                    <a:pt x="470" y="123"/>
                  </a:lnTo>
                  <a:lnTo>
                    <a:pt x="476" y="136"/>
                  </a:lnTo>
                  <a:lnTo>
                    <a:pt x="481" y="149"/>
                  </a:lnTo>
                  <a:lnTo>
                    <a:pt x="486" y="164"/>
                  </a:lnTo>
                  <a:lnTo>
                    <a:pt x="489" y="179"/>
                  </a:lnTo>
                  <a:lnTo>
                    <a:pt x="492" y="196"/>
                  </a:lnTo>
                  <a:lnTo>
                    <a:pt x="495" y="214"/>
                  </a:lnTo>
                  <a:lnTo>
                    <a:pt x="497" y="234"/>
                  </a:lnTo>
                  <a:lnTo>
                    <a:pt x="498" y="255"/>
                  </a:lnTo>
                  <a:lnTo>
                    <a:pt x="501" y="278"/>
                  </a:lnTo>
                  <a:lnTo>
                    <a:pt x="501" y="302"/>
                  </a:lnTo>
                  <a:lnTo>
                    <a:pt x="501" y="330"/>
                  </a:lnTo>
                  <a:lnTo>
                    <a:pt x="501" y="343"/>
                  </a:lnTo>
                  <a:lnTo>
                    <a:pt x="113" y="343"/>
                  </a:lnTo>
                  <a:close/>
                </a:path>
              </a:pathLst>
            </a:custGeom>
            <a:solidFill>
              <a:srgbClr val="668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45">
              <a:extLst>
                <a:ext uri="{FF2B5EF4-FFF2-40B4-BE49-F238E27FC236}">
                  <a16:creationId xmlns:a16="http://schemas.microsoft.com/office/drawing/2014/main" id="{FAB30D2B-118D-88B4-138E-F9E489DBD1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09" y="2118"/>
              <a:ext cx="12" cy="68"/>
            </a:xfrm>
            <a:custGeom>
              <a:avLst/>
              <a:gdLst>
                <a:gd name="T0" fmla="*/ 0 w 152"/>
                <a:gd name="T1" fmla="*/ 0 h 890"/>
                <a:gd name="T2" fmla="*/ 0 w 152"/>
                <a:gd name="T3" fmla="*/ 0 h 890"/>
                <a:gd name="T4" fmla="*/ 0 w 152"/>
                <a:gd name="T5" fmla="*/ 0 h 890"/>
                <a:gd name="T6" fmla="*/ 0 w 152"/>
                <a:gd name="T7" fmla="*/ 0 h 890"/>
                <a:gd name="T8" fmla="*/ 0 w 152"/>
                <a:gd name="T9" fmla="*/ 0 h 890"/>
                <a:gd name="T10" fmla="*/ 0 w 152"/>
                <a:gd name="T11" fmla="*/ 0 h 890"/>
                <a:gd name="T12" fmla="*/ 0 w 152"/>
                <a:gd name="T13" fmla="*/ 0 h 890"/>
                <a:gd name="T14" fmla="*/ 0 w 152"/>
                <a:gd name="T15" fmla="*/ 0 h 890"/>
                <a:gd name="T16" fmla="*/ 0 w 152"/>
                <a:gd name="T17" fmla="*/ 0 h 890"/>
                <a:gd name="T18" fmla="*/ 0 w 152"/>
                <a:gd name="T19" fmla="*/ 0 h 890"/>
                <a:gd name="T20" fmla="*/ 0 w 152"/>
                <a:gd name="T21" fmla="*/ 0 h 890"/>
                <a:gd name="T22" fmla="*/ 0 w 152"/>
                <a:gd name="T23" fmla="*/ 0 h 890"/>
                <a:gd name="T24" fmla="*/ 0 w 152"/>
                <a:gd name="T25" fmla="*/ 0 h 890"/>
                <a:gd name="T26" fmla="*/ 0 w 152"/>
                <a:gd name="T27" fmla="*/ 0 h 890"/>
                <a:gd name="T28" fmla="*/ 0 w 152"/>
                <a:gd name="T29" fmla="*/ 0 h 890"/>
                <a:gd name="T30" fmla="*/ 0 w 152"/>
                <a:gd name="T31" fmla="*/ 0 h 890"/>
                <a:gd name="T32" fmla="*/ 0 w 152"/>
                <a:gd name="T33" fmla="*/ 0 h 890"/>
                <a:gd name="T34" fmla="*/ 0 w 152"/>
                <a:gd name="T35" fmla="*/ 0 h 890"/>
                <a:gd name="T36" fmla="*/ 0 w 152"/>
                <a:gd name="T37" fmla="*/ 0 h 890"/>
                <a:gd name="T38" fmla="*/ 0 w 152"/>
                <a:gd name="T39" fmla="*/ 0 h 890"/>
                <a:gd name="T40" fmla="*/ 0 w 152"/>
                <a:gd name="T41" fmla="*/ 0 h 890"/>
                <a:gd name="T42" fmla="*/ 0 w 152"/>
                <a:gd name="T43" fmla="*/ 0 h 890"/>
                <a:gd name="T44" fmla="*/ 0 w 152"/>
                <a:gd name="T45" fmla="*/ 0 h 890"/>
                <a:gd name="T46" fmla="*/ 0 w 152"/>
                <a:gd name="T47" fmla="*/ 0 h 890"/>
                <a:gd name="T48" fmla="*/ 0 w 152"/>
                <a:gd name="T49" fmla="*/ 0 h 890"/>
                <a:gd name="T50" fmla="*/ 0 w 152"/>
                <a:gd name="T51" fmla="*/ 0 h 890"/>
                <a:gd name="T52" fmla="*/ 0 w 152"/>
                <a:gd name="T53" fmla="*/ 0 h 890"/>
                <a:gd name="T54" fmla="*/ 0 w 152"/>
                <a:gd name="T55" fmla="*/ 0 h 890"/>
                <a:gd name="T56" fmla="*/ 0 w 152"/>
                <a:gd name="T57" fmla="*/ 0 h 890"/>
                <a:gd name="T58" fmla="*/ 0 w 152"/>
                <a:gd name="T59" fmla="*/ 0 h 890"/>
                <a:gd name="T60" fmla="*/ 0 w 152"/>
                <a:gd name="T61" fmla="*/ 0 h 890"/>
                <a:gd name="T62" fmla="*/ 0 w 152"/>
                <a:gd name="T63" fmla="*/ 0 h 890"/>
                <a:gd name="T64" fmla="*/ 0 w 152"/>
                <a:gd name="T65" fmla="*/ 0 h 890"/>
                <a:gd name="T66" fmla="*/ 0 w 152"/>
                <a:gd name="T67" fmla="*/ 0 h 890"/>
                <a:gd name="T68" fmla="*/ 0 w 152"/>
                <a:gd name="T69" fmla="*/ 0 h 89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52" h="890">
                  <a:moveTo>
                    <a:pt x="24" y="890"/>
                  </a:moveTo>
                  <a:lnTo>
                    <a:pt x="24" y="271"/>
                  </a:lnTo>
                  <a:lnTo>
                    <a:pt x="124" y="255"/>
                  </a:lnTo>
                  <a:lnTo>
                    <a:pt x="124" y="890"/>
                  </a:lnTo>
                  <a:lnTo>
                    <a:pt x="24" y="890"/>
                  </a:lnTo>
                  <a:close/>
                  <a:moveTo>
                    <a:pt x="152" y="77"/>
                  </a:moveTo>
                  <a:lnTo>
                    <a:pt x="152" y="84"/>
                  </a:lnTo>
                  <a:lnTo>
                    <a:pt x="151" y="93"/>
                  </a:lnTo>
                  <a:lnTo>
                    <a:pt x="149" y="99"/>
                  </a:lnTo>
                  <a:lnTo>
                    <a:pt x="147" y="107"/>
                  </a:lnTo>
                  <a:lnTo>
                    <a:pt x="144" y="113"/>
                  </a:lnTo>
                  <a:lnTo>
                    <a:pt x="139" y="119"/>
                  </a:lnTo>
                  <a:lnTo>
                    <a:pt x="135" y="125"/>
                  </a:lnTo>
                  <a:lnTo>
                    <a:pt x="130" y="131"/>
                  </a:lnTo>
                  <a:lnTo>
                    <a:pt x="124" y="135"/>
                  </a:lnTo>
                  <a:lnTo>
                    <a:pt x="119" y="141"/>
                  </a:lnTo>
                  <a:lnTo>
                    <a:pt x="112" y="144"/>
                  </a:lnTo>
                  <a:lnTo>
                    <a:pt x="106" y="147"/>
                  </a:lnTo>
                  <a:lnTo>
                    <a:pt x="99" y="149"/>
                  </a:lnTo>
                  <a:lnTo>
                    <a:pt x="91" y="152"/>
                  </a:lnTo>
                  <a:lnTo>
                    <a:pt x="84" y="153"/>
                  </a:lnTo>
                  <a:lnTo>
                    <a:pt x="76" y="153"/>
                  </a:lnTo>
                  <a:lnTo>
                    <a:pt x="67" y="153"/>
                  </a:lnTo>
                  <a:lnTo>
                    <a:pt x="60" y="152"/>
                  </a:lnTo>
                  <a:lnTo>
                    <a:pt x="52" y="149"/>
                  </a:lnTo>
                  <a:lnTo>
                    <a:pt x="46" y="147"/>
                  </a:lnTo>
                  <a:lnTo>
                    <a:pt x="40" y="144"/>
                  </a:lnTo>
                  <a:lnTo>
                    <a:pt x="33" y="141"/>
                  </a:lnTo>
                  <a:lnTo>
                    <a:pt x="27" y="135"/>
                  </a:lnTo>
                  <a:lnTo>
                    <a:pt x="21" y="131"/>
                  </a:lnTo>
                  <a:lnTo>
                    <a:pt x="16" y="125"/>
                  </a:lnTo>
                  <a:lnTo>
                    <a:pt x="12" y="119"/>
                  </a:lnTo>
                  <a:lnTo>
                    <a:pt x="9" y="113"/>
                  </a:lnTo>
                  <a:lnTo>
                    <a:pt x="5" y="107"/>
                  </a:lnTo>
                  <a:lnTo>
                    <a:pt x="3" y="100"/>
                  </a:lnTo>
                  <a:lnTo>
                    <a:pt x="1" y="93"/>
                  </a:lnTo>
                  <a:lnTo>
                    <a:pt x="0" y="85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1" y="63"/>
                  </a:lnTo>
                  <a:lnTo>
                    <a:pt x="3" y="55"/>
                  </a:lnTo>
                  <a:lnTo>
                    <a:pt x="5" y="48"/>
                  </a:lnTo>
                  <a:lnTo>
                    <a:pt x="9" y="41"/>
                  </a:lnTo>
                  <a:lnTo>
                    <a:pt x="12" y="35"/>
                  </a:lnTo>
                  <a:lnTo>
                    <a:pt x="16" y="28"/>
                  </a:lnTo>
                  <a:lnTo>
                    <a:pt x="21" y="23"/>
                  </a:lnTo>
                  <a:lnTo>
                    <a:pt x="27" y="18"/>
                  </a:lnTo>
                  <a:lnTo>
                    <a:pt x="33" y="13"/>
                  </a:lnTo>
                  <a:lnTo>
                    <a:pt x="40" y="9"/>
                  </a:lnTo>
                  <a:lnTo>
                    <a:pt x="46" y="6"/>
                  </a:lnTo>
                  <a:lnTo>
                    <a:pt x="52" y="4"/>
                  </a:lnTo>
                  <a:lnTo>
                    <a:pt x="60" y="2"/>
                  </a:lnTo>
                  <a:lnTo>
                    <a:pt x="67" y="0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1" y="2"/>
                  </a:lnTo>
                  <a:lnTo>
                    <a:pt x="99" y="4"/>
                  </a:lnTo>
                  <a:lnTo>
                    <a:pt x="106" y="6"/>
                  </a:lnTo>
                  <a:lnTo>
                    <a:pt x="112" y="9"/>
                  </a:lnTo>
                  <a:lnTo>
                    <a:pt x="119" y="12"/>
                  </a:lnTo>
                  <a:lnTo>
                    <a:pt x="124" y="18"/>
                  </a:lnTo>
                  <a:lnTo>
                    <a:pt x="130" y="22"/>
                  </a:lnTo>
                  <a:lnTo>
                    <a:pt x="135" y="28"/>
                  </a:lnTo>
                  <a:lnTo>
                    <a:pt x="139" y="34"/>
                  </a:lnTo>
                  <a:lnTo>
                    <a:pt x="144" y="40"/>
                  </a:lnTo>
                  <a:lnTo>
                    <a:pt x="147" y="47"/>
                  </a:lnTo>
                  <a:lnTo>
                    <a:pt x="149" y="54"/>
                  </a:lnTo>
                  <a:lnTo>
                    <a:pt x="151" y="62"/>
                  </a:lnTo>
                  <a:lnTo>
                    <a:pt x="152" y="69"/>
                  </a:lnTo>
                  <a:lnTo>
                    <a:pt x="152" y="77"/>
                  </a:lnTo>
                  <a:close/>
                </a:path>
              </a:pathLst>
            </a:custGeom>
            <a:solidFill>
              <a:srgbClr val="668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46">
              <a:extLst>
                <a:ext uri="{FF2B5EF4-FFF2-40B4-BE49-F238E27FC236}">
                  <a16:creationId xmlns:a16="http://schemas.microsoft.com/office/drawing/2014/main" id="{F38DBAB4-098B-1F88-E7E3-EFFD7E1561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33" y="2116"/>
              <a:ext cx="41" cy="71"/>
            </a:xfrm>
            <a:custGeom>
              <a:avLst/>
              <a:gdLst>
                <a:gd name="T0" fmla="*/ 0 w 532"/>
                <a:gd name="T1" fmla="*/ 0 h 920"/>
                <a:gd name="T2" fmla="*/ 0 w 532"/>
                <a:gd name="T3" fmla="*/ 0 h 920"/>
                <a:gd name="T4" fmla="*/ 0 w 532"/>
                <a:gd name="T5" fmla="*/ 0 h 920"/>
                <a:gd name="T6" fmla="*/ 0 w 532"/>
                <a:gd name="T7" fmla="*/ 0 h 920"/>
                <a:gd name="T8" fmla="*/ 0 w 532"/>
                <a:gd name="T9" fmla="*/ 0 h 920"/>
                <a:gd name="T10" fmla="*/ 0 w 532"/>
                <a:gd name="T11" fmla="*/ 0 h 920"/>
                <a:gd name="T12" fmla="*/ 0 w 532"/>
                <a:gd name="T13" fmla="*/ 0 h 920"/>
                <a:gd name="T14" fmla="*/ 0 w 532"/>
                <a:gd name="T15" fmla="*/ 0 h 920"/>
                <a:gd name="T16" fmla="*/ 0 w 532"/>
                <a:gd name="T17" fmla="*/ 0 h 920"/>
                <a:gd name="T18" fmla="*/ 0 w 532"/>
                <a:gd name="T19" fmla="*/ 0 h 920"/>
                <a:gd name="T20" fmla="*/ 0 w 532"/>
                <a:gd name="T21" fmla="*/ 0 h 920"/>
                <a:gd name="T22" fmla="*/ 0 w 532"/>
                <a:gd name="T23" fmla="*/ 0 h 920"/>
                <a:gd name="T24" fmla="*/ 0 w 532"/>
                <a:gd name="T25" fmla="*/ 0 h 920"/>
                <a:gd name="T26" fmla="*/ 0 w 532"/>
                <a:gd name="T27" fmla="*/ 0 h 920"/>
                <a:gd name="T28" fmla="*/ 0 w 532"/>
                <a:gd name="T29" fmla="*/ 0 h 920"/>
                <a:gd name="T30" fmla="*/ 0 w 532"/>
                <a:gd name="T31" fmla="*/ 0 h 920"/>
                <a:gd name="T32" fmla="*/ 0 w 532"/>
                <a:gd name="T33" fmla="*/ 0 h 920"/>
                <a:gd name="T34" fmla="*/ 0 w 532"/>
                <a:gd name="T35" fmla="*/ 0 h 920"/>
                <a:gd name="T36" fmla="*/ 0 w 532"/>
                <a:gd name="T37" fmla="*/ 0 h 920"/>
                <a:gd name="T38" fmla="*/ 0 w 532"/>
                <a:gd name="T39" fmla="*/ 0 h 920"/>
                <a:gd name="T40" fmla="*/ 0 w 532"/>
                <a:gd name="T41" fmla="*/ 0 h 920"/>
                <a:gd name="T42" fmla="*/ 0 w 532"/>
                <a:gd name="T43" fmla="*/ 0 h 920"/>
                <a:gd name="T44" fmla="*/ 0 w 532"/>
                <a:gd name="T45" fmla="*/ 0 h 920"/>
                <a:gd name="T46" fmla="*/ 0 w 532"/>
                <a:gd name="T47" fmla="*/ 0 h 920"/>
                <a:gd name="T48" fmla="*/ 0 w 532"/>
                <a:gd name="T49" fmla="*/ 0 h 920"/>
                <a:gd name="T50" fmla="*/ 0 w 532"/>
                <a:gd name="T51" fmla="*/ 0 h 920"/>
                <a:gd name="T52" fmla="*/ 0 w 532"/>
                <a:gd name="T53" fmla="*/ 0 h 920"/>
                <a:gd name="T54" fmla="*/ 0 w 532"/>
                <a:gd name="T55" fmla="*/ 0 h 920"/>
                <a:gd name="T56" fmla="*/ 0 w 532"/>
                <a:gd name="T57" fmla="*/ 0 h 920"/>
                <a:gd name="T58" fmla="*/ 0 w 532"/>
                <a:gd name="T59" fmla="*/ 0 h 920"/>
                <a:gd name="T60" fmla="*/ 0 w 532"/>
                <a:gd name="T61" fmla="*/ 0 h 920"/>
                <a:gd name="T62" fmla="*/ 0 w 532"/>
                <a:gd name="T63" fmla="*/ 0 h 920"/>
                <a:gd name="T64" fmla="*/ 0 w 532"/>
                <a:gd name="T65" fmla="*/ 0 h 920"/>
                <a:gd name="T66" fmla="*/ 0 w 532"/>
                <a:gd name="T67" fmla="*/ 0 h 920"/>
                <a:gd name="T68" fmla="*/ 0 w 532"/>
                <a:gd name="T69" fmla="*/ 0 h 920"/>
                <a:gd name="T70" fmla="*/ 0 w 532"/>
                <a:gd name="T71" fmla="*/ 0 h 920"/>
                <a:gd name="T72" fmla="*/ 0 w 532"/>
                <a:gd name="T73" fmla="*/ 0 h 920"/>
                <a:gd name="T74" fmla="*/ 0 w 532"/>
                <a:gd name="T75" fmla="*/ 0 h 920"/>
                <a:gd name="T76" fmla="*/ 0 w 532"/>
                <a:gd name="T77" fmla="*/ 0 h 920"/>
                <a:gd name="T78" fmla="*/ 0 w 532"/>
                <a:gd name="T79" fmla="*/ 0 h 920"/>
                <a:gd name="T80" fmla="*/ 0 w 532"/>
                <a:gd name="T81" fmla="*/ 0 h 920"/>
                <a:gd name="T82" fmla="*/ 0 w 532"/>
                <a:gd name="T83" fmla="*/ 0 h 920"/>
                <a:gd name="T84" fmla="*/ 0 w 532"/>
                <a:gd name="T85" fmla="*/ 0 h 920"/>
                <a:gd name="T86" fmla="*/ 0 w 532"/>
                <a:gd name="T87" fmla="*/ 0 h 920"/>
                <a:gd name="T88" fmla="*/ 0 w 532"/>
                <a:gd name="T89" fmla="*/ 0 h 920"/>
                <a:gd name="T90" fmla="*/ 0 w 532"/>
                <a:gd name="T91" fmla="*/ 0 h 920"/>
                <a:gd name="T92" fmla="*/ 0 w 532"/>
                <a:gd name="T93" fmla="*/ 0 h 920"/>
                <a:gd name="T94" fmla="*/ 0 w 532"/>
                <a:gd name="T95" fmla="*/ 0 h 92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532" h="920">
                  <a:moveTo>
                    <a:pt x="414" y="423"/>
                  </a:moveTo>
                  <a:lnTo>
                    <a:pt x="408" y="416"/>
                  </a:lnTo>
                  <a:lnTo>
                    <a:pt x="402" y="408"/>
                  </a:lnTo>
                  <a:lnTo>
                    <a:pt x="395" y="401"/>
                  </a:lnTo>
                  <a:lnTo>
                    <a:pt x="388" y="394"/>
                  </a:lnTo>
                  <a:lnTo>
                    <a:pt x="380" y="389"/>
                  </a:lnTo>
                  <a:lnTo>
                    <a:pt x="373" y="384"/>
                  </a:lnTo>
                  <a:lnTo>
                    <a:pt x="364" y="379"/>
                  </a:lnTo>
                  <a:lnTo>
                    <a:pt x="356" y="375"/>
                  </a:lnTo>
                  <a:lnTo>
                    <a:pt x="346" y="371"/>
                  </a:lnTo>
                  <a:lnTo>
                    <a:pt x="336" y="367"/>
                  </a:lnTo>
                  <a:lnTo>
                    <a:pt x="326" y="364"/>
                  </a:lnTo>
                  <a:lnTo>
                    <a:pt x="315" y="362"/>
                  </a:lnTo>
                  <a:lnTo>
                    <a:pt x="303" y="361"/>
                  </a:lnTo>
                  <a:lnTo>
                    <a:pt x="290" y="359"/>
                  </a:lnTo>
                  <a:lnTo>
                    <a:pt x="277" y="359"/>
                  </a:lnTo>
                  <a:lnTo>
                    <a:pt x="263" y="358"/>
                  </a:lnTo>
                  <a:lnTo>
                    <a:pt x="254" y="359"/>
                  </a:lnTo>
                  <a:lnTo>
                    <a:pt x="245" y="359"/>
                  </a:lnTo>
                  <a:lnTo>
                    <a:pt x="237" y="361"/>
                  </a:lnTo>
                  <a:lnTo>
                    <a:pt x="228" y="362"/>
                  </a:lnTo>
                  <a:lnTo>
                    <a:pt x="220" y="364"/>
                  </a:lnTo>
                  <a:lnTo>
                    <a:pt x="212" y="367"/>
                  </a:lnTo>
                  <a:lnTo>
                    <a:pt x="203" y="371"/>
                  </a:lnTo>
                  <a:lnTo>
                    <a:pt x="197" y="375"/>
                  </a:lnTo>
                  <a:lnTo>
                    <a:pt x="190" y="379"/>
                  </a:lnTo>
                  <a:lnTo>
                    <a:pt x="183" y="384"/>
                  </a:lnTo>
                  <a:lnTo>
                    <a:pt x="176" y="389"/>
                  </a:lnTo>
                  <a:lnTo>
                    <a:pt x="170" y="394"/>
                  </a:lnTo>
                  <a:lnTo>
                    <a:pt x="164" y="401"/>
                  </a:lnTo>
                  <a:lnTo>
                    <a:pt x="158" y="408"/>
                  </a:lnTo>
                  <a:lnTo>
                    <a:pt x="153" y="416"/>
                  </a:lnTo>
                  <a:lnTo>
                    <a:pt x="148" y="423"/>
                  </a:lnTo>
                  <a:lnTo>
                    <a:pt x="137" y="441"/>
                  </a:lnTo>
                  <a:lnTo>
                    <a:pt x="128" y="460"/>
                  </a:lnTo>
                  <a:lnTo>
                    <a:pt x="122" y="479"/>
                  </a:lnTo>
                  <a:lnTo>
                    <a:pt x="117" y="498"/>
                  </a:lnTo>
                  <a:lnTo>
                    <a:pt x="112" y="520"/>
                  </a:lnTo>
                  <a:lnTo>
                    <a:pt x="110" y="543"/>
                  </a:lnTo>
                  <a:lnTo>
                    <a:pt x="108" y="571"/>
                  </a:lnTo>
                  <a:lnTo>
                    <a:pt x="108" y="603"/>
                  </a:lnTo>
                  <a:lnTo>
                    <a:pt x="108" y="629"/>
                  </a:lnTo>
                  <a:lnTo>
                    <a:pt x="109" y="653"/>
                  </a:lnTo>
                  <a:lnTo>
                    <a:pt x="110" y="677"/>
                  </a:lnTo>
                  <a:lnTo>
                    <a:pt x="112" y="697"/>
                  </a:lnTo>
                  <a:lnTo>
                    <a:pt x="116" y="717"/>
                  </a:lnTo>
                  <a:lnTo>
                    <a:pt x="120" y="735"/>
                  </a:lnTo>
                  <a:lnTo>
                    <a:pt x="125" y="751"/>
                  </a:lnTo>
                  <a:lnTo>
                    <a:pt x="133" y="765"/>
                  </a:lnTo>
                  <a:lnTo>
                    <a:pt x="138" y="775"/>
                  </a:lnTo>
                  <a:lnTo>
                    <a:pt x="143" y="783"/>
                  </a:lnTo>
                  <a:lnTo>
                    <a:pt x="150" y="791"/>
                  </a:lnTo>
                  <a:lnTo>
                    <a:pt x="156" y="798"/>
                  </a:lnTo>
                  <a:lnTo>
                    <a:pt x="163" y="805"/>
                  </a:lnTo>
                  <a:lnTo>
                    <a:pt x="169" y="811"/>
                  </a:lnTo>
                  <a:lnTo>
                    <a:pt x="177" y="816"/>
                  </a:lnTo>
                  <a:lnTo>
                    <a:pt x="184" y="821"/>
                  </a:lnTo>
                  <a:lnTo>
                    <a:pt x="192" y="825"/>
                  </a:lnTo>
                  <a:lnTo>
                    <a:pt x="199" y="828"/>
                  </a:lnTo>
                  <a:lnTo>
                    <a:pt x="208" y="831"/>
                  </a:lnTo>
                  <a:lnTo>
                    <a:pt x="217" y="833"/>
                  </a:lnTo>
                  <a:lnTo>
                    <a:pt x="227" y="835"/>
                  </a:lnTo>
                  <a:lnTo>
                    <a:pt x="237" y="837"/>
                  </a:lnTo>
                  <a:lnTo>
                    <a:pt x="246" y="837"/>
                  </a:lnTo>
                  <a:lnTo>
                    <a:pt x="257" y="838"/>
                  </a:lnTo>
                  <a:lnTo>
                    <a:pt x="276" y="837"/>
                  </a:lnTo>
                  <a:lnTo>
                    <a:pt x="292" y="835"/>
                  </a:lnTo>
                  <a:lnTo>
                    <a:pt x="308" y="832"/>
                  </a:lnTo>
                  <a:lnTo>
                    <a:pt x="321" y="828"/>
                  </a:lnTo>
                  <a:lnTo>
                    <a:pt x="335" y="823"/>
                  </a:lnTo>
                  <a:lnTo>
                    <a:pt x="348" y="815"/>
                  </a:lnTo>
                  <a:lnTo>
                    <a:pt x="363" y="808"/>
                  </a:lnTo>
                  <a:lnTo>
                    <a:pt x="377" y="797"/>
                  </a:lnTo>
                  <a:lnTo>
                    <a:pt x="387" y="790"/>
                  </a:lnTo>
                  <a:lnTo>
                    <a:pt x="396" y="779"/>
                  </a:lnTo>
                  <a:lnTo>
                    <a:pt x="406" y="767"/>
                  </a:lnTo>
                  <a:lnTo>
                    <a:pt x="414" y="752"/>
                  </a:lnTo>
                  <a:lnTo>
                    <a:pt x="414" y="423"/>
                  </a:lnTo>
                  <a:close/>
                  <a:moveTo>
                    <a:pt x="433" y="911"/>
                  </a:moveTo>
                  <a:lnTo>
                    <a:pt x="426" y="892"/>
                  </a:lnTo>
                  <a:lnTo>
                    <a:pt x="422" y="875"/>
                  </a:lnTo>
                  <a:lnTo>
                    <a:pt x="420" y="860"/>
                  </a:lnTo>
                  <a:lnTo>
                    <a:pt x="419" y="847"/>
                  </a:lnTo>
                  <a:lnTo>
                    <a:pt x="410" y="857"/>
                  </a:lnTo>
                  <a:lnTo>
                    <a:pt x="402" y="866"/>
                  </a:lnTo>
                  <a:lnTo>
                    <a:pt x="393" y="873"/>
                  </a:lnTo>
                  <a:lnTo>
                    <a:pt x="383" y="881"/>
                  </a:lnTo>
                  <a:lnTo>
                    <a:pt x="375" y="887"/>
                  </a:lnTo>
                  <a:lnTo>
                    <a:pt x="365" y="893"/>
                  </a:lnTo>
                  <a:lnTo>
                    <a:pt x="357" y="899"/>
                  </a:lnTo>
                  <a:lnTo>
                    <a:pt x="347" y="903"/>
                  </a:lnTo>
                  <a:lnTo>
                    <a:pt x="337" y="907"/>
                  </a:lnTo>
                  <a:lnTo>
                    <a:pt x="327" y="911"/>
                  </a:lnTo>
                  <a:lnTo>
                    <a:pt x="316" y="913"/>
                  </a:lnTo>
                  <a:lnTo>
                    <a:pt x="304" y="916"/>
                  </a:lnTo>
                  <a:lnTo>
                    <a:pt x="292" y="917"/>
                  </a:lnTo>
                  <a:lnTo>
                    <a:pt x="281" y="919"/>
                  </a:lnTo>
                  <a:lnTo>
                    <a:pt x="267" y="919"/>
                  </a:lnTo>
                  <a:lnTo>
                    <a:pt x="254" y="920"/>
                  </a:lnTo>
                  <a:lnTo>
                    <a:pt x="239" y="919"/>
                  </a:lnTo>
                  <a:lnTo>
                    <a:pt x="224" y="918"/>
                  </a:lnTo>
                  <a:lnTo>
                    <a:pt x="210" y="917"/>
                  </a:lnTo>
                  <a:lnTo>
                    <a:pt x="197" y="915"/>
                  </a:lnTo>
                  <a:lnTo>
                    <a:pt x="183" y="912"/>
                  </a:lnTo>
                  <a:lnTo>
                    <a:pt x="170" y="908"/>
                  </a:lnTo>
                  <a:lnTo>
                    <a:pt x="158" y="904"/>
                  </a:lnTo>
                  <a:lnTo>
                    <a:pt x="147" y="899"/>
                  </a:lnTo>
                  <a:lnTo>
                    <a:pt x="135" y="893"/>
                  </a:lnTo>
                  <a:lnTo>
                    <a:pt x="124" y="888"/>
                  </a:lnTo>
                  <a:lnTo>
                    <a:pt x="113" y="881"/>
                  </a:lnTo>
                  <a:lnTo>
                    <a:pt x="103" y="873"/>
                  </a:lnTo>
                  <a:lnTo>
                    <a:pt x="93" y="866"/>
                  </a:lnTo>
                  <a:lnTo>
                    <a:pt x="84" y="857"/>
                  </a:lnTo>
                  <a:lnTo>
                    <a:pt x="75" y="847"/>
                  </a:lnTo>
                  <a:lnTo>
                    <a:pt x="66" y="838"/>
                  </a:lnTo>
                  <a:lnTo>
                    <a:pt x="59" y="827"/>
                  </a:lnTo>
                  <a:lnTo>
                    <a:pt x="51" y="816"/>
                  </a:lnTo>
                  <a:lnTo>
                    <a:pt x="44" y="805"/>
                  </a:lnTo>
                  <a:lnTo>
                    <a:pt x="37" y="792"/>
                  </a:lnTo>
                  <a:lnTo>
                    <a:pt x="32" y="780"/>
                  </a:lnTo>
                  <a:lnTo>
                    <a:pt x="26" y="766"/>
                  </a:lnTo>
                  <a:lnTo>
                    <a:pt x="21" y="752"/>
                  </a:lnTo>
                  <a:lnTo>
                    <a:pt x="17" y="738"/>
                  </a:lnTo>
                  <a:lnTo>
                    <a:pt x="13" y="723"/>
                  </a:lnTo>
                  <a:lnTo>
                    <a:pt x="10" y="708"/>
                  </a:lnTo>
                  <a:lnTo>
                    <a:pt x="6" y="692"/>
                  </a:lnTo>
                  <a:lnTo>
                    <a:pt x="4" y="676"/>
                  </a:lnTo>
                  <a:lnTo>
                    <a:pt x="2" y="659"/>
                  </a:lnTo>
                  <a:lnTo>
                    <a:pt x="1" y="642"/>
                  </a:lnTo>
                  <a:lnTo>
                    <a:pt x="1" y="623"/>
                  </a:lnTo>
                  <a:lnTo>
                    <a:pt x="0" y="605"/>
                  </a:lnTo>
                  <a:lnTo>
                    <a:pt x="1" y="581"/>
                  </a:lnTo>
                  <a:lnTo>
                    <a:pt x="2" y="557"/>
                  </a:lnTo>
                  <a:lnTo>
                    <a:pt x="5" y="535"/>
                  </a:lnTo>
                  <a:lnTo>
                    <a:pt x="9" y="512"/>
                  </a:lnTo>
                  <a:lnTo>
                    <a:pt x="13" y="492"/>
                  </a:lnTo>
                  <a:lnTo>
                    <a:pt x="18" y="471"/>
                  </a:lnTo>
                  <a:lnTo>
                    <a:pt x="25" y="452"/>
                  </a:lnTo>
                  <a:lnTo>
                    <a:pt x="32" y="434"/>
                  </a:lnTo>
                  <a:lnTo>
                    <a:pt x="41" y="416"/>
                  </a:lnTo>
                  <a:lnTo>
                    <a:pt x="50" y="400"/>
                  </a:lnTo>
                  <a:lnTo>
                    <a:pt x="61" y="384"/>
                  </a:lnTo>
                  <a:lnTo>
                    <a:pt x="73" y="369"/>
                  </a:lnTo>
                  <a:lnTo>
                    <a:pt x="86" y="355"/>
                  </a:lnTo>
                  <a:lnTo>
                    <a:pt x="99" y="341"/>
                  </a:lnTo>
                  <a:lnTo>
                    <a:pt x="113" y="329"/>
                  </a:lnTo>
                  <a:lnTo>
                    <a:pt x="128" y="317"/>
                  </a:lnTo>
                  <a:lnTo>
                    <a:pt x="143" y="307"/>
                  </a:lnTo>
                  <a:lnTo>
                    <a:pt x="158" y="299"/>
                  </a:lnTo>
                  <a:lnTo>
                    <a:pt x="172" y="292"/>
                  </a:lnTo>
                  <a:lnTo>
                    <a:pt x="187" y="287"/>
                  </a:lnTo>
                  <a:lnTo>
                    <a:pt x="201" y="283"/>
                  </a:lnTo>
                  <a:lnTo>
                    <a:pt x="216" y="281"/>
                  </a:lnTo>
                  <a:lnTo>
                    <a:pt x="232" y="279"/>
                  </a:lnTo>
                  <a:lnTo>
                    <a:pt x="248" y="279"/>
                  </a:lnTo>
                  <a:lnTo>
                    <a:pt x="261" y="279"/>
                  </a:lnTo>
                  <a:lnTo>
                    <a:pt x="274" y="280"/>
                  </a:lnTo>
                  <a:lnTo>
                    <a:pt x="287" y="282"/>
                  </a:lnTo>
                  <a:lnTo>
                    <a:pt x="299" y="284"/>
                  </a:lnTo>
                  <a:lnTo>
                    <a:pt x="311" y="286"/>
                  </a:lnTo>
                  <a:lnTo>
                    <a:pt x="322" y="290"/>
                  </a:lnTo>
                  <a:lnTo>
                    <a:pt x="334" y="295"/>
                  </a:lnTo>
                  <a:lnTo>
                    <a:pt x="345" y="299"/>
                  </a:lnTo>
                  <a:lnTo>
                    <a:pt x="356" y="304"/>
                  </a:lnTo>
                  <a:lnTo>
                    <a:pt x="365" y="311"/>
                  </a:lnTo>
                  <a:lnTo>
                    <a:pt x="376" y="317"/>
                  </a:lnTo>
                  <a:lnTo>
                    <a:pt x="384" y="324"/>
                  </a:lnTo>
                  <a:lnTo>
                    <a:pt x="393" y="331"/>
                  </a:lnTo>
                  <a:lnTo>
                    <a:pt x="402" y="340"/>
                  </a:lnTo>
                  <a:lnTo>
                    <a:pt x="410" y="348"/>
                  </a:lnTo>
                  <a:lnTo>
                    <a:pt x="418" y="357"/>
                  </a:lnTo>
                  <a:lnTo>
                    <a:pt x="418" y="352"/>
                  </a:lnTo>
                  <a:lnTo>
                    <a:pt x="418" y="342"/>
                  </a:lnTo>
                  <a:lnTo>
                    <a:pt x="418" y="335"/>
                  </a:lnTo>
                  <a:lnTo>
                    <a:pt x="417" y="327"/>
                  </a:lnTo>
                  <a:lnTo>
                    <a:pt x="417" y="317"/>
                  </a:lnTo>
                  <a:lnTo>
                    <a:pt x="417" y="305"/>
                  </a:lnTo>
                  <a:lnTo>
                    <a:pt x="417" y="295"/>
                  </a:lnTo>
                  <a:lnTo>
                    <a:pt x="417" y="283"/>
                  </a:lnTo>
                  <a:lnTo>
                    <a:pt x="415" y="272"/>
                  </a:lnTo>
                  <a:lnTo>
                    <a:pt x="415" y="261"/>
                  </a:lnTo>
                  <a:lnTo>
                    <a:pt x="415" y="0"/>
                  </a:lnTo>
                  <a:lnTo>
                    <a:pt x="513" y="16"/>
                  </a:lnTo>
                  <a:lnTo>
                    <a:pt x="513" y="710"/>
                  </a:lnTo>
                  <a:lnTo>
                    <a:pt x="514" y="749"/>
                  </a:lnTo>
                  <a:lnTo>
                    <a:pt x="514" y="782"/>
                  </a:lnTo>
                  <a:lnTo>
                    <a:pt x="516" y="812"/>
                  </a:lnTo>
                  <a:lnTo>
                    <a:pt x="517" y="838"/>
                  </a:lnTo>
                  <a:lnTo>
                    <a:pt x="520" y="859"/>
                  </a:lnTo>
                  <a:lnTo>
                    <a:pt x="524" y="878"/>
                  </a:lnTo>
                  <a:lnTo>
                    <a:pt x="527" y="897"/>
                  </a:lnTo>
                  <a:lnTo>
                    <a:pt x="532" y="911"/>
                  </a:lnTo>
                  <a:lnTo>
                    <a:pt x="433" y="911"/>
                  </a:lnTo>
                  <a:close/>
                </a:path>
              </a:pathLst>
            </a:custGeom>
            <a:solidFill>
              <a:srgbClr val="668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47">
              <a:extLst>
                <a:ext uri="{FF2B5EF4-FFF2-40B4-BE49-F238E27FC236}">
                  <a16:creationId xmlns:a16="http://schemas.microsoft.com/office/drawing/2014/main" id="{E77DF5EA-D7B4-04A4-14FA-3C211A9CE4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88" y="2137"/>
              <a:ext cx="38" cy="50"/>
            </a:xfrm>
            <a:custGeom>
              <a:avLst/>
              <a:gdLst>
                <a:gd name="T0" fmla="*/ 0 w 501"/>
                <a:gd name="T1" fmla="*/ 0 h 651"/>
                <a:gd name="T2" fmla="*/ 0 w 501"/>
                <a:gd name="T3" fmla="*/ 0 h 651"/>
                <a:gd name="T4" fmla="*/ 0 w 501"/>
                <a:gd name="T5" fmla="*/ 0 h 651"/>
                <a:gd name="T6" fmla="*/ 0 w 501"/>
                <a:gd name="T7" fmla="*/ 0 h 651"/>
                <a:gd name="T8" fmla="*/ 0 w 501"/>
                <a:gd name="T9" fmla="*/ 0 h 651"/>
                <a:gd name="T10" fmla="*/ 0 w 501"/>
                <a:gd name="T11" fmla="*/ 0 h 651"/>
                <a:gd name="T12" fmla="*/ 0 w 501"/>
                <a:gd name="T13" fmla="*/ 0 h 651"/>
                <a:gd name="T14" fmla="*/ 0 w 501"/>
                <a:gd name="T15" fmla="*/ 0 h 651"/>
                <a:gd name="T16" fmla="*/ 0 w 501"/>
                <a:gd name="T17" fmla="*/ 0 h 651"/>
                <a:gd name="T18" fmla="*/ 0 w 501"/>
                <a:gd name="T19" fmla="*/ 0 h 651"/>
                <a:gd name="T20" fmla="*/ 0 w 501"/>
                <a:gd name="T21" fmla="*/ 0 h 651"/>
                <a:gd name="T22" fmla="*/ 0 w 501"/>
                <a:gd name="T23" fmla="*/ 0 h 651"/>
                <a:gd name="T24" fmla="*/ 0 w 501"/>
                <a:gd name="T25" fmla="*/ 0 h 651"/>
                <a:gd name="T26" fmla="*/ 0 w 501"/>
                <a:gd name="T27" fmla="*/ 0 h 651"/>
                <a:gd name="T28" fmla="*/ 0 w 501"/>
                <a:gd name="T29" fmla="*/ 0 h 651"/>
                <a:gd name="T30" fmla="*/ 0 w 501"/>
                <a:gd name="T31" fmla="*/ 0 h 651"/>
                <a:gd name="T32" fmla="*/ 0 w 501"/>
                <a:gd name="T33" fmla="*/ 0 h 651"/>
                <a:gd name="T34" fmla="*/ 0 w 501"/>
                <a:gd name="T35" fmla="*/ 0 h 651"/>
                <a:gd name="T36" fmla="*/ 0 w 501"/>
                <a:gd name="T37" fmla="*/ 0 h 651"/>
                <a:gd name="T38" fmla="*/ 0 w 501"/>
                <a:gd name="T39" fmla="*/ 0 h 651"/>
                <a:gd name="T40" fmla="*/ 0 w 501"/>
                <a:gd name="T41" fmla="*/ 0 h 651"/>
                <a:gd name="T42" fmla="*/ 0 w 501"/>
                <a:gd name="T43" fmla="*/ 0 h 651"/>
                <a:gd name="T44" fmla="*/ 0 w 501"/>
                <a:gd name="T45" fmla="*/ 0 h 651"/>
                <a:gd name="T46" fmla="*/ 0 w 501"/>
                <a:gd name="T47" fmla="*/ 0 h 651"/>
                <a:gd name="T48" fmla="*/ 0 w 501"/>
                <a:gd name="T49" fmla="*/ 0 h 651"/>
                <a:gd name="T50" fmla="*/ 0 w 501"/>
                <a:gd name="T51" fmla="*/ 0 h 651"/>
                <a:gd name="T52" fmla="*/ 0 w 501"/>
                <a:gd name="T53" fmla="*/ 0 h 651"/>
                <a:gd name="T54" fmla="*/ 0 w 501"/>
                <a:gd name="T55" fmla="*/ 0 h 651"/>
                <a:gd name="T56" fmla="*/ 0 w 501"/>
                <a:gd name="T57" fmla="*/ 0 h 651"/>
                <a:gd name="T58" fmla="*/ 0 w 501"/>
                <a:gd name="T59" fmla="*/ 0 h 651"/>
                <a:gd name="T60" fmla="*/ 0 w 501"/>
                <a:gd name="T61" fmla="*/ 0 h 651"/>
                <a:gd name="T62" fmla="*/ 0 w 501"/>
                <a:gd name="T63" fmla="*/ 0 h 651"/>
                <a:gd name="T64" fmla="*/ 0 w 501"/>
                <a:gd name="T65" fmla="*/ 0 h 651"/>
                <a:gd name="T66" fmla="*/ 0 w 501"/>
                <a:gd name="T67" fmla="*/ 0 h 651"/>
                <a:gd name="T68" fmla="*/ 0 w 501"/>
                <a:gd name="T69" fmla="*/ 0 h 651"/>
                <a:gd name="T70" fmla="*/ 0 w 501"/>
                <a:gd name="T71" fmla="*/ 0 h 651"/>
                <a:gd name="T72" fmla="*/ 0 w 501"/>
                <a:gd name="T73" fmla="*/ 0 h 651"/>
                <a:gd name="T74" fmla="*/ 0 w 501"/>
                <a:gd name="T75" fmla="*/ 0 h 651"/>
                <a:gd name="T76" fmla="*/ 0 w 501"/>
                <a:gd name="T77" fmla="*/ 0 h 651"/>
                <a:gd name="T78" fmla="*/ 0 w 501"/>
                <a:gd name="T79" fmla="*/ 0 h 651"/>
                <a:gd name="T80" fmla="*/ 0 w 501"/>
                <a:gd name="T81" fmla="*/ 0 h 651"/>
                <a:gd name="T82" fmla="*/ 0 w 501"/>
                <a:gd name="T83" fmla="*/ 0 h 651"/>
                <a:gd name="T84" fmla="*/ 0 w 501"/>
                <a:gd name="T85" fmla="*/ 0 h 651"/>
                <a:gd name="T86" fmla="*/ 0 w 501"/>
                <a:gd name="T87" fmla="*/ 0 h 651"/>
                <a:gd name="T88" fmla="*/ 0 w 501"/>
                <a:gd name="T89" fmla="*/ 0 h 651"/>
                <a:gd name="T90" fmla="*/ 0 w 501"/>
                <a:gd name="T91" fmla="*/ 0 h 651"/>
                <a:gd name="T92" fmla="*/ 0 w 501"/>
                <a:gd name="T93" fmla="*/ 0 h 651"/>
                <a:gd name="T94" fmla="*/ 0 w 501"/>
                <a:gd name="T95" fmla="*/ 0 h 651"/>
                <a:gd name="T96" fmla="*/ 0 w 501"/>
                <a:gd name="T97" fmla="*/ 0 h 651"/>
                <a:gd name="T98" fmla="*/ 0 w 501"/>
                <a:gd name="T99" fmla="*/ 0 h 651"/>
                <a:gd name="T100" fmla="*/ 0 w 501"/>
                <a:gd name="T101" fmla="*/ 0 h 651"/>
                <a:gd name="T102" fmla="*/ 0 w 501"/>
                <a:gd name="T103" fmla="*/ 0 h 651"/>
                <a:gd name="T104" fmla="*/ 0 w 501"/>
                <a:gd name="T105" fmla="*/ 0 h 651"/>
                <a:gd name="T106" fmla="*/ 0 w 501"/>
                <a:gd name="T107" fmla="*/ 0 h 651"/>
                <a:gd name="T108" fmla="*/ 0 w 501"/>
                <a:gd name="T109" fmla="*/ 0 h 651"/>
                <a:gd name="T110" fmla="*/ 0 w 501"/>
                <a:gd name="T111" fmla="*/ 0 h 651"/>
                <a:gd name="T112" fmla="*/ 0 w 501"/>
                <a:gd name="T113" fmla="*/ 0 h 651"/>
                <a:gd name="T114" fmla="*/ 0 w 501"/>
                <a:gd name="T115" fmla="*/ 0 h 651"/>
                <a:gd name="T116" fmla="*/ 0 w 501"/>
                <a:gd name="T117" fmla="*/ 0 h 651"/>
                <a:gd name="T118" fmla="*/ 0 w 501"/>
                <a:gd name="T119" fmla="*/ 0 h 651"/>
                <a:gd name="T120" fmla="*/ 0 w 501"/>
                <a:gd name="T121" fmla="*/ 0 h 65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501" h="651">
                  <a:moveTo>
                    <a:pt x="397" y="270"/>
                  </a:moveTo>
                  <a:lnTo>
                    <a:pt x="396" y="246"/>
                  </a:lnTo>
                  <a:lnTo>
                    <a:pt x="394" y="223"/>
                  </a:lnTo>
                  <a:lnTo>
                    <a:pt x="392" y="204"/>
                  </a:lnTo>
                  <a:lnTo>
                    <a:pt x="388" y="187"/>
                  </a:lnTo>
                  <a:lnTo>
                    <a:pt x="385" y="171"/>
                  </a:lnTo>
                  <a:lnTo>
                    <a:pt x="380" y="157"/>
                  </a:lnTo>
                  <a:lnTo>
                    <a:pt x="374" y="144"/>
                  </a:lnTo>
                  <a:lnTo>
                    <a:pt x="368" y="132"/>
                  </a:lnTo>
                  <a:lnTo>
                    <a:pt x="360" y="119"/>
                  </a:lnTo>
                  <a:lnTo>
                    <a:pt x="349" y="109"/>
                  </a:lnTo>
                  <a:lnTo>
                    <a:pt x="336" y="100"/>
                  </a:lnTo>
                  <a:lnTo>
                    <a:pt x="322" y="91"/>
                  </a:lnTo>
                  <a:lnTo>
                    <a:pt x="307" y="85"/>
                  </a:lnTo>
                  <a:lnTo>
                    <a:pt x="291" y="81"/>
                  </a:lnTo>
                  <a:lnTo>
                    <a:pt x="274" y="77"/>
                  </a:lnTo>
                  <a:lnTo>
                    <a:pt x="256" y="76"/>
                  </a:lnTo>
                  <a:lnTo>
                    <a:pt x="240" y="77"/>
                  </a:lnTo>
                  <a:lnTo>
                    <a:pt x="224" y="79"/>
                  </a:lnTo>
                  <a:lnTo>
                    <a:pt x="210" y="84"/>
                  </a:lnTo>
                  <a:lnTo>
                    <a:pt x="196" y="89"/>
                  </a:lnTo>
                  <a:lnTo>
                    <a:pt x="184" y="96"/>
                  </a:lnTo>
                  <a:lnTo>
                    <a:pt x="172" y="104"/>
                  </a:lnTo>
                  <a:lnTo>
                    <a:pt x="161" y="114"/>
                  </a:lnTo>
                  <a:lnTo>
                    <a:pt x="152" y="124"/>
                  </a:lnTo>
                  <a:lnTo>
                    <a:pt x="143" y="137"/>
                  </a:lnTo>
                  <a:lnTo>
                    <a:pt x="136" y="152"/>
                  </a:lnTo>
                  <a:lnTo>
                    <a:pt x="129" y="168"/>
                  </a:lnTo>
                  <a:lnTo>
                    <a:pt x="124" y="186"/>
                  </a:lnTo>
                  <a:lnTo>
                    <a:pt x="120" y="204"/>
                  </a:lnTo>
                  <a:lnTo>
                    <a:pt x="116" y="225"/>
                  </a:lnTo>
                  <a:lnTo>
                    <a:pt x="114" y="247"/>
                  </a:lnTo>
                  <a:lnTo>
                    <a:pt x="112" y="270"/>
                  </a:lnTo>
                  <a:lnTo>
                    <a:pt x="397" y="270"/>
                  </a:lnTo>
                  <a:close/>
                  <a:moveTo>
                    <a:pt x="112" y="343"/>
                  </a:moveTo>
                  <a:lnTo>
                    <a:pt x="112" y="358"/>
                  </a:lnTo>
                  <a:lnTo>
                    <a:pt x="113" y="379"/>
                  </a:lnTo>
                  <a:lnTo>
                    <a:pt x="114" y="400"/>
                  </a:lnTo>
                  <a:lnTo>
                    <a:pt x="116" y="418"/>
                  </a:lnTo>
                  <a:lnTo>
                    <a:pt x="119" y="436"/>
                  </a:lnTo>
                  <a:lnTo>
                    <a:pt x="123" y="452"/>
                  </a:lnTo>
                  <a:lnTo>
                    <a:pt x="127" y="467"/>
                  </a:lnTo>
                  <a:lnTo>
                    <a:pt x="134" y="481"/>
                  </a:lnTo>
                  <a:lnTo>
                    <a:pt x="141" y="494"/>
                  </a:lnTo>
                  <a:lnTo>
                    <a:pt x="147" y="504"/>
                  </a:lnTo>
                  <a:lnTo>
                    <a:pt x="155" y="513"/>
                  </a:lnTo>
                  <a:lnTo>
                    <a:pt x="162" y="522"/>
                  </a:lnTo>
                  <a:lnTo>
                    <a:pt x="171" y="529"/>
                  </a:lnTo>
                  <a:lnTo>
                    <a:pt x="180" y="536"/>
                  </a:lnTo>
                  <a:lnTo>
                    <a:pt x="188" y="542"/>
                  </a:lnTo>
                  <a:lnTo>
                    <a:pt x="198" y="548"/>
                  </a:lnTo>
                  <a:lnTo>
                    <a:pt x="207" y="553"/>
                  </a:lnTo>
                  <a:lnTo>
                    <a:pt x="218" y="557"/>
                  </a:lnTo>
                  <a:lnTo>
                    <a:pt x="229" y="560"/>
                  </a:lnTo>
                  <a:lnTo>
                    <a:pt x="240" y="564"/>
                  </a:lnTo>
                  <a:lnTo>
                    <a:pt x="250" y="566"/>
                  </a:lnTo>
                  <a:lnTo>
                    <a:pt x="261" y="568"/>
                  </a:lnTo>
                  <a:lnTo>
                    <a:pt x="273" y="569"/>
                  </a:lnTo>
                  <a:lnTo>
                    <a:pt x="285" y="570"/>
                  </a:lnTo>
                  <a:lnTo>
                    <a:pt x="296" y="570"/>
                  </a:lnTo>
                  <a:lnTo>
                    <a:pt x="318" y="570"/>
                  </a:lnTo>
                  <a:lnTo>
                    <a:pt x="338" y="567"/>
                  </a:lnTo>
                  <a:lnTo>
                    <a:pt x="358" y="563"/>
                  </a:lnTo>
                  <a:lnTo>
                    <a:pt x="378" y="556"/>
                  </a:lnTo>
                  <a:lnTo>
                    <a:pt x="397" y="548"/>
                  </a:lnTo>
                  <a:lnTo>
                    <a:pt x="415" y="538"/>
                  </a:lnTo>
                  <a:lnTo>
                    <a:pt x="431" y="526"/>
                  </a:lnTo>
                  <a:lnTo>
                    <a:pt x="448" y="512"/>
                  </a:lnTo>
                  <a:lnTo>
                    <a:pt x="486" y="574"/>
                  </a:lnTo>
                  <a:lnTo>
                    <a:pt x="475" y="583"/>
                  </a:lnTo>
                  <a:lnTo>
                    <a:pt x="464" y="591"/>
                  </a:lnTo>
                  <a:lnTo>
                    <a:pt x="453" y="600"/>
                  </a:lnTo>
                  <a:lnTo>
                    <a:pt x="441" y="608"/>
                  </a:lnTo>
                  <a:lnTo>
                    <a:pt x="429" y="614"/>
                  </a:lnTo>
                  <a:lnTo>
                    <a:pt x="416" y="620"/>
                  </a:lnTo>
                  <a:lnTo>
                    <a:pt x="403" y="627"/>
                  </a:lnTo>
                  <a:lnTo>
                    <a:pt x="391" y="632"/>
                  </a:lnTo>
                  <a:lnTo>
                    <a:pt x="377" y="636"/>
                  </a:lnTo>
                  <a:lnTo>
                    <a:pt x="363" y="641"/>
                  </a:lnTo>
                  <a:lnTo>
                    <a:pt x="349" y="644"/>
                  </a:lnTo>
                  <a:lnTo>
                    <a:pt x="335" y="647"/>
                  </a:lnTo>
                  <a:lnTo>
                    <a:pt x="320" y="649"/>
                  </a:lnTo>
                  <a:lnTo>
                    <a:pt x="306" y="650"/>
                  </a:lnTo>
                  <a:lnTo>
                    <a:pt x="291" y="651"/>
                  </a:lnTo>
                  <a:lnTo>
                    <a:pt x="276" y="651"/>
                  </a:lnTo>
                  <a:lnTo>
                    <a:pt x="260" y="651"/>
                  </a:lnTo>
                  <a:lnTo>
                    <a:pt x="244" y="650"/>
                  </a:lnTo>
                  <a:lnTo>
                    <a:pt x="229" y="648"/>
                  </a:lnTo>
                  <a:lnTo>
                    <a:pt x="215" y="646"/>
                  </a:lnTo>
                  <a:lnTo>
                    <a:pt x="200" y="643"/>
                  </a:lnTo>
                  <a:lnTo>
                    <a:pt x="186" y="640"/>
                  </a:lnTo>
                  <a:lnTo>
                    <a:pt x="173" y="635"/>
                  </a:lnTo>
                  <a:lnTo>
                    <a:pt x="160" y="630"/>
                  </a:lnTo>
                  <a:lnTo>
                    <a:pt x="147" y="624"/>
                  </a:lnTo>
                  <a:lnTo>
                    <a:pt x="136" y="617"/>
                  </a:lnTo>
                  <a:lnTo>
                    <a:pt x="124" y="610"/>
                  </a:lnTo>
                  <a:lnTo>
                    <a:pt x="113" y="602"/>
                  </a:lnTo>
                  <a:lnTo>
                    <a:pt x="102" y="594"/>
                  </a:lnTo>
                  <a:lnTo>
                    <a:pt x="92" y="584"/>
                  </a:lnTo>
                  <a:lnTo>
                    <a:pt x="82" y="574"/>
                  </a:lnTo>
                  <a:lnTo>
                    <a:pt x="74" y="564"/>
                  </a:lnTo>
                  <a:lnTo>
                    <a:pt x="64" y="553"/>
                  </a:lnTo>
                  <a:lnTo>
                    <a:pt x="56" y="541"/>
                  </a:lnTo>
                  <a:lnTo>
                    <a:pt x="48" y="528"/>
                  </a:lnTo>
                  <a:lnTo>
                    <a:pt x="41" y="515"/>
                  </a:lnTo>
                  <a:lnTo>
                    <a:pt x="35" y="503"/>
                  </a:lnTo>
                  <a:lnTo>
                    <a:pt x="29" y="489"/>
                  </a:lnTo>
                  <a:lnTo>
                    <a:pt x="23" y="474"/>
                  </a:lnTo>
                  <a:lnTo>
                    <a:pt x="18" y="459"/>
                  </a:lnTo>
                  <a:lnTo>
                    <a:pt x="14" y="444"/>
                  </a:lnTo>
                  <a:lnTo>
                    <a:pt x="10" y="428"/>
                  </a:lnTo>
                  <a:lnTo>
                    <a:pt x="7" y="412"/>
                  </a:lnTo>
                  <a:lnTo>
                    <a:pt x="5" y="394"/>
                  </a:lnTo>
                  <a:lnTo>
                    <a:pt x="3" y="377"/>
                  </a:lnTo>
                  <a:lnTo>
                    <a:pt x="1" y="359"/>
                  </a:lnTo>
                  <a:lnTo>
                    <a:pt x="1" y="340"/>
                  </a:lnTo>
                  <a:lnTo>
                    <a:pt x="0" y="322"/>
                  </a:lnTo>
                  <a:lnTo>
                    <a:pt x="1" y="302"/>
                  </a:lnTo>
                  <a:lnTo>
                    <a:pt x="1" y="283"/>
                  </a:lnTo>
                  <a:lnTo>
                    <a:pt x="3" y="266"/>
                  </a:lnTo>
                  <a:lnTo>
                    <a:pt x="5" y="249"/>
                  </a:lnTo>
                  <a:lnTo>
                    <a:pt x="7" y="233"/>
                  </a:lnTo>
                  <a:lnTo>
                    <a:pt x="10" y="217"/>
                  </a:lnTo>
                  <a:lnTo>
                    <a:pt x="14" y="203"/>
                  </a:lnTo>
                  <a:lnTo>
                    <a:pt x="18" y="189"/>
                  </a:lnTo>
                  <a:lnTo>
                    <a:pt x="22" y="175"/>
                  </a:lnTo>
                  <a:lnTo>
                    <a:pt x="28" y="162"/>
                  </a:lnTo>
                  <a:lnTo>
                    <a:pt x="34" y="148"/>
                  </a:lnTo>
                  <a:lnTo>
                    <a:pt x="40" y="135"/>
                  </a:lnTo>
                  <a:lnTo>
                    <a:pt x="48" y="123"/>
                  </a:lnTo>
                  <a:lnTo>
                    <a:pt x="56" y="111"/>
                  </a:lnTo>
                  <a:lnTo>
                    <a:pt x="65" y="99"/>
                  </a:lnTo>
                  <a:lnTo>
                    <a:pt x="75" y="87"/>
                  </a:lnTo>
                  <a:lnTo>
                    <a:pt x="84" y="76"/>
                  </a:lnTo>
                  <a:lnTo>
                    <a:pt x="94" y="67"/>
                  </a:lnTo>
                  <a:lnTo>
                    <a:pt x="104" y="57"/>
                  </a:lnTo>
                  <a:lnTo>
                    <a:pt x="114" y="48"/>
                  </a:lnTo>
                  <a:lnTo>
                    <a:pt x="125" y="41"/>
                  </a:lnTo>
                  <a:lnTo>
                    <a:pt x="136" y="34"/>
                  </a:lnTo>
                  <a:lnTo>
                    <a:pt x="146" y="28"/>
                  </a:lnTo>
                  <a:lnTo>
                    <a:pt x="158" y="22"/>
                  </a:lnTo>
                  <a:lnTo>
                    <a:pt x="170" y="17"/>
                  </a:lnTo>
                  <a:lnTo>
                    <a:pt x="182" y="13"/>
                  </a:lnTo>
                  <a:lnTo>
                    <a:pt x="195" y="9"/>
                  </a:lnTo>
                  <a:lnTo>
                    <a:pt x="207" y="6"/>
                  </a:lnTo>
                  <a:lnTo>
                    <a:pt x="220" y="3"/>
                  </a:lnTo>
                  <a:lnTo>
                    <a:pt x="233" y="2"/>
                  </a:lnTo>
                  <a:lnTo>
                    <a:pt x="247" y="1"/>
                  </a:lnTo>
                  <a:lnTo>
                    <a:pt x="261" y="0"/>
                  </a:lnTo>
                  <a:lnTo>
                    <a:pt x="274" y="0"/>
                  </a:lnTo>
                  <a:lnTo>
                    <a:pt x="287" y="1"/>
                  </a:lnTo>
                  <a:lnTo>
                    <a:pt x="298" y="2"/>
                  </a:lnTo>
                  <a:lnTo>
                    <a:pt x="310" y="5"/>
                  </a:lnTo>
                  <a:lnTo>
                    <a:pt x="322" y="7"/>
                  </a:lnTo>
                  <a:lnTo>
                    <a:pt x="333" y="10"/>
                  </a:lnTo>
                  <a:lnTo>
                    <a:pt x="345" y="13"/>
                  </a:lnTo>
                  <a:lnTo>
                    <a:pt x="355" y="17"/>
                  </a:lnTo>
                  <a:lnTo>
                    <a:pt x="365" y="22"/>
                  </a:lnTo>
                  <a:lnTo>
                    <a:pt x="376" y="27"/>
                  </a:lnTo>
                  <a:lnTo>
                    <a:pt x="385" y="32"/>
                  </a:lnTo>
                  <a:lnTo>
                    <a:pt x="395" y="39"/>
                  </a:lnTo>
                  <a:lnTo>
                    <a:pt x="403" y="45"/>
                  </a:lnTo>
                  <a:lnTo>
                    <a:pt x="413" y="52"/>
                  </a:lnTo>
                  <a:lnTo>
                    <a:pt x="422" y="60"/>
                  </a:lnTo>
                  <a:lnTo>
                    <a:pt x="429" y="68"/>
                  </a:lnTo>
                  <a:lnTo>
                    <a:pt x="439" y="78"/>
                  </a:lnTo>
                  <a:lnTo>
                    <a:pt x="447" y="89"/>
                  </a:lnTo>
                  <a:lnTo>
                    <a:pt x="456" y="100"/>
                  </a:lnTo>
                  <a:lnTo>
                    <a:pt x="463" y="112"/>
                  </a:lnTo>
                  <a:lnTo>
                    <a:pt x="470" y="123"/>
                  </a:lnTo>
                  <a:lnTo>
                    <a:pt x="475" y="136"/>
                  </a:lnTo>
                  <a:lnTo>
                    <a:pt x="481" y="149"/>
                  </a:lnTo>
                  <a:lnTo>
                    <a:pt x="485" y="164"/>
                  </a:lnTo>
                  <a:lnTo>
                    <a:pt x="489" y="179"/>
                  </a:lnTo>
                  <a:lnTo>
                    <a:pt x="492" y="196"/>
                  </a:lnTo>
                  <a:lnTo>
                    <a:pt x="494" y="214"/>
                  </a:lnTo>
                  <a:lnTo>
                    <a:pt x="497" y="234"/>
                  </a:lnTo>
                  <a:lnTo>
                    <a:pt x="499" y="255"/>
                  </a:lnTo>
                  <a:lnTo>
                    <a:pt x="500" y="278"/>
                  </a:lnTo>
                  <a:lnTo>
                    <a:pt x="500" y="302"/>
                  </a:lnTo>
                  <a:lnTo>
                    <a:pt x="501" y="330"/>
                  </a:lnTo>
                  <a:lnTo>
                    <a:pt x="501" y="343"/>
                  </a:lnTo>
                  <a:lnTo>
                    <a:pt x="112" y="343"/>
                  </a:lnTo>
                  <a:close/>
                </a:path>
              </a:pathLst>
            </a:custGeom>
            <a:solidFill>
              <a:srgbClr val="668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48">
              <a:extLst>
                <a:ext uri="{FF2B5EF4-FFF2-40B4-BE49-F238E27FC236}">
                  <a16:creationId xmlns:a16="http://schemas.microsoft.com/office/drawing/2014/main" id="{FED6AD2B-E4DD-591A-7BA2-E954BFA40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9" y="2116"/>
              <a:ext cx="14" cy="71"/>
            </a:xfrm>
            <a:custGeom>
              <a:avLst/>
              <a:gdLst>
                <a:gd name="T0" fmla="*/ 0 w 181"/>
                <a:gd name="T1" fmla="*/ 0 h 919"/>
                <a:gd name="T2" fmla="*/ 0 w 181"/>
                <a:gd name="T3" fmla="*/ 0 h 919"/>
                <a:gd name="T4" fmla="*/ 0 w 181"/>
                <a:gd name="T5" fmla="*/ 0 h 919"/>
                <a:gd name="T6" fmla="*/ 0 w 181"/>
                <a:gd name="T7" fmla="*/ 0 h 919"/>
                <a:gd name="T8" fmla="*/ 0 w 181"/>
                <a:gd name="T9" fmla="*/ 0 h 919"/>
                <a:gd name="T10" fmla="*/ 0 w 181"/>
                <a:gd name="T11" fmla="*/ 0 h 919"/>
                <a:gd name="T12" fmla="*/ 0 w 181"/>
                <a:gd name="T13" fmla="*/ 0 h 919"/>
                <a:gd name="T14" fmla="*/ 0 w 181"/>
                <a:gd name="T15" fmla="*/ 0 h 919"/>
                <a:gd name="T16" fmla="*/ 0 w 181"/>
                <a:gd name="T17" fmla="*/ 0 h 919"/>
                <a:gd name="T18" fmla="*/ 0 w 181"/>
                <a:gd name="T19" fmla="*/ 0 h 919"/>
                <a:gd name="T20" fmla="*/ 0 w 181"/>
                <a:gd name="T21" fmla="*/ 0 h 919"/>
                <a:gd name="T22" fmla="*/ 0 w 181"/>
                <a:gd name="T23" fmla="*/ 0 h 919"/>
                <a:gd name="T24" fmla="*/ 0 w 181"/>
                <a:gd name="T25" fmla="*/ 0 h 919"/>
                <a:gd name="T26" fmla="*/ 0 w 181"/>
                <a:gd name="T27" fmla="*/ 0 h 919"/>
                <a:gd name="T28" fmla="*/ 0 w 181"/>
                <a:gd name="T29" fmla="*/ 0 h 919"/>
                <a:gd name="T30" fmla="*/ 0 w 181"/>
                <a:gd name="T31" fmla="*/ 0 h 919"/>
                <a:gd name="T32" fmla="*/ 0 w 181"/>
                <a:gd name="T33" fmla="*/ 0 h 919"/>
                <a:gd name="T34" fmla="*/ 0 w 181"/>
                <a:gd name="T35" fmla="*/ 0 h 919"/>
                <a:gd name="T36" fmla="*/ 0 w 181"/>
                <a:gd name="T37" fmla="*/ 0 h 919"/>
                <a:gd name="T38" fmla="*/ 0 w 181"/>
                <a:gd name="T39" fmla="*/ 0 h 919"/>
                <a:gd name="T40" fmla="*/ 0 w 181"/>
                <a:gd name="T41" fmla="*/ 0 h 919"/>
                <a:gd name="T42" fmla="*/ 0 w 181"/>
                <a:gd name="T43" fmla="*/ 0 h 919"/>
                <a:gd name="T44" fmla="*/ 0 w 181"/>
                <a:gd name="T45" fmla="*/ 0 h 919"/>
                <a:gd name="T46" fmla="*/ 0 w 181"/>
                <a:gd name="T47" fmla="*/ 0 h 919"/>
                <a:gd name="T48" fmla="*/ 0 w 181"/>
                <a:gd name="T49" fmla="*/ 0 h 919"/>
                <a:gd name="T50" fmla="*/ 0 w 181"/>
                <a:gd name="T51" fmla="*/ 0 h 919"/>
                <a:gd name="T52" fmla="*/ 0 w 181"/>
                <a:gd name="T53" fmla="*/ 0 h 919"/>
                <a:gd name="T54" fmla="*/ 0 w 181"/>
                <a:gd name="T55" fmla="*/ 0 h 919"/>
                <a:gd name="T56" fmla="*/ 0 w 181"/>
                <a:gd name="T57" fmla="*/ 0 h 919"/>
                <a:gd name="T58" fmla="*/ 0 w 181"/>
                <a:gd name="T59" fmla="*/ 0 h 919"/>
                <a:gd name="T60" fmla="*/ 0 w 181"/>
                <a:gd name="T61" fmla="*/ 0 h 919"/>
                <a:gd name="T62" fmla="*/ 0 w 181"/>
                <a:gd name="T63" fmla="*/ 0 h 919"/>
                <a:gd name="T64" fmla="*/ 0 w 181"/>
                <a:gd name="T65" fmla="*/ 0 h 919"/>
                <a:gd name="T66" fmla="*/ 0 w 181"/>
                <a:gd name="T67" fmla="*/ 0 h 919"/>
                <a:gd name="T68" fmla="*/ 0 w 181"/>
                <a:gd name="T69" fmla="*/ 0 h 919"/>
                <a:gd name="T70" fmla="*/ 0 w 181"/>
                <a:gd name="T71" fmla="*/ 0 h 919"/>
                <a:gd name="T72" fmla="*/ 0 w 181"/>
                <a:gd name="T73" fmla="*/ 0 h 919"/>
                <a:gd name="T74" fmla="*/ 0 w 181"/>
                <a:gd name="T75" fmla="*/ 0 h 919"/>
                <a:gd name="T76" fmla="*/ 0 w 181"/>
                <a:gd name="T77" fmla="*/ 0 h 919"/>
                <a:gd name="T78" fmla="*/ 0 w 181"/>
                <a:gd name="T79" fmla="*/ 0 h 919"/>
                <a:gd name="T80" fmla="*/ 0 w 181"/>
                <a:gd name="T81" fmla="*/ 0 h 919"/>
                <a:gd name="T82" fmla="*/ 0 w 181"/>
                <a:gd name="T83" fmla="*/ 0 h 919"/>
                <a:gd name="T84" fmla="*/ 0 w 181"/>
                <a:gd name="T85" fmla="*/ 0 h 919"/>
                <a:gd name="T86" fmla="*/ 0 w 181"/>
                <a:gd name="T87" fmla="*/ 0 h 919"/>
                <a:gd name="T88" fmla="*/ 0 w 181"/>
                <a:gd name="T89" fmla="*/ 0 h 91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81" h="919">
                  <a:moveTo>
                    <a:pt x="181" y="905"/>
                  </a:moveTo>
                  <a:lnTo>
                    <a:pt x="164" y="913"/>
                  </a:lnTo>
                  <a:lnTo>
                    <a:pt x="151" y="917"/>
                  </a:lnTo>
                  <a:lnTo>
                    <a:pt x="137" y="918"/>
                  </a:lnTo>
                  <a:lnTo>
                    <a:pt x="119" y="919"/>
                  </a:lnTo>
                  <a:lnTo>
                    <a:pt x="107" y="919"/>
                  </a:lnTo>
                  <a:lnTo>
                    <a:pt x="96" y="917"/>
                  </a:lnTo>
                  <a:lnTo>
                    <a:pt x="87" y="916"/>
                  </a:lnTo>
                  <a:lnTo>
                    <a:pt x="77" y="913"/>
                  </a:lnTo>
                  <a:lnTo>
                    <a:pt x="68" y="909"/>
                  </a:lnTo>
                  <a:lnTo>
                    <a:pt x="60" y="904"/>
                  </a:lnTo>
                  <a:lnTo>
                    <a:pt x="52" y="899"/>
                  </a:lnTo>
                  <a:lnTo>
                    <a:pt x="45" y="894"/>
                  </a:lnTo>
                  <a:lnTo>
                    <a:pt x="38" y="886"/>
                  </a:lnTo>
                  <a:lnTo>
                    <a:pt x="32" y="878"/>
                  </a:lnTo>
                  <a:lnTo>
                    <a:pt x="27" y="869"/>
                  </a:lnTo>
                  <a:lnTo>
                    <a:pt x="22" y="859"/>
                  </a:lnTo>
                  <a:lnTo>
                    <a:pt x="19" y="848"/>
                  </a:lnTo>
                  <a:lnTo>
                    <a:pt x="17" y="835"/>
                  </a:lnTo>
                  <a:lnTo>
                    <a:pt x="16" y="821"/>
                  </a:lnTo>
                  <a:lnTo>
                    <a:pt x="15" y="805"/>
                  </a:lnTo>
                  <a:lnTo>
                    <a:pt x="15" y="146"/>
                  </a:lnTo>
                  <a:lnTo>
                    <a:pt x="14" y="115"/>
                  </a:lnTo>
                  <a:lnTo>
                    <a:pt x="12" y="84"/>
                  </a:lnTo>
                  <a:lnTo>
                    <a:pt x="6" y="52"/>
                  </a:lnTo>
                  <a:lnTo>
                    <a:pt x="0" y="19"/>
                  </a:lnTo>
                  <a:lnTo>
                    <a:pt x="97" y="0"/>
                  </a:lnTo>
                  <a:lnTo>
                    <a:pt x="105" y="38"/>
                  </a:lnTo>
                  <a:lnTo>
                    <a:pt x="109" y="75"/>
                  </a:lnTo>
                  <a:lnTo>
                    <a:pt x="112" y="112"/>
                  </a:lnTo>
                  <a:lnTo>
                    <a:pt x="113" y="147"/>
                  </a:lnTo>
                  <a:lnTo>
                    <a:pt x="113" y="782"/>
                  </a:lnTo>
                  <a:lnTo>
                    <a:pt x="114" y="798"/>
                  </a:lnTo>
                  <a:lnTo>
                    <a:pt x="115" y="812"/>
                  </a:lnTo>
                  <a:lnTo>
                    <a:pt x="118" y="823"/>
                  </a:lnTo>
                  <a:lnTo>
                    <a:pt x="121" y="832"/>
                  </a:lnTo>
                  <a:lnTo>
                    <a:pt x="122" y="835"/>
                  </a:lnTo>
                  <a:lnTo>
                    <a:pt x="125" y="837"/>
                  </a:lnTo>
                  <a:lnTo>
                    <a:pt x="127" y="839"/>
                  </a:lnTo>
                  <a:lnTo>
                    <a:pt x="130" y="841"/>
                  </a:lnTo>
                  <a:lnTo>
                    <a:pt x="139" y="843"/>
                  </a:lnTo>
                  <a:lnTo>
                    <a:pt x="149" y="844"/>
                  </a:lnTo>
                  <a:lnTo>
                    <a:pt x="153" y="844"/>
                  </a:lnTo>
                  <a:lnTo>
                    <a:pt x="160" y="842"/>
                  </a:lnTo>
                  <a:lnTo>
                    <a:pt x="181" y="905"/>
                  </a:lnTo>
                  <a:close/>
                </a:path>
              </a:pathLst>
            </a:custGeom>
            <a:solidFill>
              <a:srgbClr val="668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9">
              <a:extLst>
                <a:ext uri="{FF2B5EF4-FFF2-40B4-BE49-F238E27FC236}">
                  <a16:creationId xmlns:a16="http://schemas.microsoft.com/office/drawing/2014/main" id="{5B4317D8-F1DD-B329-57D9-7F2CE681FC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3" y="2116"/>
              <a:ext cx="41" cy="71"/>
            </a:xfrm>
            <a:custGeom>
              <a:avLst/>
              <a:gdLst>
                <a:gd name="T0" fmla="*/ 0 w 532"/>
                <a:gd name="T1" fmla="*/ 0 h 927"/>
                <a:gd name="T2" fmla="*/ 0 w 532"/>
                <a:gd name="T3" fmla="*/ 0 h 927"/>
                <a:gd name="T4" fmla="*/ 0 w 532"/>
                <a:gd name="T5" fmla="*/ 0 h 927"/>
                <a:gd name="T6" fmla="*/ 0 w 532"/>
                <a:gd name="T7" fmla="*/ 0 h 927"/>
                <a:gd name="T8" fmla="*/ 0 w 532"/>
                <a:gd name="T9" fmla="*/ 0 h 927"/>
                <a:gd name="T10" fmla="*/ 0 w 532"/>
                <a:gd name="T11" fmla="*/ 0 h 927"/>
                <a:gd name="T12" fmla="*/ 0 w 532"/>
                <a:gd name="T13" fmla="*/ 0 h 927"/>
                <a:gd name="T14" fmla="*/ 0 w 532"/>
                <a:gd name="T15" fmla="*/ 0 h 927"/>
                <a:gd name="T16" fmla="*/ 0 w 532"/>
                <a:gd name="T17" fmla="*/ 0 h 927"/>
                <a:gd name="T18" fmla="*/ 0 w 532"/>
                <a:gd name="T19" fmla="*/ 0 h 927"/>
                <a:gd name="T20" fmla="*/ 0 w 532"/>
                <a:gd name="T21" fmla="*/ 0 h 927"/>
                <a:gd name="T22" fmla="*/ 0 w 532"/>
                <a:gd name="T23" fmla="*/ 0 h 927"/>
                <a:gd name="T24" fmla="*/ 0 w 532"/>
                <a:gd name="T25" fmla="*/ 0 h 927"/>
                <a:gd name="T26" fmla="*/ 0 w 532"/>
                <a:gd name="T27" fmla="*/ 0 h 927"/>
                <a:gd name="T28" fmla="*/ 0 w 532"/>
                <a:gd name="T29" fmla="*/ 0 h 927"/>
                <a:gd name="T30" fmla="*/ 0 w 532"/>
                <a:gd name="T31" fmla="*/ 0 h 927"/>
                <a:gd name="T32" fmla="*/ 0 w 532"/>
                <a:gd name="T33" fmla="*/ 0 h 927"/>
                <a:gd name="T34" fmla="*/ 0 w 532"/>
                <a:gd name="T35" fmla="*/ 0 h 927"/>
                <a:gd name="T36" fmla="*/ 0 w 532"/>
                <a:gd name="T37" fmla="*/ 0 h 927"/>
                <a:gd name="T38" fmla="*/ 0 w 532"/>
                <a:gd name="T39" fmla="*/ 0 h 927"/>
                <a:gd name="T40" fmla="*/ 0 w 532"/>
                <a:gd name="T41" fmla="*/ 0 h 927"/>
                <a:gd name="T42" fmla="*/ 0 w 532"/>
                <a:gd name="T43" fmla="*/ 0 h 927"/>
                <a:gd name="T44" fmla="*/ 0 w 532"/>
                <a:gd name="T45" fmla="*/ 0 h 927"/>
                <a:gd name="T46" fmla="*/ 0 w 532"/>
                <a:gd name="T47" fmla="*/ 0 h 927"/>
                <a:gd name="T48" fmla="*/ 0 w 532"/>
                <a:gd name="T49" fmla="*/ 0 h 927"/>
                <a:gd name="T50" fmla="*/ 0 w 532"/>
                <a:gd name="T51" fmla="*/ 0 h 927"/>
                <a:gd name="T52" fmla="*/ 0 w 532"/>
                <a:gd name="T53" fmla="*/ 0 h 927"/>
                <a:gd name="T54" fmla="*/ 0 w 532"/>
                <a:gd name="T55" fmla="*/ 0 h 927"/>
                <a:gd name="T56" fmla="*/ 0 w 532"/>
                <a:gd name="T57" fmla="*/ 0 h 927"/>
                <a:gd name="T58" fmla="*/ 0 w 532"/>
                <a:gd name="T59" fmla="*/ 0 h 927"/>
                <a:gd name="T60" fmla="*/ 0 w 532"/>
                <a:gd name="T61" fmla="*/ 0 h 927"/>
                <a:gd name="T62" fmla="*/ 0 w 532"/>
                <a:gd name="T63" fmla="*/ 0 h 927"/>
                <a:gd name="T64" fmla="*/ 0 w 532"/>
                <a:gd name="T65" fmla="*/ 0 h 927"/>
                <a:gd name="T66" fmla="*/ 0 w 532"/>
                <a:gd name="T67" fmla="*/ 0 h 927"/>
                <a:gd name="T68" fmla="*/ 0 w 532"/>
                <a:gd name="T69" fmla="*/ 0 h 927"/>
                <a:gd name="T70" fmla="*/ 0 w 532"/>
                <a:gd name="T71" fmla="*/ 0 h 927"/>
                <a:gd name="T72" fmla="*/ 0 w 532"/>
                <a:gd name="T73" fmla="*/ 0 h 927"/>
                <a:gd name="T74" fmla="*/ 0 w 532"/>
                <a:gd name="T75" fmla="*/ 0 h 927"/>
                <a:gd name="T76" fmla="*/ 0 w 532"/>
                <a:gd name="T77" fmla="*/ 0 h 927"/>
                <a:gd name="T78" fmla="*/ 0 w 532"/>
                <a:gd name="T79" fmla="*/ 0 h 927"/>
                <a:gd name="T80" fmla="*/ 0 w 532"/>
                <a:gd name="T81" fmla="*/ 0 h 927"/>
                <a:gd name="T82" fmla="*/ 0 w 532"/>
                <a:gd name="T83" fmla="*/ 0 h 927"/>
                <a:gd name="T84" fmla="*/ 0 w 532"/>
                <a:gd name="T85" fmla="*/ 0 h 927"/>
                <a:gd name="T86" fmla="*/ 0 w 532"/>
                <a:gd name="T87" fmla="*/ 0 h 927"/>
                <a:gd name="T88" fmla="*/ 0 w 532"/>
                <a:gd name="T89" fmla="*/ 0 h 927"/>
                <a:gd name="T90" fmla="*/ 0 w 532"/>
                <a:gd name="T91" fmla="*/ 0 h 927"/>
                <a:gd name="T92" fmla="*/ 0 w 532"/>
                <a:gd name="T93" fmla="*/ 0 h 927"/>
                <a:gd name="T94" fmla="*/ 0 w 532"/>
                <a:gd name="T95" fmla="*/ 0 h 927"/>
                <a:gd name="T96" fmla="*/ 0 w 532"/>
                <a:gd name="T97" fmla="*/ 0 h 92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32" h="927">
                  <a:moveTo>
                    <a:pt x="424" y="586"/>
                  </a:moveTo>
                  <a:lnTo>
                    <a:pt x="424" y="557"/>
                  </a:lnTo>
                  <a:lnTo>
                    <a:pt x="422" y="530"/>
                  </a:lnTo>
                  <a:lnTo>
                    <a:pt x="420" y="507"/>
                  </a:lnTo>
                  <a:lnTo>
                    <a:pt x="416" y="485"/>
                  </a:lnTo>
                  <a:lnTo>
                    <a:pt x="411" y="467"/>
                  </a:lnTo>
                  <a:lnTo>
                    <a:pt x="405" y="450"/>
                  </a:lnTo>
                  <a:lnTo>
                    <a:pt x="397" y="434"/>
                  </a:lnTo>
                  <a:lnTo>
                    <a:pt x="388" y="419"/>
                  </a:lnTo>
                  <a:lnTo>
                    <a:pt x="383" y="413"/>
                  </a:lnTo>
                  <a:lnTo>
                    <a:pt x="378" y="407"/>
                  </a:lnTo>
                  <a:lnTo>
                    <a:pt x="373" y="402"/>
                  </a:lnTo>
                  <a:lnTo>
                    <a:pt x="367" y="397"/>
                  </a:lnTo>
                  <a:lnTo>
                    <a:pt x="353" y="388"/>
                  </a:lnTo>
                  <a:lnTo>
                    <a:pt x="338" y="380"/>
                  </a:lnTo>
                  <a:lnTo>
                    <a:pt x="322" y="374"/>
                  </a:lnTo>
                  <a:lnTo>
                    <a:pt x="306" y="370"/>
                  </a:lnTo>
                  <a:lnTo>
                    <a:pt x="288" y="366"/>
                  </a:lnTo>
                  <a:lnTo>
                    <a:pt x="271" y="365"/>
                  </a:lnTo>
                  <a:lnTo>
                    <a:pt x="259" y="366"/>
                  </a:lnTo>
                  <a:lnTo>
                    <a:pt x="247" y="367"/>
                  </a:lnTo>
                  <a:lnTo>
                    <a:pt x="237" y="368"/>
                  </a:lnTo>
                  <a:lnTo>
                    <a:pt x="226" y="372"/>
                  </a:lnTo>
                  <a:lnTo>
                    <a:pt x="214" y="375"/>
                  </a:lnTo>
                  <a:lnTo>
                    <a:pt x="203" y="378"/>
                  </a:lnTo>
                  <a:lnTo>
                    <a:pt x="193" y="383"/>
                  </a:lnTo>
                  <a:lnTo>
                    <a:pt x="182" y="389"/>
                  </a:lnTo>
                  <a:lnTo>
                    <a:pt x="171" y="394"/>
                  </a:lnTo>
                  <a:lnTo>
                    <a:pt x="162" y="401"/>
                  </a:lnTo>
                  <a:lnTo>
                    <a:pt x="153" y="408"/>
                  </a:lnTo>
                  <a:lnTo>
                    <a:pt x="144" y="415"/>
                  </a:lnTo>
                  <a:lnTo>
                    <a:pt x="136" y="422"/>
                  </a:lnTo>
                  <a:lnTo>
                    <a:pt x="128" y="430"/>
                  </a:lnTo>
                  <a:lnTo>
                    <a:pt x="121" y="438"/>
                  </a:lnTo>
                  <a:lnTo>
                    <a:pt x="114" y="447"/>
                  </a:lnTo>
                  <a:lnTo>
                    <a:pt x="114" y="766"/>
                  </a:lnTo>
                  <a:lnTo>
                    <a:pt x="121" y="774"/>
                  </a:lnTo>
                  <a:lnTo>
                    <a:pt x="128" y="782"/>
                  </a:lnTo>
                  <a:lnTo>
                    <a:pt x="136" y="788"/>
                  </a:lnTo>
                  <a:lnTo>
                    <a:pt x="144" y="796"/>
                  </a:lnTo>
                  <a:lnTo>
                    <a:pt x="153" y="802"/>
                  </a:lnTo>
                  <a:lnTo>
                    <a:pt x="162" y="809"/>
                  </a:lnTo>
                  <a:lnTo>
                    <a:pt x="171" y="814"/>
                  </a:lnTo>
                  <a:lnTo>
                    <a:pt x="182" y="819"/>
                  </a:lnTo>
                  <a:lnTo>
                    <a:pt x="193" y="825"/>
                  </a:lnTo>
                  <a:lnTo>
                    <a:pt x="203" y="829"/>
                  </a:lnTo>
                  <a:lnTo>
                    <a:pt x="214" y="832"/>
                  </a:lnTo>
                  <a:lnTo>
                    <a:pt x="225" y="836"/>
                  </a:lnTo>
                  <a:lnTo>
                    <a:pt x="235" y="838"/>
                  </a:lnTo>
                  <a:lnTo>
                    <a:pt x="246" y="840"/>
                  </a:lnTo>
                  <a:lnTo>
                    <a:pt x="257" y="841"/>
                  </a:lnTo>
                  <a:lnTo>
                    <a:pt x="269" y="841"/>
                  </a:lnTo>
                  <a:lnTo>
                    <a:pt x="285" y="840"/>
                  </a:lnTo>
                  <a:lnTo>
                    <a:pt x="300" y="838"/>
                  </a:lnTo>
                  <a:lnTo>
                    <a:pt x="316" y="832"/>
                  </a:lnTo>
                  <a:lnTo>
                    <a:pt x="332" y="826"/>
                  </a:lnTo>
                  <a:lnTo>
                    <a:pt x="347" y="817"/>
                  </a:lnTo>
                  <a:lnTo>
                    <a:pt x="360" y="809"/>
                  </a:lnTo>
                  <a:lnTo>
                    <a:pt x="370" y="798"/>
                  </a:lnTo>
                  <a:lnTo>
                    <a:pt x="380" y="786"/>
                  </a:lnTo>
                  <a:lnTo>
                    <a:pt x="389" y="772"/>
                  </a:lnTo>
                  <a:lnTo>
                    <a:pt x="397" y="755"/>
                  </a:lnTo>
                  <a:lnTo>
                    <a:pt x="404" y="736"/>
                  </a:lnTo>
                  <a:lnTo>
                    <a:pt x="411" y="713"/>
                  </a:lnTo>
                  <a:lnTo>
                    <a:pt x="414" y="701"/>
                  </a:lnTo>
                  <a:lnTo>
                    <a:pt x="416" y="687"/>
                  </a:lnTo>
                  <a:lnTo>
                    <a:pt x="419" y="673"/>
                  </a:lnTo>
                  <a:lnTo>
                    <a:pt x="421" y="658"/>
                  </a:lnTo>
                  <a:lnTo>
                    <a:pt x="423" y="623"/>
                  </a:lnTo>
                  <a:lnTo>
                    <a:pt x="424" y="586"/>
                  </a:lnTo>
                  <a:close/>
                  <a:moveTo>
                    <a:pt x="532" y="592"/>
                  </a:moveTo>
                  <a:lnTo>
                    <a:pt x="532" y="612"/>
                  </a:lnTo>
                  <a:lnTo>
                    <a:pt x="531" y="629"/>
                  </a:lnTo>
                  <a:lnTo>
                    <a:pt x="530" y="647"/>
                  </a:lnTo>
                  <a:lnTo>
                    <a:pt x="528" y="664"/>
                  </a:lnTo>
                  <a:lnTo>
                    <a:pt x="526" y="681"/>
                  </a:lnTo>
                  <a:lnTo>
                    <a:pt x="522" y="697"/>
                  </a:lnTo>
                  <a:lnTo>
                    <a:pt x="519" y="713"/>
                  </a:lnTo>
                  <a:lnTo>
                    <a:pt x="515" y="729"/>
                  </a:lnTo>
                  <a:lnTo>
                    <a:pt x="511" y="744"/>
                  </a:lnTo>
                  <a:lnTo>
                    <a:pt x="505" y="759"/>
                  </a:lnTo>
                  <a:lnTo>
                    <a:pt x="500" y="773"/>
                  </a:lnTo>
                  <a:lnTo>
                    <a:pt x="494" y="786"/>
                  </a:lnTo>
                  <a:lnTo>
                    <a:pt x="487" y="799"/>
                  </a:lnTo>
                  <a:lnTo>
                    <a:pt x="481" y="812"/>
                  </a:lnTo>
                  <a:lnTo>
                    <a:pt x="473" y="824"/>
                  </a:lnTo>
                  <a:lnTo>
                    <a:pt x="466" y="834"/>
                  </a:lnTo>
                  <a:lnTo>
                    <a:pt x="457" y="845"/>
                  </a:lnTo>
                  <a:lnTo>
                    <a:pt x="449" y="855"/>
                  </a:lnTo>
                  <a:lnTo>
                    <a:pt x="439" y="864"/>
                  </a:lnTo>
                  <a:lnTo>
                    <a:pt x="429" y="873"/>
                  </a:lnTo>
                  <a:lnTo>
                    <a:pt x="420" y="882"/>
                  </a:lnTo>
                  <a:lnTo>
                    <a:pt x="409" y="889"/>
                  </a:lnTo>
                  <a:lnTo>
                    <a:pt x="398" y="897"/>
                  </a:lnTo>
                  <a:lnTo>
                    <a:pt x="388" y="903"/>
                  </a:lnTo>
                  <a:lnTo>
                    <a:pt x="376" y="908"/>
                  </a:lnTo>
                  <a:lnTo>
                    <a:pt x="364" y="914"/>
                  </a:lnTo>
                  <a:lnTo>
                    <a:pt x="351" y="918"/>
                  </a:lnTo>
                  <a:lnTo>
                    <a:pt x="339" y="921"/>
                  </a:lnTo>
                  <a:lnTo>
                    <a:pt x="327" y="923"/>
                  </a:lnTo>
                  <a:lnTo>
                    <a:pt x="313" y="925"/>
                  </a:lnTo>
                  <a:lnTo>
                    <a:pt x="300" y="927"/>
                  </a:lnTo>
                  <a:lnTo>
                    <a:pt x="286" y="927"/>
                  </a:lnTo>
                  <a:lnTo>
                    <a:pt x="273" y="927"/>
                  </a:lnTo>
                  <a:lnTo>
                    <a:pt x="261" y="925"/>
                  </a:lnTo>
                  <a:lnTo>
                    <a:pt x="249" y="923"/>
                  </a:lnTo>
                  <a:lnTo>
                    <a:pt x="237" y="921"/>
                  </a:lnTo>
                  <a:lnTo>
                    <a:pt x="225" y="918"/>
                  </a:lnTo>
                  <a:lnTo>
                    <a:pt x="213" y="914"/>
                  </a:lnTo>
                  <a:lnTo>
                    <a:pt x="201" y="908"/>
                  </a:lnTo>
                  <a:lnTo>
                    <a:pt x="188" y="903"/>
                  </a:lnTo>
                  <a:lnTo>
                    <a:pt x="178" y="898"/>
                  </a:lnTo>
                  <a:lnTo>
                    <a:pt x="166" y="891"/>
                  </a:lnTo>
                  <a:lnTo>
                    <a:pt x="156" y="884"/>
                  </a:lnTo>
                  <a:lnTo>
                    <a:pt x="147" y="876"/>
                  </a:lnTo>
                  <a:lnTo>
                    <a:pt x="137" y="870"/>
                  </a:lnTo>
                  <a:lnTo>
                    <a:pt x="129" y="861"/>
                  </a:lnTo>
                  <a:lnTo>
                    <a:pt x="122" y="853"/>
                  </a:lnTo>
                  <a:lnTo>
                    <a:pt x="114" y="844"/>
                  </a:lnTo>
                  <a:lnTo>
                    <a:pt x="113" y="854"/>
                  </a:lnTo>
                  <a:lnTo>
                    <a:pt x="112" y="863"/>
                  </a:lnTo>
                  <a:lnTo>
                    <a:pt x="111" y="871"/>
                  </a:lnTo>
                  <a:lnTo>
                    <a:pt x="110" y="878"/>
                  </a:lnTo>
                  <a:lnTo>
                    <a:pt x="108" y="887"/>
                  </a:lnTo>
                  <a:lnTo>
                    <a:pt x="105" y="894"/>
                  </a:lnTo>
                  <a:lnTo>
                    <a:pt x="102" y="903"/>
                  </a:lnTo>
                  <a:lnTo>
                    <a:pt x="97" y="912"/>
                  </a:lnTo>
                  <a:lnTo>
                    <a:pt x="0" y="912"/>
                  </a:lnTo>
                  <a:lnTo>
                    <a:pt x="4" y="900"/>
                  </a:lnTo>
                  <a:lnTo>
                    <a:pt x="8" y="887"/>
                  </a:lnTo>
                  <a:lnTo>
                    <a:pt x="12" y="872"/>
                  </a:lnTo>
                  <a:lnTo>
                    <a:pt x="14" y="855"/>
                  </a:lnTo>
                  <a:lnTo>
                    <a:pt x="16" y="837"/>
                  </a:lnTo>
                  <a:lnTo>
                    <a:pt x="17" y="814"/>
                  </a:lnTo>
                  <a:lnTo>
                    <a:pt x="18" y="787"/>
                  </a:lnTo>
                  <a:lnTo>
                    <a:pt x="18" y="757"/>
                  </a:lnTo>
                  <a:lnTo>
                    <a:pt x="18" y="146"/>
                  </a:lnTo>
                  <a:lnTo>
                    <a:pt x="17" y="115"/>
                  </a:lnTo>
                  <a:lnTo>
                    <a:pt x="15" y="84"/>
                  </a:lnTo>
                  <a:lnTo>
                    <a:pt x="10" y="51"/>
                  </a:lnTo>
                  <a:lnTo>
                    <a:pt x="2" y="18"/>
                  </a:lnTo>
                  <a:lnTo>
                    <a:pt x="99" y="0"/>
                  </a:lnTo>
                  <a:lnTo>
                    <a:pt x="107" y="37"/>
                  </a:lnTo>
                  <a:lnTo>
                    <a:pt x="112" y="75"/>
                  </a:lnTo>
                  <a:lnTo>
                    <a:pt x="114" y="111"/>
                  </a:lnTo>
                  <a:lnTo>
                    <a:pt x="116" y="147"/>
                  </a:lnTo>
                  <a:lnTo>
                    <a:pt x="116" y="292"/>
                  </a:lnTo>
                  <a:lnTo>
                    <a:pt x="116" y="305"/>
                  </a:lnTo>
                  <a:lnTo>
                    <a:pt x="116" y="321"/>
                  </a:lnTo>
                  <a:lnTo>
                    <a:pt x="114" y="340"/>
                  </a:lnTo>
                  <a:lnTo>
                    <a:pt x="113" y="361"/>
                  </a:lnTo>
                  <a:lnTo>
                    <a:pt x="136" y="340"/>
                  </a:lnTo>
                  <a:lnTo>
                    <a:pt x="158" y="322"/>
                  </a:lnTo>
                  <a:lnTo>
                    <a:pt x="169" y="315"/>
                  </a:lnTo>
                  <a:lnTo>
                    <a:pt x="180" y="307"/>
                  </a:lnTo>
                  <a:lnTo>
                    <a:pt x="191" y="302"/>
                  </a:lnTo>
                  <a:lnTo>
                    <a:pt x="201" y="297"/>
                  </a:lnTo>
                  <a:lnTo>
                    <a:pt x="211" y="291"/>
                  </a:lnTo>
                  <a:lnTo>
                    <a:pt x="222" y="288"/>
                  </a:lnTo>
                  <a:lnTo>
                    <a:pt x="232" y="285"/>
                  </a:lnTo>
                  <a:lnTo>
                    <a:pt x="244" y="282"/>
                  </a:lnTo>
                  <a:lnTo>
                    <a:pt x="256" y="280"/>
                  </a:lnTo>
                  <a:lnTo>
                    <a:pt x="268" y="279"/>
                  </a:lnTo>
                  <a:lnTo>
                    <a:pt x="279" y="277"/>
                  </a:lnTo>
                  <a:lnTo>
                    <a:pt x="292" y="277"/>
                  </a:lnTo>
                  <a:lnTo>
                    <a:pt x="306" y="277"/>
                  </a:lnTo>
                  <a:lnTo>
                    <a:pt x="319" y="279"/>
                  </a:lnTo>
                  <a:lnTo>
                    <a:pt x="332" y="280"/>
                  </a:lnTo>
                  <a:lnTo>
                    <a:pt x="345" y="283"/>
                  </a:lnTo>
                  <a:lnTo>
                    <a:pt x="358" y="286"/>
                  </a:lnTo>
                  <a:lnTo>
                    <a:pt x="369" y="289"/>
                  </a:lnTo>
                  <a:lnTo>
                    <a:pt x="381" y="293"/>
                  </a:lnTo>
                  <a:lnTo>
                    <a:pt x="392" y="299"/>
                  </a:lnTo>
                  <a:lnTo>
                    <a:pt x="404" y="304"/>
                  </a:lnTo>
                  <a:lnTo>
                    <a:pt x="413" y="311"/>
                  </a:lnTo>
                  <a:lnTo>
                    <a:pt x="424" y="318"/>
                  </a:lnTo>
                  <a:lnTo>
                    <a:pt x="434" y="326"/>
                  </a:lnTo>
                  <a:lnTo>
                    <a:pt x="442" y="333"/>
                  </a:lnTo>
                  <a:lnTo>
                    <a:pt x="452" y="343"/>
                  </a:lnTo>
                  <a:lnTo>
                    <a:pt x="459" y="351"/>
                  </a:lnTo>
                  <a:lnTo>
                    <a:pt x="468" y="362"/>
                  </a:lnTo>
                  <a:lnTo>
                    <a:pt x="475" y="373"/>
                  </a:lnTo>
                  <a:lnTo>
                    <a:pt x="483" y="383"/>
                  </a:lnTo>
                  <a:lnTo>
                    <a:pt x="489" y="395"/>
                  </a:lnTo>
                  <a:lnTo>
                    <a:pt x="496" y="407"/>
                  </a:lnTo>
                  <a:lnTo>
                    <a:pt x="501" y="420"/>
                  </a:lnTo>
                  <a:lnTo>
                    <a:pt x="506" y="434"/>
                  </a:lnTo>
                  <a:lnTo>
                    <a:pt x="512" y="448"/>
                  </a:lnTo>
                  <a:lnTo>
                    <a:pt x="516" y="462"/>
                  </a:lnTo>
                  <a:lnTo>
                    <a:pt x="519" y="477"/>
                  </a:lnTo>
                  <a:lnTo>
                    <a:pt x="524" y="492"/>
                  </a:lnTo>
                  <a:lnTo>
                    <a:pt x="526" y="508"/>
                  </a:lnTo>
                  <a:lnTo>
                    <a:pt x="529" y="524"/>
                  </a:lnTo>
                  <a:lnTo>
                    <a:pt x="530" y="540"/>
                  </a:lnTo>
                  <a:lnTo>
                    <a:pt x="532" y="557"/>
                  </a:lnTo>
                  <a:lnTo>
                    <a:pt x="532" y="575"/>
                  </a:lnTo>
                  <a:lnTo>
                    <a:pt x="532" y="592"/>
                  </a:lnTo>
                  <a:close/>
                </a:path>
              </a:pathLst>
            </a:custGeom>
            <a:solidFill>
              <a:srgbClr val="668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50">
              <a:extLst>
                <a:ext uri="{FF2B5EF4-FFF2-40B4-BE49-F238E27FC236}">
                  <a16:creationId xmlns:a16="http://schemas.microsoft.com/office/drawing/2014/main" id="{98FF42DA-97A3-1070-00FE-12E8C2BD39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16" y="2137"/>
              <a:ext cx="39" cy="50"/>
            </a:xfrm>
            <a:custGeom>
              <a:avLst/>
              <a:gdLst>
                <a:gd name="T0" fmla="*/ 0 w 501"/>
                <a:gd name="T1" fmla="*/ 0 h 651"/>
                <a:gd name="T2" fmla="*/ 0 w 501"/>
                <a:gd name="T3" fmla="*/ 0 h 651"/>
                <a:gd name="T4" fmla="*/ 0 w 501"/>
                <a:gd name="T5" fmla="*/ 0 h 651"/>
                <a:gd name="T6" fmla="*/ 0 w 501"/>
                <a:gd name="T7" fmla="*/ 0 h 651"/>
                <a:gd name="T8" fmla="*/ 0 w 501"/>
                <a:gd name="T9" fmla="*/ 0 h 651"/>
                <a:gd name="T10" fmla="*/ 0 w 501"/>
                <a:gd name="T11" fmla="*/ 0 h 651"/>
                <a:gd name="T12" fmla="*/ 0 w 501"/>
                <a:gd name="T13" fmla="*/ 0 h 651"/>
                <a:gd name="T14" fmla="*/ 0 w 501"/>
                <a:gd name="T15" fmla="*/ 0 h 651"/>
                <a:gd name="T16" fmla="*/ 0 w 501"/>
                <a:gd name="T17" fmla="*/ 0 h 651"/>
                <a:gd name="T18" fmla="*/ 0 w 501"/>
                <a:gd name="T19" fmla="*/ 0 h 651"/>
                <a:gd name="T20" fmla="*/ 0 w 501"/>
                <a:gd name="T21" fmla="*/ 0 h 651"/>
                <a:gd name="T22" fmla="*/ 0 w 501"/>
                <a:gd name="T23" fmla="*/ 0 h 651"/>
                <a:gd name="T24" fmla="*/ 0 w 501"/>
                <a:gd name="T25" fmla="*/ 0 h 651"/>
                <a:gd name="T26" fmla="*/ 0 w 501"/>
                <a:gd name="T27" fmla="*/ 0 h 651"/>
                <a:gd name="T28" fmla="*/ 0 w 501"/>
                <a:gd name="T29" fmla="*/ 0 h 651"/>
                <a:gd name="T30" fmla="*/ 0 w 501"/>
                <a:gd name="T31" fmla="*/ 0 h 651"/>
                <a:gd name="T32" fmla="*/ 0 w 501"/>
                <a:gd name="T33" fmla="*/ 0 h 651"/>
                <a:gd name="T34" fmla="*/ 0 w 501"/>
                <a:gd name="T35" fmla="*/ 0 h 651"/>
                <a:gd name="T36" fmla="*/ 0 w 501"/>
                <a:gd name="T37" fmla="*/ 0 h 651"/>
                <a:gd name="T38" fmla="*/ 0 w 501"/>
                <a:gd name="T39" fmla="*/ 0 h 651"/>
                <a:gd name="T40" fmla="*/ 0 w 501"/>
                <a:gd name="T41" fmla="*/ 0 h 651"/>
                <a:gd name="T42" fmla="*/ 0 w 501"/>
                <a:gd name="T43" fmla="*/ 0 h 651"/>
                <a:gd name="T44" fmla="*/ 0 w 501"/>
                <a:gd name="T45" fmla="*/ 0 h 651"/>
                <a:gd name="T46" fmla="*/ 0 w 501"/>
                <a:gd name="T47" fmla="*/ 0 h 651"/>
                <a:gd name="T48" fmla="*/ 0 w 501"/>
                <a:gd name="T49" fmla="*/ 0 h 651"/>
                <a:gd name="T50" fmla="*/ 0 w 501"/>
                <a:gd name="T51" fmla="*/ 0 h 651"/>
                <a:gd name="T52" fmla="*/ 0 w 501"/>
                <a:gd name="T53" fmla="*/ 0 h 651"/>
                <a:gd name="T54" fmla="*/ 0 w 501"/>
                <a:gd name="T55" fmla="*/ 0 h 651"/>
                <a:gd name="T56" fmla="*/ 0 w 501"/>
                <a:gd name="T57" fmla="*/ 0 h 651"/>
                <a:gd name="T58" fmla="*/ 0 w 501"/>
                <a:gd name="T59" fmla="*/ 0 h 651"/>
                <a:gd name="T60" fmla="*/ 0 w 501"/>
                <a:gd name="T61" fmla="*/ 0 h 651"/>
                <a:gd name="T62" fmla="*/ 0 w 501"/>
                <a:gd name="T63" fmla="*/ 0 h 651"/>
                <a:gd name="T64" fmla="*/ 0 w 501"/>
                <a:gd name="T65" fmla="*/ 0 h 651"/>
                <a:gd name="T66" fmla="*/ 0 w 501"/>
                <a:gd name="T67" fmla="*/ 0 h 651"/>
                <a:gd name="T68" fmla="*/ 0 w 501"/>
                <a:gd name="T69" fmla="*/ 0 h 651"/>
                <a:gd name="T70" fmla="*/ 0 w 501"/>
                <a:gd name="T71" fmla="*/ 0 h 651"/>
                <a:gd name="T72" fmla="*/ 0 w 501"/>
                <a:gd name="T73" fmla="*/ 0 h 651"/>
                <a:gd name="T74" fmla="*/ 0 w 501"/>
                <a:gd name="T75" fmla="*/ 0 h 651"/>
                <a:gd name="T76" fmla="*/ 0 w 501"/>
                <a:gd name="T77" fmla="*/ 0 h 651"/>
                <a:gd name="T78" fmla="*/ 0 w 501"/>
                <a:gd name="T79" fmla="*/ 0 h 651"/>
                <a:gd name="T80" fmla="*/ 0 w 501"/>
                <a:gd name="T81" fmla="*/ 0 h 651"/>
                <a:gd name="T82" fmla="*/ 0 w 501"/>
                <a:gd name="T83" fmla="*/ 0 h 651"/>
                <a:gd name="T84" fmla="*/ 0 w 501"/>
                <a:gd name="T85" fmla="*/ 0 h 651"/>
                <a:gd name="T86" fmla="*/ 0 w 501"/>
                <a:gd name="T87" fmla="*/ 0 h 651"/>
                <a:gd name="T88" fmla="*/ 0 w 501"/>
                <a:gd name="T89" fmla="*/ 0 h 651"/>
                <a:gd name="T90" fmla="*/ 0 w 501"/>
                <a:gd name="T91" fmla="*/ 0 h 651"/>
                <a:gd name="T92" fmla="*/ 0 w 501"/>
                <a:gd name="T93" fmla="*/ 0 h 651"/>
                <a:gd name="T94" fmla="*/ 0 w 501"/>
                <a:gd name="T95" fmla="*/ 0 h 651"/>
                <a:gd name="T96" fmla="*/ 0 w 501"/>
                <a:gd name="T97" fmla="*/ 0 h 651"/>
                <a:gd name="T98" fmla="*/ 0 w 501"/>
                <a:gd name="T99" fmla="*/ 0 h 651"/>
                <a:gd name="T100" fmla="*/ 0 w 501"/>
                <a:gd name="T101" fmla="*/ 0 h 651"/>
                <a:gd name="T102" fmla="*/ 0 w 501"/>
                <a:gd name="T103" fmla="*/ 0 h 651"/>
                <a:gd name="T104" fmla="*/ 0 w 501"/>
                <a:gd name="T105" fmla="*/ 0 h 651"/>
                <a:gd name="T106" fmla="*/ 0 w 501"/>
                <a:gd name="T107" fmla="*/ 0 h 651"/>
                <a:gd name="T108" fmla="*/ 0 w 501"/>
                <a:gd name="T109" fmla="*/ 0 h 651"/>
                <a:gd name="T110" fmla="*/ 0 w 501"/>
                <a:gd name="T111" fmla="*/ 0 h 651"/>
                <a:gd name="T112" fmla="*/ 0 w 501"/>
                <a:gd name="T113" fmla="*/ 0 h 651"/>
                <a:gd name="T114" fmla="*/ 0 w 501"/>
                <a:gd name="T115" fmla="*/ 0 h 651"/>
                <a:gd name="T116" fmla="*/ 0 w 501"/>
                <a:gd name="T117" fmla="*/ 0 h 651"/>
                <a:gd name="T118" fmla="*/ 0 w 501"/>
                <a:gd name="T119" fmla="*/ 0 h 651"/>
                <a:gd name="T120" fmla="*/ 0 w 501"/>
                <a:gd name="T121" fmla="*/ 0 h 65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501" h="651">
                  <a:moveTo>
                    <a:pt x="397" y="270"/>
                  </a:moveTo>
                  <a:lnTo>
                    <a:pt x="396" y="246"/>
                  </a:lnTo>
                  <a:lnTo>
                    <a:pt x="395" y="223"/>
                  </a:lnTo>
                  <a:lnTo>
                    <a:pt x="392" y="204"/>
                  </a:lnTo>
                  <a:lnTo>
                    <a:pt x="389" y="187"/>
                  </a:lnTo>
                  <a:lnTo>
                    <a:pt x="385" y="171"/>
                  </a:lnTo>
                  <a:lnTo>
                    <a:pt x="381" y="157"/>
                  </a:lnTo>
                  <a:lnTo>
                    <a:pt x="374" y="144"/>
                  </a:lnTo>
                  <a:lnTo>
                    <a:pt x="368" y="132"/>
                  </a:lnTo>
                  <a:lnTo>
                    <a:pt x="359" y="119"/>
                  </a:lnTo>
                  <a:lnTo>
                    <a:pt x="349" y="109"/>
                  </a:lnTo>
                  <a:lnTo>
                    <a:pt x="336" y="100"/>
                  </a:lnTo>
                  <a:lnTo>
                    <a:pt x="322" y="91"/>
                  </a:lnTo>
                  <a:lnTo>
                    <a:pt x="307" y="85"/>
                  </a:lnTo>
                  <a:lnTo>
                    <a:pt x="291" y="81"/>
                  </a:lnTo>
                  <a:lnTo>
                    <a:pt x="274" y="77"/>
                  </a:lnTo>
                  <a:lnTo>
                    <a:pt x="256" y="76"/>
                  </a:lnTo>
                  <a:lnTo>
                    <a:pt x="239" y="77"/>
                  </a:lnTo>
                  <a:lnTo>
                    <a:pt x="224" y="79"/>
                  </a:lnTo>
                  <a:lnTo>
                    <a:pt x="209" y="84"/>
                  </a:lnTo>
                  <a:lnTo>
                    <a:pt x="196" y="89"/>
                  </a:lnTo>
                  <a:lnTo>
                    <a:pt x="184" y="96"/>
                  </a:lnTo>
                  <a:lnTo>
                    <a:pt x="172" y="104"/>
                  </a:lnTo>
                  <a:lnTo>
                    <a:pt x="161" y="114"/>
                  </a:lnTo>
                  <a:lnTo>
                    <a:pt x="153" y="124"/>
                  </a:lnTo>
                  <a:lnTo>
                    <a:pt x="144" y="137"/>
                  </a:lnTo>
                  <a:lnTo>
                    <a:pt x="136" y="152"/>
                  </a:lnTo>
                  <a:lnTo>
                    <a:pt x="130" y="168"/>
                  </a:lnTo>
                  <a:lnTo>
                    <a:pt x="125" y="186"/>
                  </a:lnTo>
                  <a:lnTo>
                    <a:pt x="119" y="204"/>
                  </a:lnTo>
                  <a:lnTo>
                    <a:pt x="116" y="225"/>
                  </a:lnTo>
                  <a:lnTo>
                    <a:pt x="114" y="247"/>
                  </a:lnTo>
                  <a:lnTo>
                    <a:pt x="113" y="270"/>
                  </a:lnTo>
                  <a:lnTo>
                    <a:pt x="397" y="270"/>
                  </a:lnTo>
                  <a:close/>
                  <a:moveTo>
                    <a:pt x="113" y="343"/>
                  </a:moveTo>
                  <a:lnTo>
                    <a:pt x="113" y="358"/>
                  </a:lnTo>
                  <a:lnTo>
                    <a:pt x="113" y="379"/>
                  </a:lnTo>
                  <a:lnTo>
                    <a:pt x="114" y="400"/>
                  </a:lnTo>
                  <a:lnTo>
                    <a:pt x="116" y="418"/>
                  </a:lnTo>
                  <a:lnTo>
                    <a:pt x="118" y="436"/>
                  </a:lnTo>
                  <a:lnTo>
                    <a:pt x="123" y="452"/>
                  </a:lnTo>
                  <a:lnTo>
                    <a:pt x="128" y="467"/>
                  </a:lnTo>
                  <a:lnTo>
                    <a:pt x="133" y="481"/>
                  </a:lnTo>
                  <a:lnTo>
                    <a:pt x="141" y="494"/>
                  </a:lnTo>
                  <a:lnTo>
                    <a:pt x="148" y="504"/>
                  </a:lnTo>
                  <a:lnTo>
                    <a:pt x="155" y="513"/>
                  </a:lnTo>
                  <a:lnTo>
                    <a:pt x="163" y="522"/>
                  </a:lnTo>
                  <a:lnTo>
                    <a:pt x="171" y="529"/>
                  </a:lnTo>
                  <a:lnTo>
                    <a:pt x="179" y="536"/>
                  </a:lnTo>
                  <a:lnTo>
                    <a:pt x="189" y="542"/>
                  </a:lnTo>
                  <a:lnTo>
                    <a:pt x="198" y="548"/>
                  </a:lnTo>
                  <a:lnTo>
                    <a:pt x="208" y="553"/>
                  </a:lnTo>
                  <a:lnTo>
                    <a:pt x="218" y="557"/>
                  </a:lnTo>
                  <a:lnTo>
                    <a:pt x="229" y="560"/>
                  </a:lnTo>
                  <a:lnTo>
                    <a:pt x="239" y="564"/>
                  </a:lnTo>
                  <a:lnTo>
                    <a:pt x="250" y="566"/>
                  </a:lnTo>
                  <a:lnTo>
                    <a:pt x="261" y="568"/>
                  </a:lnTo>
                  <a:lnTo>
                    <a:pt x="272" y="569"/>
                  </a:lnTo>
                  <a:lnTo>
                    <a:pt x="284" y="570"/>
                  </a:lnTo>
                  <a:lnTo>
                    <a:pt x="296" y="570"/>
                  </a:lnTo>
                  <a:lnTo>
                    <a:pt x="317" y="570"/>
                  </a:lnTo>
                  <a:lnTo>
                    <a:pt x="339" y="567"/>
                  </a:lnTo>
                  <a:lnTo>
                    <a:pt x="359" y="563"/>
                  </a:lnTo>
                  <a:lnTo>
                    <a:pt x="378" y="556"/>
                  </a:lnTo>
                  <a:lnTo>
                    <a:pt x="397" y="548"/>
                  </a:lnTo>
                  <a:lnTo>
                    <a:pt x="415" y="538"/>
                  </a:lnTo>
                  <a:lnTo>
                    <a:pt x="432" y="526"/>
                  </a:lnTo>
                  <a:lnTo>
                    <a:pt x="448" y="512"/>
                  </a:lnTo>
                  <a:lnTo>
                    <a:pt x="486" y="574"/>
                  </a:lnTo>
                  <a:lnTo>
                    <a:pt x="475" y="583"/>
                  </a:lnTo>
                  <a:lnTo>
                    <a:pt x="464" y="591"/>
                  </a:lnTo>
                  <a:lnTo>
                    <a:pt x="452" y="600"/>
                  </a:lnTo>
                  <a:lnTo>
                    <a:pt x="441" y="608"/>
                  </a:lnTo>
                  <a:lnTo>
                    <a:pt x="429" y="614"/>
                  </a:lnTo>
                  <a:lnTo>
                    <a:pt x="416" y="620"/>
                  </a:lnTo>
                  <a:lnTo>
                    <a:pt x="403" y="627"/>
                  </a:lnTo>
                  <a:lnTo>
                    <a:pt x="390" y="632"/>
                  </a:lnTo>
                  <a:lnTo>
                    <a:pt x="376" y="636"/>
                  </a:lnTo>
                  <a:lnTo>
                    <a:pt x="362" y="641"/>
                  </a:lnTo>
                  <a:lnTo>
                    <a:pt x="349" y="644"/>
                  </a:lnTo>
                  <a:lnTo>
                    <a:pt x="335" y="647"/>
                  </a:lnTo>
                  <a:lnTo>
                    <a:pt x="320" y="649"/>
                  </a:lnTo>
                  <a:lnTo>
                    <a:pt x="306" y="650"/>
                  </a:lnTo>
                  <a:lnTo>
                    <a:pt x="291" y="651"/>
                  </a:lnTo>
                  <a:lnTo>
                    <a:pt x="276" y="651"/>
                  </a:lnTo>
                  <a:lnTo>
                    <a:pt x="260" y="651"/>
                  </a:lnTo>
                  <a:lnTo>
                    <a:pt x="245" y="650"/>
                  </a:lnTo>
                  <a:lnTo>
                    <a:pt x="230" y="648"/>
                  </a:lnTo>
                  <a:lnTo>
                    <a:pt x="215" y="646"/>
                  </a:lnTo>
                  <a:lnTo>
                    <a:pt x="201" y="643"/>
                  </a:lnTo>
                  <a:lnTo>
                    <a:pt x="187" y="640"/>
                  </a:lnTo>
                  <a:lnTo>
                    <a:pt x="173" y="635"/>
                  </a:lnTo>
                  <a:lnTo>
                    <a:pt x="160" y="630"/>
                  </a:lnTo>
                  <a:lnTo>
                    <a:pt x="148" y="624"/>
                  </a:lnTo>
                  <a:lnTo>
                    <a:pt x="135" y="617"/>
                  </a:lnTo>
                  <a:lnTo>
                    <a:pt x="125" y="610"/>
                  </a:lnTo>
                  <a:lnTo>
                    <a:pt x="113" y="602"/>
                  </a:lnTo>
                  <a:lnTo>
                    <a:pt x="102" y="594"/>
                  </a:lnTo>
                  <a:lnTo>
                    <a:pt x="93" y="584"/>
                  </a:lnTo>
                  <a:lnTo>
                    <a:pt x="83" y="574"/>
                  </a:lnTo>
                  <a:lnTo>
                    <a:pt x="73" y="564"/>
                  </a:lnTo>
                  <a:lnTo>
                    <a:pt x="65" y="553"/>
                  </a:lnTo>
                  <a:lnTo>
                    <a:pt x="56" y="541"/>
                  </a:lnTo>
                  <a:lnTo>
                    <a:pt x="49" y="528"/>
                  </a:lnTo>
                  <a:lnTo>
                    <a:pt x="41" y="515"/>
                  </a:lnTo>
                  <a:lnTo>
                    <a:pt x="35" y="503"/>
                  </a:lnTo>
                  <a:lnTo>
                    <a:pt x="28" y="489"/>
                  </a:lnTo>
                  <a:lnTo>
                    <a:pt x="23" y="474"/>
                  </a:lnTo>
                  <a:lnTo>
                    <a:pt x="19" y="459"/>
                  </a:lnTo>
                  <a:lnTo>
                    <a:pt x="14" y="444"/>
                  </a:lnTo>
                  <a:lnTo>
                    <a:pt x="10" y="428"/>
                  </a:lnTo>
                  <a:lnTo>
                    <a:pt x="7" y="412"/>
                  </a:lnTo>
                  <a:lnTo>
                    <a:pt x="5" y="394"/>
                  </a:lnTo>
                  <a:lnTo>
                    <a:pt x="3" y="377"/>
                  </a:lnTo>
                  <a:lnTo>
                    <a:pt x="2" y="359"/>
                  </a:lnTo>
                  <a:lnTo>
                    <a:pt x="0" y="340"/>
                  </a:lnTo>
                  <a:lnTo>
                    <a:pt x="0" y="322"/>
                  </a:lnTo>
                  <a:lnTo>
                    <a:pt x="0" y="302"/>
                  </a:lnTo>
                  <a:lnTo>
                    <a:pt x="2" y="283"/>
                  </a:lnTo>
                  <a:lnTo>
                    <a:pt x="3" y="266"/>
                  </a:lnTo>
                  <a:lnTo>
                    <a:pt x="5" y="249"/>
                  </a:lnTo>
                  <a:lnTo>
                    <a:pt x="7" y="233"/>
                  </a:lnTo>
                  <a:lnTo>
                    <a:pt x="10" y="217"/>
                  </a:lnTo>
                  <a:lnTo>
                    <a:pt x="13" y="203"/>
                  </a:lnTo>
                  <a:lnTo>
                    <a:pt x="18" y="189"/>
                  </a:lnTo>
                  <a:lnTo>
                    <a:pt x="22" y="175"/>
                  </a:lnTo>
                  <a:lnTo>
                    <a:pt x="27" y="162"/>
                  </a:lnTo>
                  <a:lnTo>
                    <a:pt x="34" y="148"/>
                  </a:lnTo>
                  <a:lnTo>
                    <a:pt x="41" y="135"/>
                  </a:lnTo>
                  <a:lnTo>
                    <a:pt x="49" y="123"/>
                  </a:lnTo>
                  <a:lnTo>
                    <a:pt x="56" y="111"/>
                  </a:lnTo>
                  <a:lnTo>
                    <a:pt x="66" y="99"/>
                  </a:lnTo>
                  <a:lnTo>
                    <a:pt x="75" y="87"/>
                  </a:lnTo>
                  <a:lnTo>
                    <a:pt x="84" y="76"/>
                  </a:lnTo>
                  <a:lnTo>
                    <a:pt x="94" y="67"/>
                  </a:lnTo>
                  <a:lnTo>
                    <a:pt x="104" y="57"/>
                  </a:lnTo>
                  <a:lnTo>
                    <a:pt x="114" y="48"/>
                  </a:lnTo>
                  <a:lnTo>
                    <a:pt x="125" y="41"/>
                  </a:lnTo>
                  <a:lnTo>
                    <a:pt x="135" y="34"/>
                  </a:lnTo>
                  <a:lnTo>
                    <a:pt x="147" y="28"/>
                  </a:lnTo>
                  <a:lnTo>
                    <a:pt x="158" y="22"/>
                  </a:lnTo>
                  <a:lnTo>
                    <a:pt x="170" y="17"/>
                  </a:lnTo>
                  <a:lnTo>
                    <a:pt x="183" y="13"/>
                  </a:lnTo>
                  <a:lnTo>
                    <a:pt x="194" y="9"/>
                  </a:lnTo>
                  <a:lnTo>
                    <a:pt x="207" y="6"/>
                  </a:lnTo>
                  <a:lnTo>
                    <a:pt x="220" y="3"/>
                  </a:lnTo>
                  <a:lnTo>
                    <a:pt x="234" y="2"/>
                  </a:lnTo>
                  <a:lnTo>
                    <a:pt x="247" y="1"/>
                  </a:lnTo>
                  <a:lnTo>
                    <a:pt x="261" y="0"/>
                  </a:lnTo>
                  <a:lnTo>
                    <a:pt x="274" y="0"/>
                  </a:lnTo>
                  <a:lnTo>
                    <a:pt x="286" y="1"/>
                  </a:lnTo>
                  <a:lnTo>
                    <a:pt x="298" y="2"/>
                  </a:lnTo>
                  <a:lnTo>
                    <a:pt x="310" y="5"/>
                  </a:lnTo>
                  <a:lnTo>
                    <a:pt x="322" y="7"/>
                  </a:lnTo>
                  <a:lnTo>
                    <a:pt x="334" y="10"/>
                  </a:lnTo>
                  <a:lnTo>
                    <a:pt x="344" y="13"/>
                  </a:lnTo>
                  <a:lnTo>
                    <a:pt x="355" y="17"/>
                  </a:lnTo>
                  <a:lnTo>
                    <a:pt x="366" y="22"/>
                  </a:lnTo>
                  <a:lnTo>
                    <a:pt x="375" y="27"/>
                  </a:lnTo>
                  <a:lnTo>
                    <a:pt x="385" y="32"/>
                  </a:lnTo>
                  <a:lnTo>
                    <a:pt x="395" y="39"/>
                  </a:lnTo>
                  <a:lnTo>
                    <a:pt x="403" y="45"/>
                  </a:lnTo>
                  <a:lnTo>
                    <a:pt x="413" y="52"/>
                  </a:lnTo>
                  <a:lnTo>
                    <a:pt x="421" y="60"/>
                  </a:lnTo>
                  <a:lnTo>
                    <a:pt x="430" y="68"/>
                  </a:lnTo>
                  <a:lnTo>
                    <a:pt x="438" y="78"/>
                  </a:lnTo>
                  <a:lnTo>
                    <a:pt x="448" y="89"/>
                  </a:lnTo>
                  <a:lnTo>
                    <a:pt x="456" y="100"/>
                  </a:lnTo>
                  <a:lnTo>
                    <a:pt x="463" y="112"/>
                  </a:lnTo>
                  <a:lnTo>
                    <a:pt x="470" y="123"/>
                  </a:lnTo>
                  <a:lnTo>
                    <a:pt x="475" y="136"/>
                  </a:lnTo>
                  <a:lnTo>
                    <a:pt x="480" y="149"/>
                  </a:lnTo>
                  <a:lnTo>
                    <a:pt x="485" y="164"/>
                  </a:lnTo>
                  <a:lnTo>
                    <a:pt x="489" y="179"/>
                  </a:lnTo>
                  <a:lnTo>
                    <a:pt x="492" y="196"/>
                  </a:lnTo>
                  <a:lnTo>
                    <a:pt x="494" y="214"/>
                  </a:lnTo>
                  <a:lnTo>
                    <a:pt x="496" y="234"/>
                  </a:lnTo>
                  <a:lnTo>
                    <a:pt x="498" y="255"/>
                  </a:lnTo>
                  <a:lnTo>
                    <a:pt x="499" y="278"/>
                  </a:lnTo>
                  <a:lnTo>
                    <a:pt x="501" y="302"/>
                  </a:lnTo>
                  <a:lnTo>
                    <a:pt x="501" y="330"/>
                  </a:lnTo>
                  <a:lnTo>
                    <a:pt x="501" y="343"/>
                  </a:lnTo>
                  <a:lnTo>
                    <a:pt x="113" y="343"/>
                  </a:lnTo>
                  <a:close/>
                </a:path>
              </a:pathLst>
            </a:custGeom>
            <a:solidFill>
              <a:srgbClr val="668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51">
              <a:extLst>
                <a:ext uri="{FF2B5EF4-FFF2-40B4-BE49-F238E27FC236}">
                  <a16:creationId xmlns:a16="http://schemas.microsoft.com/office/drawing/2014/main" id="{75D1344E-CC1D-C9B0-AD98-0FBD979CC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" y="2137"/>
              <a:ext cx="25" cy="49"/>
            </a:xfrm>
            <a:custGeom>
              <a:avLst/>
              <a:gdLst>
                <a:gd name="T0" fmla="*/ 0 w 326"/>
                <a:gd name="T1" fmla="*/ 0 h 640"/>
                <a:gd name="T2" fmla="*/ 0 w 326"/>
                <a:gd name="T3" fmla="*/ 0 h 640"/>
                <a:gd name="T4" fmla="*/ 0 w 326"/>
                <a:gd name="T5" fmla="*/ 0 h 640"/>
                <a:gd name="T6" fmla="*/ 0 w 326"/>
                <a:gd name="T7" fmla="*/ 0 h 640"/>
                <a:gd name="T8" fmla="*/ 0 w 326"/>
                <a:gd name="T9" fmla="*/ 0 h 640"/>
                <a:gd name="T10" fmla="*/ 0 w 326"/>
                <a:gd name="T11" fmla="*/ 0 h 640"/>
                <a:gd name="T12" fmla="*/ 0 w 326"/>
                <a:gd name="T13" fmla="*/ 0 h 640"/>
                <a:gd name="T14" fmla="*/ 0 w 326"/>
                <a:gd name="T15" fmla="*/ 0 h 640"/>
                <a:gd name="T16" fmla="*/ 0 w 326"/>
                <a:gd name="T17" fmla="*/ 0 h 640"/>
                <a:gd name="T18" fmla="*/ 0 w 326"/>
                <a:gd name="T19" fmla="*/ 0 h 640"/>
                <a:gd name="T20" fmla="*/ 0 w 326"/>
                <a:gd name="T21" fmla="*/ 0 h 640"/>
                <a:gd name="T22" fmla="*/ 0 w 326"/>
                <a:gd name="T23" fmla="*/ 0 h 640"/>
                <a:gd name="T24" fmla="*/ 0 w 326"/>
                <a:gd name="T25" fmla="*/ 0 h 640"/>
                <a:gd name="T26" fmla="*/ 0 w 326"/>
                <a:gd name="T27" fmla="*/ 0 h 640"/>
                <a:gd name="T28" fmla="*/ 0 w 326"/>
                <a:gd name="T29" fmla="*/ 0 h 640"/>
                <a:gd name="T30" fmla="*/ 0 w 326"/>
                <a:gd name="T31" fmla="*/ 0 h 640"/>
                <a:gd name="T32" fmla="*/ 0 w 326"/>
                <a:gd name="T33" fmla="*/ 0 h 640"/>
                <a:gd name="T34" fmla="*/ 0 w 326"/>
                <a:gd name="T35" fmla="*/ 0 h 640"/>
                <a:gd name="T36" fmla="*/ 0 w 326"/>
                <a:gd name="T37" fmla="*/ 0 h 640"/>
                <a:gd name="T38" fmla="*/ 0 w 326"/>
                <a:gd name="T39" fmla="*/ 0 h 640"/>
                <a:gd name="T40" fmla="*/ 0 w 326"/>
                <a:gd name="T41" fmla="*/ 0 h 640"/>
                <a:gd name="T42" fmla="*/ 0 w 326"/>
                <a:gd name="T43" fmla="*/ 0 h 640"/>
                <a:gd name="T44" fmla="*/ 0 w 326"/>
                <a:gd name="T45" fmla="*/ 0 h 640"/>
                <a:gd name="T46" fmla="*/ 0 w 326"/>
                <a:gd name="T47" fmla="*/ 0 h 640"/>
                <a:gd name="T48" fmla="*/ 0 w 326"/>
                <a:gd name="T49" fmla="*/ 0 h 640"/>
                <a:gd name="T50" fmla="*/ 0 w 326"/>
                <a:gd name="T51" fmla="*/ 0 h 640"/>
                <a:gd name="T52" fmla="*/ 0 w 326"/>
                <a:gd name="T53" fmla="*/ 0 h 640"/>
                <a:gd name="T54" fmla="*/ 0 w 326"/>
                <a:gd name="T55" fmla="*/ 0 h 640"/>
                <a:gd name="T56" fmla="*/ 0 w 326"/>
                <a:gd name="T57" fmla="*/ 0 h 640"/>
                <a:gd name="T58" fmla="*/ 0 w 326"/>
                <a:gd name="T59" fmla="*/ 0 h 640"/>
                <a:gd name="T60" fmla="*/ 0 w 326"/>
                <a:gd name="T61" fmla="*/ 0 h 640"/>
                <a:gd name="T62" fmla="*/ 0 w 326"/>
                <a:gd name="T63" fmla="*/ 0 h 64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26" h="640">
                  <a:moveTo>
                    <a:pt x="285" y="113"/>
                  </a:moveTo>
                  <a:lnTo>
                    <a:pt x="279" y="110"/>
                  </a:lnTo>
                  <a:lnTo>
                    <a:pt x="272" y="108"/>
                  </a:lnTo>
                  <a:lnTo>
                    <a:pt x="266" y="107"/>
                  </a:lnTo>
                  <a:lnTo>
                    <a:pt x="258" y="107"/>
                  </a:lnTo>
                  <a:lnTo>
                    <a:pt x="243" y="108"/>
                  </a:lnTo>
                  <a:lnTo>
                    <a:pt x="229" y="110"/>
                  </a:lnTo>
                  <a:lnTo>
                    <a:pt x="215" y="114"/>
                  </a:lnTo>
                  <a:lnTo>
                    <a:pt x="203" y="119"/>
                  </a:lnTo>
                  <a:lnTo>
                    <a:pt x="190" y="124"/>
                  </a:lnTo>
                  <a:lnTo>
                    <a:pt x="178" y="133"/>
                  </a:lnTo>
                  <a:lnTo>
                    <a:pt x="166" y="141"/>
                  </a:lnTo>
                  <a:lnTo>
                    <a:pt x="154" y="152"/>
                  </a:lnTo>
                  <a:lnTo>
                    <a:pt x="145" y="163"/>
                  </a:lnTo>
                  <a:lnTo>
                    <a:pt x="136" y="173"/>
                  </a:lnTo>
                  <a:lnTo>
                    <a:pt x="131" y="183"/>
                  </a:lnTo>
                  <a:lnTo>
                    <a:pt x="125" y="193"/>
                  </a:lnTo>
                  <a:lnTo>
                    <a:pt x="122" y="204"/>
                  </a:lnTo>
                  <a:lnTo>
                    <a:pt x="120" y="216"/>
                  </a:lnTo>
                  <a:lnTo>
                    <a:pt x="119" y="233"/>
                  </a:lnTo>
                  <a:lnTo>
                    <a:pt x="118" y="251"/>
                  </a:lnTo>
                  <a:lnTo>
                    <a:pt x="118" y="640"/>
                  </a:lnTo>
                  <a:lnTo>
                    <a:pt x="20" y="640"/>
                  </a:lnTo>
                  <a:lnTo>
                    <a:pt x="20" y="161"/>
                  </a:lnTo>
                  <a:lnTo>
                    <a:pt x="20" y="144"/>
                  </a:lnTo>
                  <a:lnTo>
                    <a:pt x="19" y="126"/>
                  </a:lnTo>
                  <a:lnTo>
                    <a:pt x="18" y="110"/>
                  </a:lnTo>
                  <a:lnTo>
                    <a:pt x="15" y="93"/>
                  </a:lnTo>
                  <a:lnTo>
                    <a:pt x="13" y="77"/>
                  </a:lnTo>
                  <a:lnTo>
                    <a:pt x="9" y="61"/>
                  </a:lnTo>
                  <a:lnTo>
                    <a:pt x="4" y="45"/>
                  </a:lnTo>
                  <a:lnTo>
                    <a:pt x="0" y="29"/>
                  </a:lnTo>
                  <a:lnTo>
                    <a:pt x="97" y="2"/>
                  </a:lnTo>
                  <a:lnTo>
                    <a:pt x="100" y="7"/>
                  </a:lnTo>
                  <a:lnTo>
                    <a:pt x="103" y="17"/>
                  </a:lnTo>
                  <a:lnTo>
                    <a:pt x="106" y="24"/>
                  </a:lnTo>
                  <a:lnTo>
                    <a:pt x="108" y="32"/>
                  </a:lnTo>
                  <a:lnTo>
                    <a:pt x="110" y="43"/>
                  </a:lnTo>
                  <a:lnTo>
                    <a:pt x="114" y="55"/>
                  </a:lnTo>
                  <a:lnTo>
                    <a:pt x="116" y="66"/>
                  </a:lnTo>
                  <a:lnTo>
                    <a:pt x="117" y="78"/>
                  </a:lnTo>
                  <a:lnTo>
                    <a:pt x="117" y="91"/>
                  </a:lnTo>
                  <a:lnTo>
                    <a:pt x="117" y="104"/>
                  </a:lnTo>
                  <a:lnTo>
                    <a:pt x="125" y="92"/>
                  </a:lnTo>
                  <a:lnTo>
                    <a:pt x="135" y="81"/>
                  </a:lnTo>
                  <a:lnTo>
                    <a:pt x="144" y="71"/>
                  </a:lnTo>
                  <a:lnTo>
                    <a:pt x="154" y="61"/>
                  </a:lnTo>
                  <a:lnTo>
                    <a:pt x="164" y="51"/>
                  </a:lnTo>
                  <a:lnTo>
                    <a:pt x="175" y="43"/>
                  </a:lnTo>
                  <a:lnTo>
                    <a:pt x="186" y="35"/>
                  </a:lnTo>
                  <a:lnTo>
                    <a:pt x="197" y="28"/>
                  </a:lnTo>
                  <a:lnTo>
                    <a:pt x="209" y="21"/>
                  </a:lnTo>
                  <a:lnTo>
                    <a:pt x="221" y="16"/>
                  </a:lnTo>
                  <a:lnTo>
                    <a:pt x="233" y="11"/>
                  </a:lnTo>
                  <a:lnTo>
                    <a:pt x="244" y="7"/>
                  </a:lnTo>
                  <a:lnTo>
                    <a:pt x="256" y="4"/>
                  </a:lnTo>
                  <a:lnTo>
                    <a:pt x="268" y="2"/>
                  </a:lnTo>
                  <a:lnTo>
                    <a:pt x="280" y="0"/>
                  </a:lnTo>
                  <a:lnTo>
                    <a:pt x="291" y="0"/>
                  </a:lnTo>
                  <a:lnTo>
                    <a:pt x="299" y="0"/>
                  </a:lnTo>
                  <a:lnTo>
                    <a:pt x="306" y="1"/>
                  </a:lnTo>
                  <a:lnTo>
                    <a:pt x="315" y="3"/>
                  </a:lnTo>
                  <a:lnTo>
                    <a:pt x="326" y="7"/>
                  </a:lnTo>
                  <a:lnTo>
                    <a:pt x="285" y="113"/>
                  </a:lnTo>
                  <a:close/>
                </a:path>
              </a:pathLst>
            </a:custGeom>
            <a:solidFill>
              <a:srgbClr val="668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52">
              <a:extLst>
                <a:ext uri="{FF2B5EF4-FFF2-40B4-BE49-F238E27FC236}">
                  <a16:creationId xmlns:a16="http://schemas.microsoft.com/office/drawing/2014/main" id="{5E288882-2C76-53AF-9D7E-EA24BC981A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94" y="2137"/>
              <a:ext cx="45" cy="67"/>
            </a:xfrm>
            <a:custGeom>
              <a:avLst/>
              <a:gdLst>
                <a:gd name="T0" fmla="*/ 0 w 579"/>
                <a:gd name="T1" fmla="*/ 0 h 865"/>
                <a:gd name="T2" fmla="*/ 0 w 579"/>
                <a:gd name="T3" fmla="*/ 0 h 865"/>
                <a:gd name="T4" fmla="*/ 0 w 579"/>
                <a:gd name="T5" fmla="*/ 0 h 865"/>
                <a:gd name="T6" fmla="*/ 0 w 579"/>
                <a:gd name="T7" fmla="*/ 0 h 865"/>
                <a:gd name="T8" fmla="*/ 0 w 579"/>
                <a:gd name="T9" fmla="*/ 0 h 865"/>
                <a:gd name="T10" fmla="*/ 0 w 579"/>
                <a:gd name="T11" fmla="*/ 0 h 865"/>
                <a:gd name="T12" fmla="*/ 0 w 579"/>
                <a:gd name="T13" fmla="*/ 0 h 865"/>
                <a:gd name="T14" fmla="*/ 0 w 579"/>
                <a:gd name="T15" fmla="*/ 0 h 865"/>
                <a:gd name="T16" fmla="*/ 0 w 579"/>
                <a:gd name="T17" fmla="*/ 0 h 865"/>
                <a:gd name="T18" fmla="*/ 0 w 579"/>
                <a:gd name="T19" fmla="*/ 0 h 865"/>
                <a:gd name="T20" fmla="*/ 0 w 579"/>
                <a:gd name="T21" fmla="*/ 0 h 865"/>
                <a:gd name="T22" fmla="*/ 0 w 579"/>
                <a:gd name="T23" fmla="*/ 0 h 865"/>
                <a:gd name="T24" fmla="*/ 0 w 579"/>
                <a:gd name="T25" fmla="*/ 0 h 865"/>
                <a:gd name="T26" fmla="*/ 0 w 579"/>
                <a:gd name="T27" fmla="*/ 0 h 865"/>
                <a:gd name="T28" fmla="*/ 0 w 579"/>
                <a:gd name="T29" fmla="*/ 0 h 865"/>
                <a:gd name="T30" fmla="*/ 0 w 579"/>
                <a:gd name="T31" fmla="*/ 0 h 865"/>
                <a:gd name="T32" fmla="*/ 0 w 579"/>
                <a:gd name="T33" fmla="*/ 0 h 865"/>
                <a:gd name="T34" fmla="*/ 0 w 579"/>
                <a:gd name="T35" fmla="*/ 0 h 865"/>
                <a:gd name="T36" fmla="*/ 0 w 579"/>
                <a:gd name="T37" fmla="*/ 0 h 865"/>
                <a:gd name="T38" fmla="*/ 0 w 579"/>
                <a:gd name="T39" fmla="*/ 0 h 865"/>
                <a:gd name="T40" fmla="*/ 0 w 579"/>
                <a:gd name="T41" fmla="*/ 0 h 865"/>
                <a:gd name="T42" fmla="*/ 0 w 579"/>
                <a:gd name="T43" fmla="*/ 0 h 865"/>
                <a:gd name="T44" fmla="*/ 0 w 579"/>
                <a:gd name="T45" fmla="*/ 0 h 865"/>
                <a:gd name="T46" fmla="*/ 0 w 579"/>
                <a:gd name="T47" fmla="*/ 0 h 865"/>
                <a:gd name="T48" fmla="*/ 0 w 579"/>
                <a:gd name="T49" fmla="*/ 0 h 865"/>
                <a:gd name="T50" fmla="*/ 0 w 579"/>
                <a:gd name="T51" fmla="*/ 0 h 865"/>
                <a:gd name="T52" fmla="*/ 0 w 579"/>
                <a:gd name="T53" fmla="*/ 0 h 865"/>
                <a:gd name="T54" fmla="*/ 0 w 579"/>
                <a:gd name="T55" fmla="*/ 0 h 865"/>
                <a:gd name="T56" fmla="*/ 0 w 579"/>
                <a:gd name="T57" fmla="*/ 0 h 865"/>
                <a:gd name="T58" fmla="*/ 0 w 579"/>
                <a:gd name="T59" fmla="*/ 0 h 865"/>
                <a:gd name="T60" fmla="*/ 0 w 579"/>
                <a:gd name="T61" fmla="*/ 0 h 865"/>
                <a:gd name="T62" fmla="*/ 0 w 579"/>
                <a:gd name="T63" fmla="*/ 0 h 865"/>
                <a:gd name="T64" fmla="*/ 0 w 579"/>
                <a:gd name="T65" fmla="*/ 0 h 865"/>
                <a:gd name="T66" fmla="*/ 0 w 579"/>
                <a:gd name="T67" fmla="*/ 0 h 865"/>
                <a:gd name="T68" fmla="*/ 0 w 579"/>
                <a:gd name="T69" fmla="*/ 0 h 865"/>
                <a:gd name="T70" fmla="*/ 0 w 579"/>
                <a:gd name="T71" fmla="*/ 0 h 865"/>
                <a:gd name="T72" fmla="*/ 0 w 579"/>
                <a:gd name="T73" fmla="*/ 0 h 865"/>
                <a:gd name="T74" fmla="*/ 0 w 579"/>
                <a:gd name="T75" fmla="*/ 0 h 865"/>
                <a:gd name="T76" fmla="*/ 0 w 579"/>
                <a:gd name="T77" fmla="*/ 0 h 865"/>
                <a:gd name="T78" fmla="*/ 0 w 579"/>
                <a:gd name="T79" fmla="*/ 0 h 865"/>
                <a:gd name="T80" fmla="*/ 0 w 579"/>
                <a:gd name="T81" fmla="*/ 0 h 865"/>
                <a:gd name="T82" fmla="*/ 0 w 579"/>
                <a:gd name="T83" fmla="*/ 0 h 865"/>
                <a:gd name="T84" fmla="*/ 0 w 579"/>
                <a:gd name="T85" fmla="*/ 0 h 865"/>
                <a:gd name="T86" fmla="*/ 0 w 579"/>
                <a:gd name="T87" fmla="*/ 0 h 865"/>
                <a:gd name="T88" fmla="*/ 0 w 579"/>
                <a:gd name="T89" fmla="*/ 0 h 865"/>
                <a:gd name="T90" fmla="*/ 0 w 579"/>
                <a:gd name="T91" fmla="*/ 0 h 865"/>
                <a:gd name="T92" fmla="*/ 0 w 579"/>
                <a:gd name="T93" fmla="*/ 0 h 865"/>
                <a:gd name="T94" fmla="*/ 0 w 579"/>
                <a:gd name="T95" fmla="*/ 0 h 865"/>
                <a:gd name="T96" fmla="*/ 0 w 579"/>
                <a:gd name="T97" fmla="*/ 0 h 865"/>
                <a:gd name="T98" fmla="*/ 0 w 579"/>
                <a:gd name="T99" fmla="*/ 0 h 865"/>
                <a:gd name="T100" fmla="*/ 0 w 579"/>
                <a:gd name="T101" fmla="*/ 0 h 865"/>
                <a:gd name="T102" fmla="*/ 0 w 579"/>
                <a:gd name="T103" fmla="*/ 0 h 865"/>
                <a:gd name="T104" fmla="*/ 0 w 579"/>
                <a:gd name="T105" fmla="*/ 0 h 865"/>
                <a:gd name="T106" fmla="*/ 0 w 579"/>
                <a:gd name="T107" fmla="*/ 0 h 865"/>
                <a:gd name="T108" fmla="*/ 0 w 579"/>
                <a:gd name="T109" fmla="*/ 0 h 865"/>
                <a:gd name="T110" fmla="*/ 0 w 579"/>
                <a:gd name="T111" fmla="*/ 0 h 865"/>
                <a:gd name="T112" fmla="*/ 0 w 579"/>
                <a:gd name="T113" fmla="*/ 0 h 865"/>
                <a:gd name="T114" fmla="*/ 0 w 579"/>
                <a:gd name="T115" fmla="*/ 0 h 865"/>
                <a:gd name="T116" fmla="*/ 0 w 579"/>
                <a:gd name="T117" fmla="*/ 0 h 865"/>
                <a:gd name="T118" fmla="*/ 0 w 579"/>
                <a:gd name="T119" fmla="*/ 0 h 86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79" h="865">
                  <a:moveTo>
                    <a:pt x="355" y="204"/>
                  </a:moveTo>
                  <a:lnTo>
                    <a:pt x="355" y="188"/>
                  </a:lnTo>
                  <a:lnTo>
                    <a:pt x="354" y="174"/>
                  </a:lnTo>
                  <a:lnTo>
                    <a:pt x="352" y="161"/>
                  </a:lnTo>
                  <a:lnTo>
                    <a:pt x="349" y="148"/>
                  </a:lnTo>
                  <a:lnTo>
                    <a:pt x="346" y="138"/>
                  </a:lnTo>
                  <a:lnTo>
                    <a:pt x="341" y="127"/>
                  </a:lnTo>
                  <a:lnTo>
                    <a:pt x="336" y="117"/>
                  </a:lnTo>
                  <a:lnTo>
                    <a:pt x="329" y="110"/>
                  </a:lnTo>
                  <a:lnTo>
                    <a:pt x="322" y="102"/>
                  </a:lnTo>
                  <a:lnTo>
                    <a:pt x="314" y="96"/>
                  </a:lnTo>
                  <a:lnTo>
                    <a:pt x="305" y="91"/>
                  </a:lnTo>
                  <a:lnTo>
                    <a:pt x="294" y="86"/>
                  </a:lnTo>
                  <a:lnTo>
                    <a:pt x="282" y="83"/>
                  </a:lnTo>
                  <a:lnTo>
                    <a:pt x="270" y="81"/>
                  </a:lnTo>
                  <a:lnTo>
                    <a:pt x="256" y="80"/>
                  </a:lnTo>
                  <a:lnTo>
                    <a:pt x="241" y="79"/>
                  </a:lnTo>
                  <a:lnTo>
                    <a:pt x="227" y="80"/>
                  </a:lnTo>
                  <a:lnTo>
                    <a:pt x="214" y="81"/>
                  </a:lnTo>
                  <a:lnTo>
                    <a:pt x="201" y="83"/>
                  </a:lnTo>
                  <a:lnTo>
                    <a:pt x="189" y="87"/>
                  </a:lnTo>
                  <a:lnTo>
                    <a:pt x="178" y="92"/>
                  </a:lnTo>
                  <a:lnTo>
                    <a:pt x="169" y="97"/>
                  </a:lnTo>
                  <a:lnTo>
                    <a:pt x="160" y="103"/>
                  </a:lnTo>
                  <a:lnTo>
                    <a:pt x="153" y="111"/>
                  </a:lnTo>
                  <a:lnTo>
                    <a:pt x="146" y="119"/>
                  </a:lnTo>
                  <a:lnTo>
                    <a:pt x="140" y="129"/>
                  </a:lnTo>
                  <a:lnTo>
                    <a:pt x="135" y="140"/>
                  </a:lnTo>
                  <a:lnTo>
                    <a:pt x="131" y="152"/>
                  </a:lnTo>
                  <a:lnTo>
                    <a:pt x="128" y="163"/>
                  </a:lnTo>
                  <a:lnTo>
                    <a:pt x="125" y="177"/>
                  </a:lnTo>
                  <a:lnTo>
                    <a:pt x="124" y="192"/>
                  </a:lnTo>
                  <a:lnTo>
                    <a:pt x="124" y="207"/>
                  </a:lnTo>
                  <a:lnTo>
                    <a:pt x="124" y="222"/>
                  </a:lnTo>
                  <a:lnTo>
                    <a:pt x="125" y="236"/>
                  </a:lnTo>
                  <a:lnTo>
                    <a:pt x="128" y="249"/>
                  </a:lnTo>
                  <a:lnTo>
                    <a:pt x="131" y="261"/>
                  </a:lnTo>
                  <a:lnTo>
                    <a:pt x="136" y="272"/>
                  </a:lnTo>
                  <a:lnTo>
                    <a:pt x="140" y="281"/>
                  </a:lnTo>
                  <a:lnTo>
                    <a:pt x="146" y="291"/>
                  </a:lnTo>
                  <a:lnTo>
                    <a:pt x="154" y="299"/>
                  </a:lnTo>
                  <a:lnTo>
                    <a:pt x="161" y="307"/>
                  </a:lnTo>
                  <a:lnTo>
                    <a:pt x="170" y="313"/>
                  </a:lnTo>
                  <a:lnTo>
                    <a:pt x="181" y="319"/>
                  </a:lnTo>
                  <a:lnTo>
                    <a:pt x="191" y="323"/>
                  </a:lnTo>
                  <a:lnTo>
                    <a:pt x="203" y="326"/>
                  </a:lnTo>
                  <a:lnTo>
                    <a:pt x="215" y="329"/>
                  </a:lnTo>
                  <a:lnTo>
                    <a:pt x="229" y="330"/>
                  </a:lnTo>
                  <a:lnTo>
                    <a:pt x="244" y="332"/>
                  </a:lnTo>
                  <a:lnTo>
                    <a:pt x="257" y="330"/>
                  </a:lnTo>
                  <a:lnTo>
                    <a:pt x="270" y="329"/>
                  </a:lnTo>
                  <a:lnTo>
                    <a:pt x="281" y="326"/>
                  </a:lnTo>
                  <a:lnTo>
                    <a:pt x="292" y="323"/>
                  </a:lnTo>
                  <a:lnTo>
                    <a:pt x="303" y="319"/>
                  </a:lnTo>
                  <a:lnTo>
                    <a:pt x="311" y="313"/>
                  </a:lnTo>
                  <a:lnTo>
                    <a:pt x="320" y="307"/>
                  </a:lnTo>
                  <a:lnTo>
                    <a:pt x="327" y="299"/>
                  </a:lnTo>
                  <a:lnTo>
                    <a:pt x="334" y="291"/>
                  </a:lnTo>
                  <a:lnTo>
                    <a:pt x="340" y="281"/>
                  </a:lnTo>
                  <a:lnTo>
                    <a:pt x="344" y="271"/>
                  </a:lnTo>
                  <a:lnTo>
                    <a:pt x="349" y="260"/>
                  </a:lnTo>
                  <a:lnTo>
                    <a:pt x="352" y="247"/>
                  </a:lnTo>
                  <a:lnTo>
                    <a:pt x="354" y="234"/>
                  </a:lnTo>
                  <a:lnTo>
                    <a:pt x="355" y="219"/>
                  </a:lnTo>
                  <a:lnTo>
                    <a:pt x="355" y="204"/>
                  </a:lnTo>
                  <a:close/>
                  <a:moveTo>
                    <a:pt x="579" y="67"/>
                  </a:moveTo>
                  <a:lnTo>
                    <a:pt x="565" y="77"/>
                  </a:lnTo>
                  <a:lnTo>
                    <a:pt x="551" y="84"/>
                  </a:lnTo>
                  <a:lnTo>
                    <a:pt x="538" y="91"/>
                  </a:lnTo>
                  <a:lnTo>
                    <a:pt x="527" y="96"/>
                  </a:lnTo>
                  <a:lnTo>
                    <a:pt x="515" y="99"/>
                  </a:lnTo>
                  <a:lnTo>
                    <a:pt x="502" y="102"/>
                  </a:lnTo>
                  <a:lnTo>
                    <a:pt x="488" y="103"/>
                  </a:lnTo>
                  <a:lnTo>
                    <a:pt x="474" y="104"/>
                  </a:lnTo>
                  <a:lnTo>
                    <a:pt x="461" y="103"/>
                  </a:lnTo>
                  <a:lnTo>
                    <a:pt x="450" y="102"/>
                  </a:lnTo>
                  <a:lnTo>
                    <a:pt x="441" y="100"/>
                  </a:lnTo>
                  <a:lnTo>
                    <a:pt x="432" y="97"/>
                  </a:lnTo>
                  <a:lnTo>
                    <a:pt x="441" y="109"/>
                  </a:lnTo>
                  <a:lnTo>
                    <a:pt x="448" y="121"/>
                  </a:lnTo>
                  <a:lnTo>
                    <a:pt x="455" y="133"/>
                  </a:lnTo>
                  <a:lnTo>
                    <a:pt x="460" y="146"/>
                  </a:lnTo>
                  <a:lnTo>
                    <a:pt x="464" y="160"/>
                  </a:lnTo>
                  <a:lnTo>
                    <a:pt x="467" y="174"/>
                  </a:lnTo>
                  <a:lnTo>
                    <a:pt x="469" y="188"/>
                  </a:lnTo>
                  <a:lnTo>
                    <a:pt x="469" y="203"/>
                  </a:lnTo>
                  <a:lnTo>
                    <a:pt x="469" y="216"/>
                  </a:lnTo>
                  <a:lnTo>
                    <a:pt x="468" y="229"/>
                  </a:lnTo>
                  <a:lnTo>
                    <a:pt x="465" y="241"/>
                  </a:lnTo>
                  <a:lnTo>
                    <a:pt x="463" y="253"/>
                  </a:lnTo>
                  <a:lnTo>
                    <a:pt x="460" y="265"/>
                  </a:lnTo>
                  <a:lnTo>
                    <a:pt x="456" y="277"/>
                  </a:lnTo>
                  <a:lnTo>
                    <a:pt x="450" y="289"/>
                  </a:lnTo>
                  <a:lnTo>
                    <a:pt x="445" y="300"/>
                  </a:lnTo>
                  <a:lnTo>
                    <a:pt x="439" y="311"/>
                  </a:lnTo>
                  <a:lnTo>
                    <a:pt x="431" y="322"/>
                  </a:lnTo>
                  <a:lnTo>
                    <a:pt x="424" y="333"/>
                  </a:lnTo>
                  <a:lnTo>
                    <a:pt x="415" y="341"/>
                  </a:lnTo>
                  <a:lnTo>
                    <a:pt x="407" y="351"/>
                  </a:lnTo>
                  <a:lnTo>
                    <a:pt x="397" y="358"/>
                  </a:lnTo>
                  <a:lnTo>
                    <a:pt x="387" y="366"/>
                  </a:lnTo>
                  <a:lnTo>
                    <a:pt x="377" y="373"/>
                  </a:lnTo>
                  <a:lnTo>
                    <a:pt x="365" y="381"/>
                  </a:lnTo>
                  <a:lnTo>
                    <a:pt x="352" y="386"/>
                  </a:lnTo>
                  <a:lnTo>
                    <a:pt x="338" y="392"/>
                  </a:lnTo>
                  <a:lnTo>
                    <a:pt x="324" y="395"/>
                  </a:lnTo>
                  <a:lnTo>
                    <a:pt x="309" y="397"/>
                  </a:lnTo>
                  <a:lnTo>
                    <a:pt x="293" y="399"/>
                  </a:lnTo>
                  <a:lnTo>
                    <a:pt x="277" y="400"/>
                  </a:lnTo>
                  <a:lnTo>
                    <a:pt x="261" y="401"/>
                  </a:lnTo>
                  <a:lnTo>
                    <a:pt x="231" y="412"/>
                  </a:lnTo>
                  <a:lnTo>
                    <a:pt x="207" y="422"/>
                  </a:lnTo>
                  <a:lnTo>
                    <a:pt x="187" y="431"/>
                  </a:lnTo>
                  <a:lnTo>
                    <a:pt x="173" y="440"/>
                  </a:lnTo>
                  <a:lnTo>
                    <a:pt x="162" y="448"/>
                  </a:lnTo>
                  <a:lnTo>
                    <a:pt x="155" y="457"/>
                  </a:lnTo>
                  <a:lnTo>
                    <a:pt x="152" y="461"/>
                  </a:lnTo>
                  <a:lnTo>
                    <a:pt x="150" y="465"/>
                  </a:lnTo>
                  <a:lnTo>
                    <a:pt x="149" y="470"/>
                  </a:lnTo>
                  <a:lnTo>
                    <a:pt x="149" y="473"/>
                  </a:lnTo>
                  <a:lnTo>
                    <a:pt x="150" y="480"/>
                  </a:lnTo>
                  <a:lnTo>
                    <a:pt x="152" y="487"/>
                  </a:lnTo>
                  <a:lnTo>
                    <a:pt x="156" y="491"/>
                  </a:lnTo>
                  <a:lnTo>
                    <a:pt x="161" y="495"/>
                  </a:lnTo>
                  <a:lnTo>
                    <a:pt x="168" y="499"/>
                  </a:lnTo>
                  <a:lnTo>
                    <a:pt x="176" y="501"/>
                  </a:lnTo>
                  <a:lnTo>
                    <a:pt x="187" y="503"/>
                  </a:lnTo>
                  <a:lnTo>
                    <a:pt x="199" y="503"/>
                  </a:lnTo>
                  <a:lnTo>
                    <a:pt x="298" y="503"/>
                  </a:lnTo>
                  <a:lnTo>
                    <a:pt x="324" y="504"/>
                  </a:lnTo>
                  <a:lnTo>
                    <a:pt x="348" y="505"/>
                  </a:lnTo>
                  <a:lnTo>
                    <a:pt x="368" y="507"/>
                  </a:lnTo>
                  <a:lnTo>
                    <a:pt x="386" y="510"/>
                  </a:lnTo>
                  <a:lnTo>
                    <a:pt x="402" y="515"/>
                  </a:lnTo>
                  <a:lnTo>
                    <a:pt x="418" y="521"/>
                  </a:lnTo>
                  <a:lnTo>
                    <a:pt x="433" y="529"/>
                  </a:lnTo>
                  <a:lnTo>
                    <a:pt x="448" y="538"/>
                  </a:lnTo>
                  <a:lnTo>
                    <a:pt x="457" y="545"/>
                  </a:lnTo>
                  <a:lnTo>
                    <a:pt x="464" y="551"/>
                  </a:lnTo>
                  <a:lnTo>
                    <a:pt x="472" y="558"/>
                  </a:lnTo>
                  <a:lnTo>
                    <a:pt x="479" y="565"/>
                  </a:lnTo>
                  <a:lnTo>
                    <a:pt x="486" y="573"/>
                  </a:lnTo>
                  <a:lnTo>
                    <a:pt x="491" y="580"/>
                  </a:lnTo>
                  <a:lnTo>
                    <a:pt x="497" y="588"/>
                  </a:lnTo>
                  <a:lnTo>
                    <a:pt x="501" y="596"/>
                  </a:lnTo>
                  <a:lnTo>
                    <a:pt x="507" y="613"/>
                  </a:lnTo>
                  <a:lnTo>
                    <a:pt x="513" y="630"/>
                  </a:lnTo>
                  <a:lnTo>
                    <a:pt x="516" y="650"/>
                  </a:lnTo>
                  <a:lnTo>
                    <a:pt x="517" y="669"/>
                  </a:lnTo>
                  <a:lnTo>
                    <a:pt x="517" y="682"/>
                  </a:lnTo>
                  <a:lnTo>
                    <a:pt x="516" y="694"/>
                  </a:lnTo>
                  <a:lnTo>
                    <a:pt x="515" y="705"/>
                  </a:lnTo>
                  <a:lnTo>
                    <a:pt x="513" y="716"/>
                  </a:lnTo>
                  <a:lnTo>
                    <a:pt x="510" y="727"/>
                  </a:lnTo>
                  <a:lnTo>
                    <a:pt x="507" y="738"/>
                  </a:lnTo>
                  <a:lnTo>
                    <a:pt x="504" y="747"/>
                  </a:lnTo>
                  <a:lnTo>
                    <a:pt x="500" y="757"/>
                  </a:lnTo>
                  <a:lnTo>
                    <a:pt x="495" y="766"/>
                  </a:lnTo>
                  <a:lnTo>
                    <a:pt x="490" y="775"/>
                  </a:lnTo>
                  <a:lnTo>
                    <a:pt x="485" y="783"/>
                  </a:lnTo>
                  <a:lnTo>
                    <a:pt x="479" y="791"/>
                  </a:lnTo>
                  <a:lnTo>
                    <a:pt x="473" y="798"/>
                  </a:lnTo>
                  <a:lnTo>
                    <a:pt x="465" y="805"/>
                  </a:lnTo>
                  <a:lnTo>
                    <a:pt x="458" y="811"/>
                  </a:lnTo>
                  <a:lnTo>
                    <a:pt x="449" y="818"/>
                  </a:lnTo>
                  <a:lnTo>
                    <a:pt x="432" y="829"/>
                  </a:lnTo>
                  <a:lnTo>
                    <a:pt x="413" y="838"/>
                  </a:lnTo>
                  <a:lnTo>
                    <a:pt x="393" y="847"/>
                  </a:lnTo>
                  <a:lnTo>
                    <a:pt x="371" y="853"/>
                  </a:lnTo>
                  <a:lnTo>
                    <a:pt x="348" y="859"/>
                  </a:lnTo>
                  <a:lnTo>
                    <a:pt x="323" y="862"/>
                  </a:lnTo>
                  <a:lnTo>
                    <a:pt x="297" y="864"/>
                  </a:lnTo>
                  <a:lnTo>
                    <a:pt x="270" y="865"/>
                  </a:lnTo>
                  <a:lnTo>
                    <a:pt x="234" y="864"/>
                  </a:lnTo>
                  <a:lnTo>
                    <a:pt x="202" y="862"/>
                  </a:lnTo>
                  <a:lnTo>
                    <a:pt x="172" y="858"/>
                  </a:lnTo>
                  <a:lnTo>
                    <a:pt x="145" y="852"/>
                  </a:lnTo>
                  <a:lnTo>
                    <a:pt x="121" y="846"/>
                  </a:lnTo>
                  <a:lnTo>
                    <a:pt x="98" y="838"/>
                  </a:lnTo>
                  <a:lnTo>
                    <a:pt x="79" y="829"/>
                  </a:lnTo>
                  <a:lnTo>
                    <a:pt x="62" y="819"/>
                  </a:lnTo>
                  <a:lnTo>
                    <a:pt x="54" y="814"/>
                  </a:lnTo>
                  <a:lnTo>
                    <a:pt x="47" y="808"/>
                  </a:lnTo>
                  <a:lnTo>
                    <a:pt x="40" y="802"/>
                  </a:lnTo>
                  <a:lnTo>
                    <a:pt x="34" y="795"/>
                  </a:lnTo>
                  <a:lnTo>
                    <a:pt x="29" y="789"/>
                  </a:lnTo>
                  <a:lnTo>
                    <a:pt x="23" y="783"/>
                  </a:lnTo>
                  <a:lnTo>
                    <a:pt x="19" y="776"/>
                  </a:lnTo>
                  <a:lnTo>
                    <a:pt x="15" y="769"/>
                  </a:lnTo>
                  <a:lnTo>
                    <a:pt x="8" y="755"/>
                  </a:lnTo>
                  <a:lnTo>
                    <a:pt x="4" y="739"/>
                  </a:lnTo>
                  <a:lnTo>
                    <a:pt x="1" y="724"/>
                  </a:lnTo>
                  <a:lnTo>
                    <a:pt x="0" y="706"/>
                  </a:lnTo>
                  <a:lnTo>
                    <a:pt x="1" y="698"/>
                  </a:lnTo>
                  <a:lnTo>
                    <a:pt x="1" y="689"/>
                  </a:lnTo>
                  <a:lnTo>
                    <a:pt x="2" y="682"/>
                  </a:lnTo>
                  <a:lnTo>
                    <a:pt x="3" y="674"/>
                  </a:lnTo>
                  <a:lnTo>
                    <a:pt x="5" y="667"/>
                  </a:lnTo>
                  <a:lnTo>
                    <a:pt x="7" y="658"/>
                  </a:lnTo>
                  <a:lnTo>
                    <a:pt x="9" y="650"/>
                  </a:lnTo>
                  <a:lnTo>
                    <a:pt x="13" y="640"/>
                  </a:lnTo>
                  <a:lnTo>
                    <a:pt x="115" y="631"/>
                  </a:lnTo>
                  <a:lnTo>
                    <a:pt x="109" y="643"/>
                  </a:lnTo>
                  <a:lnTo>
                    <a:pt x="102" y="657"/>
                  </a:lnTo>
                  <a:lnTo>
                    <a:pt x="100" y="665"/>
                  </a:lnTo>
                  <a:lnTo>
                    <a:pt x="99" y="673"/>
                  </a:lnTo>
                  <a:lnTo>
                    <a:pt x="98" y="681"/>
                  </a:lnTo>
                  <a:lnTo>
                    <a:pt x="97" y="688"/>
                  </a:lnTo>
                  <a:lnTo>
                    <a:pt x="98" y="700"/>
                  </a:lnTo>
                  <a:lnTo>
                    <a:pt x="99" y="711"/>
                  </a:lnTo>
                  <a:lnTo>
                    <a:pt x="102" y="721"/>
                  </a:lnTo>
                  <a:lnTo>
                    <a:pt x="107" y="731"/>
                  </a:lnTo>
                  <a:lnTo>
                    <a:pt x="111" y="740"/>
                  </a:lnTo>
                  <a:lnTo>
                    <a:pt x="117" y="747"/>
                  </a:lnTo>
                  <a:lnTo>
                    <a:pt x="125" y="755"/>
                  </a:lnTo>
                  <a:lnTo>
                    <a:pt x="134" y="760"/>
                  </a:lnTo>
                  <a:lnTo>
                    <a:pt x="145" y="766"/>
                  </a:lnTo>
                  <a:lnTo>
                    <a:pt x="158" y="773"/>
                  </a:lnTo>
                  <a:lnTo>
                    <a:pt x="173" y="777"/>
                  </a:lnTo>
                  <a:lnTo>
                    <a:pt x="189" y="781"/>
                  </a:lnTo>
                  <a:lnTo>
                    <a:pt x="206" y="785"/>
                  </a:lnTo>
                  <a:lnTo>
                    <a:pt x="223" y="787"/>
                  </a:lnTo>
                  <a:lnTo>
                    <a:pt x="241" y="789"/>
                  </a:lnTo>
                  <a:lnTo>
                    <a:pt x="260" y="789"/>
                  </a:lnTo>
                  <a:lnTo>
                    <a:pt x="277" y="789"/>
                  </a:lnTo>
                  <a:lnTo>
                    <a:pt x="294" y="788"/>
                  </a:lnTo>
                  <a:lnTo>
                    <a:pt x="309" y="786"/>
                  </a:lnTo>
                  <a:lnTo>
                    <a:pt x="324" y="783"/>
                  </a:lnTo>
                  <a:lnTo>
                    <a:pt x="337" y="779"/>
                  </a:lnTo>
                  <a:lnTo>
                    <a:pt x="350" y="775"/>
                  </a:lnTo>
                  <a:lnTo>
                    <a:pt x="361" y="770"/>
                  </a:lnTo>
                  <a:lnTo>
                    <a:pt x="371" y="764"/>
                  </a:lnTo>
                  <a:lnTo>
                    <a:pt x="381" y="757"/>
                  </a:lnTo>
                  <a:lnTo>
                    <a:pt x="388" y="749"/>
                  </a:lnTo>
                  <a:lnTo>
                    <a:pt x="395" y="741"/>
                  </a:lnTo>
                  <a:lnTo>
                    <a:pt x="401" y="731"/>
                  </a:lnTo>
                  <a:lnTo>
                    <a:pt x="406" y="719"/>
                  </a:lnTo>
                  <a:lnTo>
                    <a:pt x="408" y="708"/>
                  </a:lnTo>
                  <a:lnTo>
                    <a:pt x="410" y="695"/>
                  </a:lnTo>
                  <a:lnTo>
                    <a:pt x="411" y="681"/>
                  </a:lnTo>
                  <a:lnTo>
                    <a:pt x="410" y="668"/>
                  </a:lnTo>
                  <a:lnTo>
                    <a:pt x="409" y="656"/>
                  </a:lnTo>
                  <a:lnTo>
                    <a:pt x="406" y="645"/>
                  </a:lnTo>
                  <a:lnTo>
                    <a:pt x="402" y="636"/>
                  </a:lnTo>
                  <a:lnTo>
                    <a:pt x="397" y="626"/>
                  </a:lnTo>
                  <a:lnTo>
                    <a:pt x="392" y="619"/>
                  </a:lnTo>
                  <a:lnTo>
                    <a:pt x="385" y="611"/>
                  </a:lnTo>
                  <a:lnTo>
                    <a:pt x="377" y="606"/>
                  </a:lnTo>
                  <a:lnTo>
                    <a:pt x="367" y="599"/>
                  </a:lnTo>
                  <a:lnTo>
                    <a:pt x="356" y="595"/>
                  </a:lnTo>
                  <a:lnTo>
                    <a:pt x="344" y="591"/>
                  </a:lnTo>
                  <a:lnTo>
                    <a:pt x="331" y="588"/>
                  </a:lnTo>
                  <a:lnTo>
                    <a:pt x="314" y="585"/>
                  </a:lnTo>
                  <a:lnTo>
                    <a:pt x="296" y="584"/>
                  </a:lnTo>
                  <a:lnTo>
                    <a:pt x="277" y="583"/>
                  </a:lnTo>
                  <a:lnTo>
                    <a:pt x="255" y="583"/>
                  </a:lnTo>
                  <a:lnTo>
                    <a:pt x="244" y="583"/>
                  </a:lnTo>
                  <a:lnTo>
                    <a:pt x="231" y="583"/>
                  </a:lnTo>
                  <a:lnTo>
                    <a:pt x="218" y="583"/>
                  </a:lnTo>
                  <a:lnTo>
                    <a:pt x="204" y="583"/>
                  </a:lnTo>
                  <a:lnTo>
                    <a:pt x="191" y="584"/>
                  </a:lnTo>
                  <a:lnTo>
                    <a:pt x="178" y="584"/>
                  </a:lnTo>
                  <a:lnTo>
                    <a:pt x="167" y="584"/>
                  </a:lnTo>
                  <a:lnTo>
                    <a:pt x="158" y="584"/>
                  </a:lnTo>
                  <a:lnTo>
                    <a:pt x="145" y="584"/>
                  </a:lnTo>
                  <a:lnTo>
                    <a:pt x="132" y="583"/>
                  </a:lnTo>
                  <a:lnTo>
                    <a:pt x="120" y="581"/>
                  </a:lnTo>
                  <a:lnTo>
                    <a:pt x="109" y="578"/>
                  </a:lnTo>
                  <a:lnTo>
                    <a:pt x="98" y="575"/>
                  </a:lnTo>
                  <a:lnTo>
                    <a:pt x="89" y="572"/>
                  </a:lnTo>
                  <a:lnTo>
                    <a:pt x="80" y="566"/>
                  </a:lnTo>
                  <a:lnTo>
                    <a:pt x="71" y="561"/>
                  </a:lnTo>
                  <a:lnTo>
                    <a:pt x="65" y="554"/>
                  </a:lnTo>
                  <a:lnTo>
                    <a:pt x="59" y="548"/>
                  </a:lnTo>
                  <a:lnTo>
                    <a:pt x="53" y="540"/>
                  </a:lnTo>
                  <a:lnTo>
                    <a:pt x="49" y="532"/>
                  </a:lnTo>
                  <a:lnTo>
                    <a:pt x="46" y="523"/>
                  </a:lnTo>
                  <a:lnTo>
                    <a:pt x="44" y="515"/>
                  </a:lnTo>
                  <a:lnTo>
                    <a:pt x="41" y="505"/>
                  </a:lnTo>
                  <a:lnTo>
                    <a:pt x="41" y="494"/>
                  </a:lnTo>
                  <a:lnTo>
                    <a:pt x="41" y="486"/>
                  </a:lnTo>
                  <a:lnTo>
                    <a:pt x="42" y="476"/>
                  </a:lnTo>
                  <a:lnTo>
                    <a:pt x="45" y="469"/>
                  </a:lnTo>
                  <a:lnTo>
                    <a:pt x="47" y="460"/>
                  </a:lnTo>
                  <a:lnTo>
                    <a:pt x="51" y="453"/>
                  </a:lnTo>
                  <a:lnTo>
                    <a:pt x="55" y="446"/>
                  </a:lnTo>
                  <a:lnTo>
                    <a:pt x="60" y="439"/>
                  </a:lnTo>
                  <a:lnTo>
                    <a:pt x="66" y="432"/>
                  </a:lnTo>
                  <a:lnTo>
                    <a:pt x="72" y="427"/>
                  </a:lnTo>
                  <a:lnTo>
                    <a:pt x="80" y="420"/>
                  </a:lnTo>
                  <a:lnTo>
                    <a:pt x="90" y="415"/>
                  </a:lnTo>
                  <a:lnTo>
                    <a:pt x="99" y="410"/>
                  </a:lnTo>
                  <a:lnTo>
                    <a:pt x="111" y="404"/>
                  </a:lnTo>
                  <a:lnTo>
                    <a:pt x="124" y="399"/>
                  </a:lnTo>
                  <a:lnTo>
                    <a:pt x="138" y="394"/>
                  </a:lnTo>
                  <a:lnTo>
                    <a:pt x="154" y="388"/>
                  </a:lnTo>
                  <a:lnTo>
                    <a:pt x="138" y="383"/>
                  </a:lnTo>
                  <a:lnTo>
                    <a:pt x="123" y="377"/>
                  </a:lnTo>
                  <a:lnTo>
                    <a:pt x="109" y="369"/>
                  </a:lnTo>
                  <a:lnTo>
                    <a:pt x="96" y="362"/>
                  </a:lnTo>
                  <a:lnTo>
                    <a:pt x="84" y="352"/>
                  </a:lnTo>
                  <a:lnTo>
                    <a:pt x="72" y="342"/>
                  </a:lnTo>
                  <a:lnTo>
                    <a:pt x="62" y="332"/>
                  </a:lnTo>
                  <a:lnTo>
                    <a:pt x="52" y="320"/>
                  </a:lnTo>
                  <a:lnTo>
                    <a:pt x="42" y="307"/>
                  </a:lnTo>
                  <a:lnTo>
                    <a:pt x="35" y="295"/>
                  </a:lnTo>
                  <a:lnTo>
                    <a:pt x="29" y="281"/>
                  </a:lnTo>
                  <a:lnTo>
                    <a:pt x="23" y="267"/>
                  </a:lnTo>
                  <a:lnTo>
                    <a:pt x="19" y="253"/>
                  </a:lnTo>
                  <a:lnTo>
                    <a:pt x="16" y="239"/>
                  </a:lnTo>
                  <a:lnTo>
                    <a:pt x="15" y="224"/>
                  </a:lnTo>
                  <a:lnTo>
                    <a:pt x="14" y="208"/>
                  </a:lnTo>
                  <a:lnTo>
                    <a:pt x="14" y="198"/>
                  </a:lnTo>
                  <a:lnTo>
                    <a:pt x="15" y="186"/>
                  </a:lnTo>
                  <a:lnTo>
                    <a:pt x="16" y="175"/>
                  </a:lnTo>
                  <a:lnTo>
                    <a:pt x="18" y="164"/>
                  </a:lnTo>
                  <a:lnTo>
                    <a:pt x="20" y="154"/>
                  </a:lnTo>
                  <a:lnTo>
                    <a:pt x="23" y="144"/>
                  </a:lnTo>
                  <a:lnTo>
                    <a:pt x="26" y="133"/>
                  </a:lnTo>
                  <a:lnTo>
                    <a:pt x="31" y="124"/>
                  </a:lnTo>
                  <a:lnTo>
                    <a:pt x="40" y="106"/>
                  </a:lnTo>
                  <a:lnTo>
                    <a:pt x="51" y="88"/>
                  </a:lnTo>
                  <a:lnTo>
                    <a:pt x="63" y="72"/>
                  </a:lnTo>
                  <a:lnTo>
                    <a:pt x="78" y="57"/>
                  </a:lnTo>
                  <a:lnTo>
                    <a:pt x="85" y="51"/>
                  </a:lnTo>
                  <a:lnTo>
                    <a:pt x="93" y="44"/>
                  </a:lnTo>
                  <a:lnTo>
                    <a:pt x="101" y="38"/>
                  </a:lnTo>
                  <a:lnTo>
                    <a:pt x="110" y="33"/>
                  </a:lnTo>
                  <a:lnTo>
                    <a:pt x="120" y="27"/>
                  </a:lnTo>
                  <a:lnTo>
                    <a:pt x="129" y="22"/>
                  </a:lnTo>
                  <a:lnTo>
                    <a:pt x="139" y="18"/>
                  </a:lnTo>
                  <a:lnTo>
                    <a:pt x="150" y="14"/>
                  </a:lnTo>
                  <a:lnTo>
                    <a:pt x="171" y="8"/>
                  </a:lnTo>
                  <a:lnTo>
                    <a:pt x="195" y="3"/>
                  </a:lnTo>
                  <a:lnTo>
                    <a:pt x="218" y="1"/>
                  </a:lnTo>
                  <a:lnTo>
                    <a:pt x="244" y="0"/>
                  </a:lnTo>
                  <a:lnTo>
                    <a:pt x="260" y="0"/>
                  </a:lnTo>
                  <a:lnTo>
                    <a:pt x="276" y="1"/>
                  </a:lnTo>
                  <a:lnTo>
                    <a:pt x="290" y="3"/>
                  </a:lnTo>
                  <a:lnTo>
                    <a:pt x="302" y="5"/>
                  </a:lnTo>
                  <a:lnTo>
                    <a:pt x="313" y="8"/>
                  </a:lnTo>
                  <a:lnTo>
                    <a:pt x="324" y="10"/>
                  </a:lnTo>
                  <a:lnTo>
                    <a:pt x="335" y="13"/>
                  </a:lnTo>
                  <a:lnTo>
                    <a:pt x="346" y="17"/>
                  </a:lnTo>
                  <a:lnTo>
                    <a:pt x="355" y="20"/>
                  </a:lnTo>
                  <a:lnTo>
                    <a:pt x="365" y="23"/>
                  </a:lnTo>
                  <a:lnTo>
                    <a:pt x="374" y="25"/>
                  </a:lnTo>
                  <a:lnTo>
                    <a:pt x="384" y="28"/>
                  </a:lnTo>
                  <a:lnTo>
                    <a:pt x="395" y="31"/>
                  </a:lnTo>
                  <a:lnTo>
                    <a:pt x="407" y="33"/>
                  </a:lnTo>
                  <a:lnTo>
                    <a:pt x="419" y="34"/>
                  </a:lnTo>
                  <a:lnTo>
                    <a:pt x="433" y="34"/>
                  </a:lnTo>
                  <a:lnTo>
                    <a:pt x="445" y="34"/>
                  </a:lnTo>
                  <a:lnTo>
                    <a:pt x="457" y="33"/>
                  </a:lnTo>
                  <a:lnTo>
                    <a:pt x="468" y="31"/>
                  </a:lnTo>
                  <a:lnTo>
                    <a:pt x="477" y="27"/>
                  </a:lnTo>
                  <a:lnTo>
                    <a:pt x="487" y="24"/>
                  </a:lnTo>
                  <a:lnTo>
                    <a:pt x="498" y="20"/>
                  </a:lnTo>
                  <a:lnTo>
                    <a:pt x="508" y="13"/>
                  </a:lnTo>
                  <a:lnTo>
                    <a:pt x="519" y="7"/>
                  </a:lnTo>
                  <a:lnTo>
                    <a:pt x="579" y="67"/>
                  </a:lnTo>
                  <a:close/>
                </a:path>
              </a:pathLst>
            </a:custGeom>
            <a:solidFill>
              <a:srgbClr val="6685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4" name="Grafik 43">
            <a:extLst>
              <a:ext uri="{FF2B5EF4-FFF2-40B4-BE49-F238E27FC236}">
                <a16:creationId xmlns:a16="http://schemas.microsoft.com/office/drawing/2014/main" id="{F2C339A9-B968-CE25-5B7E-58DEA5C873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58" y="104270"/>
            <a:ext cx="2466974" cy="623642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94A52EFD-3102-E31C-24C3-45754AEAED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9" y="23455"/>
            <a:ext cx="1508843" cy="1508843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251FB884-078A-F823-3382-E98ECC4B34B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919304" y="104270"/>
            <a:ext cx="6207347" cy="1428028"/>
            <a:chOff x="0" y="0"/>
            <a:chExt cx="3798" cy="1157"/>
          </a:xfrm>
        </p:grpSpPr>
        <p:sp>
          <p:nvSpPr>
            <p:cNvPr id="47" name="AutoShape 46">
              <a:extLst>
                <a:ext uri="{FF2B5EF4-FFF2-40B4-BE49-F238E27FC236}">
                  <a16:creationId xmlns:a16="http://schemas.microsoft.com/office/drawing/2014/main" id="{C55E6672-1B1E-76C2-12BE-93F49E4145A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0" y="0"/>
              <a:ext cx="3798" cy="1157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defRPr sz="4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4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4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4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4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4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de-DE" altLang="de-DE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68D67794-1C38-43CC-21B8-FFC7B1A21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" y="203"/>
              <a:ext cx="962" cy="398"/>
            </a:xfrm>
            <a:custGeom>
              <a:avLst/>
              <a:gdLst>
                <a:gd name="T0" fmla="*/ 0 w 4809"/>
                <a:gd name="T1" fmla="*/ 0 h 1989"/>
                <a:gd name="T2" fmla="*/ 0 w 4809"/>
                <a:gd name="T3" fmla="*/ 0 h 1989"/>
                <a:gd name="T4" fmla="*/ 0 w 4809"/>
                <a:gd name="T5" fmla="*/ 0 h 1989"/>
                <a:gd name="T6" fmla="*/ 0 w 4809"/>
                <a:gd name="T7" fmla="*/ 0 h 1989"/>
                <a:gd name="T8" fmla="*/ 0 w 4809"/>
                <a:gd name="T9" fmla="*/ 0 h 1989"/>
                <a:gd name="T10" fmla="*/ 0 w 4809"/>
                <a:gd name="T11" fmla="*/ 0 h 1989"/>
                <a:gd name="T12" fmla="*/ 0 w 4809"/>
                <a:gd name="T13" fmla="*/ 0 h 1989"/>
                <a:gd name="T14" fmla="*/ 0 w 4809"/>
                <a:gd name="T15" fmla="*/ 0 h 1989"/>
                <a:gd name="T16" fmla="*/ 0 w 4809"/>
                <a:gd name="T17" fmla="*/ 0 h 1989"/>
                <a:gd name="T18" fmla="*/ 0 w 4809"/>
                <a:gd name="T19" fmla="*/ 0 h 1989"/>
                <a:gd name="T20" fmla="*/ 0 w 4809"/>
                <a:gd name="T21" fmla="*/ 0 h 1989"/>
                <a:gd name="T22" fmla="*/ 0 w 4809"/>
                <a:gd name="T23" fmla="*/ 0 h 1989"/>
                <a:gd name="T24" fmla="*/ 0 w 4809"/>
                <a:gd name="T25" fmla="*/ 0 h 1989"/>
                <a:gd name="T26" fmla="*/ 0 w 4809"/>
                <a:gd name="T27" fmla="*/ 0 h 1989"/>
                <a:gd name="T28" fmla="*/ 0 w 4809"/>
                <a:gd name="T29" fmla="*/ 0 h 1989"/>
                <a:gd name="T30" fmla="*/ 0 w 4809"/>
                <a:gd name="T31" fmla="*/ 0 h 1989"/>
                <a:gd name="T32" fmla="*/ 0 w 4809"/>
                <a:gd name="T33" fmla="*/ 0 h 1989"/>
                <a:gd name="T34" fmla="*/ 0 w 4809"/>
                <a:gd name="T35" fmla="*/ 0 h 1989"/>
                <a:gd name="T36" fmla="*/ 0 w 4809"/>
                <a:gd name="T37" fmla="*/ 0 h 1989"/>
                <a:gd name="T38" fmla="*/ 0 w 4809"/>
                <a:gd name="T39" fmla="*/ 0 h 1989"/>
                <a:gd name="T40" fmla="*/ 0 w 4809"/>
                <a:gd name="T41" fmla="*/ 0 h 1989"/>
                <a:gd name="T42" fmla="*/ 0 w 4809"/>
                <a:gd name="T43" fmla="*/ 0 h 1989"/>
                <a:gd name="T44" fmla="*/ 0 w 4809"/>
                <a:gd name="T45" fmla="*/ 0 h 1989"/>
                <a:gd name="T46" fmla="*/ 0 w 4809"/>
                <a:gd name="T47" fmla="*/ 0 h 1989"/>
                <a:gd name="T48" fmla="*/ 0 w 4809"/>
                <a:gd name="T49" fmla="*/ 0 h 1989"/>
                <a:gd name="T50" fmla="*/ 0 w 4809"/>
                <a:gd name="T51" fmla="*/ 0 h 1989"/>
                <a:gd name="T52" fmla="*/ 0 w 4809"/>
                <a:gd name="T53" fmla="*/ 0 h 1989"/>
                <a:gd name="T54" fmla="*/ 0 w 4809"/>
                <a:gd name="T55" fmla="*/ 0 h 1989"/>
                <a:gd name="T56" fmla="*/ 0 w 4809"/>
                <a:gd name="T57" fmla="*/ 0 h 1989"/>
                <a:gd name="T58" fmla="*/ 0 w 4809"/>
                <a:gd name="T59" fmla="*/ 0 h 1989"/>
                <a:gd name="T60" fmla="*/ 0 w 4809"/>
                <a:gd name="T61" fmla="*/ 0 h 1989"/>
                <a:gd name="T62" fmla="*/ 0 w 4809"/>
                <a:gd name="T63" fmla="*/ 0 h 1989"/>
                <a:gd name="T64" fmla="*/ 0 w 4809"/>
                <a:gd name="T65" fmla="*/ 0 h 1989"/>
                <a:gd name="T66" fmla="*/ 0 w 4809"/>
                <a:gd name="T67" fmla="*/ 0 h 1989"/>
                <a:gd name="T68" fmla="*/ 0 w 4809"/>
                <a:gd name="T69" fmla="*/ 0 h 1989"/>
                <a:gd name="T70" fmla="*/ 0 w 4809"/>
                <a:gd name="T71" fmla="*/ 0 h 1989"/>
                <a:gd name="T72" fmla="*/ 0 w 4809"/>
                <a:gd name="T73" fmla="*/ 0 h 1989"/>
                <a:gd name="T74" fmla="*/ 0 w 4809"/>
                <a:gd name="T75" fmla="*/ 0 h 1989"/>
                <a:gd name="T76" fmla="*/ 0 w 4809"/>
                <a:gd name="T77" fmla="*/ 0 h 1989"/>
                <a:gd name="T78" fmla="*/ 0 w 4809"/>
                <a:gd name="T79" fmla="*/ 0 h 1989"/>
                <a:gd name="T80" fmla="*/ 0 w 4809"/>
                <a:gd name="T81" fmla="*/ 0 h 1989"/>
                <a:gd name="T82" fmla="*/ 0 w 4809"/>
                <a:gd name="T83" fmla="*/ 0 h 1989"/>
                <a:gd name="T84" fmla="*/ 0 w 4809"/>
                <a:gd name="T85" fmla="*/ 0 h 1989"/>
                <a:gd name="T86" fmla="*/ 0 w 4809"/>
                <a:gd name="T87" fmla="*/ 0 h 1989"/>
                <a:gd name="T88" fmla="*/ 0 w 4809"/>
                <a:gd name="T89" fmla="*/ 0 h 1989"/>
                <a:gd name="T90" fmla="*/ 0 w 4809"/>
                <a:gd name="T91" fmla="*/ 0 h 1989"/>
                <a:gd name="T92" fmla="*/ 0 w 4809"/>
                <a:gd name="T93" fmla="*/ 0 h 1989"/>
                <a:gd name="T94" fmla="*/ 0 w 4809"/>
                <a:gd name="T95" fmla="*/ 0 h 1989"/>
                <a:gd name="T96" fmla="*/ 0 w 4809"/>
                <a:gd name="T97" fmla="*/ 0 h 1989"/>
                <a:gd name="T98" fmla="*/ 0 w 4809"/>
                <a:gd name="T99" fmla="*/ 0 h 1989"/>
                <a:gd name="T100" fmla="*/ 0 w 4809"/>
                <a:gd name="T101" fmla="*/ 0 h 1989"/>
                <a:gd name="T102" fmla="*/ 0 w 4809"/>
                <a:gd name="T103" fmla="*/ 0 h 1989"/>
                <a:gd name="T104" fmla="*/ 0 w 4809"/>
                <a:gd name="T105" fmla="*/ 0 h 198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809" h="1989">
                  <a:moveTo>
                    <a:pt x="0" y="1989"/>
                  </a:moveTo>
                  <a:lnTo>
                    <a:pt x="12" y="1967"/>
                  </a:lnTo>
                  <a:lnTo>
                    <a:pt x="46" y="1903"/>
                  </a:lnTo>
                  <a:lnTo>
                    <a:pt x="98" y="1806"/>
                  </a:lnTo>
                  <a:lnTo>
                    <a:pt x="164" y="1679"/>
                  </a:lnTo>
                  <a:lnTo>
                    <a:pt x="243" y="1528"/>
                  </a:lnTo>
                  <a:lnTo>
                    <a:pt x="332" y="1360"/>
                  </a:lnTo>
                  <a:lnTo>
                    <a:pt x="425" y="1180"/>
                  </a:lnTo>
                  <a:lnTo>
                    <a:pt x="523" y="994"/>
                  </a:lnTo>
                  <a:lnTo>
                    <a:pt x="620" y="809"/>
                  </a:lnTo>
                  <a:lnTo>
                    <a:pt x="714" y="630"/>
                  </a:lnTo>
                  <a:lnTo>
                    <a:pt x="802" y="461"/>
                  </a:lnTo>
                  <a:lnTo>
                    <a:pt x="881" y="311"/>
                  </a:lnTo>
                  <a:lnTo>
                    <a:pt x="948" y="183"/>
                  </a:lnTo>
                  <a:lnTo>
                    <a:pt x="999" y="85"/>
                  </a:lnTo>
                  <a:lnTo>
                    <a:pt x="1032" y="22"/>
                  </a:lnTo>
                  <a:lnTo>
                    <a:pt x="1044" y="0"/>
                  </a:lnTo>
                  <a:lnTo>
                    <a:pt x="1077" y="0"/>
                  </a:lnTo>
                  <a:lnTo>
                    <a:pt x="1166" y="0"/>
                  </a:lnTo>
                  <a:lnTo>
                    <a:pt x="1291" y="0"/>
                  </a:lnTo>
                  <a:lnTo>
                    <a:pt x="1434" y="0"/>
                  </a:lnTo>
                  <a:lnTo>
                    <a:pt x="1578" y="0"/>
                  </a:lnTo>
                  <a:lnTo>
                    <a:pt x="1702" y="0"/>
                  </a:lnTo>
                  <a:lnTo>
                    <a:pt x="1790" y="0"/>
                  </a:lnTo>
                  <a:lnTo>
                    <a:pt x="1825" y="0"/>
                  </a:lnTo>
                  <a:lnTo>
                    <a:pt x="1819" y="9"/>
                  </a:lnTo>
                  <a:lnTo>
                    <a:pt x="1806" y="35"/>
                  </a:lnTo>
                  <a:lnTo>
                    <a:pt x="1783" y="77"/>
                  </a:lnTo>
                  <a:lnTo>
                    <a:pt x="1756" y="132"/>
                  </a:lnTo>
                  <a:lnTo>
                    <a:pt x="1723" y="196"/>
                  </a:lnTo>
                  <a:lnTo>
                    <a:pt x="1685" y="267"/>
                  </a:lnTo>
                  <a:lnTo>
                    <a:pt x="1646" y="343"/>
                  </a:lnTo>
                  <a:lnTo>
                    <a:pt x="1604" y="422"/>
                  </a:lnTo>
                  <a:lnTo>
                    <a:pt x="1564" y="501"/>
                  </a:lnTo>
                  <a:lnTo>
                    <a:pt x="1523" y="577"/>
                  </a:lnTo>
                  <a:lnTo>
                    <a:pt x="1486" y="649"/>
                  </a:lnTo>
                  <a:lnTo>
                    <a:pt x="1453" y="713"/>
                  </a:lnTo>
                  <a:lnTo>
                    <a:pt x="1425" y="766"/>
                  </a:lnTo>
                  <a:lnTo>
                    <a:pt x="1403" y="808"/>
                  </a:lnTo>
                  <a:lnTo>
                    <a:pt x="1389" y="835"/>
                  </a:lnTo>
                  <a:lnTo>
                    <a:pt x="1384" y="845"/>
                  </a:lnTo>
                  <a:lnTo>
                    <a:pt x="1409" y="845"/>
                  </a:lnTo>
                  <a:lnTo>
                    <a:pt x="1478" y="845"/>
                  </a:lnTo>
                  <a:lnTo>
                    <a:pt x="1586" y="845"/>
                  </a:lnTo>
                  <a:lnTo>
                    <a:pt x="1726" y="845"/>
                  </a:lnTo>
                  <a:lnTo>
                    <a:pt x="1892" y="845"/>
                  </a:lnTo>
                  <a:lnTo>
                    <a:pt x="2076" y="845"/>
                  </a:lnTo>
                  <a:lnTo>
                    <a:pt x="2275" y="845"/>
                  </a:lnTo>
                  <a:lnTo>
                    <a:pt x="2479" y="845"/>
                  </a:lnTo>
                  <a:lnTo>
                    <a:pt x="2683" y="845"/>
                  </a:lnTo>
                  <a:lnTo>
                    <a:pt x="2881" y="845"/>
                  </a:lnTo>
                  <a:lnTo>
                    <a:pt x="3065" y="845"/>
                  </a:lnTo>
                  <a:lnTo>
                    <a:pt x="3231" y="845"/>
                  </a:lnTo>
                  <a:lnTo>
                    <a:pt x="3371" y="845"/>
                  </a:lnTo>
                  <a:lnTo>
                    <a:pt x="3479" y="845"/>
                  </a:lnTo>
                  <a:lnTo>
                    <a:pt x="3548" y="845"/>
                  </a:lnTo>
                  <a:lnTo>
                    <a:pt x="3573" y="845"/>
                  </a:lnTo>
                  <a:lnTo>
                    <a:pt x="3578" y="835"/>
                  </a:lnTo>
                  <a:lnTo>
                    <a:pt x="3592" y="808"/>
                  </a:lnTo>
                  <a:lnTo>
                    <a:pt x="3615" y="766"/>
                  </a:lnTo>
                  <a:lnTo>
                    <a:pt x="3643" y="713"/>
                  </a:lnTo>
                  <a:lnTo>
                    <a:pt x="3677" y="649"/>
                  </a:lnTo>
                  <a:lnTo>
                    <a:pt x="3714" y="577"/>
                  </a:lnTo>
                  <a:lnTo>
                    <a:pt x="3756" y="501"/>
                  </a:lnTo>
                  <a:lnTo>
                    <a:pt x="3797" y="422"/>
                  </a:lnTo>
                  <a:lnTo>
                    <a:pt x="3839" y="343"/>
                  </a:lnTo>
                  <a:lnTo>
                    <a:pt x="3879" y="267"/>
                  </a:lnTo>
                  <a:lnTo>
                    <a:pt x="3917" y="196"/>
                  </a:lnTo>
                  <a:lnTo>
                    <a:pt x="3950" y="132"/>
                  </a:lnTo>
                  <a:lnTo>
                    <a:pt x="3979" y="77"/>
                  </a:lnTo>
                  <a:lnTo>
                    <a:pt x="4001" y="35"/>
                  </a:lnTo>
                  <a:lnTo>
                    <a:pt x="4016" y="9"/>
                  </a:lnTo>
                  <a:lnTo>
                    <a:pt x="4020" y="0"/>
                  </a:lnTo>
                  <a:lnTo>
                    <a:pt x="4055" y="0"/>
                  </a:lnTo>
                  <a:lnTo>
                    <a:pt x="4144" y="0"/>
                  </a:lnTo>
                  <a:lnTo>
                    <a:pt x="4270" y="0"/>
                  </a:lnTo>
                  <a:lnTo>
                    <a:pt x="4414" y="0"/>
                  </a:lnTo>
                  <a:lnTo>
                    <a:pt x="4559" y="0"/>
                  </a:lnTo>
                  <a:lnTo>
                    <a:pt x="4685" y="0"/>
                  </a:lnTo>
                  <a:lnTo>
                    <a:pt x="4774" y="0"/>
                  </a:lnTo>
                  <a:lnTo>
                    <a:pt x="4809" y="0"/>
                  </a:lnTo>
                  <a:lnTo>
                    <a:pt x="4797" y="22"/>
                  </a:lnTo>
                  <a:lnTo>
                    <a:pt x="4763" y="85"/>
                  </a:lnTo>
                  <a:lnTo>
                    <a:pt x="4712" y="183"/>
                  </a:lnTo>
                  <a:lnTo>
                    <a:pt x="4645" y="311"/>
                  </a:lnTo>
                  <a:lnTo>
                    <a:pt x="4566" y="461"/>
                  </a:lnTo>
                  <a:lnTo>
                    <a:pt x="4479" y="630"/>
                  </a:lnTo>
                  <a:lnTo>
                    <a:pt x="4384" y="809"/>
                  </a:lnTo>
                  <a:lnTo>
                    <a:pt x="4286" y="994"/>
                  </a:lnTo>
                  <a:lnTo>
                    <a:pt x="4190" y="1180"/>
                  </a:lnTo>
                  <a:lnTo>
                    <a:pt x="4095" y="1360"/>
                  </a:lnTo>
                  <a:lnTo>
                    <a:pt x="4007" y="1528"/>
                  </a:lnTo>
                  <a:lnTo>
                    <a:pt x="3928" y="1679"/>
                  </a:lnTo>
                  <a:lnTo>
                    <a:pt x="3861" y="1806"/>
                  </a:lnTo>
                  <a:lnTo>
                    <a:pt x="3810" y="1903"/>
                  </a:lnTo>
                  <a:lnTo>
                    <a:pt x="3777" y="1967"/>
                  </a:lnTo>
                  <a:lnTo>
                    <a:pt x="3765" y="1989"/>
                  </a:lnTo>
                  <a:lnTo>
                    <a:pt x="3732" y="1989"/>
                  </a:lnTo>
                  <a:lnTo>
                    <a:pt x="3643" y="1989"/>
                  </a:lnTo>
                  <a:lnTo>
                    <a:pt x="3516" y="1989"/>
                  </a:lnTo>
                  <a:lnTo>
                    <a:pt x="3371" y="1989"/>
                  </a:lnTo>
                  <a:lnTo>
                    <a:pt x="3228" y="1989"/>
                  </a:lnTo>
                  <a:lnTo>
                    <a:pt x="3101" y="1989"/>
                  </a:lnTo>
                  <a:lnTo>
                    <a:pt x="3012" y="1989"/>
                  </a:lnTo>
                  <a:lnTo>
                    <a:pt x="2978" y="1989"/>
                  </a:lnTo>
                  <a:lnTo>
                    <a:pt x="2983" y="1979"/>
                  </a:lnTo>
                  <a:lnTo>
                    <a:pt x="2997" y="1952"/>
                  </a:lnTo>
                  <a:lnTo>
                    <a:pt x="3020" y="1909"/>
                  </a:lnTo>
                  <a:lnTo>
                    <a:pt x="3048" y="1853"/>
                  </a:lnTo>
                  <a:lnTo>
                    <a:pt x="3083" y="1788"/>
                  </a:lnTo>
                  <a:lnTo>
                    <a:pt x="3121" y="1714"/>
                  </a:lnTo>
                  <a:lnTo>
                    <a:pt x="3161" y="1636"/>
                  </a:lnTo>
                  <a:lnTo>
                    <a:pt x="3204" y="1555"/>
                  </a:lnTo>
                  <a:lnTo>
                    <a:pt x="3245" y="1474"/>
                  </a:lnTo>
                  <a:lnTo>
                    <a:pt x="3286" y="1396"/>
                  </a:lnTo>
                  <a:lnTo>
                    <a:pt x="3325" y="1323"/>
                  </a:lnTo>
                  <a:lnTo>
                    <a:pt x="3358" y="1257"/>
                  </a:lnTo>
                  <a:lnTo>
                    <a:pt x="3388" y="1202"/>
                  </a:lnTo>
                  <a:lnTo>
                    <a:pt x="3409" y="1159"/>
                  </a:lnTo>
                  <a:lnTo>
                    <a:pt x="3423" y="1131"/>
                  </a:lnTo>
                  <a:lnTo>
                    <a:pt x="3429" y="1121"/>
                  </a:lnTo>
                  <a:lnTo>
                    <a:pt x="3404" y="1121"/>
                  </a:lnTo>
                  <a:lnTo>
                    <a:pt x="3336" y="1121"/>
                  </a:lnTo>
                  <a:lnTo>
                    <a:pt x="3228" y="1121"/>
                  </a:lnTo>
                  <a:lnTo>
                    <a:pt x="3088" y="1121"/>
                  </a:lnTo>
                  <a:lnTo>
                    <a:pt x="2923" y="1121"/>
                  </a:lnTo>
                  <a:lnTo>
                    <a:pt x="2737" y="1121"/>
                  </a:lnTo>
                  <a:lnTo>
                    <a:pt x="2540" y="1121"/>
                  </a:lnTo>
                  <a:lnTo>
                    <a:pt x="2336" y="1121"/>
                  </a:lnTo>
                  <a:lnTo>
                    <a:pt x="2132" y="1121"/>
                  </a:lnTo>
                  <a:lnTo>
                    <a:pt x="1935" y="1121"/>
                  </a:lnTo>
                  <a:lnTo>
                    <a:pt x="1750" y="1121"/>
                  </a:lnTo>
                  <a:lnTo>
                    <a:pt x="1585" y="1121"/>
                  </a:lnTo>
                  <a:lnTo>
                    <a:pt x="1445" y="1121"/>
                  </a:lnTo>
                  <a:lnTo>
                    <a:pt x="1338" y="1121"/>
                  </a:lnTo>
                  <a:lnTo>
                    <a:pt x="1268" y="1121"/>
                  </a:lnTo>
                  <a:lnTo>
                    <a:pt x="1243" y="1121"/>
                  </a:lnTo>
                  <a:lnTo>
                    <a:pt x="1238" y="1131"/>
                  </a:lnTo>
                  <a:lnTo>
                    <a:pt x="1224" y="1159"/>
                  </a:lnTo>
                  <a:lnTo>
                    <a:pt x="1202" y="1202"/>
                  </a:lnTo>
                  <a:lnTo>
                    <a:pt x="1173" y="1257"/>
                  </a:lnTo>
                  <a:lnTo>
                    <a:pt x="1139" y="1323"/>
                  </a:lnTo>
                  <a:lnTo>
                    <a:pt x="1100" y="1396"/>
                  </a:lnTo>
                  <a:lnTo>
                    <a:pt x="1059" y="1474"/>
                  </a:lnTo>
                  <a:lnTo>
                    <a:pt x="1016" y="1555"/>
                  </a:lnTo>
                  <a:lnTo>
                    <a:pt x="974" y="1636"/>
                  </a:lnTo>
                  <a:lnTo>
                    <a:pt x="932" y="1714"/>
                  </a:lnTo>
                  <a:lnTo>
                    <a:pt x="894" y="1788"/>
                  </a:lnTo>
                  <a:lnTo>
                    <a:pt x="860" y="1853"/>
                  </a:lnTo>
                  <a:lnTo>
                    <a:pt x="831" y="1909"/>
                  </a:lnTo>
                  <a:lnTo>
                    <a:pt x="809" y="1952"/>
                  </a:lnTo>
                  <a:lnTo>
                    <a:pt x="795" y="1979"/>
                  </a:lnTo>
                  <a:lnTo>
                    <a:pt x="789" y="1989"/>
                  </a:lnTo>
                  <a:lnTo>
                    <a:pt x="755" y="1989"/>
                  </a:lnTo>
                  <a:lnTo>
                    <a:pt x="666" y="1989"/>
                  </a:lnTo>
                  <a:lnTo>
                    <a:pt x="539" y="1989"/>
                  </a:lnTo>
                  <a:lnTo>
                    <a:pt x="395" y="1989"/>
                  </a:lnTo>
                  <a:lnTo>
                    <a:pt x="251" y="1989"/>
                  </a:lnTo>
                  <a:lnTo>
                    <a:pt x="124" y="1989"/>
                  </a:lnTo>
                  <a:lnTo>
                    <a:pt x="35" y="1989"/>
                  </a:lnTo>
                  <a:lnTo>
                    <a:pt x="0" y="19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0C4722B8-B1AC-56A3-5BB6-6338111A45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9" y="203"/>
              <a:ext cx="366" cy="398"/>
            </a:xfrm>
            <a:custGeom>
              <a:avLst/>
              <a:gdLst>
                <a:gd name="T0" fmla="*/ 0 w 1832"/>
                <a:gd name="T1" fmla="*/ 0 h 1989"/>
                <a:gd name="T2" fmla="*/ 0 w 1832"/>
                <a:gd name="T3" fmla="*/ 0 h 1989"/>
                <a:gd name="T4" fmla="*/ 0 w 1832"/>
                <a:gd name="T5" fmla="*/ 0 h 1989"/>
                <a:gd name="T6" fmla="*/ 0 w 1832"/>
                <a:gd name="T7" fmla="*/ 0 h 1989"/>
                <a:gd name="T8" fmla="*/ 0 w 1832"/>
                <a:gd name="T9" fmla="*/ 0 h 1989"/>
                <a:gd name="T10" fmla="*/ 0 w 1832"/>
                <a:gd name="T11" fmla="*/ 0 h 1989"/>
                <a:gd name="T12" fmla="*/ 0 w 1832"/>
                <a:gd name="T13" fmla="*/ 0 h 1989"/>
                <a:gd name="T14" fmla="*/ 0 w 1832"/>
                <a:gd name="T15" fmla="*/ 0 h 1989"/>
                <a:gd name="T16" fmla="*/ 0 w 1832"/>
                <a:gd name="T17" fmla="*/ 0 h 1989"/>
                <a:gd name="T18" fmla="*/ 0 w 1832"/>
                <a:gd name="T19" fmla="*/ 0 h 1989"/>
                <a:gd name="T20" fmla="*/ 0 w 1832"/>
                <a:gd name="T21" fmla="*/ 0 h 1989"/>
                <a:gd name="T22" fmla="*/ 0 w 1832"/>
                <a:gd name="T23" fmla="*/ 0 h 1989"/>
                <a:gd name="T24" fmla="*/ 0 w 1832"/>
                <a:gd name="T25" fmla="*/ 0 h 1989"/>
                <a:gd name="T26" fmla="*/ 0 w 1832"/>
                <a:gd name="T27" fmla="*/ 0 h 1989"/>
                <a:gd name="T28" fmla="*/ 0 w 1832"/>
                <a:gd name="T29" fmla="*/ 0 h 1989"/>
                <a:gd name="T30" fmla="*/ 0 w 1832"/>
                <a:gd name="T31" fmla="*/ 0 h 1989"/>
                <a:gd name="T32" fmla="*/ 0 w 1832"/>
                <a:gd name="T33" fmla="*/ 0 h 1989"/>
                <a:gd name="T34" fmla="*/ 0 w 1832"/>
                <a:gd name="T35" fmla="*/ 0 h 1989"/>
                <a:gd name="T36" fmla="*/ 0 w 1832"/>
                <a:gd name="T37" fmla="*/ 0 h 1989"/>
                <a:gd name="T38" fmla="*/ 0 w 1832"/>
                <a:gd name="T39" fmla="*/ 0 h 1989"/>
                <a:gd name="T40" fmla="*/ 0 w 1832"/>
                <a:gd name="T41" fmla="*/ 0 h 1989"/>
                <a:gd name="T42" fmla="*/ 0 w 1832"/>
                <a:gd name="T43" fmla="*/ 0 h 1989"/>
                <a:gd name="T44" fmla="*/ 0 w 1832"/>
                <a:gd name="T45" fmla="*/ 0 h 1989"/>
                <a:gd name="T46" fmla="*/ 0 w 1832"/>
                <a:gd name="T47" fmla="*/ 0 h 1989"/>
                <a:gd name="T48" fmla="*/ 0 w 1832"/>
                <a:gd name="T49" fmla="*/ 0 h 1989"/>
                <a:gd name="T50" fmla="*/ 0 w 1832"/>
                <a:gd name="T51" fmla="*/ 0 h 1989"/>
                <a:gd name="T52" fmla="*/ 0 w 1832"/>
                <a:gd name="T53" fmla="*/ 0 h 1989"/>
                <a:gd name="T54" fmla="*/ 0 w 1832"/>
                <a:gd name="T55" fmla="*/ 0 h 1989"/>
                <a:gd name="T56" fmla="*/ 0 w 1832"/>
                <a:gd name="T57" fmla="*/ 0 h 1989"/>
                <a:gd name="T58" fmla="*/ 0 w 1832"/>
                <a:gd name="T59" fmla="*/ 0 h 1989"/>
                <a:gd name="T60" fmla="*/ 0 w 1832"/>
                <a:gd name="T61" fmla="*/ 0 h 1989"/>
                <a:gd name="T62" fmla="*/ 0 w 1832"/>
                <a:gd name="T63" fmla="*/ 0 h 1989"/>
                <a:gd name="T64" fmla="*/ 0 w 1832"/>
                <a:gd name="T65" fmla="*/ 0 h 1989"/>
                <a:gd name="T66" fmla="*/ 0 w 1832"/>
                <a:gd name="T67" fmla="*/ 0 h 1989"/>
                <a:gd name="T68" fmla="*/ 0 w 1832"/>
                <a:gd name="T69" fmla="*/ 0 h 1989"/>
                <a:gd name="T70" fmla="*/ 0 w 1832"/>
                <a:gd name="T71" fmla="*/ 0 h 1989"/>
                <a:gd name="T72" fmla="*/ 0 w 1832"/>
                <a:gd name="T73" fmla="*/ 0 h 1989"/>
                <a:gd name="T74" fmla="*/ 0 w 1832"/>
                <a:gd name="T75" fmla="*/ 0 h 1989"/>
                <a:gd name="T76" fmla="*/ 0 w 1832"/>
                <a:gd name="T77" fmla="*/ 0 h 1989"/>
                <a:gd name="T78" fmla="*/ 0 w 1832"/>
                <a:gd name="T79" fmla="*/ 0 h 1989"/>
                <a:gd name="T80" fmla="*/ 0 w 1832"/>
                <a:gd name="T81" fmla="*/ 0 h 1989"/>
                <a:gd name="T82" fmla="*/ 0 w 1832"/>
                <a:gd name="T83" fmla="*/ 0 h 1989"/>
                <a:gd name="T84" fmla="*/ 0 w 1832"/>
                <a:gd name="T85" fmla="*/ 0 h 1989"/>
                <a:gd name="T86" fmla="*/ 0 w 1832"/>
                <a:gd name="T87" fmla="*/ 0 h 1989"/>
                <a:gd name="T88" fmla="*/ 0 w 1832"/>
                <a:gd name="T89" fmla="*/ 0 h 1989"/>
                <a:gd name="T90" fmla="*/ 0 w 1832"/>
                <a:gd name="T91" fmla="*/ 0 h 1989"/>
                <a:gd name="T92" fmla="*/ 0 w 1832"/>
                <a:gd name="T93" fmla="*/ 0 h 1989"/>
                <a:gd name="T94" fmla="*/ 0 w 1832"/>
                <a:gd name="T95" fmla="*/ 0 h 1989"/>
                <a:gd name="T96" fmla="*/ 0 w 1832"/>
                <a:gd name="T97" fmla="*/ 0 h 198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832" h="1989">
                  <a:moveTo>
                    <a:pt x="0" y="1989"/>
                  </a:moveTo>
                  <a:lnTo>
                    <a:pt x="11" y="1967"/>
                  </a:lnTo>
                  <a:lnTo>
                    <a:pt x="44" y="1903"/>
                  </a:lnTo>
                  <a:lnTo>
                    <a:pt x="97" y="1806"/>
                  </a:lnTo>
                  <a:lnTo>
                    <a:pt x="163" y="1679"/>
                  </a:lnTo>
                  <a:lnTo>
                    <a:pt x="241" y="1528"/>
                  </a:lnTo>
                  <a:lnTo>
                    <a:pt x="330" y="1360"/>
                  </a:lnTo>
                  <a:lnTo>
                    <a:pt x="424" y="1180"/>
                  </a:lnTo>
                  <a:lnTo>
                    <a:pt x="521" y="994"/>
                  </a:lnTo>
                  <a:lnTo>
                    <a:pt x="619" y="809"/>
                  </a:lnTo>
                  <a:lnTo>
                    <a:pt x="713" y="630"/>
                  </a:lnTo>
                  <a:lnTo>
                    <a:pt x="800" y="461"/>
                  </a:lnTo>
                  <a:lnTo>
                    <a:pt x="880" y="311"/>
                  </a:lnTo>
                  <a:lnTo>
                    <a:pt x="946" y="183"/>
                  </a:lnTo>
                  <a:lnTo>
                    <a:pt x="997" y="85"/>
                  </a:lnTo>
                  <a:lnTo>
                    <a:pt x="1031" y="22"/>
                  </a:lnTo>
                  <a:lnTo>
                    <a:pt x="1042" y="0"/>
                  </a:lnTo>
                  <a:lnTo>
                    <a:pt x="1077" y="0"/>
                  </a:lnTo>
                  <a:lnTo>
                    <a:pt x="1166" y="0"/>
                  </a:lnTo>
                  <a:lnTo>
                    <a:pt x="1292" y="0"/>
                  </a:lnTo>
                  <a:lnTo>
                    <a:pt x="1437" y="0"/>
                  </a:lnTo>
                  <a:lnTo>
                    <a:pt x="1581" y="0"/>
                  </a:lnTo>
                  <a:lnTo>
                    <a:pt x="1708" y="0"/>
                  </a:lnTo>
                  <a:lnTo>
                    <a:pt x="1797" y="0"/>
                  </a:lnTo>
                  <a:lnTo>
                    <a:pt x="1832" y="0"/>
                  </a:lnTo>
                  <a:lnTo>
                    <a:pt x="1820" y="22"/>
                  </a:lnTo>
                  <a:lnTo>
                    <a:pt x="1787" y="85"/>
                  </a:lnTo>
                  <a:lnTo>
                    <a:pt x="1736" y="183"/>
                  </a:lnTo>
                  <a:lnTo>
                    <a:pt x="1668" y="311"/>
                  </a:lnTo>
                  <a:lnTo>
                    <a:pt x="1590" y="461"/>
                  </a:lnTo>
                  <a:lnTo>
                    <a:pt x="1501" y="630"/>
                  </a:lnTo>
                  <a:lnTo>
                    <a:pt x="1407" y="809"/>
                  </a:lnTo>
                  <a:lnTo>
                    <a:pt x="1310" y="994"/>
                  </a:lnTo>
                  <a:lnTo>
                    <a:pt x="1212" y="1180"/>
                  </a:lnTo>
                  <a:lnTo>
                    <a:pt x="1117" y="1360"/>
                  </a:lnTo>
                  <a:lnTo>
                    <a:pt x="1029" y="1528"/>
                  </a:lnTo>
                  <a:lnTo>
                    <a:pt x="950" y="1679"/>
                  </a:lnTo>
                  <a:lnTo>
                    <a:pt x="883" y="1806"/>
                  </a:lnTo>
                  <a:lnTo>
                    <a:pt x="832" y="1903"/>
                  </a:lnTo>
                  <a:lnTo>
                    <a:pt x="799" y="1967"/>
                  </a:lnTo>
                  <a:lnTo>
                    <a:pt x="787" y="1989"/>
                  </a:lnTo>
                  <a:lnTo>
                    <a:pt x="753" y="1989"/>
                  </a:lnTo>
                  <a:lnTo>
                    <a:pt x="664" y="1989"/>
                  </a:lnTo>
                  <a:lnTo>
                    <a:pt x="538" y="1989"/>
                  </a:lnTo>
                  <a:lnTo>
                    <a:pt x="393" y="1989"/>
                  </a:lnTo>
                  <a:lnTo>
                    <a:pt x="248" y="1989"/>
                  </a:lnTo>
                  <a:lnTo>
                    <a:pt x="123" y="1989"/>
                  </a:lnTo>
                  <a:lnTo>
                    <a:pt x="34" y="1989"/>
                  </a:lnTo>
                  <a:lnTo>
                    <a:pt x="0" y="19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0692D756-6F7B-ECAB-E7F2-5BA0401CA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2" y="203"/>
              <a:ext cx="651" cy="398"/>
            </a:xfrm>
            <a:custGeom>
              <a:avLst/>
              <a:gdLst>
                <a:gd name="T0" fmla="*/ 0 w 3253"/>
                <a:gd name="T1" fmla="*/ 0 h 1989"/>
                <a:gd name="T2" fmla="*/ 0 w 3253"/>
                <a:gd name="T3" fmla="*/ 0 h 1989"/>
                <a:gd name="T4" fmla="*/ 0 w 3253"/>
                <a:gd name="T5" fmla="*/ 0 h 1989"/>
                <a:gd name="T6" fmla="*/ 0 w 3253"/>
                <a:gd name="T7" fmla="*/ 0 h 1989"/>
                <a:gd name="T8" fmla="*/ 0 w 3253"/>
                <a:gd name="T9" fmla="*/ 0 h 1989"/>
                <a:gd name="T10" fmla="*/ 0 w 3253"/>
                <a:gd name="T11" fmla="*/ 0 h 1989"/>
                <a:gd name="T12" fmla="*/ 0 w 3253"/>
                <a:gd name="T13" fmla="*/ 0 h 1989"/>
                <a:gd name="T14" fmla="*/ 0 w 3253"/>
                <a:gd name="T15" fmla="*/ 0 h 1989"/>
                <a:gd name="T16" fmla="*/ 0 w 3253"/>
                <a:gd name="T17" fmla="*/ 0 h 1989"/>
                <a:gd name="T18" fmla="*/ 0 w 3253"/>
                <a:gd name="T19" fmla="*/ 0 h 1989"/>
                <a:gd name="T20" fmla="*/ 0 w 3253"/>
                <a:gd name="T21" fmla="*/ 0 h 1989"/>
                <a:gd name="T22" fmla="*/ 0 w 3253"/>
                <a:gd name="T23" fmla="*/ 0 h 1989"/>
                <a:gd name="T24" fmla="*/ 0 w 3253"/>
                <a:gd name="T25" fmla="*/ 0 h 1989"/>
                <a:gd name="T26" fmla="*/ 0 w 3253"/>
                <a:gd name="T27" fmla="*/ 0 h 1989"/>
                <a:gd name="T28" fmla="*/ 0 w 3253"/>
                <a:gd name="T29" fmla="*/ 0 h 1989"/>
                <a:gd name="T30" fmla="*/ 0 w 3253"/>
                <a:gd name="T31" fmla="*/ 0 h 1989"/>
                <a:gd name="T32" fmla="*/ 0 w 3253"/>
                <a:gd name="T33" fmla="*/ 0 h 1989"/>
                <a:gd name="T34" fmla="*/ 0 w 3253"/>
                <a:gd name="T35" fmla="*/ 0 h 1989"/>
                <a:gd name="T36" fmla="*/ 0 w 3253"/>
                <a:gd name="T37" fmla="*/ 0 h 1989"/>
                <a:gd name="T38" fmla="*/ 0 w 3253"/>
                <a:gd name="T39" fmla="*/ 0 h 1989"/>
                <a:gd name="T40" fmla="*/ 0 w 3253"/>
                <a:gd name="T41" fmla="*/ 0 h 1989"/>
                <a:gd name="T42" fmla="*/ 0 w 3253"/>
                <a:gd name="T43" fmla="*/ 0 h 1989"/>
                <a:gd name="T44" fmla="*/ 0 w 3253"/>
                <a:gd name="T45" fmla="*/ 0 h 1989"/>
                <a:gd name="T46" fmla="*/ 0 w 3253"/>
                <a:gd name="T47" fmla="*/ 0 h 1989"/>
                <a:gd name="T48" fmla="*/ 0 w 3253"/>
                <a:gd name="T49" fmla="*/ 0 h 1989"/>
                <a:gd name="T50" fmla="*/ 0 w 3253"/>
                <a:gd name="T51" fmla="*/ 0 h 1989"/>
                <a:gd name="T52" fmla="*/ 0 w 3253"/>
                <a:gd name="T53" fmla="*/ 0 h 1989"/>
                <a:gd name="T54" fmla="*/ 0 w 3253"/>
                <a:gd name="T55" fmla="*/ 0 h 1989"/>
                <a:gd name="T56" fmla="*/ 0 w 3253"/>
                <a:gd name="T57" fmla="*/ 0 h 1989"/>
                <a:gd name="T58" fmla="*/ 0 w 3253"/>
                <a:gd name="T59" fmla="*/ 0 h 1989"/>
                <a:gd name="T60" fmla="*/ 0 w 3253"/>
                <a:gd name="T61" fmla="*/ 0 h 1989"/>
                <a:gd name="T62" fmla="*/ 0 w 3253"/>
                <a:gd name="T63" fmla="*/ 0 h 1989"/>
                <a:gd name="T64" fmla="*/ 0 w 3253"/>
                <a:gd name="T65" fmla="*/ 0 h 1989"/>
                <a:gd name="T66" fmla="*/ 0 w 3253"/>
                <a:gd name="T67" fmla="*/ 0 h 1989"/>
                <a:gd name="T68" fmla="*/ 0 w 3253"/>
                <a:gd name="T69" fmla="*/ 0 h 1989"/>
                <a:gd name="T70" fmla="*/ 0 w 3253"/>
                <a:gd name="T71" fmla="*/ 0 h 1989"/>
                <a:gd name="T72" fmla="*/ 0 w 3253"/>
                <a:gd name="T73" fmla="*/ 0 h 1989"/>
                <a:gd name="T74" fmla="*/ 0 w 3253"/>
                <a:gd name="T75" fmla="*/ 0 h 1989"/>
                <a:gd name="T76" fmla="*/ 0 w 3253"/>
                <a:gd name="T77" fmla="*/ 0 h 1989"/>
                <a:gd name="T78" fmla="*/ 0 w 3253"/>
                <a:gd name="T79" fmla="*/ 0 h 1989"/>
                <a:gd name="T80" fmla="*/ 0 w 3253"/>
                <a:gd name="T81" fmla="*/ 0 h 1989"/>
                <a:gd name="T82" fmla="*/ 0 w 3253"/>
                <a:gd name="T83" fmla="*/ 0 h 1989"/>
                <a:gd name="T84" fmla="*/ 0 w 3253"/>
                <a:gd name="T85" fmla="*/ 0 h 1989"/>
                <a:gd name="T86" fmla="*/ 0 w 3253"/>
                <a:gd name="T87" fmla="*/ 0 h 1989"/>
                <a:gd name="T88" fmla="*/ 0 w 3253"/>
                <a:gd name="T89" fmla="*/ 0 h 1989"/>
                <a:gd name="T90" fmla="*/ 0 w 3253"/>
                <a:gd name="T91" fmla="*/ 0 h 1989"/>
                <a:gd name="T92" fmla="*/ 0 w 3253"/>
                <a:gd name="T93" fmla="*/ 0 h 1989"/>
                <a:gd name="T94" fmla="*/ 0 w 3253"/>
                <a:gd name="T95" fmla="*/ 0 h 1989"/>
                <a:gd name="T96" fmla="*/ 0 w 3253"/>
                <a:gd name="T97" fmla="*/ 0 h 1989"/>
                <a:gd name="T98" fmla="*/ 0 w 3253"/>
                <a:gd name="T99" fmla="*/ 0 h 1989"/>
                <a:gd name="T100" fmla="*/ 0 w 3253"/>
                <a:gd name="T101" fmla="*/ 0 h 1989"/>
                <a:gd name="T102" fmla="*/ 0 w 3253"/>
                <a:gd name="T103" fmla="*/ 0 h 198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253" h="1989">
                  <a:moveTo>
                    <a:pt x="281" y="1989"/>
                  </a:moveTo>
                  <a:lnTo>
                    <a:pt x="292" y="1970"/>
                  </a:lnTo>
                  <a:lnTo>
                    <a:pt x="320" y="1915"/>
                  </a:lnTo>
                  <a:lnTo>
                    <a:pt x="364" y="1831"/>
                  </a:lnTo>
                  <a:lnTo>
                    <a:pt x="422" y="1721"/>
                  </a:lnTo>
                  <a:lnTo>
                    <a:pt x="490" y="1591"/>
                  </a:lnTo>
                  <a:lnTo>
                    <a:pt x="567" y="1446"/>
                  </a:lnTo>
                  <a:lnTo>
                    <a:pt x="648" y="1290"/>
                  </a:lnTo>
                  <a:lnTo>
                    <a:pt x="732" y="1131"/>
                  </a:lnTo>
                  <a:lnTo>
                    <a:pt x="816" y="971"/>
                  </a:lnTo>
                  <a:lnTo>
                    <a:pt x="898" y="815"/>
                  </a:lnTo>
                  <a:lnTo>
                    <a:pt x="974" y="670"/>
                  </a:lnTo>
                  <a:lnTo>
                    <a:pt x="1043" y="540"/>
                  </a:lnTo>
                  <a:lnTo>
                    <a:pt x="1101" y="430"/>
                  </a:lnTo>
                  <a:lnTo>
                    <a:pt x="1145" y="346"/>
                  </a:lnTo>
                  <a:lnTo>
                    <a:pt x="1174" y="291"/>
                  </a:lnTo>
                  <a:lnTo>
                    <a:pt x="1184" y="272"/>
                  </a:lnTo>
                  <a:lnTo>
                    <a:pt x="1171" y="272"/>
                  </a:lnTo>
                  <a:lnTo>
                    <a:pt x="1133" y="272"/>
                  </a:lnTo>
                  <a:lnTo>
                    <a:pt x="1075" y="272"/>
                  </a:lnTo>
                  <a:lnTo>
                    <a:pt x="999" y="272"/>
                  </a:lnTo>
                  <a:lnTo>
                    <a:pt x="909" y="272"/>
                  </a:lnTo>
                  <a:lnTo>
                    <a:pt x="809" y="272"/>
                  </a:lnTo>
                  <a:lnTo>
                    <a:pt x="702" y="272"/>
                  </a:lnTo>
                  <a:lnTo>
                    <a:pt x="592" y="272"/>
                  </a:lnTo>
                  <a:lnTo>
                    <a:pt x="482" y="272"/>
                  </a:lnTo>
                  <a:lnTo>
                    <a:pt x="375" y="272"/>
                  </a:lnTo>
                  <a:lnTo>
                    <a:pt x="275" y="272"/>
                  </a:lnTo>
                  <a:lnTo>
                    <a:pt x="185" y="272"/>
                  </a:lnTo>
                  <a:lnTo>
                    <a:pt x="109" y="272"/>
                  </a:lnTo>
                  <a:lnTo>
                    <a:pt x="51" y="272"/>
                  </a:lnTo>
                  <a:lnTo>
                    <a:pt x="13" y="272"/>
                  </a:lnTo>
                  <a:lnTo>
                    <a:pt x="0" y="272"/>
                  </a:lnTo>
                  <a:lnTo>
                    <a:pt x="6" y="260"/>
                  </a:lnTo>
                  <a:lnTo>
                    <a:pt x="22" y="229"/>
                  </a:lnTo>
                  <a:lnTo>
                    <a:pt x="46" y="185"/>
                  </a:lnTo>
                  <a:lnTo>
                    <a:pt x="72" y="135"/>
                  </a:lnTo>
                  <a:lnTo>
                    <a:pt x="98" y="85"/>
                  </a:lnTo>
                  <a:lnTo>
                    <a:pt x="122" y="43"/>
                  </a:lnTo>
                  <a:lnTo>
                    <a:pt x="137" y="12"/>
                  </a:lnTo>
                  <a:lnTo>
                    <a:pt x="145" y="0"/>
                  </a:lnTo>
                  <a:lnTo>
                    <a:pt x="179" y="0"/>
                  </a:lnTo>
                  <a:lnTo>
                    <a:pt x="278" y="0"/>
                  </a:lnTo>
                  <a:lnTo>
                    <a:pt x="431" y="0"/>
                  </a:lnTo>
                  <a:lnTo>
                    <a:pt x="630" y="0"/>
                  </a:lnTo>
                  <a:lnTo>
                    <a:pt x="865" y="0"/>
                  </a:lnTo>
                  <a:lnTo>
                    <a:pt x="1127" y="0"/>
                  </a:lnTo>
                  <a:lnTo>
                    <a:pt x="1409" y="0"/>
                  </a:lnTo>
                  <a:lnTo>
                    <a:pt x="1698" y="0"/>
                  </a:lnTo>
                  <a:lnTo>
                    <a:pt x="1989" y="0"/>
                  </a:lnTo>
                  <a:lnTo>
                    <a:pt x="2269" y="0"/>
                  </a:lnTo>
                  <a:lnTo>
                    <a:pt x="2531" y="0"/>
                  </a:lnTo>
                  <a:lnTo>
                    <a:pt x="2768" y="0"/>
                  </a:lnTo>
                  <a:lnTo>
                    <a:pt x="2966" y="0"/>
                  </a:lnTo>
                  <a:lnTo>
                    <a:pt x="3119" y="0"/>
                  </a:lnTo>
                  <a:lnTo>
                    <a:pt x="3217" y="0"/>
                  </a:lnTo>
                  <a:lnTo>
                    <a:pt x="3253" y="0"/>
                  </a:lnTo>
                  <a:lnTo>
                    <a:pt x="3247" y="12"/>
                  </a:lnTo>
                  <a:lnTo>
                    <a:pt x="3230" y="43"/>
                  </a:lnTo>
                  <a:lnTo>
                    <a:pt x="3207" y="85"/>
                  </a:lnTo>
                  <a:lnTo>
                    <a:pt x="3181" y="135"/>
                  </a:lnTo>
                  <a:lnTo>
                    <a:pt x="3155" y="185"/>
                  </a:lnTo>
                  <a:lnTo>
                    <a:pt x="3131" y="229"/>
                  </a:lnTo>
                  <a:lnTo>
                    <a:pt x="3115" y="260"/>
                  </a:lnTo>
                  <a:lnTo>
                    <a:pt x="3108" y="272"/>
                  </a:lnTo>
                  <a:lnTo>
                    <a:pt x="3096" y="272"/>
                  </a:lnTo>
                  <a:lnTo>
                    <a:pt x="3060" y="272"/>
                  </a:lnTo>
                  <a:lnTo>
                    <a:pt x="3004" y="272"/>
                  </a:lnTo>
                  <a:lnTo>
                    <a:pt x="2931" y="272"/>
                  </a:lnTo>
                  <a:lnTo>
                    <a:pt x="2845" y="272"/>
                  </a:lnTo>
                  <a:lnTo>
                    <a:pt x="2749" y="272"/>
                  </a:lnTo>
                  <a:lnTo>
                    <a:pt x="2647" y="272"/>
                  </a:lnTo>
                  <a:lnTo>
                    <a:pt x="2541" y="272"/>
                  </a:lnTo>
                  <a:lnTo>
                    <a:pt x="2434" y="272"/>
                  </a:lnTo>
                  <a:lnTo>
                    <a:pt x="2332" y="272"/>
                  </a:lnTo>
                  <a:lnTo>
                    <a:pt x="2236" y="272"/>
                  </a:lnTo>
                  <a:lnTo>
                    <a:pt x="2150" y="272"/>
                  </a:lnTo>
                  <a:lnTo>
                    <a:pt x="2077" y="272"/>
                  </a:lnTo>
                  <a:lnTo>
                    <a:pt x="2021" y="272"/>
                  </a:lnTo>
                  <a:lnTo>
                    <a:pt x="1985" y="272"/>
                  </a:lnTo>
                  <a:lnTo>
                    <a:pt x="1972" y="272"/>
                  </a:lnTo>
                  <a:lnTo>
                    <a:pt x="1963" y="291"/>
                  </a:lnTo>
                  <a:lnTo>
                    <a:pt x="1933" y="346"/>
                  </a:lnTo>
                  <a:lnTo>
                    <a:pt x="1889" y="430"/>
                  </a:lnTo>
                  <a:lnTo>
                    <a:pt x="1831" y="540"/>
                  </a:lnTo>
                  <a:lnTo>
                    <a:pt x="1763" y="670"/>
                  </a:lnTo>
                  <a:lnTo>
                    <a:pt x="1686" y="815"/>
                  </a:lnTo>
                  <a:lnTo>
                    <a:pt x="1606" y="971"/>
                  </a:lnTo>
                  <a:lnTo>
                    <a:pt x="1521" y="1131"/>
                  </a:lnTo>
                  <a:lnTo>
                    <a:pt x="1437" y="1290"/>
                  </a:lnTo>
                  <a:lnTo>
                    <a:pt x="1355" y="1446"/>
                  </a:lnTo>
                  <a:lnTo>
                    <a:pt x="1279" y="1591"/>
                  </a:lnTo>
                  <a:lnTo>
                    <a:pt x="1210" y="1721"/>
                  </a:lnTo>
                  <a:lnTo>
                    <a:pt x="1152" y="1831"/>
                  </a:lnTo>
                  <a:lnTo>
                    <a:pt x="1108" y="1915"/>
                  </a:lnTo>
                  <a:lnTo>
                    <a:pt x="1080" y="1970"/>
                  </a:lnTo>
                  <a:lnTo>
                    <a:pt x="1069" y="1989"/>
                  </a:lnTo>
                  <a:lnTo>
                    <a:pt x="1036" y="1989"/>
                  </a:lnTo>
                  <a:lnTo>
                    <a:pt x="946" y="1989"/>
                  </a:lnTo>
                  <a:lnTo>
                    <a:pt x="820" y="1989"/>
                  </a:lnTo>
                  <a:lnTo>
                    <a:pt x="675" y="1989"/>
                  </a:lnTo>
                  <a:lnTo>
                    <a:pt x="530" y="1989"/>
                  </a:lnTo>
                  <a:lnTo>
                    <a:pt x="405" y="1989"/>
                  </a:lnTo>
                  <a:lnTo>
                    <a:pt x="316" y="1989"/>
                  </a:lnTo>
                  <a:lnTo>
                    <a:pt x="281" y="19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3564967B-AD6B-E3AA-18D0-E7C5E2039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" y="752"/>
              <a:ext cx="52" cy="110"/>
            </a:xfrm>
            <a:custGeom>
              <a:avLst/>
              <a:gdLst>
                <a:gd name="T0" fmla="*/ 0 w 264"/>
                <a:gd name="T1" fmla="*/ 0 h 549"/>
                <a:gd name="T2" fmla="*/ 0 w 264"/>
                <a:gd name="T3" fmla="*/ 0 h 549"/>
                <a:gd name="T4" fmla="*/ 0 w 264"/>
                <a:gd name="T5" fmla="*/ 0 h 549"/>
                <a:gd name="T6" fmla="*/ 0 w 264"/>
                <a:gd name="T7" fmla="*/ 0 h 549"/>
                <a:gd name="T8" fmla="*/ 0 w 264"/>
                <a:gd name="T9" fmla="*/ 0 h 549"/>
                <a:gd name="T10" fmla="*/ 0 w 264"/>
                <a:gd name="T11" fmla="*/ 0 h 549"/>
                <a:gd name="T12" fmla="*/ 0 w 264"/>
                <a:gd name="T13" fmla="*/ 0 h 549"/>
                <a:gd name="T14" fmla="*/ 0 w 264"/>
                <a:gd name="T15" fmla="*/ 0 h 549"/>
                <a:gd name="T16" fmla="*/ 0 w 264"/>
                <a:gd name="T17" fmla="*/ 0 h 549"/>
                <a:gd name="T18" fmla="*/ 0 w 264"/>
                <a:gd name="T19" fmla="*/ 0 h 549"/>
                <a:gd name="T20" fmla="*/ 0 w 264"/>
                <a:gd name="T21" fmla="*/ 0 h 549"/>
                <a:gd name="T22" fmla="*/ 0 w 264"/>
                <a:gd name="T23" fmla="*/ 0 h 549"/>
                <a:gd name="T24" fmla="*/ 0 w 264"/>
                <a:gd name="T25" fmla="*/ 0 h 549"/>
                <a:gd name="T26" fmla="*/ 0 w 264"/>
                <a:gd name="T27" fmla="*/ 0 h 549"/>
                <a:gd name="T28" fmla="*/ 0 w 264"/>
                <a:gd name="T29" fmla="*/ 0 h 549"/>
                <a:gd name="T30" fmla="*/ 0 w 264"/>
                <a:gd name="T31" fmla="*/ 0 h 549"/>
                <a:gd name="T32" fmla="*/ 0 w 264"/>
                <a:gd name="T33" fmla="*/ 0 h 549"/>
                <a:gd name="T34" fmla="*/ 0 w 264"/>
                <a:gd name="T35" fmla="*/ 0 h 549"/>
                <a:gd name="T36" fmla="*/ 0 w 264"/>
                <a:gd name="T37" fmla="*/ 0 h 549"/>
                <a:gd name="T38" fmla="*/ 0 w 264"/>
                <a:gd name="T39" fmla="*/ 0 h 549"/>
                <a:gd name="T40" fmla="*/ 0 w 264"/>
                <a:gd name="T41" fmla="*/ 0 h 549"/>
                <a:gd name="T42" fmla="*/ 0 w 264"/>
                <a:gd name="T43" fmla="*/ 0 h 549"/>
                <a:gd name="T44" fmla="*/ 0 w 264"/>
                <a:gd name="T45" fmla="*/ 0 h 549"/>
                <a:gd name="T46" fmla="*/ 0 w 264"/>
                <a:gd name="T47" fmla="*/ 0 h 549"/>
                <a:gd name="T48" fmla="*/ 0 w 264"/>
                <a:gd name="T49" fmla="*/ 0 h 549"/>
                <a:gd name="T50" fmla="*/ 0 w 264"/>
                <a:gd name="T51" fmla="*/ 0 h 549"/>
                <a:gd name="T52" fmla="*/ 0 w 264"/>
                <a:gd name="T53" fmla="*/ 0 h 549"/>
                <a:gd name="T54" fmla="*/ 0 w 264"/>
                <a:gd name="T55" fmla="*/ 0 h 549"/>
                <a:gd name="T56" fmla="*/ 0 w 264"/>
                <a:gd name="T57" fmla="*/ 0 h 549"/>
                <a:gd name="T58" fmla="*/ 0 w 264"/>
                <a:gd name="T59" fmla="*/ 0 h 549"/>
                <a:gd name="T60" fmla="*/ 0 w 264"/>
                <a:gd name="T61" fmla="*/ 0 h 549"/>
                <a:gd name="T62" fmla="*/ 0 w 264"/>
                <a:gd name="T63" fmla="*/ 0 h 549"/>
                <a:gd name="T64" fmla="*/ 0 w 264"/>
                <a:gd name="T65" fmla="*/ 0 h 549"/>
                <a:gd name="T66" fmla="*/ 0 w 264"/>
                <a:gd name="T67" fmla="*/ 0 h 549"/>
                <a:gd name="T68" fmla="*/ 0 w 264"/>
                <a:gd name="T69" fmla="*/ 0 h 549"/>
                <a:gd name="T70" fmla="*/ 0 w 264"/>
                <a:gd name="T71" fmla="*/ 0 h 549"/>
                <a:gd name="T72" fmla="*/ 0 w 264"/>
                <a:gd name="T73" fmla="*/ 0 h 549"/>
                <a:gd name="T74" fmla="*/ 0 w 264"/>
                <a:gd name="T75" fmla="*/ 0 h 549"/>
                <a:gd name="T76" fmla="*/ 0 w 264"/>
                <a:gd name="T77" fmla="*/ 0 h 549"/>
                <a:gd name="T78" fmla="*/ 0 w 264"/>
                <a:gd name="T79" fmla="*/ 0 h 54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64" h="549">
                  <a:moveTo>
                    <a:pt x="39" y="549"/>
                  </a:moveTo>
                  <a:lnTo>
                    <a:pt x="33" y="549"/>
                  </a:lnTo>
                  <a:lnTo>
                    <a:pt x="20" y="549"/>
                  </a:lnTo>
                  <a:lnTo>
                    <a:pt x="6" y="549"/>
                  </a:lnTo>
                  <a:lnTo>
                    <a:pt x="0" y="549"/>
                  </a:lnTo>
                  <a:lnTo>
                    <a:pt x="0" y="525"/>
                  </a:lnTo>
                  <a:lnTo>
                    <a:pt x="0" y="462"/>
                  </a:lnTo>
                  <a:lnTo>
                    <a:pt x="0" y="376"/>
                  </a:lnTo>
                  <a:lnTo>
                    <a:pt x="0" y="275"/>
                  </a:lnTo>
                  <a:lnTo>
                    <a:pt x="0" y="174"/>
                  </a:lnTo>
                  <a:lnTo>
                    <a:pt x="0" y="86"/>
                  </a:lnTo>
                  <a:lnTo>
                    <a:pt x="0" y="24"/>
                  </a:lnTo>
                  <a:lnTo>
                    <a:pt x="0" y="0"/>
                  </a:lnTo>
                  <a:lnTo>
                    <a:pt x="6" y="0"/>
                  </a:lnTo>
                  <a:lnTo>
                    <a:pt x="20" y="0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39" y="11"/>
                  </a:lnTo>
                  <a:lnTo>
                    <a:pt x="39" y="38"/>
                  </a:lnTo>
                  <a:lnTo>
                    <a:pt x="39" y="77"/>
                  </a:lnTo>
                  <a:lnTo>
                    <a:pt x="39" y="124"/>
                  </a:lnTo>
                  <a:lnTo>
                    <a:pt x="39" y="169"/>
                  </a:lnTo>
                  <a:lnTo>
                    <a:pt x="39" y="208"/>
                  </a:lnTo>
                  <a:lnTo>
                    <a:pt x="39" y="235"/>
                  </a:lnTo>
                  <a:lnTo>
                    <a:pt x="39" y="246"/>
                  </a:lnTo>
                  <a:lnTo>
                    <a:pt x="48" y="246"/>
                  </a:lnTo>
                  <a:lnTo>
                    <a:pt x="68" y="246"/>
                  </a:lnTo>
                  <a:lnTo>
                    <a:pt x="99" y="246"/>
                  </a:lnTo>
                  <a:lnTo>
                    <a:pt x="132" y="246"/>
                  </a:lnTo>
                  <a:lnTo>
                    <a:pt x="166" y="246"/>
                  </a:lnTo>
                  <a:lnTo>
                    <a:pt x="196" y="246"/>
                  </a:lnTo>
                  <a:lnTo>
                    <a:pt x="217" y="246"/>
                  </a:lnTo>
                  <a:lnTo>
                    <a:pt x="226" y="246"/>
                  </a:lnTo>
                  <a:lnTo>
                    <a:pt x="226" y="235"/>
                  </a:lnTo>
                  <a:lnTo>
                    <a:pt x="226" y="208"/>
                  </a:lnTo>
                  <a:lnTo>
                    <a:pt x="226" y="169"/>
                  </a:lnTo>
                  <a:lnTo>
                    <a:pt x="226" y="124"/>
                  </a:lnTo>
                  <a:lnTo>
                    <a:pt x="226" y="77"/>
                  </a:lnTo>
                  <a:lnTo>
                    <a:pt x="226" y="38"/>
                  </a:lnTo>
                  <a:lnTo>
                    <a:pt x="226" y="11"/>
                  </a:lnTo>
                  <a:lnTo>
                    <a:pt x="226" y="0"/>
                  </a:lnTo>
                  <a:lnTo>
                    <a:pt x="232" y="0"/>
                  </a:lnTo>
                  <a:lnTo>
                    <a:pt x="245" y="0"/>
                  </a:lnTo>
                  <a:lnTo>
                    <a:pt x="258" y="0"/>
                  </a:lnTo>
                  <a:lnTo>
                    <a:pt x="264" y="0"/>
                  </a:lnTo>
                  <a:lnTo>
                    <a:pt x="264" y="24"/>
                  </a:lnTo>
                  <a:lnTo>
                    <a:pt x="264" y="86"/>
                  </a:lnTo>
                  <a:lnTo>
                    <a:pt x="264" y="174"/>
                  </a:lnTo>
                  <a:lnTo>
                    <a:pt x="264" y="275"/>
                  </a:lnTo>
                  <a:lnTo>
                    <a:pt x="264" y="376"/>
                  </a:lnTo>
                  <a:lnTo>
                    <a:pt x="264" y="462"/>
                  </a:lnTo>
                  <a:lnTo>
                    <a:pt x="264" y="525"/>
                  </a:lnTo>
                  <a:lnTo>
                    <a:pt x="264" y="549"/>
                  </a:lnTo>
                  <a:lnTo>
                    <a:pt x="258" y="549"/>
                  </a:lnTo>
                  <a:lnTo>
                    <a:pt x="245" y="549"/>
                  </a:lnTo>
                  <a:lnTo>
                    <a:pt x="232" y="549"/>
                  </a:lnTo>
                  <a:lnTo>
                    <a:pt x="226" y="549"/>
                  </a:lnTo>
                  <a:lnTo>
                    <a:pt x="226" y="538"/>
                  </a:lnTo>
                  <a:lnTo>
                    <a:pt x="226" y="510"/>
                  </a:lnTo>
                  <a:lnTo>
                    <a:pt x="226" y="470"/>
                  </a:lnTo>
                  <a:lnTo>
                    <a:pt x="226" y="423"/>
                  </a:lnTo>
                  <a:lnTo>
                    <a:pt x="226" y="378"/>
                  </a:lnTo>
                  <a:lnTo>
                    <a:pt x="226" y="338"/>
                  </a:lnTo>
                  <a:lnTo>
                    <a:pt x="226" y="309"/>
                  </a:lnTo>
                  <a:lnTo>
                    <a:pt x="226" y="298"/>
                  </a:lnTo>
                  <a:lnTo>
                    <a:pt x="217" y="298"/>
                  </a:lnTo>
                  <a:lnTo>
                    <a:pt x="196" y="298"/>
                  </a:lnTo>
                  <a:lnTo>
                    <a:pt x="166" y="298"/>
                  </a:lnTo>
                  <a:lnTo>
                    <a:pt x="132" y="298"/>
                  </a:lnTo>
                  <a:lnTo>
                    <a:pt x="99" y="298"/>
                  </a:lnTo>
                  <a:lnTo>
                    <a:pt x="68" y="298"/>
                  </a:lnTo>
                  <a:lnTo>
                    <a:pt x="48" y="298"/>
                  </a:lnTo>
                  <a:lnTo>
                    <a:pt x="39" y="298"/>
                  </a:lnTo>
                  <a:lnTo>
                    <a:pt x="39" y="309"/>
                  </a:lnTo>
                  <a:lnTo>
                    <a:pt x="39" y="338"/>
                  </a:lnTo>
                  <a:lnTo>
                    <a:pt x="39" y="378"/>
                  </a:lnTo>
                  <a:lnTo>
                    <a:pt x="39" y="423"/>
                  </a:lnTo>
                  <a:lnTo>
                    <a:pt x="39" y="470"/>
                  </a:lnTo>
                  <a:lnTo>
                    <a:pt x="39" y="510"/>
                  </a:lnTo>
                  <a:lnTo>
                    <a:pt x="39" y="538"/>
                  </a:lnTo>
                  <a:lnTo>
                    <a:pt x="39" y="5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3947B565-34EE-ABB0-2D37-6F95665382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7" y="776"/>
              <a:ext cx="61" cy="88"/>
            </a:xfrm>
            <a:custGeom>
              <a:avLst/>
              <a:gdLst>
                <a:gd name="T0" fmla="*/ 0 w 306"/>
                <a:gd name="T1" fmla="*/ 0 h 437"/>
                <a:gd name="T2" fmla="*/ 0 w 306"/>
                <a:gd name="T3" fmla="*/ 0 h 437"/>
                <a:gd name="T4" fmla="*/ 0 w 306"/>
                <a:gd name="T5" fmla="*/ 0 h 437"/>
                <a:gd name="T6" fmla="*/ 0 w 306"/>
                <a:gd name="T7" fmla="*/ 0 h 437"/>
                <a:gd name="T8" fmla="*/ 0 w 306"/>
                <a:gd name="T9" fmla="*/ 0 h 437"/>
                <a:gd name="T10" fmla="*/ 0 w 306"/>
                <a:gd name="T11" fmla="*/ 0 h 437"/>
                <a:gd name="T12" fmla="*/ 0 w 306"/>
                <a:gd name="T13" fmla="*/ 0 h 437"/>
                <a:gd name="T14" fmla="*/ 0 w 306"/>
                <a:gd name="T15" fmla="*/ 0 h 437"/>
                <a:gd name="T16" fmla="*/ 0 w 306"/>
                <a:gd name="T17" fmla="*/ 0 h 437"/>
                <a:gd name="T18" fmla="*/ 0 w 306"/>
                <a:gd name="T19" fmla="*/ 0 h 437"/>
                <a:gd name="T20" fmla="*/ 0 w 306"/>
                <a:gd name="T21" fmla="*/ 0 h 437"/>
                <a:gd name="T22" fmla="*/ 0 w 306"/>
                <a:gd name="T23" fmla="*/ 0 h 437"/>
                <a:gd name="T24" fmla="*/ 0 w 306"/>
                <a:gd name="T25" fmla="*/ 0 h 437"/>
                <a:gd name="T26" fmla="*/ 0 w 306"/>
                <a:gd name="T27" fmla="*/ 0 h 437"/>
                <a:gd name="T28" fmla="*/ 0 w 306"/>
                <a:gd name="T29" fmla="*/ 0 h 437"/>
                <a:gd name="T30" fmla="*/ 0 w 306"/>
                <a:gd name="T31" fmla="*/ 0 h 437"/>
                <a:gd name="T32" fmla="*/ 0 w 306"/>
                <a:gd name="T33" fmla="*/ 0 h 437"/>
                <a:gd name="T34" fmla="*/ 0 w 306"/>
                <a:gd name="T35" fmla="*/ 0 h 437"/>
                <a:gd name="T36" fmla="*/ 0 w 306"/>
                <a:gd name="T37" fmla="*/ 0 h 437"/>
                <a:gd name="T38" fmla="*/ 0 w 306"/>
                <a:gd name="T39" fmla="*/ 0 h 437"/>
                <a:gd name="T40" fmla="*/ 0 w 306"/>
                <a:gd name="T41" fmla="*/ 0 h 437"/>
                <a:gd name="T42" fmla="*/ 0 w 306"/>
                <a:gd name="T43" fmla="*/ 0 h 437"/>
                <a:gd name="T44" fmla="*/ 0 w 306"/>
                <a:gd name="T45" fmla="*/ 0 h 437"/>
                <a:gd name="T46" fmla="*/ 0 w 306"/>
                <a:gd name="T47" fmla="*/ 0 h 437"/>
                <a:gd name="T48" fmla="*/ 0 w 306"/>
                <a:gd name="T49" fmla="*/ 0 h 437"/>
                <a:gd name="T50" fmla="*/ 0 w 306"/>
                <a:gd name="T51" fmla="*/ 0 h 437"/>
                <a:gd name="T52" fmla="*/ 0 w 306"/>
                <a:gd name="T53" fmla="*/ 0 h 437"/>
                <a:gd name="T54" fmla="*/ 0 w 306"/>
                <a:gd name="T55" fmla="*/ 0 h 437"/>
                <a:gd name="T56" fmla="*/ 0 w 306"/>
                <a:gd name="T57" fmla="*/ 0 h 437"/>
                <a:gd name="T58" fmla="*/ 0 w 306"/>
                <a:gd name="T59" fmla="*/ 0 h 437"/>
                <a:gd name="T60" fmla="*/ 0 w 306"/>
                <a:gd name="T61" fmla="*/ 0 h 437"/>
                <a:gd name="T62" fmla="*/ 0 w 306"/>
                <a:gd name="T63" fmla="*/ 0 h 437"/>
                <a:gd name="T64" fmla="*/ 0 w 306"/>
                <a:gd name="T65" fmla="*/ 0 h 437"/>
                <a:gd name="T66" fmla="*/ 0 w 306"/>
                <a:gd name="T67" fmla="*/ 0 h 437"/>
                <a:gd name="T68" fmla="*/ 0 w 306"/>
                <a:gd name="T69" fmla="*/ 0 h 437"/>
                <a:gd name="T70" fmla="*/ 0 w 306"/>
                <a:gd name="T71" fmla="*/ 0 h 437"/>
                <a:gd name="T72" fmla="*/ 0 w 306"/>
                <a:gd name="T73" fmla="*/ 0 h 437"/>
                <a:gd name="T74" fmla="*/ 0 w 306"/>
                <a:gd name="T75" fmla="*/ 0 h 437"/>
                <a:gd name="T76" fmla="*/ 0 w 306"/>
                <a:gd name="T77" fmla="*/ 0 h 437"/>
                <a:gd name="T78" fmla="*/ 0 w 306"/>
                <a:gd name="T79" fmla="*/ 0 h 437"/>
                <a:gd name="T80" fmla="*/ 0 w 306"/>
                <a:gd name="T81" fmla="*/ 0 h 437"/>
                <a:gd name="T82" fmla="*/ 0 w 306"/>
                <a:gd name="T83" fmla="*/ 0 h 437"/>
                <a:gd name="T84" fmla="*/ 0 w 306"/>
                <a:gd name="T85" fmla="*/ 0 h 437"/>
                <a:gd name="T86" fmla="*/ 0 w 306"/>
                <a:gd name="T87" fmla="*/ 0 h 437"/>
                <a:gd name="T88" fmla="*/ 0 w 306"/>
                <a:gd name="T89" fmla="*/ 0 h 437"/>
                <a:gd name="T90" fmla="*/ 0 w 306"/>
                <a:gd name="T91" fmla="*/ 0 h 437"/>
                <a:gd name="T92" fmla="*/ 0 w 306"/>
                <a:gd name="T93" fmla="*/ 0 h 437"/>
                <a:gd name="T94" fmla="*/ 0 w 306"/>
                <a:gd name="T95" fmla="*/ 0 h 437"/>
                <a:gd name="T96" fmla="*/ 0 w 306"/>
                <a:gd name="T97" fmla="*/ 0 h 437"/>
                <a:gd name="T98" fmla="*/ 0 w 306"/>
                <a:gd name="T99" fmla="*/ 0 h 43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6" h="437">
                  <a:moveTo>
                    <a:pt x="263" y="190"/>
                  </a:moveTo>
                  <a:lnTo>
                    <a:pt x="261" y="172"/>
                  </a:lnTo>
                  <a:lnTo>
                    <a:pt x="257" y="156"/>
                  </a:lnTo>
                  <a:lnTo>
                    <a:pt x="253" y="142"/>
                  </a:lnTo>
                  <a:lnTo>
                    <a:pt x="248" y="128"/>
                  </a:lnTo>
                  <a:lnTo>
                    <a:pt x="243" y="116"/>
                  </a:lnTo>
                  <a:lnTo>
                    <a:pt x="237" y="104"/>
                  </a:lnTo>
                  <a:lnTo>
                    <a:pt x="231" y="95"/>
                  </a:lnTo>
                  <a:lnTo>
                    <a:pt x="224" y="85"/>
                  </a:lnTo>
                  <a:lnTo>
                    <a:pt x="217" y="77"/>
                  </a:lnTo>
                  <a:lnTo>
                    <a:pt x="209" y="70"/>
                  </a:lnTo>
                  <a:lnTo>
                    <a:pt x="200" y="64"/>
                  </a:lnTo>
                  <a:lnTo>
                    <a:pt x="191" y="59"/>
                  </a:lnTo>
                  <a:lnTo>
                    <a:pt x="181" y="54"/>
                  </a:lnTo>
                  <a:lnTo>
                    <a:pt x="171" y="52"/>
                  </a:lnTo>
                  <a:lnTo>
                    <a:pt x="160" y="51"/>
                  </a:lnTo>
                  <a:lnTo>
                    <a:pt x="149" y="50"/>
                  </a:lnTo>
                  <a:lnTo>
                    <a:pt x="139" y="51"/>
                  </a:lnTo>
                  <a:lnTo>
                    <a:pt x="128" y="52"/>
                  </a:lnTo>
                  <a:lnTo>
                    <a:pt x="118" y="55"/>
                  </a:lnTo>
                  <a:lnTo>
                    <a:pt x="109" y="59"/>
                  </a:lnTo>
                  <a:lnTo>
                    <a:pt x="101" y="65"/>
                  </a:lnTo>
                  <a:lnTo>
                    <a:pt x="91" y="71"/>
                  </a:lnTo>
                  <a:lnTo>
                    <a:pt x="84" y="79"/>
                  </a:lnTo>
                  <a:lnTo>
                    <a:pt x="76" y="88"/>
                  </a:lnTo>
                  <a:lnTo>
                    <a:pt x="69" y="97"/>
                  </a:lnTo>
                  <a:lnTo>
                    <a:pt x="63" y="108"/>
                  </a:lnTo>
                  <a:lnTo>
                    <a:pt x="57" y="120"/>
                  </a:lnTo>
                  <a:lnTo>
                    <a:pt x="52" y="131"/>
                  </a:lnTo>
                  <a:lnTo>
                    <a:pt x="47" y="145"/>
                  </a:lnTo>
                  <a:lnTo>
                    <a:pt x="44" y="159"/>
                  </a:lnTo>
                  <a:lnTo>
                    <a:pt x="41" y="174"/>
                  </a:lnTo>
                  <a:lnTo>
                    <a:pt x="39" y="190"/>
                  </a:lnTo>
                  <a:lnTo>
                    <a:pt x="48" y="190"/>
                  </a:lnTo>
                  <a:lnTo>
                    <a:pt x="75" y="190"/>
                  </a:lnTo>
                  <a:lnTo>
                    <a:pt x="110" y="190"/>
                  </a:lnTo>
                  <a:lnTo>
                    <a:pt x="152" y="190"/>
                  </a:lnTo>
                  <a:lnTo>
                    <a:pt x="192" y="190"/>
                  </a:lnTo>
                  <a:lnTo>
                    <a:pt x="229" y="190"/>
                  </a:lnTo>
                  <a:lnTo>
                    <a:pt x="254" y="190"/>
                  </a:lnTo>
                  <a:lnTo>
                    <a:pt x="263" y="190"/>
                  </a:lnTo>
                  <a:close/>
                  <a:moveTo>
                    <a:pt x="306" y="236"/>
                  </a:moveTo>
                  <a:lnTo>
                    <a:pt x="294" y="236"/>
                  </a:lnTo>
                  <a:lnTo>
                    <a:pt x="263" y="236"/>
                  </a:lnTo>
                  <a:lnTo>
                    <a:pt x="221" y="236"/>
                  </a:lnTo>
                  <a:lnTo>
                    <a:pt x="172" y="236"/>
                  </a:lnTo>
                  <a:lnTo>
                    <a:pt x="123" y="236"/>
                  </a:lnTo>
                  <a:lnTo>
                    <a:pt x="80" y="236"/>
                  </a:lnTo>
                  <a:lnTo>
                    <a:pt x="50" y="236"/>
                  </a:lnTo>
                  <a:lnTo>
                    <a:pt x="38" y="236"/>
                  </a:lnTo>
                  <a:lnTo>
                    <a:pt x="40" y="252"/>
                  </a:lnTo>
                  <a:lnTo>
                    <a:pt x="41" y="268"/>
                  </a:lnTo>
                  <a:lnTo>
                    <a:pt x="45" y="282"/>
                  </a:lnTo>
                  <a:lnTo>
                    <a:pt x="48" y="297"/>
                  </a:lnTo>
                  <a:lnTo>
                    <a:pt x="53" y="310"/>
                  </a:lnTo>
                  <a:lnTo>
                    <a:pt x="59" y="323"/>
                  </a:lnTo>
                  <a:lnTo>
                    <a:pt x="66" y="335"/>
                  </a:lnTo>
                  <a:lnTo>
                    <a:pt x="73" y="345"/>
                  </a:lnTo>
                  <a:lnTo>
                    <a:pt x="82" y="355"/>
                  </a:lnTo>
                  <a:lnTo>
                    <a:pt x="90" y="363"/>
                  </a:lnTo>
                  <a:lnTo>
                    <a:pt x="99" y="370"/>
                  </a:lnTo>
                  <a:lnTo>
                    <a:pt x="109" y="376"/>
                  </a:lnTo>
                  <a:lnTo>
                    <a:pt x="118" y="381"/>
                  </a:lnTo>
                  <a:lnTo>
                    <a:pt x="129" y="385"/>
                  </a:lnTo>
                  <a:lnTo>
                    <a:pt x="140" y="386"/>
                  </a:lnTo>
                  <a:lnTo>
                    <a:pt x="152" y="387"/>
                  </a:lnTo>
                  <a:lnTo>
                    <a:pt x="160" y="386"/>
                  </a:lnTo>
                  <a:lnTo>
                    <a:pt x="168" y="385"/>
                  </a:lnTo>
                  <a:lnTo>
                    <a:pt x="175" y="383"/>
                  </a:lnTo>
                  <a:lnTo>
                    <a:pt x="184" y="381"/>
                  </a:lnTo>
                  <a:lnTo>
                    <a:pt x="191" y="377"/>
                  </a:lnTo>
                  <a:lnTo>
                    <a:pt x="198" y="373"/>
                  </a:lnTo>
                  <a:lnTo>
                    <a:pt x="205" y="368"/>
                  </a:lnTo>
                  <a:lnTo>
                    <a:pt x="211" y="362"/>
                  </a:lnTo>
                  <a:lnTo>
                    <a:pt x="218" y="356"/>
                  </a:lnTo>
                  <a:lnTo>
                    <a:pt x="224" y="349"/>
                  </a:lnTo>
                  <a:lnTo>
                    <a:pt x="230" y="342"/>
                  </a:lnTo>
                  <a:lnTo>
                    <a:pt x="235" y="333"/>
                  </a:lnTo>
                  <a:lnTo>
                    <a:pt x="244" y="316"/>
                  </a:lnTo>
                  <a:lnTo>
                    <a:pt x="253" y="294"/>
                  </a:lnTo>
                  <a:lnTo>
                    <a:pt x="260" y="294"/>
                  </a:lnTo>
                  <a:lnTo>
                    <a:pt x="274" y="294"/>
                  </a:lnTo>
                  <a:lnTo>
                    <a:pt x="289" y="294"/>
                  </a:lnTo>
                  <a:lnTo>
                    <a:pt x="296" y="294"/>
                  </a:lnTo>
                  <a:lnTo>
                    <a:pt x="291" y="312"/>
                  </a:lnTo>
                  <a:lnTo>
                    <a:pt x="285" y="328"/>
                  </a:lnTo>
                  <a:lnTo>
                    <a:pt x="279" y="342"/>
                  </a:lnTo>
                  <a:lnTo>
                    <a:pt x="272" y="356"/>
                  </a:lnTo>
                  <a:lnTo>
                    <a:pt x="264" y="368"/>
                  </a:lnTo>
                  <a:lnTo>
                    <a:pt x="256" y="380"/>
                  </a:lnTo>
                  <a:lnTo>
                    <a:pt x="248" y="391"/>
                  </a:lnTo>
                  <a:lnTo>
                    <a:pt x="238" y="400"/>
                  </a:lnTo>
                  <a:lnTo>
                    <a:pt x="229" y="410"/>
                  </a:lnTo>
                  <a:lnTo>
                    <a:pt x="219" y="417"/>
                  </a:lnTo>
                  <a:lnTo>
                    <a:pt x="209" y="423"/>
                  </a:lnTo>
                  <a:lnTo>
                    <a:pt x="199" y="429"/>
                  </a:lnTo>
                  <a:lnTo>
                    <a:pt x="187" y="432"/>
                  </a:lnTo>
                  <a:lnTo>
                    <a:pt x="177" y="434"/>
                  </a:lnTo>
                  <a:lnTo>
                    <a:pt x="165" y="437"/>
                  </a:lnTo>
                  <a:lnTo>
                    <a:pt x="153" y="437"/>
                  </a:lnTo>
                  <a:lnTo>
                    <a:pt x="137" y="437"/>
                  </a:lnTo>
                  <a:lnTo>
                    <a:pt x="122" y="433"/>
                  </a:lnTo>
                  <a:lnTo>
                    <a:pt x="108" y="429"/>
                  </a:lnTo>
                  <a:lnTo>
                    <a:pt x="94" y="421"/>
                  </a:lnTo>
                  <a:lnTo>
                    <a:pt x="80" y="412"/>
                  </a:lnTo>
                  <a:lnTo>
                    <a:pt x="67" y="401"/>
                  </a:lnTo>
                  <a:lnTo>
                    <a:pt x="56" y="388"/>
                  </a:lnTo>
                  <a:lnTo>
                    <a:pt x="44" y="373"/>
                  </a:lnTo>
                  <a:lnTo>
                    <a:pt x="33" y="356"/>
                  </a:lnTo>
                  <a:lnTo>
                    <a:pt x="25" y="339"/>
                  </a:lnTo>
                  <a:lnTo>
                    <a:pt x="16" y="320"/>
                  </a:lnTo>
                  <a:lnTo>
                    <a:pt x="10" y="301"/>
                  </a:lnTo>
                  <a:lnTo>
                    <a:pt x="6" y="282"/>
                  </a:lnTo>
                  <a:lnTo>
                    <a:pt x="2" y="262"/>
                  </a:lnTo>
                  <a:lnTo>
                    <a:pt x="0" y="241"/>
                  </a:lnTo>
                  <a:lnTo>
                    <a:pt x="0" y="218"/>
                  </a:lnTo>
                  <a:lnTo>
                    <a:pt x="0" y="194"/>
                  </a:lnTo>
                  <a:lnTo>
                    <a:pt x="2" y="173"/>
                  </a:lnTo>
                  <a:lnTo>
                    <a:pt x="6" y="152"/>
                  </a:lnTo>
                  <a:lnTo>
                    <a:pt x="10" y="131"/>
                  </a:lnTo>
                  <a:lnTo>
                    <a:pt x="16" y="112"/>
                  </a:lnTo>
                  <a:lnTo>
                    <a:pt x="24" y="95"/>
                  </a:lnTo>
                  <a:lnTo>
                    <a:pt x="33" y="78"/>
                  </a:lnTo>
                  <a:lnTo>
                    <a:pt x="43" y="61"/>
                  </a:lnTo>
                  <a:lnTo>
                    <a:pt x="54" y="47"/>
                  </a:lnTo>
                  <a:lnTo>
                    <a:pt x="66" y="35"/>
                  </a:lnTo>
                  <a:lnTo>
                    <a:pt x="79" y="25"/>
                  </a:lnTo>
                  <a:lnTo>
                    <a:pt x="92" y="15"/>
                  </a:lnTo>
                  <a:lnTo>
                    <a:pt x="107" y="9"/>
                  </a:lnTo>
                  <a:lnTo>
                    <a:pt x="122" y="3"/>
                  </a:lnTo>
                  <a:lnTo>
                    <a:pt x="137" y="1"/>
                  </a:lnTo>
                  <a:lnTo>
                    <a:pt x="154" y="0"/>
                  </a:lnTo>
                  <a:lnTo>
                    <a:pt x="171" y="1"/>
                  </a:lnTo>
                  <a:lnTo>
                    <a:pt x="186" y="4"/>
                  </a:lnTo>
                  <a:lnTo>
                    <a:pt x="202" y="9"/>
                  </a:lnTo>
                  <a:lnTo>
                    <a:pt x="215" y="16"/>
                  </a:lnTo>
                  <a:lnTo>
                    <a:pt x="229" y="25"/>
                  </a:lnTo>
                  <a:lnTo>
                    <a:pt x="241" y="36"/>
                  </a:lnTo>
                  <a:lnTo>
                    <a:pt x="253" y="50"/>
                  </a:lnTo>
                  <a:lnTo>
                    <a:pt x="263" y="64"/>
                  </a:lnTo>
                  <a:lnTo>
                    <a:pt x="273" y="80"/>
                  </a:lnTo>
                  <a:lnTo>
                    <a:pt x="282" y="99"/>
                  </a:lnTo>
                  <a:lnTo>
                    <a:pt x="289" y="118"/>
                  </a:lnTo>
                  <a:lnTo>
                    <a:pt x="295" y="139"/>
                  </a:lnTo>
                  <a:lnTo>
                    <a:pt x="300" y="160"/>
                  </a:lnTo>
                  <a:lnTo>
                    <a:pt x="302" y="183"/>
                  </a:lnTo>
                  <a:lnTo>
                    <a:pt x="305" y="206"/>
                  </a:lnTo>
                  <a:lnTo>
                    <a:pt x="306" y="231"/>
                  </a:lnTo>
                  <a:lnTo>
                    <a:pt x="306" y="234"/>
                  </a:lnTo>
                  <a:lnTo>
                    <a:pt x="306" y="2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A614319F-64D6-4720-CB6F-3E3EB5C0F7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7" y="752"/>
              <a:ext cx="7" cy="110"/>
            </a:xfrm>
            <a:custGeom>
              <a:avLst/>
              <a:gdLst>
                <a:gd name="T0" fmla="*/ 0 w 38"/>
                <a:gd name="T1" fmla="*/ 0 h 549"/>
                <a:gd name="T2" fmla="*/ 0 w 38"/>
                <a:gd name="T3" fmla="*/ 0 h 549"/>
                <a:gd name="T4" fmla="*/ 0 w 38"/>
                <a:gd name="T5" fmla="*/ 0 h 549"/>
                <a:gd name="T6" fmla="*/ 0 w 38"/>
                <a:gd name="T7" fmla="*/ 0 h 549"/>
                <a:gd name="T8" fmla="*/ 0 w 38"/>
                <a:gd name="T9" fmla="*/ 0 h 549"/>
                <a:gd name="T10" fmla="*/ 0 w 38"/>
                <a:gd name="T11" fmla="*/ 0 h 549"/>
                <a:gd name="T12" fmla="*/ 0 w 38"/>
                <a:gd name="T13" fmla="*/ 0 h 549"/>
                <a:gd name="T14" fmla="*/ 0 w 38"/>
                <a:gd name="T15" fmla="*/ 0 h 549"/>
                <a:gd name="T16" fmla="*/ 0 w 38"/>
                <a:gd name="T17" fmla="*/ 0 h 549"/>
                <a:gd name="T18" fmla="*/ 0 w 38"/>
                <a:gd name="T19" fmla="*/ 0 h 549"/>
                <a:gd name="T20" fmla="*/ 0 w 38"/>
                <a:gd name="T21" fmla="*/ 0 h 549"/>
                <a:gd name="T22" fmla="*/ 0 w 38"/>
                <a:gd name="T23" fmla="*/ 0 h 549"/>
                <a:gd name="T24" fmla="*/ 0 w 38"/>
                <a:gd name="T25" fmla="*/ 0 h 549"/>
                <a:gd name="T26" fmla="*/ 0 w 38"/>
                <a:gd name="T27" fmla="*/ 0 h 549"/>
                <a:gd name="T28" fmla="*/ 0 w 38"/>
                <a:gd name="T29" fmla="*/ 0 h 549"/>
                <a:gd name="T30" fmla="*/ 0 w 38"/>
                <a:gd name="T31" fmla="*/ 0 h 549"/>
                <a:gd name="T32" fmla="*/ 0 w 38"/>
                <a:gd name="T33" fmla="*/ 0 h 549"/>
                <a:gd name="T34" fmla="*/ 0 w 38"/>
                <a:gd name="T35" fmla="*/ 0 h 549"/>
                <a:gd name="T36" fmla="*/ 0 w 38"/>
                <a:gd name="T37" fmla="*/ 0 h 549"/>
                <a:gd name="T38" fmla="*/ 0 w 38"/>
                <a:gd name="T39" fmla="*/ 0 h 549"/>
                <a:gd name="T40" fmla="*/ 0 w 38"/>
                <a:gd name="T41" fmla="*/ 0 h 549"/>
                <a:gd name="T42" fmla="*/ 0 w 38"/>
                <a:gd name="T43" fmla="*/ 0 h 549"/>
                <a:gd name="T44" fmla="*/ 0 w 38"/>
                <a:gd name="T45" fmla="*/ 0 h 549"/>
                <a:gd name="T46" fmla="*/ 0 w 38"/>
                <a:gd name="T47" fmla="*/ 0 h 549"/>
                <a:gd name="T48" fmla="*/ 0 w 38"/>
                <a:gd name="T49" fmla="*/ 0 h 549"/>
                <a:gd name="T50" fmla="*/ 0 w 38"/>
                <a:gd name="T51" fmla="*/ 0 h 549"/>
                <a:gd name="T52" fmla="*/ 0 w 38"/>
                <a:gd name="T53" fmla="*/ 0 h 549"/>
                <a:gd name="T54" fmla="*/ 0 w 38"/>
                <a:gd name="T55" fmla="*/ 0 h 549"/>
                <a:gd name="T56" fmla="*/ 0 w 38"/>
                <a:gd name="T57" fmla="*/ 0 h 549"/>
                <a:gd name="T58" fmla="*/ 0 w 38"/>
                <a:gd name="T59" fmla="*/ 0 h 549"/>
                <a:gd name="T60" fmla="*/ 0 w 38"/>
                <a:gd name="T61" fmla="*/ 0 h 549"/>
                <a:gd name="T62" fmla="*/ 0 w 38"/>
                <a:gd name="T63" fmla="*/ 0 h 549"/>
                <a:gd name="T64" fmla="*/ 0 w 38"/>
                <a:gd name="T65" fmla="*/ 0 h 549"/>
                <a:gd name="T66" fmla="*/ 0 w 38"/>
                <a:gd name="T67" fmla="*/ 0 h 549"/>
                <a:gd name="T68" fmla="*/ 0 w 38"/>
                <a:gd name="T69" fmla="*/ 0 h 549"/>
                <a:gd name="T70" fmla="*/ 0 w 38"/>
                <a:gd name="T71" fmla="*/ 0 h 549"/>
                <a:gd name="T72" fmla="*/ 0 w 38"/>
                <a:gd name="T73" fmla="*/ 0 h 549"/>
                <a:gd name="T74" fmla="*/ 0 w 38"/>
                <a:gd name="T75" fmla="*/ 0 h 549"/>
                <a:gd name="T76" fmla="*/ 0 w 38"/>
                <a:gd name="T77" fmla="*/ 0 h 549"/>
                <a:gd name="T78" fmla="*/ 0 w 38"/>
                <a:gd name="T79" fmla="*/ 0 h 549"/>
                <a:gd name="T80" fmla="*/ 0 w 38"/>
                <a:gd name="T81" fmla="*/ 0 h 549"/>
                <a:gd name="T82" fmla="*/ 0 w 38"/>
                <a:gd name="T83" fmla="*/ 0 h 54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8" h="549">
                  <a:moveTo>
                    <a:pt x="0" y="549"/>
                  </a:moveTo>
                  <a:lnTo>
                    <a:pt x="0" y="531"/>
                  </a:lnTo>
                  <a:lnTo>
                    <a:pt x="0" y="484"/>
                  </a:lnTo>
                  <a:lnTo>
                    <a:pt x="0" y="417"/>
                  </a:lnTo>
                  <a:lnTo>
                    <a:pt x="0" y="341"/>
                  </a:lnTo>
                  <a:lnTo>
                    <a:pt x="0" y="265"/>
                  </a:lnTo>
                  <a:lnTo>
                    <a:pt x="0" y="199"/>
                  </a:lnTo>
                  <a:lnTo>
                    <a:pt x="0" y="152"/>
                  </a:lnTo>
                  <a:lnTo>
                    <a:pt x="0" y="134"/>
                  </a:lnTo>
                  <a:lnTo>
                    <a:pt x="6" y="134"/>
                  </a:lnTo>
                  <a:lnTo>
                    <a:pt x="19" y="134"/>
                  </a:lnTo>
                  <a:lnTo>
                    <a:pt x="32" y="134"/>
                  </a:lnTo>
                  <a:lnTo>
                    <a:pt x="38" y="134"/>
                  </a:lnTo>
                  <a:lnTo>
                    <a:pt x="38" y="152"/>
                  </a:lnTo>
                  <a:lnTo>
                    <a:pt x="38" y="199"/>
                  </a:lnTo>
                  <a:lnTo>
                    <a:pt x="38" y="265"/>
                  </a:lnTo>
                  <a:lnTo>
                    <a:pt x="38" y="341"/>
                  </a:lnTo>
                  <a:lnTo>
                    <a:pt x="38" y="417"/>
                  </a:lnTo>
                  <a:lnTo>
                    <a:pt x="38" y="484"/>
                  </a:lnTo>
                  <a:lnTo>
                    <a:pt x="38" y="531"/>
                  </a:lnTo>
                  <a:lnTo>
                    <a:pt x="38" y="549"/>
                  </a:lnTo>
                  <a:lnTo>
                    <a:pt x="32" y="549"/>
                  </a:lnTo>
                  <a:lnTo>
                    <a:pt x="19" y="549"/>
                  </a:lnTo>
                  <a:lnTo>
                    <a:pt x="6" y="549"/>
                  </a:lnTo>
                  <a:lnTo>
                    <a:pt x="0" y="549"/>
                  </a:lnTo>
                  <a:close/>
                  <a:moveTo>
                    <a:pt x="38" y="86"/>
                  </a:moveTo>
                  <a:lnTo>
                    <a:pt x="32" y="86"/>
                  </a:lnTo>
                  <a:lnTo>
                    <a:pt x="19" y="86"/>
                  </a:lnTo>
                  <a:lnTo>
                    <a:pt x="6" y="86"/>
                  </a:lnTo>
                  <a:lnTo>
                    <a:pt x="0" y="86"/>
                  </a:lnTo>
                  <a:lnTo>
                    <a:pt x="0" y="73"/>
                  </a:lnTo>
                  <a:lnTo>
                    <a:pt x="0" y="43"/>
                  </a:lnTo>
                  <a:lnTo>
                    <a:pt x="0" y="14"/>
                  </a:lnTo>
                  <a:lnTo>
                    <a:pt x="0" y="0"/>
                  </a:lnTo>
                  <a:lnTo>
                    <a:pt x="6" y="0"/>
                  </a:lnTo>
                  <a:lnTo>
                    <a:pt x="19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38" y="14"/>
                  </a:lnTo>
                  <a:lnTo>
                    <a:pt x="38" y="43"/>
                  </a:lnTo>
                  <a:lnTo>
                    <a:pt x="38" y="73"/>
                  </a:lnTo>
                  <a:lnTo>
                    <a:pt x="38" y="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35B38F3B-3014-0F69-3F94-557D0BA737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4" y="752"/>
              <a:ext cx="60" cy="112"/>
            </a:xfrm>
            <a:custGeom>
              <a:avLst/>
              <a:gdLst>
                <a:gd name="T0" fmla="*/ 0 w 302"/>
                <a:gd name="T1" fmla="*/ 0 h 560"/>
                <a:gd name="T2" fmla="*/ 0 w 302"/>
                <a:gd name="T3" fmla="*/ 0 h 560"/>
                <a:gd name="T4" fmla="*/ 0 w 302"/>
                <a:gd name="T5" fmla="*/ 0 h 560"/>
                <a:gd name="T6" fmla="*/ 0 w 302"/>
                <a:gd name="T7" fmla="*/ 0 h 560"/>
                <a:gd name="T8" fmla="*/ 0 w 302"/>
                <a:gd name="T9" fmla="*/ 0 h 560"/>
                <a:gd name="T10" fmla="*/ 0 w 302"/>
                <a:gd name="T11" fmla="*/ 0 h 560"/>
                <a:gd name="T12" fmla="*/ 0 w 302"/>
                <a:gd name="T13" fmla="*/ 0 h 560"/>
                <a:gd name="T14" fmla="*/ 0 w 302"/>
                <a:gd name="T15" fmla="*/ 0 h 560"/>
                <a:gd name="T16" fmla="*/ 0 w 302"/>
                <a:gd name="T17" fmla="*/ 0 h 560"/>
                <a:gd name="T18" fmla="*/ 0 w 302"/>
                <a:gd name="T19" fmla="*/ 0 h 560"/>
                <a:gd name="T20" fmla="*/ 0 w 302"/>
                <a:gd name="T21" fmla="*/ 0 h 560"/>
                <a:gd name="T22" fmla="*/ 0 w 302"/>
                <a:gd name="T23" fmla="*/ 0 h 560"/>
                <a:gd name="T24" fmla="*/ 0 w 302"/>
                <a:gd name="T25" fmla="*/ 0 h 560"/>
                <a:gd name="T26" fmla="*/ 0 w 302"/>
                <a:gd name="T27" fmla="*/ 0 h 560"/>
                <a:gd name="T28" fmla="*/ 0 w 302"/>
                <a:gd name="T29" fmla="*/ 0 h 560"/>
                <a:gd name="T30" fmla="*/ 0 w 302"/>
                <a:gd name="T31" fmla="*/ 0 h 560"/>
                <a:gd name="T32" fmla="*/ 0 w 302"/>
                <a:gd name="T33" fmla="*/ 0 h 560"/>
                <a:gd name="T34" fmla="*/ 0 w 302"/>
                <a:gd name="T35" fmla="*/ 0 h 560"/>
                <a:gd name="T36" fmla="*/ 0 w 302"/>
                <a:gd name="T37" fmla="*/ 0 h 560"/>
                <a:gd name="T38" fmla="*/ 0 w 302"/>
                <a:gd name="T39" fmla="*/ 0 h 560"/>
                <a:gd name="T40" fmla="*/ 0 w 302"/>
                <a:gd name="T41" fmla="*/ 0 h 560"/>
                <a:gd name="T42" fmla="*/ 0 w 302"/>
                <a:gd name="T43" fmla="*/ 0 h 560"/>
                <a:gd name="T44" fmla="*/ 0 w 302"/>
                <a:gd name="T45" fmla="*/ 0 h 560"/>
                <a:gd name="T46" fmla="*/ 0 w 302"/>
                <a:gd name="T47" fmla="*/ 0 h 560"/>
                <a:gd name="T48" fmla="*/ 0 w 302"/>
                <a:gd name="T49" fmla="*/ 0 h 560"/>
                <a:gd name="T50" fmla="*/ 0 w 302"/>
                <a:gd name="T51" fmla="*/ 0 h 560"/>
                <a:gd name="T52" fmla="*/ 0 w 302"/>
                <a:gd name="T53" fmla="*/ 0 h 560"/>
                <a:gd name="T54" fmla="*/ 0 w 302"/>
                <a:gd name="T55" fmla="*/ 0 h 560"/>
                <a:gd name="T56" fmla="*/ 0 w 302"/>
                <a:gd name="T57" fmla="*/ 0 h 560"/>
                <a:gd name="T58" fmla="*/ 0 w 302"/>
                <a:gd name="T59" fmla="*/ 0 h 560"/>
                <a:gd name="T60" fmla="*/ 0 w 302"/>
                <a:gd name="T61" fmla="*/ 0 h 560"/>
                <a:gd name="T62" fmla="*/ 0 w 302"/>
                <a:gd name="T63" fmla="*/ 0 h 560"/>
                <a:gd name="T64" fmla="*/ 0 w 302"/>
                <a:gd name="T65" fmla="*/ 0 h 560"/>
                <a:gd name="T66" fmla="*/ 0 w 302"/>
                <a:gd name="T67" fmla="*/ 0 h 560"/>
                <a:gd name="T68" fmla="*/ 0 w 302"/>
                <a:gd name="T69" fmla="*/ 0 h 560"/>
                <a:gd name="T70" fmla="*/ 0 w 302"/>
                <a:gd name="T71" fmla="*/ 0 h 560"/>
                <a:gd name="T72" fmla="*/ 0 w 302"/>
                <a:gd name="T73" fmla="*/ 0 h 560"/>
                <a:gd name="T74" fmla="*/ 0 w 302"/>
                <a:gd name="T75" fmla="*/ 0 h 560"/>
                <a:gd name="T76" fmla="*/ 0 w 302"/>
                <a:gd name="T77" fmla="*/ 0 h 560"/>
                <a:gd name="T78" fmla="*/ 0 w 302"/>
                <a:gd name="T79" fmla="*/ 0 h 560"/>
                <a:gd name="T80" fmla="*/ 0 w 302"/>
                <a:gd name="T81" fmla="*/ 0 h 560"/>
                <a:gd name="T82" fmla="*/ 0 w 302"/>
                <a:gd name="T83" fmla="*/ 0 h 560"/>
                <a:gd name="T84" fmla="*/ 0 w 302"/>
                <a:gd name="T85" fmla="*/ 0 h 560"/>
                <a:gd name="T86" fmla="*/ 0 w 302"/>
                <a:gd name="T87" fmla="*/ 0 h 560"/>
                <a:gd name="T88" fmla="*/ 0 w 302"/>
                <a:gd name="T89" fmla="*/ 0 h 560"/>
                <a:gd name="T90" fmla="*/ 0 w 302"/>
                <a:gd name="T91" fmla="*/ 0 h 560"/>
                <a:gd name="T92" fmla="*/ 0 w 302"/>
                <a:gd name="T93" fmla="*/ 0 h 560"/>
                <a:gd name="T94" fmla="*/ 0 w 302"/>
                <a:gd name="T95" fmla="*/ 0 h 560"/>
                <a:gd name="T96" fmla="*/ 0 w 302"/>
                <a:gd name="T97" fmla="*/ 0 h 560"/>
                <a:gd name="T98" fmla="*/ 0 w 302"/>
                <a:gd name="T99" fmla="*/ 0 h 56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2" h="560">
                  <a:moveTo>
                    <a:pt x="265" y="346"/>
                  </a:moveTo>
                  <a:lnTo>
                    <a:pt x="264" y="328"/>
                  </a:lnTo>
                  <a:lnTo>
                    <a:pt x="262" y="312"/>
                  </a:lnTo>
                  <a:lnTo>
                    <a:pt x="260" y="295"/>
                  </a:lnTo>
                  <a:lnTo>
                    <a:pt x="257" y="279"/>
                  </a:lnTo>
                  <a:lnTo>
                    <a:pt x="252" y="265"/>
                  </a:lnTo>
                  <a:lnTo>
                    <a:pt x="246" y="251"/>
                  </a:lnTo>
                  <a:lnTo>
                    <a:pt x="239" y="237"/>
                  </a:lnTo>
                  <a:lnTo>
                    <a:pt x="230" y="225"/>
                  </a:lnTo>
                  <a:lnTo>
                    <a:pt x="222" y="213"/>
                  </a:lnTo>
                  <a:lnTo>
                    <a:pt x="214" y="202"/>
                  </a:lnTo>
                  <a:lnTo>
                    <a:pt x="204" y="194"/>
                  </a:lnTo>
                  <a:lnTo>
                    <a:pt x="195" y="187"/>
                  </a:lnTo>
                  <a:lnTo>
                    <a:pt x="184" y="181"/>
                  </a:lnTo>
                  <a:lnTo>
                    <a:pt x="175" y="177"/>
                  </a:lnTo>
                  <a:lnTo>
                    <a:pt x="163" y="175"/>
                  </a:lnTo>
                  <a:lnTo>
                    <a:pt x="152" y="174"/>
                  </a:lnTo>
                  <a:lnTo>
                    <a:pt x="140" y="175"/>
                  </a:lnTo>
                  <a:lnTo>
                    <a:pt x="130" y="177"/>
                  </a:lnTo>
                  <a:lnTo>
                    <a:pt x="119" y="181"/>
                  </a:lnTo>
                  <a:lnTo>
                    <a:pt x="109" y="186"/>
                  </a:lnTo>
                  <a:lnTo>
                    <a:pt x="99" y="193"/>
                  </a:lnTo>
                  <a:lnTo>
                    <a:pt x="89" y="201"/>
                  </a:lnTo>
                  <a:lnTo>
                    <a:pt x="81" y="211"/>
                  </a:lnTo>
                  <a:lnTo>
                    <a:pt x="73" y="222"/>
                  </a:lnTo>
                  <a:lnTo>
                    <a:pt x="64" y="234"/>
                  </a:lnTo>
                  <a:lnTo>
                    <a:pt x="57" y="247"/>
                  </a:lnTo>
                  <a:lnTo>
                    <a:pt x="51" y="260"/>
                  </a:lnTo>
                  <a:lnTo>
                    <a:pt x="48" y="275"/>
                  </a:lnTo>
                  <a:lnTo>
                    <a:pt x="43" y="290"/>
                  </a:lnTo>
                  <a:lnTo>
                    <a:pt x="41" y="306"/>
                  </a:lnTo>
                  <a:lnTo>
                    <a:pt x="39" y="322"/>
                  </a:lnTo>
                  <a:lnTo>
                    <a:pt x="39" y="339"/>
                  </a:lnTo>
                  <a:lnTo>
                    <a:pt x="39" y="357"/>
                  </a:lnTo>
                  <a:lnTo>
                    <a:pt x="41" y="373"/>
                  </a:lnTo>
                  <a:lnTo>
                    <a:pt x="43" y="390"/>
                  </a:lnTo>
                  <a:lnTo>
                    <a:pt x="48" y="405"/>
                  </a:lnTo>
                  <a:lnTo>
                    <a:pt x="51" y="421"/>
                  </a:lnTo>
                  <a:lnTo>
                    <a:pt x="57" y="435"/>
                  </a:lnTo>
                  <a:lnTo>
                    <a:pt x="64" y="448"/>
                  </a:lnTo>
                  <a:lnTo>
                    <a:pt x="73" y="461"/>
                  </a:lnTo>
                  <a:lnTo>
                    <a:pt x="81" y="473"/>
                  </a:lnTo>
                  <a:lnTo>
                    <a:pt x="90" y="483"/>
                  </a:lnTo>
                  <a:lnTo>
                    <a:pt x="100" y="491"/>
                  </a:lnTo>
                  <a:lnTo>
                    <a:pt x="109" y="498"/>
                  </a:lnTo>
                  <a:lnTo>
                    <a:pt x="120" y="504"/>
                  </a:lnTo>
                  <a:lnTo>
                    <a:pt x="131" y="508"/>
                  </a:lnTo>
                  <a:lnTo>
                    <a:pt x="141" y="510"/>
                  </a:lnTo>
                  <a:lnTo>
                    <a:pt x="153" y="510"/>
                  </a:lnTo>
                  <a:lnTo>
                    <a:pt x="164" y="510"/>
                  </a:lnTo>
                  <a:lnTo>
                    <a:pt x="175" y="508"/>
                  </a:lnTo>
                  <a:lnTo>
                    <a:pt x="185" y="504"/>
                  </a:lnTo>
                  <a:lnTo>
                    <a:pt x="195" y="498"/>
                  </a:lnTo>
                  <a:lnTo>
                    <a:pt x="204" y="491"/>
                  </a:lnTo>
                  <a:lnTo>
                    <a:pt x="214" y="483"/>
                  </a:lnTo>
                  <a:lnTo>
                    <a:pt x="222" y="473"/>
                  </a:lnTo>
                  <a:lnTo>
                    <a:pt x="230" y="461"/>
                  </a:lnTo>
                  <a:lnTo>
                    <a:pt x="239" y="448"/>
                  </a:lnTo>
                  <a:lnTo>
                    <a:pt x="246" y="435"/>
                  </a:lnTo>
                  <a:lnTo>
                    <a:pt x="252" y="422"/>
                  </a:lnTo>
                  <a:lnTo>
                    <a:pt x="257" y="408"/>
                  </a:lnTo>
                  <a:lnTo>
                    <a:pt x="260" y="392"/>
                  </a:lnTo>
                  <a:lnTo>
                    <a:pt x="262" y="378"/>
                  </a:lnTo>
                  <a:lnTo>
                    <a:pt x="264" y="361"/>
                  </a:lnTo>
                  <a:lnTo>
                    <a:pt x="265" y="346"/>
                  </a:lnTo>
                  <a:close/>
                  <a:moveTo>
                    <a:pt x="264" y="200"/>
                  </a:moveTo>
                  <a:lnTo>
                    <a:pt x="264" y="186"/>
                  </a:lnTo>
                  <a:lnTo>
                    <a:pt x="264" y="154"/>
                  </a:lnTo>
                  <a:lnTo>
                    <a:pt x="264" y="121"/>
                  </a:lnTo>
                  <a:lnTo>
                    <a:pt x="264" y="107"/>
                  </a:lnTo>
                  <a:lnTo>
                    <a:pt x="264" y="91"/>
                  </a:lnTo>
                  <a:lnTo>
                    <a:pt x="264" y="54"/>
                  </a:lnTo>
                  <a:lnTo>
                    <a:pt x="264" y="17"/>
                  </a:lnTo>
                  <a:lnTo>
                    <a:pt x="264" y="0"/>
                  </a:lnTo>
                  <a:lnTo>
                    <a:pt x="270" y="0"/>
                  </a:lnTo>
                  <a:lnTo>
                    <a:pt x="283" y="0"/>
                  </a:lnTo>
                  <a:lnTo>
                    <a:pt x="296" y="0"/>
                  </a:lnTo>
                  <a:lnTo>
                    <a:pt x="302" y="0"/>
                  </a:lnTo>
                  <a:lnTo>
                    <a:pt x="302" y="24"/>
                  </a:lnTo>
                  <a:lnTo>
                    <a:pt x="302" y="86"/>
                  </a:lnTo>
                  <a:lnTo>
                    <a:pt x="302" y="174"/>
                  </a:lnTo>
                  <a:lnTo>
                    <a:pt x="302" y="275"/>
                  </a:lnTo>
                  <a:lnTo>
                    <a:pt x="302" y="376"/>
                  </a:lnTo>
                  <a:lnTo>
                    <a:pt x="302" y="462"/>
                  </a:lnTo>
                  <a:lnTo>
                    <a:pt x="302" y="525"/>
                  </a:lnTo>
                  <a:lnTo>
                    <a:pt x="302" y="549"/>
                  </a:lnTo>
                  <a:lnTo>
                    <a:pt x="296" y="549"/>
                  </a:lnTo>
                  <a:lnTo>
                    <a:pt x="283" y="549"/>
                  </a:lnTo>
                  <a:lnTo>
                    <a:pt x="270" y="549"/>
                  </a:lnTo>
                  <a:lnTo>
                    <a:pt x="264" y="549"/>
                  </a:lnTo>
                  <a:lnTo>
                    <a:pt x="264" y="538"/>
                  </a:lnTo>
                  <a:lnTo>
                    <a:pt x="264" y="517"/>
                  </a:lnTo>
                  <a:lnTo>
                    <a:pt x="264" y="496"/>
                  </a:lnTo>
                  <a:lnTo>
                    <a:pt x="264" y="486"/>
                  </a:lnTo>
                  <a:lnTo>
                    <a:pt x="253" y="503"/>
                  </a:lnTo>
                  <a:lnTo>
                    <a:pt x="241" y="517"/>
                  </a:lnTo>
                  <a:lnTo>
                    <a:pt x="228" y="530"/>
                  </a:lnTo>
                  <a:lnTo>
                    <a:pt x="214" y="541"/>
                  </a:lnTo>
                  <a:lnTo>
                    <a:pt x="207" y="544"/>
                  </a:lnTo>
                  <a:lnTo>
                    <a:pt x="198" y="549"/>
                  </a:lnTo>
                  <a:lnTo>
                    <a:pt x="191" y="552"/>
                  </a:lnTo>
                  <a:lnTo>
                    <a:pt x="183" y="555"/>
                  </a:lnTo>
                  <a:lnTo>
                    <a:pt x="176" y="557"/>
                  </a:lnTo>
                  <a:lnTo>
                    <a:pt x="168" y="559"/>
                  </a:lnTo>
                  <a:lnTo>
                    <a:pt x="159" y="560"/>
                  </a:lnTo>
                  <a:lnTo>
                    <a:pt x="151" y="560"/>
                  </a:lnTo>
                  <a:lnTo>
                    <a:pt x="135" y="559"/>
                  </a:lnTo>
                  <a:lnTo>
                    <a:pt x="120" y="555"/>
                  </a:lnTo>
                  <a:lnTo>
                    <a:pt x="106" y="550"/>
                  </a:lnTo>
                  <a:lnTo>
                    <a:pt x="93" y="543"/>
                  </a:lnTo>
                  <a:lnTo>
                    <a:pt x="80" y="535"/>
                  </a:lnTo>
                  <a:lnTo>
                    <a:pt x="67" y="524"/>
                  </a:lnTo>
                  <a:lnTo>
                    <a:pt x="55" y="511"/>
                  </a:lnTo>
                  <a:lnTo>
                    <a:pt x="44" y="496"/>
                  </a:lnTo>
                  <a:lnTo>
                    <a:pt x="33" y="480"/>
                  </a:lnTo>
                  <a:lnTo>
                    <a:pt x="24" y="462"/>
                  </a:lnTo>
                  <a:lnTo>
                    <a:pt x="17" y="445"/>
                  </a:lnTo>
                  <a:lnTo>
                    <a:pt x="11" y="426"/>
                  </a:lnTo>
                  <a:lnTo>
                    <a:pt x="6" y="405"/>
                  </a:lnTo>
                  <a:lnTo>
                    <a:pt x="3" y="385"/>
                  </a:lnTo>
                  <a:lnTo>
                    <a:pt x="0" y="364"/>
                  </a:lnTo>
                  <a:lnTo>
                    <a:pt x="0" y="341"/>
                  </a:lnTo>
                  <a:lnTo>
                    <a:pt x="0" y="319"/>
                  </a:lnTo>
                  <a:lnTo>
                    <a:pt x="3" y="297"/>
                  </a:lnTo>
                  <a:lnTo>
                    <a:pt x="6" y="277"/>
                  </a:lnTo>
                  <a:lnTo>
                    <a:pt x="11" y="257"/>
                  </a:lnTo>
                  <a:lnTo>
                    <a:pt x="17" y="238"/>
                  </a:lnTo>
                  <a:lnTo>
                    <a:pt x="24" y="220"/>
                  </a:lnTo>
                  <a:lnTo>
                    <a:pt x="33" y="203"/>
                  </a:lnTo>
                  <a:lnTo>
                    <a:pt x="43" y="188"/>
                  </a:lnTo>
                  <a:lnTo>
                    <a:pt x="54" y="173"/>
                  </a:lnTo>
                  <a:lnTo>
                    <a:pt x="65" y="161"/>
                  </a:lnTo>
                  <a:lnTo>
                    <a:pt x="79" y="150"/>
                  </a:lnTo>
                  <a:lnTo>
                    <a:pt x="92" y="140"/>
                  </a:lnTo>
                  <a:lnTo>
                    <a:pt x="106" y="133"/>
                  </a:lnTo>
                  <a:lnTo>
                    <a:pt x="120" y="129"/>
                  </a:lnTo>
                  <a:lnTo>
                    <a:pt x="135" y="126"/>
                  </a:lnTo>
                  <a:lnTo>
                    <a:pt x="151" y="125"/>
                  </a:lnTo>
                  <a:lnTo>
                    <a:pt x="160" y="125"/>
                  </a:lnTo>
                  <a:lnTo>
                    <a:pt x="169" y="126"/>
                  </a:lnTo>
                  <a:lnTo>
                    <a:pt x="177" y="127"/>
                  </a:lnTo>
                  <a:lnTo>
                    <a:pt x="184" y="130"/>
                  </a:lnTo>
                  <a:lnTo>
                    <a:pt x="192" y="132"/>
                  </a:lnTo>
                  <a:lnTo>
                    <a:pt x="200" y="136"/>
                  </a:lnTo>
                  <a:lnTo>
                    <a:pt x="208" y="139"/>
                  </a:lnTo>
                  <a:lnTo>
                    <a:pt x="215" y="144"/>
                  </a:lnTo>
                  <a:lnTo>
                    <a:pt x="228" y="155"/>
                  </a:lnTo>
                  <a:lnTo>
                    <a:pt x="241" y="168"/>
                  </a:lnTo>
                  <a:lnTo>
                    <a:pt x="253" y="182"/>
                  </a:lnTo>
                  <a:lnTo>
                    <a:pt x="264" y="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2AC065E0-D7B9-EEBF-FB84-95EFCFD055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3" y="776"/>
              <a:ext cx="61" cy="88"/>
            </a:xfrm>
            <a:custGeom>
              <a:avLst/>
              <a:gdLst>
                <a:gd name="T0" fmla="*/ 0 w 306"/>
                <a:gd name="T1" fmla="*/ 0 h 437"/>
                <a:gd name="T2" fmla="*/ 0 w 306"/>
                <a:gd name="T3" fmla="*/ 0 h 437"/>
                <a:gd name="T4" fmla="*/ 0 w 306"/>
                <a:gd name="T5" fmla="*/ 0 h 437"/>
                <a:gd name="T6" fmla="*/ 0 w 306"/>
                <a:gd name="T7" fmla="*/ 0 h 437"/>
                <a:gd name="T8" fmla="*/ 0 w 306"/>
                <a:gd name="T9" fmla="*/ 0 h 437"/>
                <a:gd name="T10" fmla="*/ 0 w 306"/>
                <a:gd name="T11" fmla="*/ 0 h 437"/>
                <a:gd name="T12" fmla="*/ 0 w 306"/>
                <a:gd name="T13" fmla="*/ 0 h 437"/>
                <a:gd name="T14" fmla="*/ 0 w 306"/>
                <a:gd name="T15" fmla="*/ 0 h 437"/>
                <a:gd name="T16" fmla="*/ 0 w 306"/>
                <a:gd name="T17" fmla="*/ 0 h 437"/>
                <a:gd name="T18" fmla="*/ 0 w 306"/>
                <a:gd name="T19" fmla="*/ 0 h 437"/>
                <a:gd name="T20" fmla="*/ 0 w 306"/>
                <a:gd name="T21" fmla="*/ 0 h 437"/>
                <a:gd name="T22" fmla="*/ 0 w 306"/>
                <a:gd name="T23" fmla="*/ 0 h 437"/>
                <a:gd name="T24" fmla="*/ 0 w 306"/>
                <a:gd name="T25" fmla="*/ 0 h 437"/>
                <a:gd name="T26" fmla="*/ 0 w 306"/>
                <a:gd name="T27" fmla="*/ 0 h 437"/>
                <a:gd name="T28" fmla="*/ 0 w 306"/>
                <a:gd name="T29" fmla="*/ 0 h 437"/>
                <a:gd name="T30" fmla="*/ 0 w 306"/>
                <a:gd name="T31" fmla="*/ 0 h 437"/>
                <a:gd name="T32" fmla="*/ 0 w 306"/>
                <a:gd name="T33" fmla="*/ 0 h 437"/>
                <a:gd name="T34" fmla="*/ 0 w 306"/>
                <a:gd name="T35" fmla="*/ 0 h 437"/>
                <a:gd name="T36" fmla="*/ 0 w 306"/>
                <a:gd name="T37" fmla="*/ 0 h 437"/>
                <a:gd name="T38" fmla="*/ 0 w 306"/>
                <a:gd name="T39" fmla="*/ 0 h 437"/>
                <a:gd name="T40" fmla="*/ 0 w 306"/>
                <a:gd name="T41" fmla="*/ 0 h 437"/>
                <a:gd name="T42" fmla="*/ 0 w 306"/>
                <a:gd name="T43" fmla="*/ 0 h 437"/>
                <a:gd name="T44" fmla="*/ 0 w 306"/>
                <a:gd name="T45" fmla="*/ 0 h 437"/>
                <a:gd name="T46" fmla="*/ 0 w 306"/>
                <a:gd name="T47" fmla="*/ 0 h 437"/>
                <a:gd name="T48" fmla="*/ 0 w 306"/>
                <a:gd name="T49" fmla="*/ 0 h 437"/>
                <a:gd name="T50" fmla="*/ 0 w 306"/>
                <a:gd name="T51" fmla="*/ 0 h 437"/>
                <a:gd name="T52" fmla="*/ 0 w 306"/>
                <a:gd name="T53" fmla="*/ 0 h 437"/>
                <a:gd name="T54" fmla="*/ 0 w 306"/>
                <a:gd name="T55" fmla="*/ 0 h 437"/>
                <a:gd name="T56" fmla="*/ 0 w 306"/>
                <a:gd name="T57" fmla="*/ 0 h 437"/>
                <a:gd name="T58" fmla="*/ 0 w 306"/>
                <a:gd name="T59" fmla="*/ 0 h 437"/>
                <a:gd name="T60" fmla="*/ 0 w 306"/>
                <a:gd name="T61" fmla="*/ 0 h 437"/>
                <a:gd name="T62" fmla="*/ 0 w 306"/>
                <a:gd name="T63" fmla="*/ 0 h 437"/>
                <a:gd name="T64" fmla="*/ 0 w 306"/>
                <a:gd name="T65" fmla="*/ 0 h 437"/>
                <a:gd name="T66" fmla="*/ 0 w 306"/>
                <a:gd name="T67" fmla="*/ 0 h 437"/>
                <a:gd name="T68" fmla="*/ 0 w 306"/>
                <a:gd name="T69" fmla="*/ 0 h 437"/>
                <a:gd name="T70" fmla="*/ 0 w 306"/>
                <a:gd name="T71" fmla="*/ 0 h 437"/>
                <a:gd name="T72" fmla="*/ 0 w 306"/>
                <a:gd name="T73" fmla="*/ 0 h 437"/>
                <a:gd name="T74" fmla="*/ 0 w 306"/>
                <a:gd name="T75" fmla="*/ 0 h 437"/>
                <a:gd name="T76" fmla="*/ 0 w 306"/>
                <a:gd name="T77" fmla="*/ 0 h 437"/>
                <a:gd name="T78" fmla="*/ 0 w 306"/>
                <a:gd name="T79" fmla="*/ 0 h 437"/>
                <a:gd name="T80" fmla="*/ 0 w 306"/>
                <a:gd name="T81" fmla="*/ 0 h 437"/>
                <a:gd name="T82" fmla="*/ 0 w 306"/>
                <a:gd name="T83" fmla="*/ 0 h 437"/>
                <a:gd name="T84" fmla="*/ 0 w 306"/>
                <a:gd name="T85" fmla="*/ 0 h 437"/>
                <a:gd name="T86" fmla="*/ 0 w 306"/>
                <a:gd name="T87" fmla="*/ 0 h 437"/>
                <a:gd name="T88" fmla="*/ 0 w 306"/>
                <a:gd name="T89" fmla="*/ 0 h 437"/>
                <a:gd name="T90" fmla="*/ 0 w 306"/>
                <a:gd name="T91" fmla="*/ 0 h 437"/>
                <a:gd name="T92" fmla="*/ 0 w 306"/>
                <a:gd name="T93" fmla="*/ 0 h 437"/>
                <a:gd name="T94" fmla="*/ 0 w 306"/>
                <a:gd name="T95" fmla="*/ 0 h 437"/>
                <a:gd name="T96" fmla="*/ 0 w 306"/>
                <a:gd name="T97" fmla="*/ 0 h 437"/>
                <a:gd name="T98" fmla="*/ 0 w 306"/>
                <a:gd name="T99" fmla="*/ 0 h 43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6" h="437">
                  <a:moveTo>
                    <a:pt x="263" y="190"/>
                  </a:moveTo>
                  <a:lnTo>
                    <a:pt x="261" y="172"/>
                  </a:lnTo>
                  <a:lnTo>
                    <a:pt x="257" y="156"/>
                  </a:lnTo>
                  <a:lnTo>
                    <a:pt x="253" y="142"/>
                  </a:lnTo>
                  <a:lnTo>
                    <a:pt x="248" y="128"/>
                  </a:lnTo>
                  <a:lnTo>
                    <a:pt x="243" y="116"/>
                  </a:lnTo>
                  <a:lnTo>
                    <a:pt x="237" y="104"/>
                  </a:lnTo>
                  <a:lnTo>
                    <a:pt x="231" y="95"/>
                  </a:lnTo>
                  <a:lnTo>
                    <a:pt x="224" y="85"/>
                  </a:lnTo>
                  <a:lnTo>
                    <a:pt x="217" y="77"/>
                  </a:lnTo>
                  <a:lnTo>
                    <a:pt x="209" y="70"/>
                  </a:lnTo>
                  <a:lnTo>
                    <a:pt x="200" y="64"/>
                  </a:lnTo>
                  <a:lnTo>
                    <a:pt x="191" y="59"/>
                  </a:lnTo>
                  <a:lnTo>
                    <a:pt x="181" y="54"/>
                  </a:lnTo>
                  <a:lnTo>
                    <a:pt x="171" y="52"/>
                  </a:lnTo>
                  <a:lnTo>
                    <a:pt x="160" y="51"/>
                  </a:lnTo>
                  <a:lnTo>
                    <a:pt x="149" y="50"/>
                  </a:lnTo>
                  <a:lnTo>
                    <a:pt x="139" y="51"/>
                  </a:lnTo>
                  <a:lnTo>
                    <a:pt x="128" y="52"/>
                  </a:lnTo>
                  <a:lnTo>
                    <a:pt x="118" y="55"/>
                  </a:lnTo>
                  <a:lnTo>
                    <a:pt x="109" y="59"/>
                  </a:lnTo>
                  <a:lnTo>
                    <a:pt x="101" y="65"/>
                  </a:lnTo>
                  <a:lnTo>
                    <a:pt x="91" y="71"/>
                  </a:lnTo>
                  <a:lnTo>
                    <a:pt x="84" y="79"/>
                  </a:lnTo>
                  <a:lnTo>
                    <a:pt x="76" y="88"/>
                  </a:lnTo>
                  <a:lnTo>
                    <a:pt x="69" y="97"/>
                  </a:lnTo>
                  <a:lnTo>
                    <a:pt x="63" y="108"/>
                  </a:lnTo>
                  <a:lnTo>
                    <a:pt x="57" y="120"/>
                  </a:lnTo>
                  <a:lnTo>
                    <a:pt x="52" y="131"/>
                  </a:lnTo>
                  <a:lnTo>
                    <a:pt x="47" y="145"/>
                  </a:lnTo>
                  <a:lnTo>
                    <a:pt x="44" y="159"/>
                  </a:lnTo>
                  <a:lnTo>
                    <a:pt x="41" y="174"/>
                  </a:lnTo>
                  <a:lnTo>
                    <a:pt x="39" y="190"/>
                  </a:lnTo>
                  <a:lnTo>
                    <a:pt x="48" y="190"/>
                  </a:lnTo>
                  <a:lnTo>
                    <a:pt x="75" y="190"/>
                  </a:lnTo>
                  <a:lnTo>
                    <a:pt x="110" y="190"/>
                  </a:lnTo>
                  <a:lnTo>
                    <a:pt x="152" y="190"/>
                  </a:lnTo>
                  <a:lnTo>
                    <a:pt x="192" y="190"/>
                  </a:lnTo>
                  <a:lnTo>
                    <a:pt x="229" y="190"/>
                  </a:lnTo>
                  <a:lnTo>
                    <a:pt x="254" y="190"/>
                  </a:lnTo>
                  <a:lnTo>
                    <a:pt x="263" y="190"/>
                  </a:lnTo>
                  <a:close/>
                  <a:moveTo>
                    <a:pt x="306" y="236"/>
                  </a:moveTo>
                  <a:lnTo>
                    <a:pt x="294" y="236"/>
                  </a:lnTo>
                  <a:lnTo>
                    <a:pt x="263" y="236"/>
                  </a:lnTo>
                  <a:lnTo>
                    <a:pt x="221" y="236"/>
                  </a:lnTo>
                  <a:lnTo>
                    <a:pt x="172" y="236"/>
                  </a:lnTo>
                  <a:lnTo>
                    <a:pt x="123" y="236"/>
                  </a:lnTo>
                  <a:lnTo>
                    <a:pt x="80" y="236"/>
                  </a:lnTo>
                  <a:lnTo>
                    <a:pt x="50" y="236"/>
                  </a:lnTo>
                  <a:lnTo>
                    <a:pt x="38" y="236"/>
                  </a:lnTo>
                  <a:lnTo>
                    <a:pt x="40" y="252"/>
                  </a:lnTo>
                  <a:lnTo>
                    <a:pt x="41" y="268"/>
                  </a:lnTo>
                  <a:lnTo>
                    <a:pt x="45" y="282"/>
                  </a:lnTo>
                  <a:lnTo>
                    <a:pt x="48" y="297"/>
                  </a:lnTo>
                  <a:lnTo>
                    <a:pt x="53" y="310"/>
                  </a:lnTo>
                  <a:lnTo>
                    <a:pt x="59" y="323"/>
                  </a:lnTo>
                  <a:lnTo>
                    <a:pt x="66" y="335"/>
                  </a:lnTo>
                  <a:lnTo>
                    <a:pt x="73" y="345"/>
                  </a:lnTo>
                  <a:lnTo>
                    <a:pt x="82" y="355"/>
                  </a:lnTo>
                  <a:lnTo>
                    <a:pt x="90" y="363"/>
                  </a:lnTo>
                  <a:lnTo>
                    <a:pt x="99" y="370"/>
                  </a:lnTo>
                  <a:lnTo>
                    <a:pt x="109" y="376"/>
                  </a:lnTo>
                  <a:lnTo>
                    <a:pt x="118" y="381"/>
                  </a:lnTo>
                  <a:lnTo>
                    <a:pt x="129" y="385"/>
                  </a:lnTo>
                  <a:lnTo>
                    <a:pt x="140" y="386"/>
                  </a:lnTo>
                  <a:lnTo>
                    <a:pt x="152" y="387"/>
                  </a:lnTo>
                  <a:lnTo>
                    <a:pt x="160" y="386"/>
                  </a:lnTo>
                  <a:lnTo>
                    <a:pt x="168" y="385"/>
                  </a:lnTo>
                  <a:lnTo>
                    <a:pt x="175" y="383"/>
                  </a:lnTo>
                  <a:lnTo>
                    <a:pt x="184" y="381"/>
                  </a:lnTo>
                  <a:lnTo>
                    <a:pt x="191" y="377"/>
                  </a:lnTo>
                  <a:lnTo>
                    <a:pt x="198" y="373"/>
                  </a:lnTo>
                  <a:lnTo>
                    <a:pt x="205" y="368"/>
                  </a:lnTo>
                  <a:lnTo>
                    <a:pt x="212" y="362"/>
                  </a:lnTo>
                  <a:lnTo>
                    <a:pt x="218" y="356"/>
                  </a:lnTo>
                  <a:lnTo>
                    <a:pt x="224" y="349"/>
                  </a:lnTo>
                  <a:lnTo>
                    <a:pt x="230" y="342"/>
                  </a:lnTo>
                  <a:lnTo>
                    <a:pt x="235" y="333"/>
                  </a:lnTo>
                  <a:lnTo>
                    <a:pt x="244" y="316"/>
                  </a:lnTo>
                  <a:lnTo>
                    <a:pt x="253" y="294"/>
                  </a:lnTo>
                  <a:lnTo>
                    <a:pt x="260" y="294"/>
                  </a:lnTo>
                  <a:lnTo>
                    <a:pt x="274" y="294"/>
                  </a:lnTo>
                  <a:lnTo>
                    <a:pt x="289" y="294"/>
                  </a:lnTo>
                  <a:lnTo>
                    <a:pt x="296" y="294"/>
                  </a:lnTo>
                  <a:lnTo>
                    <a:pt x="291" y="312"/>
                  </a:lnTo>
                  <a:lnTo>
                    <a:pt x="285" y="328"/>
                  </a:lnTo>
                  <a:lnTo>
                    <a:pt x="279" y="342"/>
                  </a:lnTo>
                  <a:lnTo>
                    <a:pt x="272" y="356"/>
                  </a:lnTo>
                  <a:lnTo>
                    <a:pt x="264" y="368"/>
                  </a:lnTo>
                  <a:lnTo>
                    <a:pt x="256" y="380"/>
                  </a:lnTo>
                  <a:lnTo>
                    <a:pt x="248" y="391"/>
                  </a:lnTo>
                  <a:lnTo>
                    <a:pt x="238" y="400"/>
                  </a:lnTo>
                  <a:lnTo>
                    <a:pt x="229" y="410"/>
                  </a:lnTo>
                  <a:lnTo>
                    <a:pt x="219" y="417"/>
                  </a:lnTo>
                  <a:lnTo>
                    <a:pt x="210" y="423"/>
                  </a:lnTo>
                  <a:lnTo>
                    <a:pt x="199" y="429"/>
                  </a:lnTo>
                  <a:lnTo>
                    <a:pt x="187" y="432"/>
                  </a:lnTo>
                  <a:lnTo>
                    <a:pt x="177" y="434"/>
                  </a:lnTo>
                  <a:lnTo>
                    <a:pt x="165" y="437"/>
                  </a:lnTo>
                  <a:lnTo>
                    <a:pt x="153" y="437"/>
                  </a:lnTo>
                  <a:lnTo>
                    <a:pt x="137" y="437"/>
                  </a:lnTo>
                  <a:lnTo>
                    <a:pt x="122" y="433"/>
                  </a:lnTo>
                  <a:lnTo>
                    <a:pt x="108" y="429"/>
                  </a:lnTo>
                  <a:lnTo>
                    <a:pt x="94" y="421"/>
                  </a:lnTo>
                  <a:lnTo>
                    <a:pt x="80" y="412"/>
                  </a:lnTo>
                  <a:lnTo>
                    <a:pt x="67" y="401"/>
                  </a:lnTo>
                  <a:lnTo>
                    <a:pt x="56" y="388"/>
                  </a:lnTo>
                  <a:lnTo>
                    <a:pt x="44" y="373"/>
                  </a:lnTo>
                  <a:lnTo>
                    <a:pt x="33" y="356"/>
                  </a:lnTo>
                  <a:lnTo>
                    <a:pt x="25" y="339"/>
                  </a:lnTo>
                  <a:lnTo>
                    <a:pt x="16" y="320"/>
                  </a:lnTo>
                  <a:lnTo>
                    <a:pt x="10" y="301"/>
                  </a:lnTo>
                  <a:lnTo>
                    <a:pt x="6" y="282"/>
                  </a:lnTo>
                  <a:lnTo>
                    <a:pt x="2" y="262"/>
                  </a:lnTo>
                  <a:lnTo>
                    <a:pt x="0" y="241"/>
                  </a:lnTo>
                  <a:lnTo>
                    <a:pt x="0" y="218"/>
                  </a:lnTo>
                  <a:lnTo>
                    <a:pt x="0" y="194"/>
                  </a:lnTo>
                  <a:lnTo>
                    <a:pt x="2" y="173"/>
                  </a:lnTo>
                  <a:lnTo>
                    <a:pt x="6" y="152"/>
                  </a:lnTo>
                  <a:lnTo>
                    <a:pt x="10" y="131"/>
                  </a:lnTo>
                  <a:lnTo>
                    <a:pt x="16" y="112"/>
                  </a:lnTo>
                  <a:lnTo>
                    <a:pt x="23" y="95"/>
                  </a:lnTo>
                  <a:lnTo>
                    <a:pt x="33" y="78"/>
                  </a:lnTo>
                  <a:lnTo>
                    <a:pt x="42" y="61"/>
                  </a:lnTo>
                  <a:lnTo>
                    <a:pt x="54" y="47"/>
                  </a:lnTo>
                  <a:lnTo>
                    <a:pt x="66" y="35"/>
                  </a:lnTo>
                  <a:lnTo>
                    <a:pt x="79" y="25"/>
                  </a:lnTo>
                  <a:lnTo>
                    <a:pt x="92" y="15"/>
                  </a:lnTo>
                  <a:lnTo>
                    <a:pt x="107" y="9"/>
                  </a:lnTo>
                  <a:lnTo>
                    <a:pt x="122" y="3"/>
                  </a:lnTo>
                  <a:lnTo>
                    <a:pt x="137" y="1"/>
                  </a:lnTo>
                  <a:lnTo>
                    <a:pt x="155" y="0"/>
                  </a:lnTo>
                  <a:lnTo>
                    <a:pt x="171" y="1"/>
                  </a:lnTo>
                  <a:lnTo>
                    <a:pt x="186" y="4"/>
                  </a:lnTo>
                  <a:lnTo>
                    <a:pt x="202" y="9"/>
                  </a:lnTo>
                  <a:lnTo>
                    <a:pt x="215" y="16"/>
                  </a:lnTo>
                  <a:lnTo>
                    <a:pt x="229" y="25"/>
                  </a:lnTo>
                  <a:lnTo>
                    <a:pt x="241" y="36"/>
                  </a:lnTo>
                  <a:lnTo>
                    <a:pt x="253" y="50"/>
                  </a:lnTo>
                  <a:lnTo>
                    <a:pt x="263" y="64"/>
                  </a:lnTo>
                  <a:lnTo>
                    <a:pt x="273" y="80"/>
                  </a:lnTo>
                  <a:lnTo>
                    <a:pt x="282" y="99"/>
                  </a:lnTo>
                  <a:lnTo>
                    <a:pt x="289" y="118"/>
                  </a:lnTo>
                  <a:lnTo>
                    <a:pt x="295" y="139"/>
                  </a:lnTo>
                  <a:lnTo>
                    <a:pt x="300" y="160"/>
                  </a:lnTo>
                  <a:lnTo>
                    <a:pt x="302" y="183"/>
                  </a:lnTo>
                  <a:lnTo>
                    <a:pt x="305" y="206"/>
                  </a:lnTo>
                  <a:lnTo>
                    <a:pt x="306" y="231"/>
                  </a:lnTo>
                  <a:lnTo>
                    <a:pt x="306" y="234"/>
                  </a:lnTo>
                  <a:lnTo>
                    <a:pt x="306" y="2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EA7645E6-89EB-F0B3-F886-FC85ACE74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" y="752"/>
              <a:ext cx="8" cy="110"/>
            </a:xfrm>
            <a:custGeom>
              <a:avLst/>
              <a:gdLst>
                <a:gd name="T0" fmla="*/ 0 w 38"/>
                <a:gd name="T1" fmla="*/ 0 h 549"/>
                <a:gd name="T2" fmla="*/ 0 w 38"/>
                <a:gd name="T3" fmla="*/ 0 h 549"/>
                <a:gd name="T4" fmla="*/ 0 w 38"/>
                <a:gd name="T5" fmla="*/ 0 h 549"/>
                <a:gd name="T6" fmla="*/ 0 w 38"/>
                <a:gd name="T7" fmla="*/ 0 h 549"/>
                <a:gd name="T8" fmla="*/ 0 w 38"/>
                <a:gd name="T9" fmla="*/ 0 h 549"/>
                <a:gd name="T10" fmla="*/ 0 w 38"/>
                <a:gd name="T11" fmla="*/ 0 h 549"/>
                <a:gd name="T12" fmla="*/ 0 w 38"/>
                <a:gd name="T13" fmla="*/ 0 h 549"/>
                <a:gd name="T14" fmla="*/ 0 w 38"/>
                <a:gd name="T15" fmla="*/ 0 h 549"/>
                <a:gd name="T16" fmla="*/ 0 w 38"/>
                <a:gd name="T17" fmla="*/ 0 h 549"/>
                <a:gd name="T18" fmla="*/ 0 w 38"/>
                <a:gd name="T19" fmla="*/ 0 h 549"/>
                <a:gd name="T20" fmla="*/ 0 w 38"/>
                <a:gd name="T21" fmla="*/ 0 h 549"/>
                <a:gd name="T22" fmla="*/ 0 w 38"/>
                <a:gd name="T23" fmla="*/ 0 h 549"/>
                <a:gd name="T24" fmla="*/ 0 w 38"/>
                <a:gd name="T25" fmla="*/ 0 h 549"/>
                <a:gd name="T26" fmla="*/ 0 w 38"/>
                <a:gd name="T27" fmla="*/ 0 h 549"/>
                <a:gd name="T28" fmla="*/ 0 w 38"/>
                <a:gd name="T29" fmla="*/ 0 h 549"/>
                <a:gd name="T30" fmla="*/ 0 w 38"/>
                <a:gd name="T31" fmla="*/ 0 h 549"/>
                <a:gd name="T32" fmla="*/ 0 w 38"/>
                <a:gd name="T33" fmla="*/ 0 h 549"/>
                <a:gd name="T34" fmla="*/ 0 w 38"/>
                <a:gd name="T35" fmla="*/ 0 h 549"/>
                <a:gd name="T36" fmla="*/ 0 w 38"/>
                <a:gd name="T37" fmla="*/ 0 h 549"/>
                <a:gd name="T38" fmla="*/ 0 w 38"/>
                <a:gd name="T39" fmla="*/ 0 h 549"/>
                <a:gd name="T40" fmla="*/ 0 w 38"/>
                <a:gd name="T41" fmla="*/ 0 h 549"/>
                <a:gd name="T42" fmla="*/ 0 w 38"/>
                <a:gd name="T43" fmla="*/ 0 h 549"/>
                <a:gd name="T44" fmla="*/ 0 w 38"/>
                <a:gd name="T45" fmla="*/ 0 h 549"/>
                <a:gd name="T46" fmla="*/ 0 w 38"/>
                <a:gd name="T47" fmla="*/ 0 h 549"/>
                <a:gd name="T48" fmla="*/ 0 w 38"/>
                <a:gd name="T49" fmla="*/ 0 h 54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8" h="549">
                  <a:moveTo>
                    <a:pt x="0" y="549"/>
                  </a:moveTo>
                  <a:lnTo>
                    <a:pt x="0" y="525"/>
                  </a:lnTo>
                  <a:lnTo>
                    <a:pt x="0" y="462"/>
                  </a:lnTo>
                  <a:lnTo>
                    <a:pt x="0" y="376"/>
                  </a:lnTo>
                  <a:lnTo>
                    <a:pt x="0" y="275"/>
                  </a:lnTo>
                  <a:lnTo>
                    <a:pt x="0" y="174"/>
                  </a:lnTo>
                  <a:lnTo>
                    <a:pt x="0" y="86"/>
                  </a:lnTo>
                  <a:lnTo>
                    <a:pt x="0" y="24"/>
                  </a:lnTo>
                  <a:lnTo>
                    <a:pt x="0" y="0"/>
                  </a:lnTo>
                  <a:lnTo>
                    <a:pt x="6" y="0"/>
                  </a:lnTo>
                  <a:lnTo>
                    <a:pt x="19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38" y="24"/>
                  </a:lnTo>
                  <a:lnTo>
                    <a:pt x="38" y="86"/>
                  </a:lnTo>
                  <a:lnTo>
                    <a:pt x="38" y="174"/>
                  </a:lnTo>
                  <a:lnTo>
                    <a:pt x="38" y="275"/>
                  </a:lnTo>
                  <a:lnTo>
                    <a:pt x="38" y="376"/>
                  </a:lnTo>
                  <a:lnTo>
                    <a:pt x="38" y="462"/>
                  </a:lnTo>
                  <a:lnTo>
                    <a:pt x="38" y="525"/>
                  </a:lnTo>
                  <a:lnTo>
                    <a:pt x="38" y="549"/>
                  </a:lnTo>
                  <a:lnTo>
                    <a:pt x="32" y="549"/>
                  </a:lnTo>
                  <a:lnTo>
                    <a:pt x="19" y="549"/>
                  </a:lnTo>
                  <a:lnTo>
                    <a:pt x="6" y="549"/>
                  </a:lnTo>
                  <a:lnTo>
                    <a:pt x="0" y="5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4D8E9DD1-F90D-F790-FB06-C3A6429BCD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3" y="752"/>
              <a:ext cx="60" cy="112"/>
            </a:xfrm>
            <a:custGeom>
              <a:avLst/>
              <a:gdLst>
                <a:gd name="T0" fmla="*/ 0 w 303"/>
                <a:gd name="T1" fmla="*/ 0 h 560"/>
                <a:gd name="T2" fmla="*/ 0 w 303"/>
                <a:gd name="T3" fmla="*/ 0 h 560"/>
                <a:gd name="T4" fmla="*/ 0 w 303"/>
                <a:gd name="T5" fmla="*/ 0 h 560"/>
                <a:gd name="T6" fmla="*/ 0 w 303"/>
                <a:gd name="T7" fmla="*/ 0 h 560"/>
                <a:gd name="T8" fmla="*/ 0 w 303"/>
                <a:gd name="T9" fmla="*/ 0 h 560"/>
                <a:gd name="T10" fmla="*/ 0 w 303"/>
                <a:gd name="T11" fmla="*/ 0 h 560"/>
                <a:gd name="T12" fmla="*/ 0 w 303"/>
                <a:gd name="T13" fmla="*/ 0 h 560"/>
                <a:gd name="T14" fmla="*/ 0 w 303"/>
                <a:gd name="T15" fmla="*/ 0 h 560"/>
                <a:gd name="T16" fmla="*/ 0 w 303"/>
                <a:gd name="T17" fmla="*/ 0 h 560"/>
                <a:gd name="T18" fmla="*/ 0 w 303"/>
                <a:gd name="T19" fmla="*/ 0 h 560"/>
                <a:gd name="T20" fmla="*/ 0 w 303"/>
                <a:gd name="T21" fmla="*/ 0 h 560"/>
                <a:gd name="T22" fmla="*/ 0 w 303"/>
                <a:gd name="T23" fmla="*/ 0 h 560"/>
                <a:gd name="T24" fmla="*/ 0 w 303"/>
                <a:gd name="T25" fmla="*/ 0 h 560"/>
                <a:gd name="T26" fmla="*/ 0 w 303"/>
                <a:gd name="T27" fmla="*/ 0 h 560"/>
                <a:gd name="T28" fmla="*/ 0 w 303"/>
                <a:gd name="T29" fmla="*/ 0 h 560"/>
                <a:gd name="T30" fmla="*/ 0 w 303"/>
                <a:gd name="T31" fmla="*/ 0 h 560"/>
                <a:gd name="T32" fmla="*/ 0 w 303"/>
                <a:gd name="T33" fmla="*/ 0 h 560"/>
                <a:gd name="T34" fmla="*/ 0 w 303"/>
                <a:gd name="T35" fmla="*/ 0 h 560"/>
                <a:gd name="T36" fmla="*/ 0 w 303"/>
                <a:gd name="T37" fmla="*/ 0 h 560"/>
                <a:gd name="T38" fmla="*/ 0 w 303"/>
                <a:gd name="T39" fmla="*/ 0 h 560"/>
                <a:gd name="T40" fmla="*/ 0 w 303"/>
                <a:gd name="T41" fmla="*/ 0 h 560"/>
                <a:gd name="T42" fmla="*/ 0 w 303"/>
                <a:gd name="T43" fmla="*/ 0 h 560"/>
                <a:gd name="T44" fmla="*/ 0 w 303"/>
                <a:gd name="T45" fmla="*/ 0 h 560"/>
                <a:gd name="T46" fmla="*/ 0 w 303"/>
                <a:gd name="T47" fmla="*/ 0 h 560"/>
                <a:gd name="T48" fmla="*/ 0 w 303"/>
                <a:gd name="T49" fmla="*/ 0 h 560"/>
                <a:gd name="T50" fmla="*/ 0 w 303"/>
                <a:gd name="T51" fmla="*/ 0 h 560"/>
                <a:gd name="T52" fmla="*/ 0 w 303"/>
                <a:gd name="T53" fmla="*/ 0 h 560"/>
                <a:gd name="T54" fmla="*/ 0 w 303"/>
                <a:gd name="T55" fmla="*/ 0 h 560"/>
                <a:gd name="T56" fmla="*/ 0 w 303"/>
                <a:gd name="T57" fmla="*/ 0 h 560"/>
                <a:gd name="T58" fmla="*/ 0 w 303"/>
                <a:gd name="T59" fmla="*/ 0 h 560"/>
                <a:gd name="T60" fmla="*/ 0 w 303"/>
                <a:gd name="T61" fmla="*/ 0 h 560"/>
                <a:gd name="T62" fmla="*/ 0 w 303"/>
                <a:gd name="T63" fmla="*/ 0 h 560"/>
                <a:gd name="T64" fmla="*/ 0 w 303"/>
                <a:gd name="T65" fmla="*/ 0 h 560"/>
                <a:gd name="T66" fmla="*/ 0 w 303"/>
                <a:gd name="T67" fmla="*/ 0 h 560"/>
                <a:gd name="T68" fmla="*/ 0 w 303"/>
                <a:gd name="T69" fmla="*/ 0 h 560"/>
                <a:gd name="T70" fmla="*/ 0 w 303"/>
                <a:gd name="T71" fmla="*/ 0 h 560"/>
                <a:gd name="T72" fmla="*/ 0 w 303"/>
                <a:gd name="T73" fmla="*/ 0 h 560"/>
                <a:gd name="T74" fmla="*/ 0 w 303"/>
                <a:gd name="T75" fmla="*/ 0 h 560"/>
                <a:gd name="T76" fmla="*/ 0 w 303"/>
                <a:gd name="T77" fmla="*/ 0 h 560"/>
                <a:gd name="T78" fmla="*/ 0 w 303"/>
                <a:gd name="T79" fmla="*/ 0 h 560"/>
                <a:gd name="T80" fmla="*/ 0 w 303"/>
                <a:gd name="T81" fmla="*/ 0 h 560"/>
                <a:gd name="T82" fmla="*/ 0 w 303"/>
                <a:gd name="T83" fmla="*/ 0 h 560"/>
                <a:gd name="T84" fmla="*/ 0 w 303"/>
                <a:gd name="T85" fmla="*/ 0 h 560"/>
                <a:gd name="T86" fmla="*/ 0 w 303"/>
                <a:gd name="T87" fmla="*/ 0 h 560"/>
                <a:gd name="T88" fmla="*/ 0 w 303"/>
                <a:gd name="T89" fmla="*/ 0 h 560"/>
                <a:gd name="T90" fmla="*/ 0 w 303"/>
                <a:gd name="T91" fmla="*/ 0 h 560"/>
                <a:gd name="T92" fmla="*/ 0 w 303"/>
                <a:gd name="T93" fmla="*/ 0 h 560"/>
                <a:gd name="T94" fmla="*/ 0 w 303"/>
                <a:gd name="T95" fmla="*/ 0 h 5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03" h="560">
                  <a:moveTo>
                    <a:pt x="38" y="346"/>
                  </a:moveTo>
                  <a:lnTo>
                    <a:pt x="38" y="361"/>
                  </a:lnTo>
                  <a:lnTo>
                    <a:pt x="40" y="378"/>
                  </a:lnTo>
                  <a:lnTo>
                    <a:pt x="42" y="392"/>
                  </a:lnTo>
                  <a:lnTo>
                    <a:pt x="47" y="408"/>
                  </a:lnTo>
                  <a:lnTo>
                    <a:pt x="50" y="422"/>
                  </a:lnTo>
                  <a:lnTo>
                    <a:pt x="56" y="435"/>
                  </a:lnTo>
                  <a:lnTo>
                    <a:pt x="63" y="448"/>
                  </a:lnTo>
                  <a:lnTo>
                    <a:pt x="72" y="461"/>
                  </a:lnTo>
                  <a:lnTo>
                    <a:pt x="80" y="473"/>
                  </a:lnTo>
                  <a:lnTo>
                    <a:pt x="88" y="483"/>
                  </a:lnTo>
                  <a:lnTo>
                    <a:pt x="98" y="491"/>
                  </a:lnTo>
                  <a:lnTo>
                    <a:pt x="107" y="498"/>
                  </a:lnTo>
                  <a:lnTo>
                    <a:pt x="117" y="504"/>
                  </a:lnTo>
                  <a:lnTo>
                    <a:pt x="127" y="508"/>
                  </a:lnTo>
                  <a:lnTo>
                    <a:pt x="138" y="510"/>
                  </a:lnTo>
                  <a:lnTo>
                    <a:pt x="149" y="510"/>
                  </a:lnTo>
                  <a:lnTo>
                    <a:pt x="161" y="510"/>
                  </a:lnTo>
                  <a:lnTo>
                    <a:pt x="171" y="508"/>
                  </a:lnTo>
                  <a:lnTo>
                    <a:pt x="182" y="504"/>
                  </a:lnTo>
                  <a:lnTo>
                    <a:pt x="193" y="498"/>
                  </a:lnTo>
                  <a:lnTo>
                    <a:pt x="202" y="491"/>
                  </a:lnTo>
                  <a:lnTo>
                    <a:pt x="212" y="483"/>
                  </a:lnTo>
                  <a:lnTo>
                    <a:pt x="221" y="473"/>
                  </a:lnTo>
                  <a:lnTo>
                    <a:pt x="229" y="461"/>
                  </a:lnTo>
                  <a:lnTo>
                    <a:pt x="238" y="448"/>
                  </a:lnTo>
                  <a:lnTo>
                    <a:pt x="244" y="435"/>
                  </a:lnTo>
                  <a:lnTo>
                    <a:pt x="250" y="421"/>
                  </a:lnTo>
                  <a:lnTo>
                    <a:pt x="254" y="405"/>
                  </a:lnTo>
                  <a:lnTo>
                    <a:pt x="258" y="390"/>
                  </a:lnTo>
                  <a:lnTo>
                    <a:pt x="261" y="373"/>
                  </a:lnTo>
                  <a:lnTo>
                    <a:pt x="263" y="357"/>
                  </a:lnTo>
                  <a:lnTo>
                    <a:pt x="263" y="339"/>
                  </a:lnTo>
                  <a:lnTo>
                    <a:pt x="263" y="322"/>
                  </a:lnTo>
                  <a:lnTo>
                    <a:pt x="261" y="306"/>
                  </a:lnTo>
                  <a:lnTo>
                    <a:pt x="258" y="290"/>
                  </a:lnTo>
                  <a:lnTo>
                    <a:pt x="254" y="275"/>
                  </a:lnTo>
                  <a:lnTo>
                    <a:pt x="250" y="260"/>
                  </a:lnTo>
                  <a:lnTo>
                    <a:pt x="245" y="247"/>
                  </a:lnTo>
                  <a:lnTo>
                    <a:pt x="238" y="234"/>
                  </a:lnTo>
                  <a:lnTo>
                    <a:pt x="229" y="222"/>
                  </a:lnTo>
                  <a:lnTo>
                    <a:pt x="221" y="211"/>
                  </a:lnTo>
                  <a:lnTo>
                    <a:pt x="212" y="201"/>
                  </a:lnTo>
                  <a:lnTo>
                    <a:pt x="203" y="193"/>
                  </a:lnTo>
                  <a:lnTo>
                    <a:pt x="193" y="186"/>
                  </a:lnTo>
                  <a:lnTo>
                    <a:pt x="183" y="181"/>
                  </a:lnTo>
                  <a:lnTo>
                    <a:pt x="172" y="177"/>
                  </a:lnTo>
                  <a:lnTo>
                    <a:pt x="161" y="175"/>
                  </a:lnTo>
                  <a:lnTo>
                    <a:pt x="150" y="174"/>
                  </a:lnTo>
                  <a:lnTo>
                    <a:pt x="138" y="175"/>
                  </a:lnTo>
                  <a:lnTo>
                    <a:pt x="127" y="177"/>
                  </a:lnTo>
                  <a:lnTo>
                    <a:pt x="117" y="181"/>
                  </a:lnTo>
                  <a:lnTo>
                    <a:pt x="107" y="187"/>
                  </a:lnTo>
                  <a:lnTo>
                    <a:pt x="97" y="194"/>
                  </a:lnTo>
                  <a:lnTo>
                    <a:pt x="88" y="202"/>
                  </a:lnTo>
                  <a:lnTo>
                    <a:pt x="79" y="213"/>
                  </a:lnTo>
                  <a:lnTo>
                    <a:pt x="70" y="224"/>
                  </a:lnTo>
                  <a:lnTo>
                    <a:pt x="63" y="237"/>
                  </a:lnTo>
                  <a:lnTo>
                    <a:pt x="56" y="250"/>
                  </a:lnTo>
                  <a:lnTo>
                    <a:pt x="50" y="264"/>
                  </a:lnTo>
                  <a:lnTo>
                    <a:pt x="45" y="279"/>
                  </a:lnTo>
                  <a:lnTo>
                    <a:pt x="42" y="295"/>
                  </a:lnTo>
                  <a:lnTo>
                    <a:pt x="40" y="312"/>
                  </a:lnTo>
                  <a:lnTo>
                    <a:pt x="38" y="328"/>
                  </a:lnTo>
                  <a:lnTo>
                    <a:pt x="38" y="346"/>
                  </a:lnTo>
                  <a:close/>
                  <a:moveTo>
                    <a:pt x="38" y="0"/>
                  </a:moveTo>
                  <a:lnTo>
                    <a:pt x="38" y="26"/>
                  </a:lnTo>
                  <a:lnTo>
                    <a:pt x="38" y="86"/>
                  </a:lnTo>
                  <a:lnTo>
                    <a:pt x="38" y="145"/>
                  </a:lnTo>
                  <a:lnTo>
                    <a:pt x="38" y="173"/>
                  </a:lnTo>
                  <a:lnTo>
                    <a:pt x="38" y="188"/>
                  </a:lnTo>
                  <a:lnTo>
                    <a:pt x="38" y="203"/>
                  </a:lnTo>
                  <a:lnTo>
                    <a:pt x="50" y="184"/>
                  </a:lnTo>
                  <a:lnTo>
                    <a:pt x="63" y="169"/>
                  </a:lnTo>
                  <a:lnTo>
                    <a:pt x="76" y="155"/>
                  </a:lnTo>
                  <a:lnTo>
                    <a:pt x="91" y="144"/>
                  </a:lnTo>
                  <a:lnTo>
                    <a:pt x="98" y="139"/>
                  </a:lnTo>
                  <a:lnTo>
                    <a:pt x="105" y="136"/>
                  </a:lnTo>
                  <a:lnTo>
                    <a:pt x="113" y="132"/>
                  </a:lnTo>
                  <a:lnTo>
                    <a:pt x="120" y="130"/>
                  </a:lnTo>
                  <a:lnTo>
                    <a:pt x="129" y="127"/>
                  </a:lnTo>
                  <a:lnTo>
                    <a:pt x="137" y="126"/>
                  </a:lnTo>
                  <a:lnTo>
                    <a:pt x="145" y="125"/>
                  </a:lnTo>
                  <a:lnTo>
                    <a:pt x="153" y="125"/>
                  </a:lnTo>
                  <a:lnTo>
                    <a:pt x="169" y="126"/>
                  </a:lnTo>
                  <a:lnTo>
                    <a:pt x="184" y="129"/>
                  </a:lnTo>
                  <a:lnTo>
                    <a:pt x="199" y="133"/>
                  </a:lnTo>
                  <a:lnTo>
                    <a:pt x="212" y="140"/>
                  </a:lnTo>
                  <a:lnTo>
                    <a:pt x="225" y="150"/>
                  </a:lnTo>
                  <a:lnTo>
                    <a:pt x="237" y="161"/>
                  </a:lnTo>
                  <a:lnTo>
                    <a:pt x="248" y="174"/>
                  </a:lnTo>
                  <a:lnTo>
                    <a:pt x="259" y="188"/>
                  </a:lnTo>
                  <a:lnTo>
                    <a:pt x="270" y="205"/>
                  </a:lnTo>
                  <a:lnTo>
                    <a:pt x="278" y="221"/>
                  </a:lnTo>
                  <a:lnTo>
                    <a:pt x="286" y="239"/>
                  </a:lnTo>
                  <a:lnTo>
                    <a:pt x="292" y="258"/>
                  </a:lnTo>
                  <a:lnTo>
                    <a:pt x="297" y="277"/>
                  </a:lnTo>
                  <a:lnTo>
                    <a:pt x="301" y="297"/>
                  </a:lnTo>
                  <a:lnTo>
                    <a:pt x="302" y="319"/>
                  </a:lnTo>
                  <a:lnTo>
                    <a:pt x="303" y="341"/>
                  </a:lnTo>
                  <a:lnTo>
                    <a:pt x="302" y="364"/>
                  </a:lnTo>
                  <a:lnTo>
                    <a:pt x="299" y="385"/>
                  </a:lnTo>
                  <a:lnTo>
                    <a:pt x="297" y="407"/>
                  </a:lnTo>
                  <a:lnTo>
                    <a:pt x="292" y="427"/>
                  </a:lnTo>
                  <a:lnTo>
                    <a:pt x="285" y="446"/>
                  </a:lnTo>
                  <a:lnTo>
                    <a:pt x="278" y="464"/>
                  </a:lnTo>
                  <a:lnTo>
                    <a:pt x="269" y="480"/>
                  </a:lnTo>
                  <a:lnTo>
                    <a:pt x="259" y="497"/>
                  </a:lnTo>
                  <a:lnTo>
                    <a:pt x="247" y="511"/>
                  </a:lnTo>
                  <a:lnTo>
                    <a:pt x="235" y="524"/>
                  </a:lnTo>
                  <a:lnTo>
                    <a:pt x="222" y="535"/>
                  </a:lnTo>
                  <a:lnTo>
                    <a:pt x="209" y="544"/>
                  </a:lnTo>
                  <a:lnTo>
                    <a:pt x="195" y="550"/>
                  </a:lnTo>
                  <a:lnTo>
                    <a:pt x="180" y="556"/>
                  </a:lnTo>
                  <a:lnTo>
                    <a:pt x="164" y="559"/>
                  </a:lnTo>
                  <a:lnTo>
                    <a:pt x="148" y="560"/>
                  </a:lnTo>
                  <a:lnTo>
                    <a:pt x="139" y="560"/>
                  </a:lnTo>
                  <a:lnTo>
                    <a:pt x="132" y="559"/>
                  </a:lnTo>
                  <a:lnTo>
                    <a:pt x="124" y="557"/>
                  </a:lnTo>
                  <a:lnTo>
                    <a:pt x="117" y="555"/>
                  </a:lnTo>
                  <a:lnTo>
                    <a:pt x="101" y="549"/>
                  </a:lnTo>
                  <a:lnTo>
                    <a:pt x="88" y="541"/>
                  </a:lnTo>
                  <a:lnTo>
                    <a:pt x="74" y="531"/>
                  </a:lnTo>
                  <a:lnTo>
                    <a:pt x="62" y="518"/>
                  </a:lnTo>
                  <a:lnTo>
                    <a:pt x="49" y="504"/>
                  </a:lnTo>
                  <a:lnTo>
                    <a:pt x="38" y="486"/>
                  </a:lnTo>
                  <a:lnTo>
                    <a:pt x="38" y="496"/>
                  </a:lnTo>
                  <a:lnTo>
                    <a:pt x="38" y="517"/>
                  </a:lnTo>
                  <a:lnTo>
                    <a:pt x="38" y="538"/>
                  </a:lnTo>
                  <a:lnTo>
                    <a:pt x="38" y="549"/>
                  </a:lnTo>
                  <a:lnTo>
                    <a:pt x="32" y="549"/>
                  </a:lnTo>
                  <a:lnTo>
                    <a:pt x="19" y="549"/>
                  </a:lnTo>
                  <a:lnTo>
                    <a:pt x="6" y="549"/>
                  </a:lnTo>
                  <a:lnTo>
                    <a:pt x="0" y="549"/>
                  </a:lnTo>
                  <a:lnTo>
                    <a:pt x="0" y="525"/>
                  </a:lnTo>
                  <a:lnTo>
                    <a:pt x="0" y="462"/>
                  </a:lnTo>
                  <a:lnTo>
                    <a:pt x="0" y="376"/>
                  </a:lnTo>
                  <a:lnTo>
                    <a:pt x="0" y="275"/>
                  </a:lnTo>
                  <a:lnTo>
                    <a:pt x="0" y="174"/>
                  </a:lnTo>
                  <a:lnTo>
                    <a:pt x="0" y="86"/>
                  </a:lnTo>
                  <a:lnTo>
                    <a:pt x="0" y="24"/>
                  </a:lnTo>
                  <a:lnTo>
                    <a:pt x="0" y="0"/>
                  </a:lnTo>
                  <a:lnTo>
                    <a:pt x="6" y="0"/>
                  </a:lnTo>
                  <a:lnTo>
                    <a:pt x="19" y="0"/>
                  </a:lnTo>
                  <a:lnTo>
                    <a:pt x="32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FD3955B2-BE63-2233-3853-511A73A45A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9" y="776"/>
              <a:ext cx="61" cy="88"/>
            </a:xfrm>
            <a:custGeom>
              <a:avLst/>
              <a:gdLst>
                <a:gd name="T0" fmla="*/ 0 w 306"/>
                <a:gd name="T1" fmla="*/ 0 h 437"/>
                <a:gd name="T2" fmla="*/ 0 w 306"/>
                <a:gd name="T3" fmla="*/ 0 h 437"/>
                <a:gd name="T4" fmla="*/ 0 w 306"/>
                <a:gd name="T5" fmla="*/ 0 h 437"/>
                <a:gd name="T6" fmla="*/ 0 w 306"/>
                <a:gd name="T7" fmla="*/ 0 h 437"/>
                <a:gd name="T8" fmla="*/ 0 w 306"/>
                <a:gd name="T9" fmla="*/ 0 h 437"/>
                <a:gd name="T10" fmla="*/ 0 w 306"/>
                <a:gd name="T11" fmla="*/ 0 h 437"/>
                <a:gd name="T12" fmla="*/ 0 w 306"/>
                <a:gd name="T13" fmla="*/ 0 h 437"/>
                <a:gd name="T14" fmla="*/ 0 w 306"/>
                <a:gd name="T15" fmla="*/ 0 h 437"/>
                <a:gd name="T16" fmla="*/ 0 w 306"/>
                <a:gd name="T17" fmla="*/ 0 h 437"/>
                <a:gd name="T18" fmla="*/ 0 w 306"/>
                <a:gd name="T19" fmla="*/ 0 h 437"/>
                <a:gd name="T20" fmla="*/ 0 w 306"/>
                <a:gd name="T21" fmla="*/ 0 h 437"/>
                <a:gd name="T22" fmla="*/ 0 w 306"/>
                <a:gd name="T23" fmla="*/ 0 h 437"/>
                <a:gd name="T24" fmla="*/ 0 w 306"/>
                <a:gd name="T25" fmla="*/ 0 h 437"/>
                <a:gd name="T26" fmla="*/ 0 w 306"/>
                <a:gd name="T27" fmla="*/ 0 h 437"/>
                <a:gd name="T28" fmla="*/ 0 w 306"/>
                <a:gd name="T29" fmla="*/ 0 h 437"/>
                <a:gd name="T30" fmla="*/ 0 w 306"/>
                <a:gd name="T31" fmla="*/ 0 h 437"/>
                <a:gd name="T32" fmla="*/ 0 w 306"/>
                <a:gd name="T33" fmla="*/ 0 h 437"/>
                <a:gd name="T34" fmla="*/ 0 w 306"/>
                <a:gd name="T35" fmla="*/ 0 h 437"/>
                <a:gd name="T36" fmla="*/ 0 w 306"/>
                <a:gd name="T37" fmla="*/ 0 h 437"/>
                <a:gd name="T38" fmla="*/ 0 w 306"/>
                <a:gd name="T39" fmla="*/ 0 h 437"/>
                <a:gd name="T40" fmla="*/ 0 w 306"/>
                <a:gd name="T41" fmla="*/ 0 h 437"/>
                <a:gd name="T42" fmla="*/ 0 w 306"/>
                <a:gd name="T43" fmla="*/ 0 h 437"/>
                <a:gd name="T44" fmla="*/ 0 w 306"/>
                <a:gd name="T45" fmla="*/ 0 h 437"/>
                <a:gd name="T46" fmla="*/ 0 w 306"/>
                <a:gd name="T47" fmla="*/ 0 h 437"/>
                <a:gd name="T48" fmla="*/ 0 w 306"/>
                <a:gd name="T49" fmla="*/ 0 h 437"/>
                <a:gd name="T50" fmla="*/ 0 w 306"/>
                <a:gd name="T51" fmla="*/ 0 h 437"/>
                <a:gd name="T52" fmla="*/ 0 w 306"/>
                <a:gd name="T53" fmla="*/ 0 h 437"/>
                <a:gd name="T54" fmla="*/ 0 w 306"/>
                <a:gd name="T55" fmla="*/ 0 h 437"/>
                <a:gd name="T56" fmla="*/ 0 w 306"/>
                <a:gd name="T57" fmla="*/ 0 h 437"/>
                <a:gd name="T58" fmla="*/ 0 w 306"/>
                <a:gd name="T59" fmla="*/ 0 h 437"/>
                <a:gd name="T60" fmla="*/ 0 w 306"/>
                <a:gd name="T61" fmla="*/ 0 h 437"/>
                <a:gd name="T62" fmla="*/ 0 w 306"/>
                <a:gd name="T63" fmla="*/ 0 h 437"/>
                <a:gd name="T64" fmla="*/ 0 w 306"/>
                <a:gd name="T65" fmla="*/ 0 h 437"/>
                <a:gd name="T66" fmla="*/ 0 w 306"/>
                <a:gd name="T67" fmla="*/ 0 h 437"/>
                <a:gd name="T68" fmla="*/ 0 w 306"/>
                <a:gd name="T69" fmla="*/ 0 h 437"/>
                <a:gd name="T70" fmla="*/ 0 w 306"/>
                <a:gd name="T71" fmla="*/ 0 h 437"/>
                <a:gd name="T72" fmla="*/ 0 w 306"/>
                <a:gd name="T73" fmla="*/ 0 h 437"/>
                <a:gd name="T74" fmla="*/ 0 w 306"/>
                <a:gd name="T75" fmla="*/ 0 h 437"/>
                <a:gd name="T76" fmla="*/ 0 w 306"/>
                <a:gd name="T77" fmla="*/ 0 h 437"/>
                <a:gd name="T78" fmla="*/ 0 w 306"/>
                <a:gd name="T79" fmla="*/ 0 h 437"/>
                <a:gd name="T80" fmla="*/ 0 w 306"/>
                <a:gd name="T81" fmla="*/ 0 h 437"/>
                <a:gd name="T82" fmla="*/ 0 w 306"/>
                <a:gd name="T83" fmla="*/ 0 h 437"/>
                <a:gd name="T84" fmla="*/ 0 w 306"/>
                <a:gd name="T85" fmla="*/ 0 h 437"/>
                <a:gd name="T86" fmla="*/ 0 w 306"/>
                <a:gd name="T87" fmla="*/ 0 h 437"/>
                <a:gd name="T88" fmla="*/ 0 w 306"/>
                <a:gd name="T89" fmla="*/ 0 h 437"/>
                <a:gd name="T90" fmla="*/ 0 w 306"/>
                <a:gd name="T91" fmla="*/ 0 h 437"/>
                <a:gd name="T92" fmla="*/ 0 w 306"/>
                <a:gd name="T93" fmla="*/ 0 h 437"/>
                <a:gd name="T94" fmla="*/ 0 w 306"/>
                <a:gd name="T95" fmla="*/ 0 h 437"/>
                <a:gd name="T96" fmla="*/ 0 w 306"/>
                <a:gd name="T97" fmla="*/ 0 h 437"/>
                <a:gd name="T98" fmla="*/ 0 w 306"/>
                <a:gd name="T99" fmla="*/ 0 h 43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6" h="437">
                  <a:moveTo>
                    <a:pt x="263" y="190"/>
                  </a:moveTo>
                  <a:lnTo>
                    <a:pt x="261" y="172"/>
                  </a:lnTo>
                  <a:lnTo>
                    <a:pt x="257" y="156"/>
                  </a:lnTo>
                  <a:lnTo>
                    <a:pt x="253" y="142"/>
                  </a:lnTo>
                  <a:lnTo>
                    <a:pt x="248" y="128"/>
                  </a:lnTo>
                  <a:lnTo>
                    <a:pt x="243" y="116"/>
                  </a:lnTo>
                  <a:lnTo>
                    <a:pt x="237" y="104"/>
                  </a:lnTo>
                  <a:lnTo>
                    <a:pt x="231" y="95"/>
                  </a:lnTo>
                  <a:lnTo>
                    <a:pt x="224" y="85"/>
                  </a:lnTo>
                  <a:lnTo>
                    <a:pt x="217" y="77"/>
                  </a:lnTo>
                  <a:lnTo>
                    <a:pt x="209" y="70"/>
                  </a:lnTo>
                  <a:lnTo>
                    <a:pt x="200" y="64"/>
                  </a:lnTo>
                  <a:lnTo>
                    <a:pt x="191" y="59"/>
                  </a:lnTo>
                  <a:lnTo>
                    <a:pt x="181" y="54"/>
                  </a:lnTo>
                  <a:lnTo>
                    <a:pt x="171" y="52"/>
                  </a:lnTo>
                  <a:lnTo>
                    <a:pt x="160" y="51"/>
                  </a:lnTo>
                  <a:lnTo>
                    <a:pt x="149" y="50"/>
                  </a:lnTo>
                  <a:lnTo>
                    <a:pt x="139" y="51"/>
                  </a:lnTo>
                  <a:lnTo>
                    <a:pt x="128" y="52"/>
                  </a:lnTo>
                  <a:lnTo>
                    <a:pt x="118" y="55"/>
                  </a:lnTo>
                  <a:lnTo>
                    <a:pt x="109" y="59"/>
                  </a:lnTo>
                  <a:lnTo>
                    <a:pt x="101" y="65"/>
                  </a:lnTo>
                  <a:lnTo>
                    <a:pt x="91" y="71"/>
                  </a:lnTo>
                  <a:lnTo>
                    <a:pt x="84" y="79"/>
                  </a:lnTo>
                  <a:lnTo>
                    <a:pt x="76" y="88"/>
                  </a:lnTo>
                  <a:lnTo>
                    <a:pt x="69" y="97"/>
                  </a:lnTo>
                  <a:lnTo>
                    <a:pt x="63" y="108"/>
                  </a:lnTo>
                  <a:lnTo>
                    <a:pt x="57" y="120"/>
                  </a:lnTo>
                  <a:lnTo>
                    <a:pt x="52" y="131"/>
                  </a:lnTo>
                  <a:lnTo>
                    <a:pt x="47" y="145"/>
                  </a:lnTo>
                  <a:lnTo>
                    <a:pt x="44" y="159"/>
                  </a:lnTo>
                  <a:lnTo>
                    <a:pt x="41" y="174"/>
                  </a:lnTo>
                  <a:lnTo>
                    <a:pt x="39" y="190"/>
                  </a:lnTo>
                  <a:lnTo>
                    <a:pt x="48" y="190"/>
                  </a:lnTo>
                  <a:lnTo>
                    <a:pt x="74" y="190"/>
                  </a:lnTo>
                  <a:lnTo>
                    <a:pt x="110" y="190"/>
                  </a:lnTo>
                  <a:lnTo>
                    <a:pt x="152" y="190"/>
                  </a:lnTo>
                  <a:lnTo>
                    <a:pt x="192" y="190"/>
                  </a:lnTo>
                  <a:lnTo>
                    <a:pt x="229" y="190"/>
                  </a:lnTo>
                  <a:lnTo>
                    <a:pt x="254" y="190"/>
                  </a:lnTo>
                  <a:lnTo>
                    <a:pt x="263" y="190"/>
                  </a:lnTo>
                  <a:close/>
                  <a:moveTo>
                    <a:pt x="306" y="236"/>
                  </a:moveTo>
                  <a:lnTo>
                    <a:pt x="294" y="236"/>
                  </a:lnTo>
                  <a:lnTo>
                    <a:pt x="263" y="236"/>
                  </a:lnTo>
                  <a:lnTo>
                    <a:pt x="220" y="236"/>
                  </a:lnTo>
                  <a:lnTo>
                    <a:pt x="172" y="236"/>
                  </a:lnTo>
                  <a:lnTo>
                    <a:pt x="123" y="236"/>
                  </a:lnTo>
                  <a:lnTo>
                    <a:pt x="80" y="236"/>
                  </a:lnTo>
                  <a:lnTo>
                    <a:pt x="50" y="236"/>
                  </a:lnTo>
                  <a:lnTo>
                    <a:pt x="38" y="236"/>
                  </a:lnTo>
                  <a:lnTo>
                    <a:pt x="40" y="252"/>
                  </a:lnTo>
                  <a:lnTo>
                    <a:pt x="41" y="268"/>
                  </a:lnTo>
                  <a:lnTo>
                    <a:pt x="45" y="282"/>
                  </a:lnTo>
                  <a:lnTo>
                    <a:pt x="48" y="297"/>
                  </a:lnTo>
                  <a:lnTo>
                    <a:pt x="53" y="310"/>
                  </a:lnTo>
                  <a:lnTo>
                    <a:pt x="59" y="323"/>
                  </a:lnTo>
                  <a:lnTo>
                    <a:pt x="66" y="335"/>
                  </a:lnTo>
                  <a:lnTo>
                    <a:pt x="73" y="345"/>
                  </a:lnTo>
                  <a:lnTo>
                    <a:pt x="82" y="355"/>
                  </a:lnTo>
                  <a:lnTo>
                    <a:pt x="90" y="363"/>
                  </a:lnTo>
                  <a:lnTo>
                    <a:pt x="99" y="370"/>
                  </a:lnTo>
                  <a:lnTo>
                    <a:pt x="109" y="376"/>
                  </a:lnTo>
                  <a:lnTo>
                    <a:pt x="118" y="381"/>
                  </a:lnTo>
                  <a:lnTo>
                    <a:pt x="129" y="385"/>
                  </a:lnTo>
                  <a:lnTo>
                    <a:pt x="140" y="386"/>
                  </a:lnTo>
                  <a:lnTo>
                    <a:pt x="152" y="387"/>
                  </a:lnTo>
                  <a:lnTo>
                    <a:pt x="160" y="386"/>
                  </a:lnTo>
                  <a:lnTo>
                    <a:pt x="168" y="385"/>
                  </a:lnTo>
                  <a:lnTo>
                    <a:pt x="175" y="383"/>
                  </a:lnTo>
                  <a:lnTo>
                    <a:pt x="184" y="381"/>
                  </a:lnTo>
                  <a:lnTo>
                    <a:pt x="191" y="377"/>
                  </a:lnTo>
                  <a:lnTo>
                    <a:pt x="198" y="373"/>
                  </a:lnTo>
                  <a:lnTo>
                    <a:pt x="205" y="368"/>
                  </a:lnTo>
                  <a:lnTo>
                    <a:pt x="212" y="362"/>
                  </a:lnTo>
                  <a:lnTo>
                    <a:pt x="218" y="356"/>
                  </a:lnTo>
                  <a:lnTo>
                    <a:pt x="224" y="349"/>
                  </a:lnTo>
                  <a:lnTo>
                    <a:pt x="230" y="342"/>
                  </a:lnTo>
                  <a:lnTo>
                    <a:pt x="235" y="333"/>
                  </a:lnTo>
                  <a:lnTo>
                    <a:pt x="244" y="316"/>
                  </a:lnTo>
                  <a:lnTo>
                    <a:pt x="253" y="294"/>
                  </a:lnTo>
                  <a:lnTo>
                    <a:pt x="260" y="294"/>
                  </a:lnTo>
                  <a:lnTo>
                    <a:pt x="274" y="294"/>
                  </a:lnTo>
                  <a:lnTo>
                    <a:pt x="289" y="294"/>
                  </a:lnTo>
                  <a:lnTo>
                    <a:pt x="296" y="294"/>
                  </a:lnTo>
                  <a:lnTo>
                    <a:pt x="290" y="312"/>
                  </a:lnTo>
                  <a:lnTo>
                    <a:pt x="285" y="328"/>
                  </a:lnTo>
                  <a:lnTo>
                    <a:pt x="279" y="342"/>
                  </a:lnTo>
                  <a:lnTo>
                    <a:pt x="272" y="356"/>
                  </a:lnTo>
                  <a:lnTo>
                    <a:pt x="264" y="368"/>
                  </a:lnTo>
                  <a:lnTo>
                    <a:pt x="256" y="380"/>
                  </a:lnTo>
                  <a:lnTo>
                    <a:pt x="248" y="391"/>
                  </a:lnTo>
                  <a:lnTo>
                    <a:pt x="238" y="400"/>
                  </a:lnTo>
                  <a:lnTo>
                    <a:pt x="229" y="410"/>
                  </a:lnTo>
                  <a:lnTo>
                    <a:pt x="219" y="417"/>
                  </a:lnTo>
                  <a:lnTo>
                    <a:pt x="210" y="423"/>
                  </a:lnTo>
                  <a:lnTo>
                    <a:pt x="199" y="429"/>
                  </a:lnTo>
                  <a:lnTo>
                    <a:pt x="187" y="432"/>
                  </a:lnTo>
                  <a:lnTo>
                    <a:pt x="177" y="434"/>
                  </a:lnTo>
                  <a:lnTo>
                    <a:pt x="165" y="437"/>
                  </a:lnTo>
                  <a:lnTo>
                    <a:pt x="153" y="437"/>
                  </a:lnTo>
                  <a:lnTo>
                    <a:pt x="137" y="437"/>
                  </a:lnTo>
                  <a:lnTo>
                    <a:pt x="122" y="433"/>
                  </a:lnTo>
                  <a:lnTo>
                    <a:pt x="108" y="429"/>
                  </a:lnTo>
                  <a:lnTo>
                    <a:pt x="93" y="421"/>
                  </a:lnTo>
                  <a:lnTo>
                    <a:pt x="80" y="412"/>
                  </a:lnTo>
                  <a:lnTo>
                    <a:pt x="67" y="401"/>
                  </a:lnTo>
                  <a:lnTo>
                    <a:pt x="55" y="388"/>
                  </a:lnTo>
                  <a:lnTo>
                    <a:pt x="44" y="373"/>
                  </a:lnTo>
                  <a:lnTo>
                    <a:pt x="33" y="356"/>
                  </a:lnTo>
                  <a:lnTo>
                    <a:pt x="25" y="339"/>
                  </a:lnTo>
                  <a:lnTo>
                    <a:pt x="16" y="320"/>
                  </a:lnTo>
                  <a:lnTo>
                    <a:pt x="10" y="301"/>
                  </a:lnTo>
                  <a:lnTo>
                    <a:pt x="6" y="282"/>
                  </a:lnTo>
                  <a:lnTo>
                    <a:pt x="2" y="262"/>
                  </a:lnTo>
                  <a:lnTo>
                    <a:pt x="0" y="241"/>
                  </a:lnTo>
                  <a:lnTo>
                    <a:pt x="0" y="218"/>
                  </a:lnTo>
                  <a:lnTo>
                    <a:pt x="0" y="194"/>
                  </a:lnTo>
                  <a:lnTo>
                    <a:pt x="2" y="173"/>
                  </a:lnTo>
                  <a:lnTo>
                    <a:pt x="6" y="152"/>
                  </a:lnTo>
                  <a:lnTo>
                    <a:pt x="10" y="131"/>
                  </a:lnTo>
                  <a:lnTo>
                    <a:pt x="16" y="112"/>
                  </a:lnTo>
                  <a:lnTo>
                    <a:pt x="23" y="95"/>
                  </a:lnTo>
                  <a:lnTo>
                    <a:pt x="33" y="78"/>
                  </a:lnTo>
                  <a:lnTo>
                    <a:pt x="42" y="61"/>
                  </a:lnTo>
                  <a:lnTo>
                    <a:pt x="54" y="47"/>
                  </a:lnTo>
                  <a:lnTo>
                    <a:pt x="66" y="35"/>
                  </a:lnTo>
                  <a:lnTo>
                    <a:pt x="79" y="25"/>
                  </a:lnTo>
                  <a:lnTo>
                    <a:pt x="92" y="15"/>
                  </a:lnTo>
                  <a:lnTo>
                    <a:pt x="107" y="9"/>
                  </a:lnTo>
                  <a:lnTo>
                    <a:pt x="122" y="3"/>
                  </a:lnTo>
                  <a:lnTo>
                    <a:pt x="139" y="1"/>
                  </a:lnTo>
                  <a:lnTo>
                    <a:pt x="155" y="0"/>
                  </a:lnTo>
                  <a:lnTo>
                    <a:pt x="171" y="1"/>
                  </a:lnTo>
                  <a:lnTo>
                    <a:pt x="186" y="4"/>
                  </a:lnTo>
                  <a:lnTo>
                    <a:pt x="201" y="9"/>
                  </a:lnTo>
                  <a:lnTo>
                    <a:pt x="215" y="16"/>
                  </a:lnTo>
                  <a:lnTo>
                    <a:pt x="229" y="25"/>
                  </a:lnTo>
                  <a:lnTo>
                    <a:pt x="241" y="36"/>
                  </a:lnTo>
                  <a:lnTo>
                    <a:pt x="253" y="50"/>
                  </a:lnTo>
                  <a:lnTo>
                    <a:pt x="263" y="64"/>
                  </a:lnTo>
                  <a:lnTo>
                    <a:pt x="273" y="80"/>
                  </a:lnTo>
                  <a:lnTo>
                    <a:pt x="282" y="99"/>
                  </a:lnTo>
                  <a:lnTo>
                    <a:pt x="289" y="118"/>
                  </a:lnTo>
                  <a:lnTo>
                    <a:pt x="295" y="139"/>
                  </a:lnTo>
                  <a:lnTo>
                    <a:pt x="300" y="160"/>
                  </a:lnTo>
                  <a:lnTo>
                    <a:pt x="302" y="183"/>
                  </a:lnTo>
                  <a:lnTo>
                    <a:pt x="305" y="206"/>
                  </a:lnTo>
                  <a:lnTo>
                    <a:pt x="306" y="231"/>
                  </a:lnTo>
                  <a:lnTo>
                    <a:pt x="306" y="234"/>
                  </a:lnTo>
                  <a:lnTo>
                    <a:pt x="306" y="2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126721EE-8C06-B76F-FD3F-612328766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9" y="777"/>
              <a:ext cx="21" cy="85"/>
            </a:xfrm>
            <a:custGeom>
              <a:avLst/>
              <a:gdLst>
                <a:gd name="T0" fmla="*/ 0 w 104"/>
                <a:gd name="T1" fmla="*/ 0 h 422"/>
                <a:gd name="T2" fmla="*/ 0 w 104"/>
                <a:gd name="T3" fmla="*/ 0 h 422"/>
                <a:gd name="T4" fmla="*/ 0 w 104"/>
                <a:gd name="T5" fmla="*/ 0 h 422"/>
                <a:gd name="T6" fmla="*/ 0 w 104"/>
                <a:gd name="T7" fmla="*/ 0 h 422"/>
                <a:gd name="T8" fmla="*/ 0 w 104"/>
                <a:gd name="T9" fmla="*/ 0 h 422"/>
                <a:gd name="T10" fmla="*/ 0 w 104"/>
                <a:gd name="T11" fmla="*/ 0 h 422"/>
                <a:gd name="T12" fmla="*/ 0 w 104"/>
                <a:gd name="T13" fmla="*/ 0 h 422"/>
                <a:gd name="T14" fmla="*/ 0 w 104"/>
                <a:gd name="T15" fmla="*/ 0 h 422"/>
                <a:gd name="T16" fmla="*/ 0 w 104"/>
                <a:gd name="T17" fmla="*/ 0 h 422"/>
                <a:gd name="T18" fmla="*/ 0 w 104"/>
                <a:gd name="T19" fmla="*/ 0 h 422"/>
                <a:gd name="T20" fmla="*/ 0 w 104"/>
                <a:gd name="T21" fmla="*/ 0 h 422"/>
                <a:gd name="T22" fmla="*/ 0 w 104"/>
                <a:gd name="T23" fmla="*/ 0 h 422"/>
                <a:gd name="T24" fmla="*/ 0 w 104"/>
                <a:gd name="T25" fmla="*/ 0 h 422"/>
                <a:gd name="T26" fmla="*/ 0 w 104"/>
                <a:gd name="T27" fmla="*/ 0 h 422"/>
                <a:gd name="T28" fmla="*/ 0 w 104"/>
                <a:gd name="T29" fmla="*/ 0 h 422"/>
                <a:gd name="T30" fmla="*/ 0 w 104"/>
                <a:gd name="T31" fmla="*/ 0 h 422"/>
                <a:gd name="T32" fmla="*/ 0 w 104"/>
                <a:gd name="T33" fmla="*/ 0 h 422"/>
                <a:gd name="T34" fmla="*/ 0 w 104"/>
                <a:gd name="T35" fmla="*/ 0 h 422"/>
                <a:gd name="T36" fmla="*/ 0 w 104"/>
                <a:gd name="T37" fmla="*/ 0 h 422"/>
                <a:gd name="T38" fmla="*/ 0 w 104"/>
                <a:gd name="T39" fmla="*/ 0 h 422"/>
                <a:gd name="T40" fmla="*/ 0 w 104"/>
                <a:gd name="T41" fmla="*/ 0 h 422"/>
                <a:gd name="T42" fmla="*/ 0 w 104"/>
                <a:gd name="T43" fmla="*/ 0 h 422"/>
                <a:gd name="T44" fmla="*/ 0 w 104"/>
                <a:gd name="T45" fmla="*/ 0 h 422"/>
                <a:gd name="T46" fmla="*/ 0 w 104"/>
                <a:gd name="T47" fmla="*/ 0 h 422"/>
                <a:gd name="T48" fmla="*/ 0 w 104"/>
                <a:gd name="T49" fmla="*/ 0 h 422"/>
                <a:gd name="T50" fmla="*/ 0 w 104"/>
                <a:gd name="T51" fmla="*/ 0 h 422"/>
                <a:gd name="T52" fmla="*/ 0 w 104"/>
                <a:gd name="T53" fmla="*/ 0 h 422"/>
                <a:gd name="T54" fmla="*/ 0 w 104"/>
                <a:gd name="T55" fmla="*/ 0 h 422"/>
                <a:gd name="T56" fmla="*/ 0 w 104"/>
                <a:gd name="T57" fmla="*/ 0 h 422"/>
                <a:gd name="T58" fmla="*/ 0 w 104"/>
                <a:gd name="T59" fmla="*/ 0 h 422"/>
                <a:gd name="T60" fmla="*/ 0 w 104"/>
                <a:gd name="T61" fmla="*/ 0 h 422"/>
                <a:gd name="T62" fmla="*/ 0 w 104"/>
                <a:gd name="T63" fmla="*/ 0 h 422"/>
                <a:gd name="T64" fmla="*/ 0 w 104"/>
                <a:gd name="T65" fmla="*/ 0 h 422"/>
                <a:gd name="T66" fmla="*/ 0 w 104"/>
                <a:gd name="T67" fmla="*/ 0 h 422"/>
                <a:gd name="T68" fmla="*/ 0 w 104"/>
                <a:gd name="T69" fmla="*/ 0 h 422"/>
                <a:gd name="T70" fmla="*/ 0 w 104"/>
                <a:gd name="T71" fmla="*/ 0 h 422"/>
                <a:gd name="T72" fmla="*/ 0 w 104"/>
                <a:gd name="T73" fmla="*/ 0 h 422"/>
                <a:gd name="T74" fmla="*/ 0 w 104"/>
                <a:gd name="T75" fmla="*/ 0 h 422"/>
                <a:gd name="T76" fmla="*/ 0 w 104"/>
                <a:gd name="T77" fmla="*/ 0 h 422"/>
                <a:gd name="T78" fmla="*/ 0 w 104"/>
                <a:gd name="T79" fmla="*/ 0 h 422"/>
                <a:gd name="T80" fmla="*/ 0 w 104"/>
                <a:gd name="T81" fmla="*/ 0 h 422"/>
                <a:gd name="T82" fmla="*/ 0 w 104"/>
                <a:gd name="T83" fmla="*/ 0 h 422"/>
                <a:gd name="T84" fmla="*/ 0 w 104"/>
                <a:gd name="T85" fmla="*/ 0 h 422"/>
                <a:gd name="T86" fmla="*/ 0 w 104"/>
                <a:gd name="T87" fmla="*/ 0 h 422"/>
                <a:gd name="T88" fmla="*/ 0 w 104"/>
                <a:gd name="T89" fmla="*/ 0 h 422"/>
                <a:gd name="T90" fmla="*/ 0 w 104"/>
                <a:gd name="T91" fmla="*/ 0 h 422"/>
                <a:gd name="T92" fmla="*/ 0 w 104"/>
                <a:gd name="T93" fmla="*/ 0 h 422"/>
                <a:gd name="T94" fmla="*/ 0 w 104"/>
                <a:gd name="T95" fmla="*/ 0 h 422"/>
                <a:gd name="T96" fmla="*/ 0 w 104"/>
                <a:gd name="T97" fmla="*/ 0 h 422"/>
                <a:gd name="T98" fmla="*/ 0 w 104"/>
                <a:gd name="T99" fmla="*/ 0 h 422"/>
                <a:gd name="T100" fmla="*/ 0 w 104"/>
                <a:gd name="T101" fmla="*/ 0 h 422"/>
                <a:gd name="T102" fmla="*/ 0 w 104"/>
                <a:gd name="T103" fmla="*/ 0 h 422"/>
                <a:gd name="T104" fmla="*/ 0 w 104"/>
                <a:gd name="T105" fmla="*/ 0 h 422"/>
                <a:gd name="T106" fmla="*/ 0 w 104"/>
                <a:gd name="T107" fmla="*/ 0 h 422"/>
                <a:gd name="T108" fmla="*/ 0 w 104"/>
                <a:gd name="T109" fmla="*/ 0 h 4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04" h="422">
                  <a:moveTo>
                    <a:pt x="38" y="422"/>
                  </a:moveTo>
                  <a:lnTo>
                    <a:pt x="32" y="422"/>
                  </a:lnTo>
                  <a:lnTo>
                    <a:pt x="19" y="422"/>
                  </a:lnTo>
                  <a:lnTo>
                    <a:pt x="6" y="422"/>
                  </a:lnTo>
                  <a:lnTo>
                    <a:pt x="0" y="422"/>
                  </a:lnTo>
                  <a:lnTo>
                    <a:pt x="0" y="404"/>
                  </a:lnTo>
                  <a:lnTo>
                    <a:pt x="0" y="357"/>
                  </a:lnTo>
                  <a:lnTo>
                    <a:pt x="0" y="290"/>
                  </a:lnTo>
                  <a:lnTo>
                    <a:pt x="0" y="214"/>
                  </a:lnTo>
                  <a:lnTo>
                    <a:pt x="0" y="138"/>
                  </a:lnTo>
                  <a:lnTo>
                    <a:pt x="0" y="72"/>
                  </a:lnTo>
                  <a:lnTo>
                    <a:pt x="0" y="25"/>
                  </a:lnTo>
                  <a:lnTo>
                    <a:pt x="0" y="7"/>
                  </a:lnTo>
                  <a:lnTo>
                    <a:pt x="4" y="7"/>
                  </a:lnTo>
                  <a:lnTo>
                    <a:pt x="17" y="7"/>
                  </a:lnTo>
                  <a:lnTo>
                    <a:pt x="29" y="7"/>
                  </a:lnTo>
                  <a:lnTo>
                    <a:pt x="35" y="7"/>
                  </a:lnTo>
                  <a:lnTo>
                    <a:pt x="35" y="15"/>
                  </a:lnTo>
                  <a:lnTo>
                    <a:pt x="35" y="31"/>
                  </a:lnTo>
                  <a:lnTo>
                    <a:pt x="35" y="48"/>
                  </a:lnTo>
                  <a:lnTo>
                    <a:pt x="35" y="55"/>
                  </a:lnTo>
                  <a:lnTo>
                    <a:pt x="42" y="42"/>
                  </a:lnTo>
                  <a:lnTo>
                    <a:pt x="49" y="31"/>
                  </a:lnTo>
                  <a:lnTo>
                    <a:pt x="58" y="22"/>
                  </a:lnTo>
                  <a:lnTo>
                    <a:pt x="65" y="15"/>
                  </a:lnTo>
                  <a:lnTo>
                    <a:pt x="74" y="9"/>
                  </a:lnTo>
                  <a:lnTo>
                    <a:pt x="84" y="5"/>
                  </a:lnTo>
                  <a:lnTo>
                    <a:pt x="93" y="2"/>
                  </a:lnTo>
                  <a:lnTo>
                    <a:pt x="104" y="0"/>
                  </a:lnTo>
                  <a:lnTo>
                    <a:pt x="104" y="10"/>
                  </a:lnTo>
                  <a:lnTo>
                    <a:pt x="104" y="30"/>
                  </a:lnTo>
                  <a:lnTo>
                    <a:pt x="104" y="50"/>
                  </a:lnTo>
                  <a:lnTo>
                    <a:pt x="104" y="59"/>
                  </a:lnTo>
                  <a:lnTo>
                    <a:pt x="96" y="60"/>
                  </a:lnTo>
                  <a:lnTo>
                    <a:pt x="87" y="62"/>
                  </a:lnTo>
                  <a:lnTo>
                    <a:pt x="80" y="66"/>
                  </a:lnTo>
                  <a:lnTo>
                    <a:pt x="73" y="68"/>
                  </a:lnTo>
                  <a:lnTo>
                    <a:pt x="67" y="73"/>
                  </a:lnTo>
                  <a:lnTo>
                    <a:pt x="63" y="78"/>
                  </a:lnTo>
                  <a:lnTo>
                    <a:pt x="58" y="82"/>
                  </a:lnTo>
                  <a:lnTo>
                    <a:pt x="53" y="88"/>
                  </a:lnTo>
                  <a:lnTo>
                    <a:pt x="49" y="95"/>
                  </a:lnTo>
                  <a:lnTo>
                    <a:pt x="46" y="104"/>
                  </a:lnTo>
                  <a:lnTo>
                    <a:pt x="44" y="112"/>
                  </a:lnTo>
                  <a:lnTo>
                    <a:pt x="41" y="122"/>
                  </a:lnTo>
                  <a:lnTo>
                    <a:pt x="39" y="145"/>
                  </a:lnTo>
                  <a:lnTo>
                    <a:pt x="38" y="171"/>
                  </a:lnTo>
                  <a:lnTo>
                    <a:pt x="38" y="182"/>
                  </a:lnTo>
                  <a:lnTo>
                    <a:pt x="38" y="211"/>
                  </a:lnTo>
                  <a:lnTo>
                    <a:pt x="38" y="251"/>
                  </a:lnTo>
                  <a:lnTo>
                    <a:pt x="38" y="296"/>
                  </a:lnTo>
                  <a:lnTo>
                    <a:pt x="38" y="343"/>
                  </a:lnTo>
                  <a:lnTo>
                    <a:pt x="38" y="383"/>
                  </a:lnTo>
                  <a:lnTo>
                    <a:pt x="38" y="411"/>
                  </a:lnTo>
                  <a:lnTo>
                    <a:pt x="38" y="4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9A4182E1-E244-429C-A1A3-354A5E7936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3" y="777"/>
              <a:ext cx="61" cy="117"/>
            </a:xfrm>
            <a:custGeom>
              <a:avLst/>
              <a:gdLst>
                <a:gd name="T0" fmla="*/ 0 w 301"/>
                <a:gd name="T1" fmla="*/ 0 h 587"/>
                <a:gd name="T2" fmla="*/ 0 w 301"/>
                <a:gd name="T3" fmla="*/ 0 h 587"/>
                <a:gd name="T4" fmla="*/ 0 w 301"/>
                <a:gd name="T5" fmla="*/ 0 h 587"/>
                <a:gd name="T6" fmla="*/ 0 w 301"/>
                <a:gd name="T7" fmla="*/ 0 h 587"/>
                <a:gd name="T8" fmla="*/ 0 w 301"/>
                <a:gd name="T9" fmla="*/ 0 h 587"/>
                <a:gd name="T10" fmla="*/ 0 w 301"/>
                <a:gd name="T11" fmla="*/ 0 h 587"/>
                <a:gd name="T12" fmla="*/ 0 w 301"/>
                <a:gd name="T13" fmla="*/ 0 h 587"/>
                <a:gd name="T14" fmla="*/ 0 w 301"/>
                <a:gd name="T15" fmla="*/ 0 h 587"/>
                <a:gd name="T16" fmla="*/ 0 w 301"/>
                <a:gd name="T17" fmla="*/ 0 h 587"/>
                <a:gd name="T18" fmla="*/ 0 w 301"/>
                <a:gd name="T19" fmla="*/ 0 h 587"/>
                <a:gd name="T20" fmla="*/ 0 w 301"/>
                <a:gd name="T21" fmla="*/ 0 h 587"/>
                <a:gd name="T22" fmla="*/ 0 w 301"/>
                <a:gd name="T23" fmla="*/ 0 h 587"/>
                <a:gd name="T24" fmla="*/ 0 w 301"/>
                <a:gd name="T25" fmla="*/ 0 h 587"/>
                <a:gd name="T26" fmla="*/ 0 w 301"/>
                <a:gd name="T27" fmla="*/ 0 h 587"/>
                <a:gd name="T28" fmla="*/ 0 w 301"/>
                <a:gd name="T29" fmla="*/ 0 h 587"/>
                <a:gd name="T30" fmla="*/ 0 w 301"/>
                <a:gd name="T31" fmla="*/ 0 h 587"/>
                <a:gd name="T32" fmla="*/ 0 w 301"/>
                <a:gd name="T33" fmla="*/ 0 h 587"/>
                <a:gd name="T34" fmla="*/ 0 w 301"/>
                <a:gd name="T35" fmla="*/ 0 h 587"/>
                <a:gd name="T36" fmla="*/ 0 w 301"/>
                <a:gd name="T37" fmla="*/ 0 h 587"/>
                <a:gd name="T38" fmla="*/ 0 w 301"/>
                <a:gd name="T39" fmla="*/ 0 h 587"/>
                <a:gd name="T40" fmla="*/ 0 w 301"/>
                <a:gd name="T41" fmla="*/ 0 h 587"/>
                <a:gd name="T42" fmla="*/ 0 w 301"/>
                <a:gd name="T43" fmla="*/ 0 h 587"/>
                <a:gd name="T44" fmla="*/ 0 w 301"/>
                <a:gd name="T45" fmla="*/ 0 h 587"/>
                <a:gd name="T46" fmla="*/ 0 w 301"/>
                <a:gd name="T47" fmla="*/ 0 h 587"/>
                <a:gd name="T48" fmla="*/ 0 w 301"/>
                <a:gd name="T49" fmla="*/ 0 h 587"/>
                <a:gd name="T50" fmla="*/ 0 w 301"/>
                <a:gd name="T51" fmla="*/ 0 h 587"/>
                <a:gd name="T52" fmla="*/ 0 w 301"/>
                <a:gd name="T53" fmla="*/ 0 h 587"/>
                <a:gd name="T54" fmla="*/ 0 w 301"/>
                <a:gd name="T55" fmla="*/ 0 h 587"/>
                <a:gd name="T56" fmla="*/ 0 w 301"/>
                <a:gd name="T57" fmla="*/ 0 h 587"/>
                <a:gd name="T58" fmla="*/ 0 w 301"/>
                <a:gd name="T59" fmla="*/ 0 h 587"/>
                <a:gd name="T60" fmla="*/ 0 w 301"/>
                <a:gd name="T61" fmla="*/ 0 h 587"/>
                <a:gd name="T62" fmla="*/ 0 w 301"/>
                <a:gd name="T63" fmla="*/ 0 h 587"/>
                <a:gd name="T64" fmla="*/ 0 w 301"/>
                <a:gd name="T65" fmla="*/ 0 h 587"/>
                <a:gd name="T66" fmla="*/ 0 w 301"/>
                <a:gd name="T67" fmla="*/ 0 h 587"/>
                <a:gd name="T68" fmla="*/ 0 w 301"/>
                <a:gd name="T69" fmla="*/ 0 h 587"/>
                <a:gd name="T70" fmla="*/ 0 w 301"/>
                <a:gd name="T71" fmla="*/ 0 h 587"/>
                <a:gd name="T72" fmla="*/ 0 w 301"/>
                <a:gd name="T73" fmla="*/ 0 h 587"/>
                <a:gd name="T74" fmla="*/ 0 w 301"/>
                <a:gd name="T75" fmla="*/ 0 h 587"/>
                <a:gd name="T76" fmla="*/ 0 w 301"/>
                <a:gd name="T77" fmla="*/ 0 h 587"/>
                <a:gd name="T78" fmla="*/ 0 w 301"/>
                <a:gd name="T79" fmla="*/ 0 h 587"/>
                <a:gd name="T80" fmla="*/ 0 w 301"/>
                <a:gd name="T81" fmla="*/ 0 h 587"/>
                <a:gd name="T82" fmla="*/ 0 w 301"/>
                <a:gd name="T83" fmla="*/ 0 h 587"/>
                <a:gd name="T84" fmla="*/ 0 w 301"/>
                <a:gd name="T85" fmla="*/ 0 h 587"/>
                <a:gd name="T86" fmla="*/ 0 w 301"/>
                <a:gd name="T87" fmla="*/ 0 h 587"/>
                <a:gd name="T88" fmla="*/ 0 w 301"/>
                <a:gd name="T89" fmla="*/ 0 h 587"/>
                <a:gd name="T90" fmla="*/ 0 w 301"/>
                <a:gd name="T91" fmla="*/ 0 h 587"/>
                <a:gd name="T92" fmla="*/ 0 w 301"/>
                <a:gd name="T93" fmla="*/ 0 h 587"/>
                <a:gd name="T94" fmla="*/ 0 w 301"/>
                <a:gd name="T95" fmla="*/ 0 h 587"/>
                <a:gd name="T96" fmla="*/ 0 w 301"/>
                <a:gd name="T97" fmla="*/ 0 h 587"/>
                <a:gd name="T98" fmla="*/ 0 w 301"/>
                <a:gd name="T99" fmla="*/ 0 h 587"/>
                <a:gd name="T100" fmla="*/ 0 w 301"/>
                <a:gd name="T101" fmla="*/ 0 h 587"/>
                <a:gd name="T102" fmla="*/ 0 w 301"/>
                <a:gd name="T103" fmla="*/ 0 h 58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01" h="587">
                  <a:moveTo>
                    <a:pt x="40" y="214"/>
                  </a:moveTo>
                  <a:lnTo>
                    <a:pt x="41" y="231"/>
                  </a:lnTo>
                  <a:lnTo>
                    <a:pt x="43" y="249"/>
                  </a:lnTo>
                  <a:lnTo>
                    <a:pt x="45" y="265"/>
                  </a:lnTo>
                  <a:lnTo>
                    <a:pt x="49" y="281"/>
                  </a:lnTo>
                  <a:lnTo>
                    <a:pt x="53" y="296"/>
                  </a:lnTo>
                  <a:lnTo>
                    <a:pt x="59" y="310"/>
                  </a:lnTo>
                  <a:lnTo>
                    <a:pt x="65" y="323"/>
                  </a:lnTo>
                  <a:lnTo>
                    <a:pt x="73" y="336"/>
                  </a:lnTo>
                  <a:lnTo>
                    <a:pt x="82" y="348"/>
                  </a:lnTo>
                  <a:lnTo>
                    <a:pt x="91" y="357"/>
                  </a:lnTo>
                  <a:lnTo>
                    <a:pt x="100" y="366"/>
                  </a:lnTo>
                  <a:lnTo>
                    <a:pt x="110" y="373"/>
                  </a:lnTo>
                  <a:lnTo>
                    <a:pt x="120" y="378"/>
                  </a:lnTo>
                  <a:lnTo>
                    <a:pt x="130" y="382"/>
                  </a:lnTo>
                  <a:lnTo>
                    <a:pt x="141" y="385"/>
                  </a:lnTo>
                  <a:lnTo>
                    <a:pt x="153" y="385"/>
                  </a:lnTo>
                  <a:lnTo>
                    <a:pt x="164" y="385"/>
                  </a:lnTo>
                  <a:lnTo>
                    <a:pt x="174" y="382"/>
                  </a:lnTo>
                  <a:lnTo>
                    <a:pt x="185" y="378"/>
                  </a:lnTo>
                  <a:lnTo>
                    <a:pt x="195" y="373"/>
                  </a:lnTo>
                  <a:lnTo>
                    <a:pt x="204" y="366"/>
                  </a:lnTo>
                  <a:lnTo>
                    <a:pt x="214" y="357"/>
                  </a:lnTo>
                  <a:lnTo>
                    <a:pt x="222" y="347"/>
                  </a:lnTo>
                  <a:lnTo>
                    <a:pt x="230" y="336"/>
                  </a:lnTo>
                  <a:lnTo>
                    <a:pt x="238" y="323"/>
                  </a:lnTo>
                  <a:lnTo>
                    <a:pt x="246" y="310"/>
                  </a:lnTo>
                  <a:lnTo>
                    <a:pt x="252" y="297"/>
                  </a:lnTo>
                  <a:lnTo>
                    <a:pt x="256" y="283"/>
                  </a:lnTo>
                  <a:lnTo>
                    <a:pt x="260" y="267"/>
                  </a:lnTo>
                  <a:lnTo>
                    <a:pt x="262" y="252"/>
                  </a:lnTo>
                  <a:lnTo>
                    <a:pt x="263" y="236"/>
                  </a:lnTo>
                  <a:lnTo>
                    <a:pt x="265" y="220"/>
                  </a:lnTo>
                  <a:lnTo>
                    <a:pt x="263" y="203"/>
                  </a:lnTo>
                  <a:lnTo>
                    <a:pt x="262" y="186"/>
                  </a:lnTo>
                  <a:lnTo>
                    <a:pt x="260" y="170"/>
                  </a:lnTo>
                  <a:lnTo>
                    <a:pt x="256" y="154"/>
                  </a:lnTo>
                  <a:lnTo>
                    <a:pt x="252" y="140"/>
                  </a:lnTo>
                  <a:lnTo>
                    <a:pt x="246" y="126"/>
                  </a:lnTo>
                  <a:lnTo>
                    <a:pt x="238" y="111"/>
                  </a:lnTo>
                  <a:lnTo>
                    <a:pt x="231" y="98"/>
                  </a:lnTo>
                  <a:lnTo>
                    <a:pt x="223" y="88"/>
                  </a:lnTo>
                  <a:lnTo>
                    <a:pt x="214" y="77"/>
                  </a:lnTo>
                  <a:lnTo>
                    <a:pt x="205" y="69"/>
                  </a:lnTo>
                  <a:lnTo>
                    <a:pt x="195" y="62"/>
                  </a:lnTo>
                  <a:lnTo>
                    <a:pt x="185" y="56"/>
                  </a:lnTo>
                  <a:lnTo>
                    <a:pt x="174" y="52"/>
                  </a:lnTo>
                  <a:lnTo>
                    <a:pt x="164" y="50"/>
                  </a:lnTo>
                  <a:lnTo>
                    <a:pt x="153" y="49"/>
                  </a:lnTo>
                  <a:lnTo>
                    <a:pt x="141" y="50"/>
                  </a:lnTo>
                  <a:lnTo>
                    <a:pt x="130" y="52"/>
                  </a:lnTo>
                  <a:lnTo>
                    <a:pt x="120" y="56"/>
                  </a:lnTo>
                  <a:lnTo>
                    <a:pt x="110" y="60"/>
                  </a:lnTo>
                  <a:lnTo>
                    <a:pt x="101" y="68"/>
                  </a:lnTo>
                  <a:lnTo>
                    <a:pt x="91" y="76"/>
                  </a:lnTo>
                  <a:lnTo>
                    <a:pt x="82" y="85"/>
                  </a:lnTo>
                  <a:lnTo>
                    <a:pt x="73" y="96"/>
                  </a:lnTo>
                  <a:lnTo>
                    <a:pt x="66" y="109"/>
                  </a:lnTo>
                  <a:lnTo>
                    <a:pt x="59" y="122"/>
                  </a:lnTo>
                  <a:lnTo>
                    <a:pt x="53" y="135"/>
                  </a:lnTo>
                  <a:lnTo>
                    <a:pt x="49" y="150"/>
                  </a:lnTo>
                  <a:lnTo>
                    <a:pt x="45" y="165"/>
                  </a:lnTo>
                  <a:lnTo>
                    <a:pt x="43" y="180"/>
                  </a:lnTo>
                  <a:lnTo>
                    <a:pt x="41" y="197"/>
                  </a:lnTo>
                  <a:lnTo>
                    <a:pt x="40" y="214"/>
                  </a:lnTo>
                  <a:close/>
                  <a:moveTo>
                    <a:pt x="66" y="458"/>
                  </a:moveTo>
                  <a:lnTo>
                    <a:pt x="71" y="476"/>
                  </a:lnTo>
                  <a:lnTo>
                    <a:pt x="78" y="491"/>
                  </a:lnTo>
                  <a:lnTo>
                    <a:pt x="83" y="498"/>
                  </a:lnTo>
                  <a:lnTo>
                    <a:pt x="88" y="504"/>
                  </a:lnTo>
                  <a:lnTo>
                    <a:pt x="92" y="510"/>
                  </a:lnTo>
                  <a:lnTo>
                    <a:pt x="97" y="515"/>
                  </a:lnTo>
                  <a:lnTo>
                    <a:pt x="103" y="520"/>
                  </a:lnTo>
                  <a:lnTo>
                    <a:pt x="110" y="524"/>
                  </a:lnTo>
                  <a:lnTo>
                    <a:pt x="116" y="527"/>
                  </a:lnTo>
                  <a:lnTo>
                    <a:pt x="123" y="530"/>
                  </a:lnTo>
                  <a:lnTo>
                    <a:pt x="130" y="532"/>
                  </a:lnTo>
                  <a:lnTo>
                    <a:pt x="138" y="534"/>
                  </a:lnTo>
                  <a:lnTo>
                    <a:pt x="145" y="534"/>
                  </a:lnTo>
                  <a:lnTo>
                    <a:pt x="153" y="536"/>
                  </a:lnTo>
                  <a:lnTo>
                    <a:pt x="165" y="534"/>
                  </a:lnTo>
                  <a:lnTo>
                    <a:pt x="177" y="532"/>
                  </a:lnTo>
                  <a:lnTo>
                    <a:pt x="189" y="529"/>
                  </a:lnTo>
                  <a:lnTo>
                    <a:pt x="198" y="524"/>
                  </a:lnTo>
                  <a:lnTo>
                    <a:pt x="209" y="517"/>
                  </a:lnTo>
                  <a:lnTo>
                    <a:pt x="217" y="508"/>
                  </a:lnTo>
                  <a:lnTo>
                    <a:pt x="227" y="499"/>
                  </a:lnTo>
                  <a:lnTo>
                    <a:pt x="234" y="488"/>
                  </a:lnTo>
                  <a:lnTo>
                    <a:pt x="241" y="476"/>
                  </a:lnTo>
                  <a:lnTo>
                    <a:pt x="248" y="463"/>
                  </a:lnTo>
                  <a:lnTo>
                    <a:pt x="253" y="449"/>
                  </a:lnTo>
                  <a:lnTo>
                    <a:pt x="257" y="433"/>
                  </a:lnTo>
                  <a:lnTo>
                    <a:pt x="261" y="417"/>
                  </a:lnTo>
                  <a:lnTo>
                    <a:pt x="263" y="400"/>
                  </a:lnTo>
                  <a:lnTo>
                    <a:pt x="265" y="381"/>
                  </a:lnTo>
                  <a:lnTo>
                    <a:pt x="265" y="362"/>
                  </a:lnTo>
                  <a:lnTo>
                    <a:pt x="265" y="356"/>
                  </a:lnTo>
                  <a:lnTo>
                    <a:pt x="265" y="351"/>
                  </a:lnTo>
                  <a:lnTo>
                    <a:pt x="254" y="371"/>
                  </a:lnTo>
                  <a:lnTo>
                    <a:pt x="242" y="387"/>
                  </a:lnTo>
                  <a:lnTo>
                    <a:pt x="229" y="401"/>
                  </a:lnTo>
                  <a:lnTo>
                    <a:pt x="216" y="413"/>
                  </a:lnTo>
                  <a:lnTo>
                    <a:pt x="209" y="418"/>
                  </a:lnTo>
                  <a:lnTo>
                    <a:pt x="202" y="423"/>
                  </a:lnTo>
                  <a:lnTo>
                    <a:pt x="195" y="426"/>
                  </a:lnTo>
                  <a:lnTo>
                    <a:pt x="187" y="429"/>
                  </a:lnTo>
                  <a:lnTo>
                    <a:pt x="179" y="431"/>
                  </a:lnTo>
                  <a:lnTo>
                    <a:pt x="172" y="432"/>
                  </a:lnTo>
                  <a:lnTo>
                    <a:pt x="164" y="433"/>
                  </a:lnTo>
                  <a:lnTo>
                    <a:pt x="155" y="435"/>
                  </a:lnTo>
                  <a:lnTo>
                    <a:pt x="139" y="433"/>
                  </a:lnTo>
                  <a:lnTo>
                    <a:pt x="123" y="430"/>
                  </a:lnTo>
                  <a:lnTo>
                    <a:pt x="108" y="425"/>
                  </a:lnTo>
                  <a:lnTo>
                    <a:pt x="94" y="418"/>
                  </a:lnTo>
                  <a:lnTo>
                    <a:pt x="81" y="410"/>
                  </a:lnTo>
                  <a:lnTo>
                    <a:pt x="68" y="399"/>
                  </a:lnTo>
                  <a:lnTo>
                    <a:pt x="56" y="386"/>
                  </a:lnTo>
                  <a:lnTo>
                    <a:pt x="44" y="372"/>
                  </a:lnTo>
                  <a:lnTo>
                    <a:pt x="34" y="356"/>
                  </a:lnTo>
                  <a:lnTo>
                    <a:pt x="25" y="338"/>
                  </a:lnTo>
                  <a:lnTo>
                    <a:pt x="18" y="321"/>
                  </a:lnTo>
                  <a:lnTo>
                    <a:pt x="11" y="302"/>
                  </a:lnTo>
                  <a:lnTo>
                    <a:pt x="6" y="281"/>
                  </a:lnTo>
                  <a:lnTo>
                    <a:pt x="2" y="261"/>
                  </a:lnTo>
                  <a:lnTo>
                    <a:pt x="1" y="239"/>
                  </a:lnTo>
                  <a:lnTo>
                    <a:pt x="0" y="216"/>
                  </a:lnTo>
                  <a:lnTo>
                    <a:pt x="1" y="193"/>
                  </a:lnTo>
                  <a:lnTo>
                    <a:pt x="2" y="172"/>
                  </a:lnTo>
                  <a:lnTo>
                    <a:pt x="6" y="152"/>
                  </a:lnTo>
                  <a:lnTo>
                    <a:pt x="11" y="132"/>
                  </a:lnTo>
                  <a:lnTo>
                    <a:pt x="17" y="114"/>
                  </a:lnTo>
                  <a:lnTo>
                    <a:pt x="25" y="96"/>
                  </a:lnTo>
                  <a:lnTo>
                    <a:pt x="33" y="78"/>
                  </a:lnTo>
                  <a:lnTo>
                    <a:pt x="44" y="63"/>
                  </a:lnTo>
                  <a:lnTo>
                    <a:pt x="54" y="49"/>
                  </a:lnTo>
                  <a:lnTo>
                    <a:pt x="66" y="35"/>
                  </a:lnTo>
                  <a:lnTo>
                    <a:pt x="79" y="25"/>
                  </a:lnTo>
                  <a:lnTo>
                    <a:pt x="92" y="16"/>
                  </a:lnTo>
                  <a:lnTo>
                    <a:pt x="107" y="9"/>
                  </a:lnTo>
                  <a:lnTo>
                    <a:pt x="121" y="5"/>
                  </a:lnTo>
                  <a:lnTo>
                    <a:pt x="136" y="1"/>
                  </a:lnTo>
                  <a:lnTo>
                    <a:pt x="152" y="0"/>
                  </a:lnTo>
                  <a:lnTo>
                    <a:pt x="161" y="1"/>
                  </a:lnTo>
                  <a:lnTo>
                    <a:pt x="170" y="1"/>
                  </a:lnTo>
                  <a:lnTo>
                    <a:pt x="178" y="3"/>
                  </a:lnTo>
                  <a:lnTo>
                    <a:pt x="186" y="5"/>
                  </a:lnTo>
                  <a:lnTo>
                    <a:pt x="195" y="8"/>
                  </a:lnTo>
                  <a:lnTo>
                    <a:pt x="202" y="10"/>
                  </a:lnTo>
                  <a:lnTo>
                    <a:pt x="210" y="15"/>
                  </a:lnTo>
                  <a:lnTo>
                    <a:pt x="217" y="19"/>
                  </a:lnTo>
                  <a:lnTo>
                    <a:pt x="223" y="25"/>
                  </a:lnTo>
                  <a:lnTo>
                    <a:pt x="230" y="30"/>
                  </a:lnTo>
                  <a:lnTo>
                    <a:pt x="236" y="37"/>
                  </a:lnTo>
                  <a:lnTo>
                    <a:pt x="242" y="44"/>
                  </a:lnTo>
                  <a:lnTo>
                    <a:pt x="254" y="59"/>
                  </a:lnTo>
                  <a:lnTo>
                    <a:pt x="265" y="78"/>
                  </a:lnTo>
                  <a:lnTo>
                    <a:pt x="265" y="68"/>
                  </a:lnTo>
                  <a:lnTo>
                    <a:pt x="265" y="44"/>
                  </a:lnTo>
                  <a:lnTo>
                    <a:pt x="265" y="21"/>
                  </a:lnTo>
                  <a:lnTo>
                    <a:pt x="265" y="10"/>
                  </a:lnTo>
                  <a:lnTo>
                    <a:pt x="271" y="10"/>
                  </a:lnTo>
                  <a:lnTo>
                    <a:pt x="284" y="10"/>
                  </a:lnTo>
                  <a:lnTo>
                    <a:pt x="297" y="10"/>
                  </a:lnTo>
                  <a:lnTo>
                    <a:pt x="301" y="10"/>
                  </a:lnTo>
                  <a:lnTo>
                    <a:pt x="301" y="25"/>
                  </a:lnTo>
                  <a:lnTo>
                    <a:pt x="301" y="64"/>
                  </a:lnTo>
                  <a:lnTo>
                    <a:pt x="301" y="120"/>
                  </a:lnTo>
                  <a:lnTo>
                    <a:pt x="301" y="183"/>
                  </a:lnTo>
                  <a:lnTo>
                    <a:pt x="301" y="247"/>
                  </a:lnTo>
                  <a:lnTo>
                    <a:pt x="301" y="303"/>
                  </a:lnTo>
                  <a:lnTo>
                    <a:pt x="301" y="342"/>
                  </a:lnTo>
                  <a:lnTo>
                    <a:pt x="301" y="356"/>
                  </a:lnTo>
                  <a:lnTo>
                    <a:pt x="301" y="382"/>
                  </a:lnTo>
                  <a:lnTo>
                    <a:pt x="299" y="407"/>
                  </a:lnTo>
                  <a:lnTo>
                    <a:pt x="297" y="431"/>
                  </a:lnTo>
                  <a:lnTo>
                    <a:pt x="292" y="452"/>
                  </a:lnTo>
                  <a:lnTo>
                    <a:pt x="287" y="473"/>
                  </a:lnTo>
                  <a:lnTo>
                    <a:pt x="280" y="492"/>
                  </a:lnTo>
                  <a:lnTo>
                    <a:pt x="272" y="510"/>
                  </a:lnTo>
                  <a:lnTo>
                    <a:pt x="263" y="526"/>
                  </a:lnTo>
                  <a:lnTo>
                    <a:pt x="253" y="540"/>
                  </a:lnTo>
                  <a:lnTo>
                    <a:pt x="242" y="552"/>
                  </a:lnTo>
                  <a:lnTo>
                    <a:pt x="230" y="563"/>
                  </a:lnTo>
                  <a:lnTo>
                    <a:pt x="217" y="571"/>
                  </a:lnTo>
                  <a:lnTo>
                    <a:pt x="203" y="578"/>
                  </a:lnTo>
                  <a:lnTo>
                    <a:pt x="187" y="583"/>
                  </a:lnTo>
                  <a:lnTo>
                    <a:pt x="172" y="586"/>
                  </a:lnTo>
                  <a:lnTo>
                    <a:pt x="155" y="587"/>
                  </a:lnTo>
                  <a:lnTo>
                    <a:pt x="144" y="587"/>
                  </a:lnTo>
                  <a:lnTo>
                    <a:pt x="132" y="584"/>
                  </a:lnTo>
                  <a:lnTo>
                    <a:pt x="120" y="582"/>
                  </a:lnTo>
                  <a:lnTo>
                    <a:pt x="109" y="578"/>
                  </a:lnTo>
                  <a:lnTo>
                    <a:pt x="98" y="572"/>
                  </a:lnTo>
                  <a:lnTo>
                    <a:pt x="88" y="567"/>
                  </a:lnTo>
                  <a:lnTo>
                    <a:pt x="78" y="559"/>
                  </a:lnTo>
                  <a:lnTo>
                    <a:pt x="69" y="552"/>
                  </a:lnTo>
                  <a:lnTo>
                    <a:pt x="60" y="543"/>
                  </a:lnTo>
                  <a:lnTo>
                    <a:pt x="52" y="533"/>
                  </a:lnTo>
                  <a:lnTo>
                    <a:pt x="45" y="523"/>
                  </a:lnTo>
                  <a:lnTo>
                    <a:pt x="39" y="511"/>
                  </a:lnTo>
                  <a:lnTo>
                    <a:pt x="34" y="499"/>
                  </a:lnTo>
                  <a:lnTo>
                    <a:pt x="30" y="487"/>
                  </a:lnTo>
                  <a:lnTo>
                    <a:pt x="25" y="473"/>
                  </a:lnTo>
                  <a:lnTo>
                    <a:pt x="22" y="458"/>
                  </a:lnTo>
                  <a:lnTo>
                    <a:pt x="30" y="458"/>
                  </a:lnTo>
                  <a:lnTo>
                    <a:pt x="45" y="458"/>
                  </a:lnTo>
                  <a:lnTo>
                    <a:pt x="59" y="458"/>
                  </a:lnTo>
                  <a:lnTo>
                    <a:pt x="66" y="4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A5E10BB9-3D49-416B-5787-BD6D297F4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8" y="752"/>
              <a:ext cx="7" cy="110"/>
            </a:xfrm>
            <a:custGeom>
              <a:avLst/>
              <a:gdLst>
                <a:gd name="T0" fmla="*/ 0 w 38"/>
                <a:gd name="T1" fmla="*/ 0 h 549"/>
                <a:gd name="T2" fmla="*/ 0 w 38"/>
                <a:gd name="T3" fmla="*/ 0 h 549"/>
                <a:gd name="T4" fmla="*/ 0 w 38"/>
                <a:gd name="T5" fmla="*/ 0 h 549"/>
                <a:gd name="T6" fmla="*/ 0 w 38"/>
                <a:gd name="T7" fmla="*/ 0 h 549"/>
                <a:gd name="T8" fmla="*/ 0 w 38"/>
                <a:gd name="T9" fmla="*/ 0 h 549"/>
                <a:gd name="T10" fmla="*/ 0 w 38"/>
                <a:gd name="T11" fmla="*/ 0 h 549"/>
                <a:gd name="T12" fmla="*/ 0 w 38"/>
                <a:gd name="T13" fmla="*/ 0 h 549"/>
                <a:gd name="T14" fmla="*/ 0 w 38"/>
                <a:gd name="T15" fmla="*/ 0 h 549"/>
                <a:gd name="T16" fmla="*/ 0 w 38"/>
                <a:gd name="T17" fmla="*/ 0 h 549"/>
                <a:gd name="T18" fmla="*/ 0 w 38"/>
                <a:gd name="T19" fmla="*/ 0 h 549"/>
                <a:gd name="T20" fmla="*/ 0 w 38"/>
                <a:gd name="T21" fmla="*/ 0 h 549"/>
                <a:gd name="T22" fmla="*/ 0 w 38"/>
                <a:gd name="T23" fmla="*/ 0 h 549"/>
                <a:gd name="T24" fmla="*/ 0 w 38"/>
                <a:gd name="T25" fmla="*/ 0 h 549"/>
                <a:gd name="T26" fmla="*/ 0 w 38"/>
                <a:gd name="T27" fmla="*/ 0 h 549"/>
                <a:gd name="T28" fmla="*/ 0 w 38"/>
                <a:gd name="T29" fmla="*/ 0 h 549"/>
                <a:gd name="T30" fmla="*/ 0 w 38"/>
                <a:gd name="T31" fmla="*/ 0 h 549"/>
                <a:gd name="T32" fmla="*/ 0 w 38"/>
                <a:gd name="T33" fmla="*/ 0 h 549"/>
                <a:gd name="T34" fmla="*/ 0 w 38"/>
                <a:gd name="T35" fmla="*/ 0 h 549"/>
                <a:gd name="T36" fmla="*/ 0 w 38"/>
                <a:gd name="T37" fmla="*/ 0 h 549"/>
                <a:gd name="T38" fmla="*/ 0 w 38"/>
                <a:gd name="T39" fmla="*/ 0 h 549"/>
                <a:gd name="T40" fmla="*/ 0 w 38"/>
                <a:gd name="T41" fmla="*/ 0 h 549"/>
                <a:gd name="T42" fmla="*/ 0 w 38"/>
                <a:gd name="T43" fmla="*/ 0 h 549"/>
                <a:gd name="T44" fmla="*/ 0 w 38"/>
                <a:gd name="T45" fmla="*/ 0 h 549"/>
                <a:gd name="T46" fmla="*/ 0 w 38"/>
                <a:gd name="T47" fmla="*/ 0 h 549"/>
                <a:gd name="T48" fmla="*/ 0 w 38"/>
                <a:gd name="T49" fmla="*/ 0 h 54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8" h="549">
                  <a:moveTo>
                    <a:pt x="38" y="549"/>
                  </a:moveTo>
                  <a:lnTo>
                    <a:pt x="32" y="549"/>
                  </a:lnTo>
                  <a:lnTo>
                    <a:pt x="19" y="549"/>
                  </a:lnTo>
                  <a:lnTo>
                    <a:pt x="6" y="549"/>
                  </a:lnTo>
                  <a:lnTo>
                    <a:pt x="0" y="549"/>
                  </a:lnTo>
                  <a:lnTo>
                    <a:pt x="0" y="525"/>
                  </a:lnTo>
                  <a:lnTo>
                    <a:pt x="0" y="462"/>
                  </a:lnTo>
                  <a:lnTo>
                    <a:pt x="0" y="376"/>
                  </a:lnTo>
                  <a:lnTo>
                    <a:pt x="0" y="275"/>
                  </a:lnTo>
                  <a:lnTo>
                    <a:pt x="0" y="174"/>
                  </a:lnTo>
                  <a:lnTo>
                    <a:pt x="0" y="86"/>
                  </a:lnTo>
                  <a:lnTo>
                    <a:pt x="0" y="24"/>
                  </a:lnTo>
                  <a:lnTo>
                    <a:pt x="0" y="0"/>
                  </a:lnTo>
                  <a:lnTo>
                    <a:pt x="6" y="0"/>
                  </a:lnTo>
                  <a:lnTo>
                    <a:pt x="19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38" y="24"/>
                  </a:lnTo>
                  <a:lnTo>
                    <a:pt x="38" y="86"/>
                  </a:lnTo>
                  <a:lnTo>
                    <a:pt x="38" y="174"/>
                  </a:lnTo>
                  <a:lnTo>
                    <a:pt x="38" y="275"/>
                  </a:lnTo>
                  <a:lnTo>
                    <a:pt x="38" y="376"/>
                  </a:lnTo>
                  <a:lnTo>
                    <a:pt x="38" y="462"/>
                  </a:lnTo>
                  <a:lnTo>
                    <a:pt x="38" y="525"/>
                  </a:lnTo>
                  <a:lnTo>
                    <a:pt x="38" y="5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D7D17F5A-1D6E-B6E9-AD65-7F0FCD7B66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6" y="776"/>
              <a:ext cx="61" cy="88"/>
            </a:xfrm>
            <a:custGeom>
              <a:avLst/>
              <a:gdLst>
                <a:gd name="T0" fmla="*/ 0 w 305"/>
                <a:gd name="T1" fmla="*/ 0 h 440"/>
                <a:gd name="T2" fmla="*/ 0 w 305"/>
                <a:gd name="T3" fmla="*/ 0 h 440"/>
                <a:gd name="T4" fmla="*/ 0 w 305"/>
                <a:gd name="T5" fmla="*/ 0 h 440"/>
                <a:gd name="T6" fmla="*/ 0 w 305"/>
                <a:gd name="T7" fmla="*/ 0 h 440"/>
                <a:gd name="T8" fmla="*/ 0 w 305"/>
                <a:gd name="T9" fmla="*/ 0 h 440"/>
                <a:gd name="T10" fmla="*/ 0 w 305"/>
                <a:gd name="T11" fmla="*/ 0 h 440"/>
                <a:gd name="T12" fmla="*/ 0 w 305"/>
                <a:gd name="T13" fmla="*/ 0 h 440"/>
                <a:gd name="T14" fmla="*/ 0 w 305"/>
                <a:gd name="T15" fmla="*/ 0 h 440"/>
                <a:gd name="T16" fmla="*/ 0 w 305"/>
                <a:gd name="T17" fmla="*/ 0 h 440"/>
                <a:gd name="T18" fmla="*/ 0 w 305"/>
                <a:gd name="T19" fmla="*/ 0 h 440"/>
                <a:gd name="T20" fmla="*/ 0 w 305"/>
                <a:gd name="T21" fmla="*/ 0 h 440"/>
                <a:gd name="T22" fmla="*/ 0 w 305"/>
                <a:gd name="T23" fmla="*/ 0 h 440"/>
                <a:gd name="T24" fmla="*/ 0 w 305"/>
                <a:gd name="T25" fmla="*/ 0 h 440"/>
                <a:gd name="T26" fmla="*/ 0 w 305"/>
                <a:gd name="T27" fmla="*/ 0 h 440"/>
                <a:gd name="T28" fmla="*/ 0 w 305"/>
                <a:gd name="T29" fmla="*/ 0 h 440"/>
                <a:gd name="T30" fmla="*/ 0 w 305"/>
                <a:gd name="T31" fmla="*/ 0 h 440"/>
                <a:gd name="T32" fmla="*/ 0 w 305"/>
                <a:gd name="T33" fmla="*/ 0 h 440"/>
                <a:gd name="T34" fmla="*/ 0 w 305"/>
                <a:gd name="T35" fmla="*/ 0 h 440"/>
                <a:gd name="T36" fmla="*/ 0 w 305"/>
                <a:gd name="T37" fmla="*/ 0 h 440"/>
                <a:gd name="T38" fmla="*/ 0 w 305"/>
                <a:gd name="T39" fmla="*/ 0 h 440"/>
                <a:gd name="T40" fmla="*/ 0 w 305"/>
                <a:gd name="T41" fmla="*/ 0 h 440"/>
                <a:gd name="T42" fmla="*/ 0 w 305"/>
                <a:gd name="T43" fmla="*/ 0 h 440"/>
                <a:gd name="T44" fmla="*/ 0 w 305"/>
                <a:gd name="T45" fmla="*/ 0 h 440"/>
                <a:gd name="T46" fmla="*/ 0 w 305"/>
                <a:gd name="T47" fmla="*/ 0 h 440"/>
                <a:gd name="T48" fmla="*/ 0 w 305"/>
                <a:gd name="T49" fmla="*/ 0 h 440"/>
                <a:gd name="T50" fmla="*/ 0 w 305"/>
                <a:gd name="T51" fmla="*/ 0 h 440"/>
                <a:gd name="T52" fmla="*/ 0 w 305"/>
                <a:gd name="T53" fmla="*/ 0 h 440"/>
                <a:gd name="T54" fmla="*/ 0 w 305"/>
                <a:gd name="T55" fmla="*/ 0 h 440"/>
                <a:gd name="T56" fmla="*/ 0 w 305"/>
                <a:gd name="T57" fmla="*/ 0 h 440"/>
                <a:gd name="T58" fmla="*/ 0 w 305"/>
                <a:gd name="T59" fmla="*/ 0 h 440"/>
                <a:gd name="T60" fmla="*/ 0 w 305"/>
                <a:gd name="T61" fmla="*/ 0 h 440"/>
                <a:gd name="T62" fmla="*/ 0 w 305"/>
                <a:gd name="T63" fmla="*/ 0 h 440"/>
                <a:gd name="T64" fmla="*/ 0 w 305"/>
                <a:gd name="T65" fmla="*/ 0 h 440"/>
                <a:gd name="T66" fmla="*/ 0 w 305"/>
                <a:gd name="T67" fmla="*/ 0 h 440"/>
                <a:gd name="T68" fmla="*/ 0 w 305"/>
                <a:gd name="T69" fmla="*/ 0 h 440"/>
                <a:gd name="T70" fmla="*/ 0 w 305"/>
                <a:gd name="T71" fmla="*/ 0 h 440"/>
                <a:gd name="T72" fmla="*/ 0 w 305"/>
                <a:gd name="T73" fmla="*/ 0 h 440"/>
                <a:gd name="T74" fmla="*/ 0 w 305"/>
                <a:gd name="T75" fmla="*/ 0 h 440"/>
                <a:gd name="T76" fmla="*/ 0 w 305"/>
                <a:gd name="T77" fmla="*/ 0 h 440"/>
                <a:gd name="T78" fmla="*/ 0 w 305"/>
                <a:gd name="T79" fmla="*/ 0 h 440"/>
                <a:gd name="T80" fmla="*/ 0 w 305"/>
                <a:gd name="T81" fmla="*/ 0 h 440"/>
                <a:gd name="T82" fmla="*/ 0 w 305"/>
                <a:gd name="T83" fmla="*/ 0 h 440"/>
                <a:gd name="T84" fmla="*/ 0 w 305"/>
                <a:gd name="T85" fmla="*/ 0 h 44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05" h="440">
                  <a:moveTo>
                    <a:pt x="39" y="221"/>
                  </a:moveTo>
                  <a:lnTo>
                    <a:pt x="40" y="239"/>
                  </a:lnTo>
                  <a:lnTo>
                    <a:pt x="42" y="256"/>
                  </a:lnTo>
                  <a:lnTo>
                    <a:pt x="44" y="271"/>
                  </a:lnTo>
                  <a:lnTo>
                    <a:pt x="48" y="287"/>
                  </a:lnTo>
                  <a:lnTo>
                    <a:pt x="52" y="302"/>
                  </a:lnTo>
                  <a:lnTo>
                    <a:pt x="58" y="315"/>
                  </a:lnTo>
                  <a:lnTo>
                    <a:pt x="64" y="328"/>
                  </a:lnTo>
                  <a:lnTo>
                    <a:pt x="73" y="341"/>
                  </a:lnTo>
                  <a:lnTo>
                    <a:pt x="81" y="353"/>
                  </a:lnTo>
                  <a:lnTo>
                    <a:pt x="89" y="363"/>
                  </a:lnTo>
                  <a:lnTo>
                    <a:pt x="99" y="371"/>
                  </a:lnTo>
                  <a:lnTo>
                    <a:pt x="109" y="378"/>
                  </a:lnTo>
                  <a:lnTo>
                    <a:pt x="119" y="383"/>
                  </a:lnTo>
                  <a:lnTo>
                    <a:pt x="130" y="386"/>
                  </a:lnTo>
                  <a:lnTo>
                    <a:pt x="141" y="389"/>
                  </a:lnTo>
                  <a:lnTo>
                    <a:pt x="153" y="390"/>
                  </a:lnTo>
                  <a:lnTo>
                    <a:pt x="165" y="389"/>
                  </a:lnTo>
                  <a:lnTo>
                    <a:pt x="176" y="386"/>
                  </a:lnTo>
                  <a:lnTo>
                    <a:pt x="186" y="383"/>
                  </a:lnTo>
                  <a:lnTo>
                    <a:pt x="197" y="378"/>
                  </a:lnTo>
                  <a:lnTo>
                    <a:pt x="207" y="371"/>
                  </a:lnTo>
                  <a:lnTo>
                    <a:pt x="216" y="363"/>
                  </a:lnTo>
                  <a:lnTo>
                    <a:pt x="224" y="353"/>
                  </a:lnTo>
                  <a:lnTo>
                    <a:pt x="234" y="341"/>
                  </a:lnTo>
                  <a:lnTo>
                    <a:pt x="241" y="328"/>
                  </a:lnTo>
                  <a:lnTo>
                    <a:pt x="247" y="315"/>
                  </a:lnTo>
                  <a:lnTo>
                    <a:pt x="253" y="302"/>
                  </a:lnTo>
                  <a:lnTo>
                    <a:pt x="258" y="287"/>
                  </a:lnTo>
                  <a:lnTo>
                    <a:pt x="261" y="271"/>
                  </a:lnTo>
                  <a:lnTo>
                    <a:pt x="264" y="255"/>
                  </a:lnTo>
                  <a:lnTo>
                    <a:pt x="265" y="238"/>
                  </a:lnTo>
                  <a:lnTo>
                    <a:pt x="266" y="220"/>
                  </a:lnTo>
                  <a:lnTo>
                    <a:pt x="265" y="202"/>
                  </a:lnTo>
                  <a:lnTo>
                    <a:pt x="264" y="186"/>
                  </a:lnTo>
                  <a:lnTo>
                    <a:pt x="261" y="169"/>
                  </a:lnTo>
                  <a:lnTo>
                    <a:pt x="258" y="154"/>
                  </a:lnTo>
                  <a:lnTo>
                    <a:pt x="253" y="138"/>
                  </a:lnTo>
                  <a:lnTo>
                    <a:pt x="247" y="125"/>
                  </a:lnTo>
                  <a:lnTo>
                    <a:pt x="241" y="112"/>
                  </a:lnTo>
                  <a:lnTo>
                    <a:pt x="233" y="99"/>
                  </a:lnTo>
                  <a:lnTo>
                    <a:pt x="224" y="88"/>
                  </a:lnTo>
                  <a:lnTo>
                    <a:pt x="215" y="79"/>
                  </a:lnTo>
                  <a:lnTo>
                    <a:pt x="205" y="70"/>
                  </a:lnTo>
                  <a:lnTo>
                    <a:pt x="196" y="64"/>
                  </a:lnTo>
                  <a:lnTo>
                    <a:pt x="185" y="58"/>
                  </a:lnTo>
                  <a:lnTo>
                    <a:pt x="173" y="55"/>
                  </a:lnTo>
                  <a:lnTo>
                    <a:pt x="162" y="53"/>
                  </a:lnTo>
                  <a:lnTo>
                    <a:pt x="150" y="53"/>
                  </a:lnTo>
                  <a:lnTo>
                    <a:pt x="139" y="53"/>
                  </a:lnTo>
                  <a:lnTo>
                    <a:pt x="128" y="55"/>
                  </a:lnTo>
                  <a:lnTo>
                    <a:pt x="118" y="58"/>
                  </a:lnTo>
                  <a:lnTo>
                    <a:pt x="108" y="64"/>
                  </a:lnTo>
                  <a:lnTo>
                    <a:pt x="99" y="72"/>
                  </a:lnTo>
                  <a:lnTo>
                    <a:pt x="89" y="80"/>
                  </a:lnTo>
                  <a:lnTo>
                    <a:pt x="81" y="89"/>
                  </a:lnTo>
                  <a:lnTo>
                    <a:pt x="73" y="101"/>
                  </a:lnTo>
                  <a:lnTo>
                    <a:pt x="64" y="113"/>
                  </a:lnTo>
                  <a:lnTo>
                    <a:pt x="58" y="126"/>
                  </a:lnTo>
                  <a:lnTo>
                    <a:pt x="52" y="140"/>
                  </a:lnTo>
                  <a:lnTo>
                    <a:pt x="48" y="155"/>
                  </a:lnTo>
                  <a:lnTo>
                    <a:pt x="44" y="170"/>
                  </a:lnTo>
                  <a:lnTo>
                    <a:pt x="42" y="187"/>
                  </a:lnTo>
                  <a:lnTo>
                    <a:pt x="40" y="203"/>
                  </a:lnTo>
                  <a:lnTo>
                    <a:pt x="39" y="221"/>
                  </a:lnTo>
                  <a:close/>
                  <a:moveTo>
                    <a:pt x="0" y="221"/>
                  </a:moveTo>
                  <a:lnTo>
                    <a:pt x="0" y="200"/>
                  </a:lnTo>
                  <a:lnTo>
                    <a:pt x="3" y="177"/>
                  </a:lnTo>
                  <a:lnTo>
                    <a:pt x="6" y="157"/>
                  </a:lnTo>
                  <a:lnTo>
                    <a:pt x="11" y="137"/>
                  </a:lnTo>
                  <a:lnTo>
                    <a:pt x="17" y="118"/>
                  </a:lnTo>
                  <a:lnTo>
                    <a:pt x="25" y="100"/>
                  </a:lnTo>
                  <a:lnTo>
                    <a:pt x="35" y="82"/>
                  </a:lnTo>
                  <a:lnTo>
                    <a:pt x="44" y="66"/>
                  </a:lnTo>
                  <a:lnTo>
                    <a:pt x="56" y="50"/>
                  </a:lnTo>
                  <a:lnTo>
                    <a:pt x="68" y="37"/>
                  </a:lnTo>
                  <a:lnTo>
                    <a:pt x="81" y="26"/>
                  </a:lnTo>
                  <a:lnTo>
                    <a:pt x="94" y="17"/>
                  </a:lnTo>
                  <a:lnTo>
                    <a:pt x="107" y="10"/>
                  </a:lnTo>
                  <a:lnTo>
                    <a:pt x="121" y="5"/>
                  </a:lnTo>
                  <a:lnTo>
                    <a:pt x="135" y="1"/>
                  </a:lnTo>
                  <a:lnTo>
                    <a:pt x="151" y="0"/>
                  </a:lnTo>
                  <a:lnTo>
                    <a:pt x="166" y="1"/>
                  </a:lnTo>
                  <a:lnTo>
                    <a:pt x="182" y="5"/>
                  </a:lnTo>
                  <a:lnTo>
                    <a:pt x="196" y="10"/>
                  </a:lnTo>
                  <a:lnTo>
                    <a:pt x="210" y="17"/>
                  </a:lnTo>
                  <a:lnTo>
                    <a:pt x="223" y="25"/>
                  </a:lnTo>
                  <a:lnTo>
                    <a:pt x="236" y="37"/>
                  </a:lnTo>
                  <a:lnTo>
                    <a:pt x="248" y="49"/>
                  </a:lnTo>
                  <a:lnTo>
                    <a:pt x="260" y="64"/>
                  </a:lnTo>
                  <a:lnTo>
                    <a:pt x="271" y="81"/>
                  </a:lnTo>
                  <a:lnTo>
                    <a:pt x="280" y="98"/>
                  </a:lnTo>
                  <a:lnTo>
                    <a:pt x="287" y="115"/>
                  </a:lnTo>
                  <a:lnTo>
                    <a:pt x="294" y="134"/>
                  </a:lnTo>
                  <a:lnTo>
                    <a:pt x="299" y="154"/>
                  </a:lnTo>
                  <a:lnTo>
                    <a:pt x="303" y="174"/>
                  </a:lnTo>
                  <a:lnTo>
                    <a:pt x="305" y="195"/>
                  </a:lnTo>
                  <a:lnTo>
                    <a:pt x="305" y="216"/>
                  </a:lnTo>
                  <a:lnTo>
                    <a:pt x="305" y="239"/>
                  </a:lnTo>
                  <a:lnTo>
                    <a:pt x="303" y="260"/>
                  </a:lnTo>
                  <a:lnTo>
                    <a:pt x="299" y="282"/>
                  </a:lnTo>
                  <a:lnTo>
                    <a:pt x="294" y="302"/>
                  </a:lnTo>
                  <a:lnTo>
                    <a:pt x="289" y="322"/>
                  </a:lnTo>
                  <a:lnTo>
                    <a:pt x="280" y="340"/>
                  </a:lnTo>
                  <a:lnTo>
                    <a:pt x="272" y="358"/>
                  </a:lnTo>
                  <a:lnTo>
                    <a:pt x="261" y="375"/>
                  </a:lnTo>
                  <a:lnTo>
                    <a:pt x="249" y="390"/>
                  </a:lnTo>
                  <a:lnTo>
                    <a:pt x="238" y="403"/>
                  </a:lnTo>
                  <a:lnTo>
                    <a:pt x="224" y="415"/>
                  </a:lnTo>
                  <a:lnTo>
                    <a:pt x="211" y="424"/>
                  </a:lnTo>
                  <a:lnTo>
                    <a:pt x="198" y="432"/>
                  </a:lnTo>
                  <a:lnTo>
                    <a:pt x="184" y="436"/>
                  </a:lnTo>
                  <a:lnTo>
                    <a:pt x="169" y="440"/>
                  </a:lnTo>
                  <a:lnTo>
                    <a:pt x="153" y="440"/>
                  </a:lnTo>
                  <a:lnTo>
                    <a:pt x="138" y="440"/>
                  </a:lnTo>
                  <a:lnTo>
                    <a:pt x="122" y="436"/>
                  </a:lnTo>
                  <a:lnTo>
                    <a:pt x="108" y="432"/>
                  </a:lnTo>
                  <a:lnTo>
                    <a:pt x="94" y="424"/>
                  </a:lnTo>
                  <a:lnTo>
                    <a:pt x="81" y="415"/>
                  </a:lnTo>
                  <a:lnTo>
                    <a:pt x="68" y="404"/>
                  </a:lnTo>
                  <a:lnTo>
                    <a:pt x="56" y="391"/>
                  </a:lnTo>
                  <a:lnTo>
                    <a:pt x="44" y="376"/>
                  </a:lnTo>
                  <a:lnTo>
                    <a:pt x="35" y="359"/>
                  </a:lnTo>
                  <a:lnTo>
                    <a:pt x="25" y="342"/>
                  </a:lnTo>
                  <a:lnTo>
                    <a:pt x="17" y="325"/>
                  </a:lnTo>
                  <a:lnTo>
                    <a:pt x="11" y="306"/>
                  </a:lnTo>
                  <a:lnTo>
                    <a:pt x="6" y="285"/>
                  </a:lnTo>
                  <a:lnTo>
                    <a:pt x="3" y="265"/>
                  </a:lnTo>
                  <a:lnTo>
                    <a:pt x="0" y="244"/>
                  </a:lnTo>
                  <a:lnTo>
                    <a:pt x="0" y="2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06B83D97-41DE-D5BE-FD03-6CC7D7AE7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6" y="777"/>
              <a:ext cx="49" cy="85"/>
            </a:xfrm>
            <a:custGeom>
              <a:avLst/>
              <a:gdLst>
                <a:gd name="T0" fmla="*/ 0 w 247"/>
                <a:gd name="T1" fmla="*/ 0 h 423"/>
                <a:gd name="T2" fmla="*/ 0 w 247"/>
                <a:gd name="T3" fmla="*/ 0 h 423"/>
                <a:gd name="T4" fmla="*/ 0 w 247"/>
                <a:gd name="T5" fmla="*/ 0 h 423"/>
                <a:gd name="T6" fmla="*/ 0 w 247"/>
                <a:gd name="T7" fmla="*/ 0 h 423"/>
                <a:gd name="T8" fmla="*/ 0 w 247"/>
                <a:gd name="T9" fmla="*/ 0 h 423"/>
                <a:gd name="T10" fmla="*/ 0 w 247"/>
                <a:gd name="T11" fmla="*/ 0 h 423"/>
                <a:gd name="T12" fmla="*/ 0 w 247"/>
                <a:gd name="T13" fmla="*/ 0 h 423"/>
                <a:gd name="T14" fmla="*/ 0 w 247"/>
                <a:gd name="T15" fmla="*/ 0 h 423"/>
                <a:gd name="T16" fmla="*/ 0 w 247"/>
                <a:gd name="T17" fmla="*/ 0 h 423"/>
                <a:gd name="T18" fmla="*/ 0 w 247"/>
                <a:gd name="T19" fmla="*/ 0 h 423"/>
                <a:gd name="T20" fmla="*/ 0 w 247"/>
                <a:gd name="T21" fmla="*/ 0 h 423"/>
                <a:gd name="T22" fmla="*/ 0 w 247"/>
                <a:gd name="T23" fmla="*/ 0 h 423"/>
                <a:gd name="T24" fmla="*/ 0 w 247"/>
                <a:gd name="T25" fmla="*/ 0 h 423"/>
                <a:gd name="T26" fmla="*/ 0 w 247"/>
                <a:gd name="T27" fmla="*/ 0 h 423"/>
                <a:gd name="T28" fmla="*/ 0 w 247"/>
                <a:gd name="T29" fmla="*/ 0 h 423"/>
                <a:gd name="T30" fmla="*/ 0 w 247"/>
                <a:gd name="T31" fmla="*/ 0 h 423"/>
                <a:gd name="T32" fmla="*/ 0 w 247"/>
                <a:gd name="T33" fmla="*/ 0 h 423"/>
                <a:gd name="T34" fmla="*/ 0 w 247"/>
                <a:gd name="T35" fmla="*/ 0 h 423"/>
                <a:gd name="T36" fmla="*/ 0 w 247"/>
                <a:gd name="T37" fmla="*/ 0 h 423"/>
                <a:gd name="T38" fmla="*/ 0 w 247"/>
                <a:gd name="T39" fmla="*/ 0 h 423"/>
                <a:gd name="T40" fmla="*/ 0 w 247"/>
                <a:gd name="T41" fmla="*/ 0 h 423"/>
                <a:gd name="T42" fmla="*/ 0 w 247"/>
                <a:gd name="T43" fmla="*/ 0 h 423"/>
                <a:gd name="T44" fmla="*/ 0 w 247"/>
                <a:gd name="T45" fmla="*/ 0 h 423"/>
                <a:gd name="T46" fmla="*/ 0 w 247"/>
                <a:gd name="T47" fmla="*/ 0 h 423"/>
                <a:gd name="T48" fmla="*/ 0 w 247"/>
                <a:gd name="T49" fmla="*/ 0 h 423"/>
                <a:gd name="T50" fmla="*/ 0 w 247"/>
                <a:gd name="T51" fmla="*/ 0 h 423"/>
                <a:gd name="T52" fmla="*/ 0 w 247"/>
                <a:gd name="T53" fmla="*/ 0 h 423"/>
                <a:gd name="T54" fmla="*/ 0 w 247"/>
                <a:gd name="T55" fmla="*/ 0 h 423"/>
                <a:gd name="T56" fmla="*/ 0 w 247"/>
                <a:gd name="T57" fmla="*/ 0 h 423"/>
                <a:gd name="T58" fmla="*/ 0 w 247"/>
                <a:gd name="T59" fmla="*/ 0 h 423"/>
                <a:gd name="T60" fmla="*/ 0 w 247"/>
                <a:gd name="T61" fmla="*/ 0 h 423"/>
                <a:gd name="T62" fmla="*/ 0 w 247"/>
                <a:gd name="T63" fmla="*/ 0 h 423"/>
                <a:gd name="T64" fmla="*/ 0 w 247"/>
                <a:gd name="T65" fmla="*/ 0 h 423"/>
                <a:gd name="T66" fmla="*/ 0 w 247"/>
                <a:gd name="T67" fmla="*/ 0 h 423"/>
                <a:gd name="T68" fmla="*/ 0 w 247"/>
                <a:gd name="T69" fmla="*/ 0 h 423"/>
                <a:gd name="T70" fmla="*/ 0 w 247"/>
                <a:gd name="T71" fmla="*/ 0 h 423"/>
                <a:gd name="T72" fmla="*/ 0 w 247"/>
                <a:gd name="T73" fmla="*/ 0 h 423"/>
                <a:gd name="T74" fmla="*/ 0 w 247"/>
                <a:gd name="T75" fmla="*/ 0 h 423"/>
                <a:gd name="T76" fmla="*/ 0 w 247"/>
                <a:gd name="T77" fmla="*/ 0 h 423"/>
                <a:gd name="T78" fmla="*/ 0 w 247"/>
                <a:gd name="T79" fmla="*/ 0 h 423"/>
                <a:gd name="T80" fmla="*/ 0 w 247"/>
                <a:gd name="T81" fmla="*/ 0 h 423"/>
                <a:gd name="T82" fmla="*/ 0 w 247"/>
                <a:gd name="T83" fmla="*/ 0 h 423"/>
                <a:gd name="T84" fmla="*/ 0 w 247"/>
                <a:gd name="T85" fmla="*/ 0 h 423"/>
                <a:gd name="T86" fmla="*/ 0 w 247"/>
                <a:gd name="T87" fmla="*/ 0 h 423"/>
                <a:gd name="T88" fmla="*/ 0 w 247"/>
                <a:gd name="T89" fmla="*/ 0 h 423"/>
                <a:gd name="T90" fmla="*/ 0 w 247"/>
                <a:gd name="T91" fmla="*/ 0 h 423"/>
                <a:gd name="T92" fmla="*/ 0 w 247"/>
                <a:gd name="T93" fmla="*/ 0 h 423"/>
                <a:gd name="T94" fmla="*/ 0 w 247"/>
                <a:gd name="T95" fmla="*/ 0 h 423"/>
                <a:gd name="T96" fmla="*/ 0 w 247"/>
                <a:gd name="T97" fmla="*/ 0 h 423"/>
                <a:gd name="T98" fmla="*/ 0 w 247"/>
                <a:gd name="T99" fmla="*/ 0 h 423"/>
                <a:gd name="T100" fmla="*/ 0 w 247"/>
                <a:gd name="T101" fmla="*/ 0 h 423"/>
                <a:gd name="T102" fmla="*/ 0 w 247"/>
                <a:gd name="T103" fmla="*/ 0 h 42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47" h="423">
                  <a:moveTo>
                    <a:pt x="0" y="8"/>
                  </a:moveTo>
                  <a:lnTo>
                    <a:pt x="5" y="8"/>
                  </a:lnTo>
                  <a:lnTo>
                    <a:pt x="18" y="8"/>
                  </a:lnTo>
                  <a:lnTo>
                    <a:pt x="31" y="8"/>
                  </a:lnTo>
                  <a:lnTo>
                    <a:pt x="37" y="8"/>
                  </a:lnTo>
                  <a:lnTo>
                    <a:pt x="37" y="16"/>
                  </a:lnTo>
                  <a:lnTo>
                    <a:pt x="37" y="31"/>
                  </a:lnTo>
                  <a:lnTo>
                    <a:pt x="37" y="48"/>
                  </a:lnTo>
                  <a:lnTo>
                    <a:pt x="37" y="55"/>
                  </a:lnTo>
                  <a:lnTo>
                    <a:pt x="45" y="42"/>
                  </a:lnTo>
                  <a:lnTo>
                    <a:pt x="56" y="30"/>
                  </a:lnTo>
                  <a:lnTo>
                    <a:pt x="66" y="20"/>
                  </a:lnTo>
                  <a:lnTo>
                    <a:pt x="77" y="13"/>
                  </a:lnTo>
                  <a:lnTo>
                    <a:pt x="89" y="7"/>
                  </a:lnTo>
                  <a:lnTo>
                    <a:pt x="101" y="3"/>
                  </a:lnTo>
                  <a:lnTo>
                    <a:pt x="115" y="0"/>
                  </a:lnTo>
                  <a:lnTo>
                    <a:pt x="130" y="0"/>
                  </a:lnTo>
                  <a:lnTo>
                    <a:pt x="145" y="1"/>
                  </a:lnTo>
                  <a:lnTo>
                    <a:pt x="160" y="4"/>
                  </a:lnTo>
                  <a:lnTo>
                    <a:pt x="175" y="10"/>
                  </a:lnTo>
                  <a:lnTo>
                    <a:pt x="188" y="17"/>
                  </a:lnTo>
                  <a:lnTo>
                    <a:pt x="200" y="26"/>
                  </a:lnTo>
                  <a:lnTo>
                    <a:pt x="210" y="37"/>
                  </a:lnTo>
                  <a:lnTo>
                    <a:pt x="220" y="50"/>
                  </a:lnTo>
                  <a:lnTo>
                    <a:pt x="228" y="66"/>
                  </a:lnTo>
                  <a:lnTo>
                    <a:pt x="233" y="77"/>
                  </a:lnTo>
                  <a:lnTo>
                    <a:pt x="236" y="89"/>
                  </a:lnTo>
                  <a:lnTo>
                    <a:pt x="240" y="104"/>
                  </a:lnTo>
                  <a:lnTo>
                    <a:pt x="242" y="118"/>
                  </a:lnTo>
                  <a:lnTo>
                    <a:pt x="245" y="134"/>
                  </a:lnTo>
                  <a:lnTo>
                    <a:pt x="246" y="155"/>
                  </a:lnTo>
                  <a:lnTo>
                    <a:pt x="246" y="178"/>
                  </a:lnTo>
                  <a:lnTo>
                    <a:pt x="247" y="206"/>
                  </a:lnTo>
                  <a:lnTo>
                    <a:pt x="247" y="215"/>
                  </a:lnTo>
                  <a:lnTo>
                    <a:pt x="247" y="240"/>
                  </a:lnTo>
                  <a:lnTo>
                    <a:pt x="247" y="275"/>
                  </a:lnTo>
                  <a:lnTo>
                    <a:pt x="247" y="314"/>
                  </a:lnTo>
                  <a:lnTo>
                    <a:pt x="247" y="354"/>
                  </a:lnTo>
                  <a:lnTo>
                    <a:pt x="247" y="389"/>
                  </a:lnTo>
                  <a:lnTo>
                    <a:pt x="247" y="414"/>
                  </a:lnTo>
                  <a:lnTo>
                    <a:pt x="247" y="423"/>
                  </a:lnTo>
                  <a:lnTo>
                    <a:pt x="241" y="423"/>
                  </a:lnTo>
                  <a:lnTo>
                    <a:pt x="228" y="423"/>
                  </a:lnTo>
                  <a:lnTo>
                    <a:pt x="215" y="423"/>
                  </a:lnTo>
                  <a:lnTo>
                    <a:pt x="209" y="423"/>
                  </a:lnTo>
                  <a:lnTo>
                    <a:pt x="209" y="412"/>
                  </a:lnTo>
                  <a:lnTo>
                    <a:pt x="209" y="386"/>
                  </a:lnTo>
                  <a:lnTo>
                    <a:pt x="209" y="349"/>
                  </a:lnTo>
                  <a:lnTo>
                    <a:pt x="209" y="307"/>
                  </a:lnTo>
                  <a:lnTo>
                    <a:pt x="209" y="264"/>
                  </a:lnTo>
                  <a:lnTo>
                    <a:pt x="209" y="227"/>
                  </a:lnTo>
                  <a:lnTo>
                    <a:pt x="209" y="200"/>
                  </a:lnTo>
                  <a:lnTo>
                    <a:pt x="209" y="190"/>
                  </a:lnTo>
                  <a:lnTo>
                    <a:pt x="209" y="172"/>
                  </a:lnTo>
                  <a:lnTo>
                    <a:pt x="208" y="156"/>
                  </a:lnTo>
                  <a:lnTo>
                    <a:pt x="207" y="140"/>
                  </a:lnTo>
                  <a:lnTo>
                    <a:pt x="204" y="127"/>
                  </a:lnTo>
                  <a:lnTo>
                    <a:pt x="201" y="114"/>
                  </a:lnTo>
                  <a:lnTo>
                    <a:pt x="198" y="102"/>
                  </a:lnTo>
                  <a:lnTo>
                    <a:pt x="194" y="93"/>
                  </a:lnTo>
                  <a:lnTo>
                    <a:pt x="189" y="83"/>
                  </a:lnTo>
                  <a:lnTo>
                    <a:pt x="184" y="76"/>
                  </a:lnTo>
                  <a:lnTo>
                    <a:pt x="178" y="69"/>
                  </a:lnTo>
                  <a:lnTo>
                    <a:pt x="171" y="63"/>
                  </a:lnTo>
                  <a:lnTo>
                    <a:pt x="163" y="58"/>
                  </a:lnTo>
                  <a:lnTo>
                    <a:pt x="155" y="55"/>
                  </a:lnTo>
                  <a:lnTo>
                    <a:pt x="146" y="52"/>
                  </a:lnTo>
                  <a:lnTo>
                    <a:pt x="136" y="51"/>
                  </a:lnTo>
                  <a:lnTo>
                    <a:pt x="125" y="50"/>
                  </a:lnTo>
                  <a:lnTo>
                    <a:pt x="113" y="51"/>
                  </a:lnTo>
                  <a:lnTo>
                    <a:pt x="101" y="54"/>
                  </a:lnTo>
                  <a:lnTo>
                    <a:pt x="90" y="58"/>
                  </a:lnTo>
                  <a:lnTo>
                    <a:pt x="80" y="64"/>
                  </a:lnTo>
                  <a:lnTo>
                    <a:pt x="70" y="73"/>
                  </a:lnTo>
                  <a:lnTo>
                    <a:pt x="62" y="82"/>
                  </a:lnTo>
                  <a:lnTo>
                    <a:pt x="55" y="94"/>
                  </a:lnTo>
                  <a:lnTo>
                    <a:pt x="49" y="107"/>
                  </a:lnTo>
                  <a:lnTo>
                    <a:pt x="47" y="115"/>
                  </a:lnTo>
                  <a:lnTo>
                    <a:pt x="43" y="125"/>
                  </a:lnTo>
                  <a:lnTo>
                    <a:pt x="41" y="134"/>
                  </a:lnTo>
                  <a:lnTo>
                    <a:pt x="39" y="145"/>
                  </a:lnTo>
                  <a:lnTo>
                    <a:pt x="38" y="158"/>
                  </a:lnTo>
                  <a:lnTo>
                    <a:pt x="37" y="175"/>
                  </a:lnTo>
                  <a:lnTo>
                    <a:pt x="37" y="196"/>
                  </a:lnTo>
                  <a:lnTo>
                    <a:pt x="37" y="221"/>
                  </a:lnTo>
                  <a:lnTo>
                    <a:pt x="37" y="229"/>
                  </a:lnTo>
                  <a:lnTo>
                    <a:pt x="37" y="252"/>
                  </a:lnTo>
                  <a:lnTo>
                    <a:pt x="37" y="285"/>
                  </a:lnTo>
                  <a:lnTo>
                    <a:pt x="37" y="322"/>
                  </a:lnTo>
                  <a:lnTo>
                    <a:pt x="37" y="359"/>
                  </a:lnTo>
                  <a:lnTo>
                    <a:pt x="37" y="391"/>
                  </a:lnTo>
                  <a:lnTo>
                    <a:pt x="37" y="414"/>
                  </a:lnTo>
                  <a:lnTo>
                    <a:pt x="37" y="423"/>
                  </a:lnTo>
                  <a:lnTo>
                    <a:pt x="31" y="423"/>
                  </a:lnTo>
                  <a:lnTo>
                    <a:pt x="18" y="423"/>
                  </a:lnTo>
                  <a:lnTo>
                    <a:pt x="5" y="423"/>
                  </a:lnTo>
                  <a:lnTo>
                    <a:pt x="0" y="423"/>
                  </a:lnTo>
                  <a:lnTo>
                    <a:pt x="0" y="405"/>
                  </a:lnTo>
                  <a:lnTo>
                    <a:pt x="0" y="358"/>
                  </a:lnTo>
                  <a:lnTo>
                    <a:pt x="0" y="291"/>
                  </a:lnTo>
                  <a:lnTo>
                    <a:pt x="0" y="215"/>
                  </a:lnTo>
                  <a:lnTo>
                    <a:pt x="0" y="139"/>
                  </a:lnTo>
                  <a:lnTo>
                    <a:pt x="0" y="73"/>
                  </a:lnTo>
                  <a:lnTo>
                    <a:pt x="0" y="2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BF3A8F4F-5533-AA0B-3461-2B4FDB9E2E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4" y="776"/>
              <a:ext cx="61" cy="88"/>
            </a:xfrm>
            <a:custGeom>
              <a:avLst/>
              <a:gdLst>
                <a:gd name="T0" fmla="*/ 0 w 306"/>
                <a:gd name="T1" fmla="*/ 0 h 437"/>
                <a:gd name="T2" fmla="*/ 0 w 306"/>
                <a:gd name="T3" fmla="*/ 0 h 437"/>
                <a:gd name="T4" fmla="*/ 0 w 306"/>
                <a:gd name="T5" fmla="*/ 0 h 437"/>
                <a:gd name="T6" fmla="*/ 0 w 306"/>
                <a:gd name="T7" fmla="*/ 0 h 437"/>
                <a:gd name="T8" fmla="*/ 0 w 306"/>
                <a:gd name="T9" fmla="*/ 0 h 437"/>
                <a:gd name="T10" fmla="*/ 0 w 306"/>
                <a:gd name="T11" fmla="*/ 0 h 437"/>
                <a:gd name="T12" fmla="*/ 0 w 306"/>
                <a:gd name="T13" fmla="*/ 0 h 437"/>
                <a:gd name="T14" fmla="*/ 0 w 306"/>
                <a:gd name="T15" fmla="*/ 0 h 437"/>
                <a:gd name="T16" fmla="*/ 0 w 306"/>
                <a:gd name="T17" fmla="*/ 0 h 437"/>
                <a:gd name="T18" fmla="*/ 0 w 306"/>
                <a:gd name="T19" fmla="*/ 0 h 437"/>
                <a:gd name="T20" fmla="*/ 0 w 306"/>
                <a:gd name="T21" fmla="*/ 0 h 437"/>
                <a:gd name="T22" fmla="*/ 0 w 306"/>
                <a:gd name="T23" fmla="*/ 0 h 437"/>
                <a:gd name="T24" fmla="*/ 0 w 306"/>
                <a:gd name="T25" fmla="*/ 0 h 437"/>
                <a:gd name="T26" fmla="*/ 0 w 306"/>
                <a:gd name="T27" fmla="*/ 0 h 437"/>
                <a:gd name="T28" fmla="*/ 0 w 306"/>
                <a:gd name="T29" fmla="*/ 0 h 437"/>
                <a:gd name="T30" fmla="*/ 0 w 306"/>
                <a:gd name="T31" fmla="*/ 0 h 437"/>
                <a:gd name="T32" fmla="*/ 0 w 306"/>
                <a:gd name="T33" fmla="*/ 0 h 437"/>
                <a:gd name="T34" fmla="*/ 0 w 306"/>
                <a:gd name="T35" fmla="*/ 0 h 437"/>
                <a:gd name="T36" fmla="*/ 0 w 306"/>
                <a:gd name="T37" fmla="*/ 0 h 437"/>
                <a:gd name="T38" fmla="*/ 0 w 306"/>
                <a:gd name="T39" fmla="*/ 0 h 437"/>
                <a:gd name="T40" fmla="*/ 0 w 306"/>
                <a:gd name="T41" fmla="*/ 0 h 437"/>
                <a:gd name="T42" fmla="*/ 0 w 306"/>
                <a:gd name="T43" fmla="*/ 0 h 437"/>
                <a:gd name="T44" fmla="*/ 0 w 306"/>
                <a:gd name="T45" fmla="*/ 0 h 437"/>
                <a:gd name="T46" fmla="*/ 0 w 306"/>
                <a:gd name="T47" fmla="*/ 0 h 437"/>
                <a:gd name="T48" fmla="*/ 0 w 306"/>
                <a:gd name="T49" fmla="*/ 0 h 437"/>
                <a:gd name="T50" fmla="*/ 0 w 306"/>
                <a:gd name="T51" fmla="*/ 0 h 437"/>
                <a:gd name="T52" fmla="*/ 0 w 306"/>
                <a:gd name="T53" fmla="*/ 0 h 437"/>
                <a:gd name="T54" fmla="*/ 0 w 306"/>
                <a:gd name="T55" fmla="*/ 0 h 437"/>
                <a:gd name="T56" fmla="*/ 0 w 306"/>
                <a:gd name="T57" fmla="*/ 0 h 437"/>
                <a:gd name="T58" fmla="*/ 0 w 306"/>
                <a:gd name="T59" fmla="*/ 0 h 437"/>
                <a:gd name="T60" fmla="*/ 0 w 306"/>
                <a:gd name="T61" fmla="*/ 0 h 437"/>
                <a:gd name="T62" fmla="*/ 0 w 306"/>
                <a:gd name="T63" fmla="*/ 0 h 437"/>
                <a:gd name="T64" fmla="*/ 0 w 306"/>
                <a:gd name="T65" fmla="*/ 0 h 437"/>
                <a:gd name="T66" fmla="*/ 0 w 306"/>
                <a:gd name="T67" fmla="*/ 0 h 437"/>
                <a:gd name="T68" fmla="*/ 0 w 306"/>
                <a:gd name="T69" fmla="*/ 0 h 437"/>
                <a:gd name="T70" fmla="*/ 0 w 306"/>
                <a:gd name="T71" fmla="*/ 0 h 437"/>
                <a:gd name="T72" fmla="*/ 0 w 306"/>
                <a:gd name="T73" fmla="*/ 0 h 437"/>
                <a:gd name="T74" fmla="*/ 0 w 306"/>
                <a:gd name="T75" fmla="*/ 0 h 437"/>
                <a:gd name="T76" fmla="*/ 0 w 306"/>
                <a:gd name="T77" fmla="*/ 0 h 437"/>
                <a:gd name="T78" fmla="*/ 0 w 306"/>
                <a:gd name="T79" fmla="*/ 0 h 437"/>
                <a:gd name="T80" fmla="*/ 0 w 306"/>
                <a:gd name="T81" fmla="*/ 0 h 437"/>
                <a:gd name="T82" fmla="*/ 0 w 306"/>
                <a:gd name="T83" fmla="*/ 0 h 437"/>
                <a:gd name="T84" fmla="*/ 0 w 306"/>
                <a:gd name="T85" fmla="*/ 0 h 437"/>
                <a:gd name="T86" fmla="*/ 0 w 306"/>
                <a:gd name="T87" fmla="*/ 0 h 437"/>
                <a:gd name="T88" fmla="*/ 0 w 306"/>
                <a:gd name="T89" fmla="*/ 0 h 437"/>
                <a:gd name="T90" fmla="*/ 0 w 306"/>
                <a:gd name="T91" fmla="*/ 0 h 437"/>
                <a:gd name="T92" fmla="*/ 0 w 306"/>
                <a:gd name="T93" fmla="*/ 0 h 437"/>
                <a:gd name="T94" fmla="*/ 0 w 306"/>
                <a:gd name="T95" fmla="*/ 0 h 437"/>
                <a:gd name="T96" fmla="*/ 0 w 306"/>
                <a:gd name="T97" fmla="*/ 0 h 437"/>
                <a:gd name="T98" fmla="*/ 0 w 306"/>
                <a:gd name="T99" fmla="*/ 0 h 43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6" h="437">
                  <a:moveTo>
                    <a:pt x="265" y="190"/>
                  </a:moveTo>
                  <a:lnTo>
                    <a:pt x="262" y="172"/>
                  </a:lnTo>
                  <a:lnTo>
                    <a:pt x="259" y="156"/>
                  </a:lnTo>
                  <a:lnTo>
                    <a:pt x="254" y="142"/>
                  </a:lnTo>
                  <a:lnTo>
                    <a:pt x="249" y="128"/>
                  </a:lnTo>
                  <a:lnTo>
                    <a:pt x="245" y="116"/>
                  </a:lnTo>
                  <a:lnTo>
                    <a:pt x="239" y="104"/>
                  </a:lnTo>
                  <a:lnTo>
                    <a:pt x="233" y="95"/>
                  </a:lnTo>
                  <a:lnTo>
                    <a:pt x="226" y="85"/>
                  </a:lnTo>
                  <a:lnTo>
                    <a:pt x="217" y="77"/>
                  </a:lnTo>
                  <a:lnTo>
                    <a:pt x="210" y="70"/>
                  </a:lnTo>
                  <a:lnTo>
                    <a:pt x="202" y="64"/>
                  </a:lnTo>
                  <a:lnTo>
                    <a:pt x="192" y="59"/>
                  </a:lnTo>
                  <a:lnTo>
                    <a:pt x="183" y="54"/>
                  </a:lnTo>
                  <a:lnTo>
                    <a:pt x="172" y="52"/>
                  </a:lnTo>
                  <a:lnTo>
                    <a:pt x="161" y="51"/>
                  </a:lnTo>
                  <a:lnTo>
                    <a:pt x="150" y="50"/>
                  </a:lnTo>
                  <a:lnTo>
                    <a:pt x="140" y="51"/>
                  </a:lnTo>
                  <a:lnTo>
                    <a:pt x="129" y="52"/>
                  </a:lnTo>
                  <a:lnTo>
                    <a:pt x="120" y="55"/>
                  </a:lnTo>
                  <a:lnTo>
                    <a:pt x="110" y="59"/>
                  </a:lnTo>
                  <a:lnTo>
                    <a:pt x="101" y="65"/>
                  </a:lnTo>
                  <a:lnTo>
                    <a:pt x="93" y="71"/>
                  </a:lnTo>
                  <a:lnTo>
                    <a:pt x="84" y="79"/>
                  </a:lnTo>
                  <a:lnTo>
                    <a:pt x="77" y="88"/>
                  </a:lnTo>
                  <a:lnTo>
                    <a:pt x="70" y="97"/>
                  </a:lnTo>
                  <a:lnTo>
                    <a:pt x="64" y="108"/>
                  </a:lnTo>
                  <a:lnTo>
                    <a:pt x="58" y="120"/>
                  </a:lnTo>
                  <a:lnTo>
                    <a:pt x="53" y="131"/>
                  </a:lnTo>
                  <a:lnTo>
                    <a:pt x="49" y="145"/>
                  </a:lnTo>
                  <a:lnTo>
                    <a:pt x="45" y="159"/>
                  </a:lnTo>
                  <a:lnTo>
                    <a:pt x="43" y="174"/>
                  </a:lnTo>
                  <a:lnTo>
                    <a:pt x="40" y="190"/>
                  </a:lnTo>
                  <a:lnTo>
                    <a:pt x="50" y="190"/>
                  </a:lnTo>
                  <a:lnTo>
                    <a:pt x="76" y="190"/>
                  </a:lnTo>
                  <a:lnTo>
                    <a:pt x="112" y="190"/>
                  </a:lnTo>
                  <a:lnTo>
                    <a:pt x="153" y="190"/>
                  </a:lnTo>
                  <a:lnTo>
                    <a:pt x="194" y="190"/>
                  </a:lnTo>
                  <a:lnTo>
                    <a:pt x="230" y="190"/>
                  </a:lnTo>
                  <a:lnTo>
                    <a:pt x="255" y="190"/>
                  </a:lnTo>
                  <a:lnTo>
                    <a:pt x="265" y="190"/>
                  </a:lnTo>
                  <a:close/>
                  <a:moveTo>
                    <a:pt x="306" y="236"/>
                  </a:moveTo>
                  <a:lnTo>
                    <a:pt x="296" y="236"/>
                  </a:lnTo>
                  <a:lnTo>
                    <a:pt x="265" y="236"/>
                  </a:lnTo>
                  <a:lnTo>
                    <a:pt x="222" y="236"/>
                  </a:lnTo>
                  <a:lnTo>
                    <a:pt x="173" y="236"/>
                  </a:lnTo>
                  <a:lnTo>
                    <a:pt x="123" y="236"/>
                  </a:lnTo>
                  <a:lnTo>
                    <a:pt x="81" y="236"/>
                  </a:lnTo>
                  <a:lnTo>
                    <a:pt x="51" y="236"/>
                  </a:lnTo>
                  <a:lnTo>
                    <a:pt x="39" y="236"/>
                  </a:lnTo>
                  <a:lnTo>
                    <a:pt x="40" y="252"/>
                  </a:lnTo>
                  <a:lnTo>
                    <a:pt x="43" y="268"/>
                  </a:lnTo>
                  <a:lnTo>
                    <a:pt x="46" y="282"/>
                  </a:lnTo>
                  <a:lnTo>
                    <a:pt x="50" y="297"/>
                  </a:lnTo>
                  <a:lnTo>
                    <a:pt x="55" y="310"/>
                  </a:lnTo>
                  <a:lnTo>
                    <a:pt x="61" y="323"/>
                  </a:lnTo>
                  <a:lnTo>
                    <a:pt x="67" y="335"/>
                  </a:lnTo>
                  <a:lnTo>
                    <a:pt x="75" y="345"/>
                  </a:lnTo>
                  <a:lnTo>
                    <a:pt x="83" y="355"/>
                  </a:lnTo>
                  <a:lnTo>
                    <a:pt x="91" y="363"/>
                  </a:lnTo>
                  <a:lnTo>
                    <a:pt x="100" y="370"/>
                  </a:lnTo>
                  <a:lnTo>
                    <a:pt x="109" y="376"/>
                  </a:lnTo>
                  <a:lnTo>
                    <a:pt x="120" y="381"/>
                  </a:lnTo>
                  <a:lnTo>
                    <a:pt x="131" y="385"/>
                  </a:lnTo>
                  <a:lnTo>
                    <a:pt x="141" y="386"/>
                  </a:lnTo>
                  <a:lnTo>
                    <a:pt x="153" y="387"/>
                  </a:lnTo>
                  <a:lnTo>
                    <a:pt x="161" y="386"/>
                  </a:lnTo>
                  <a:lnTo>
                    <a:pt x="170" y="385"/>
                  </a:lnTo>
                  <a:lnTo>
                    <a:pt x="177" y="383"/>
                  </a:lnTo>
                  <a:lnTo>
                    <a:pt x="185" y="381"/>
                  </a:lnTo>
                  <a:lnTo>
                    <a:pt x="192" y="377"/>
                  </a:lnTo>
                  <a:lnTo>
                    <a:pt x="199" y="373"/>
                  </a:lnTo>
                  <a:lnTo>
                    <a:pt x="207" y="368"/>
                  </a:lnTo>
                  <a:lnTo>
                    <a:pt x="213" y="362"/>
                  </a:lnTo>
                  <a:lnTo>
                    <a:pt x="220" y="356"/>
                  </a:lnTo>
                  <a:lnTo>
                    <a:pt x="226" y="349"/>
                  </a:lnTo>
                  <a:lnTo>
                    <a:pt x="231" y="342"/>
                  </a:lnTo>
                  <a:lnTo>
                    <a:pt x="236" y="333"/>
                  </a:lnTo>
                  <a:lnTo>
                    <a:pt x="246" y="316"/>
                  </a:lnTo>
                  <a:lnTo>
                    <a:pt x="254" y="294"/>
                  </a:lnTo>
                  <a:lnTo>
                    <a:pt x="261" y="294"/>
                  </a:lnTo>
                  <a:lnTo>
                    <a:pt x="275" y="294"/>
                  </a:lnTo>
                  <a:lnTo>
                    <a:pt x="291" y="294"/>
                  </a:lnTo>
                  <a:lnTo>
                    <a:pt x="298" y="294"/>
                  </a:lnTo>
                  <a:lnTo>
                    <a:pt x="292" y="312"/>
                  </a:lnTo>
                  <a:lnTo>
                    <a:pt x="286" y="328"/>
                  </a:lnTo>
                  <a:lnTo>
                    <a:pt x="280" y="342"/>
                  </a:lnTo>
                  <a:lnTo>
                    <a:pt x="273" y="356"/>
                  </a:lnTo>
                  <a:lnTo>
                    <a:pt x="266" y="368"/>
                  </a:lnTo>
                  <a:lnTo>
                    <a:pt x="258" y="380"/>
                  </a:lnTo>
                  <a:lnTo>
                    <a:pt x="249" y="391"/>
                  </a:lnTo>
                  <a:lnTo>
                    <a:pt x="240" y="400"/>
                  </a:lnTo>
                  <a:lnTo>
                    <a:pt x="230" y="410"/>
                  </a:lnTo>
                  <a:lnTo>
                    <a:pt x="221" y="417"/>
                  </a:lnTo>
                  <a:lnTo>
                    <a:pt x="210" y="423"/>
                  </a:lnTo>
                  <a:lnTo>
                    <a:pt x="201" y="429"/>
                  </a:lnTo>
                  <a:lnTo>
                    <a:pt x="189" y="432"/>
                  </a:lnTo>
                  <a:lnTo>
                    <a:pt x="178" y="434"/>
                  </a:lnTo>
                  <a:lnTo>
                    <a:pt x="166" y="437"/>
                  </a:lnTo>
                  <a:lnTo>
                    <a:pt x="154" y="437"/>
                  </a:lnTo>
                  <a:lnTo>
                    <a:pt x="139" y="437"/>
                  </a:lnTo>
                  <a:lnTo>
                    <a:pt x="123" y="433"/>
                  </a:lnTo>
                  <a:lnTo>
                    <a:pt x="109" y="429"/>
                  </a:lnTo>
                  <a:lnTo>
                    <a:pt x="95" y="421"/>
                  </a:lnTo>
                  <a:lnTo>
                    <a:pt x="82" y="412"/>
                  </a:lnTo>
                  <a:lnTo>
                    <a:pt x="69" y="401"/>
                  </a:lnTo>
                  <a:lnTo>
                    <a:pt x="57" y="388"/>
                  </a:lnTo>
                  <a:lnTo>
                    <a:pt x="45" y="373"/>
                  </a:lnTo>
                  <a:lnTo>
                    <a:pt x="34" y="356"/>
                  </a:lnTo>
                  <a:lnTo>
                    <a:pt x="26" y="339"/>
                  </a:lnTo>
                  <a:lnTo>
                    <a:pt x="18" y="320"/>
                  </a:lnTo>
                  <a:lnTo>
                    <a:pt x="12" y="301"/>
                  </a:lnTo>
                  <a:lnTo>
                    <a:pt x="7" y="282"/>
                  </a:lnTo>
                  <a:lnTo>
                    <a:pt x="4" y="262"/>
                  </a:lnTo>
                  <a:lnTo>
                    <a:pt x="1" y="241"/>
                  </a:lnTo>
                  <a:lnTo>
                    <a:pt x="0" y="218"/>
                  </a:lnTo>
                  <a:lnTo>
                    <a:pt x="1" y="194"/>
                  </a:lnTo>
                  <a:lnTo>
                    <a:pt x="4" y="173"/>
                  </a:lnTo>
                  <a:lnTo>
                    <a:pt x="7" y="152"/>
                  </a:lnTo>
                  <a:lnTo>
                    <a:pt x="12" y="131"/>
                  </a:lnTo>
                  <a:lnTo>
                    <a:pt x="18" y="112"/>
                  </a:lnTo>
                  <a:lnTo>
                    <a:pt x="25" y="95"/>
                  </a:lnTo>
                  <a:lnTo>
                    <a:pt x="34" y="78"/>
                  </a:lnTo>
                  <a:lnTo>
                    <a:pt x="44" y="61"/>
                  </a:lnTo>
                  <a:lnTo>
                    <a:pt x="56" y="47"/>
                  </a:lnTo>
                  <a:lnTo>
                    <a:pt x="68" y="35"/>
                  </a:lnTo>
                  <a:lnTo>
                    <a:pt x="81" y="25"/>
                  </a:lnTo>
                  <a:lnTo>
                    <a:pt x="94" y="15"/>
                  </a:lnTo>
                  <a:lnTo>
                    <a:pt x="108" y="9"/>
                  </a:lnTo>
                  <a:lnTo>
                    <a:pt x="123" y="3"/>
                  </a:lnTo>
                  <a:lnTo>
                    <a:pt x="139" y="1"/>
                  </a:lnTo>
                  <a:lnTo>
                    <a:pt x="156" y="0"/>
                  </a:lnTo>
                  <a:lnTo>
                    <a:pt x="172" y="1"/>
                  </a:lnTo>
                  <a:lnTo>
                    <a:pt x="188" y="4"/>
                  </a:lnTo>
                  <a:lnTo>
                    <a:pt x="203" y="9"/>
                  </a:lnTo>
                  <a:lnTo>
                    <a:pt x="216" y="16"/>
                  </a:lnTo>
                  <a:lnTo>
                    <a:pt x="229" y="25"/>
                  </a:lnTo>
                  <a:lnTo>
                    <a:pt x="242" y="36"/>
                  </a:lnTo>
                  <a:lnTo>
                    <a:pt x="254" y="50"/>
                  </a:lnTo>
                  <a:lnTo>
                    <a:pt x="265" y="64"/>
                  </a:lnTo>
                  <a:lnTo>
                    <a:pt x="274" y="80"/>
                  </a:lnTo>
                  <a:lnTo>
                    <a:pt x="283" y="99"/>
                  </a:lnTo>
                  <a:lnTo>
                    <a:pt x="291" y="118"/>
                  </a:lnTo>
                  <a:lnTo>
                    <a:pt x="297" y="139"/>
                  </a:lnTo>
                  <a:lnTo>
                    <a:pt x="300" y="160"/>
                  </a:lnTo>
                  <a:lnTo>
                    <a:pt x="304" y="183"/>
                  </a:lnTo>
                  <a:lnTo>
                    <a:pt x="306" y="206"/>
                  </a:lnTo>
                  <a:lnTo>
                    <a:pt x="306" y="231"/>
                  </a:lnTo>
                  <a:lnTo>
                    <a:pt x="306" y="234"/>
                  </a:lnTo>
                  <a:lnTo>
                    <a:pt x="306" y="2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71F54743-0215-6F36-9AB3-4EFC0AEC0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4" y="777"/>
              <a:ext cx="49" cy="85"/>
            </a:xfrm>
            <a:custGeom>
              <a:avLst/>
              <a:gdLst>
                <a:gd name="T0" fmla="*/ 0 w 247"/>
                <a:gd name="T1" fmla="*/ 0 h 423"/>
                <a:gd name="T2" fmla="*/ 0 w 247"/>
                <a:gd name="T3" fmla="*/ 0 h 423"/>
                <a:gd name="T4" fmla="*/ 0 w 247"/>
                <a:gd name="T5" fmla="*/ 0 h 423"/>
                <a:gd name="T6" fmla="*/ 0 w 247"/>
                <a:gd name="T7" fmla="*/ 0 h 423"/>
                <a:gd name="T8" fmla="*/ 0 w 247"/>
                <a:gd name="T9" fmla="*/ 0 h 423"/>
                <a:gd name="T10" fmla="*/ 0 w 247"/>
                <a:gd name="T11" fmla="*/ 0 h 423"/>
                <a:gd name="T12" fmla="*/ 0 w 247"/>
                <a:gd name="T13" fmla="*/ 0 h 423"/>
                <a:gd name="T14" fmla="*/ 0 w 247"/>
                <a:gd name="T15" fmla="*/ 0 h 423"/>
                <a:gd name="T16" fmla="*/ 0 w 247"/>
                <a:gd name="T17" fmla="*/ 0 h 423"/>
                <a:gd name="T18" fmla="*/ 0 w 247"/>
                <a:gd name="T19" fmla="*/ 0 h 423"/>
                <a:gd name="T20" fmla="*/ 0 w 247"/>
                <a:gd name="T21" fmla="*/ 0 h 423"/>
                <a:gd name="T22" fmla="*/ 0 w 247"/>
                <a:gd name="T23" fmla="*/ 0 h 423"/>
                <a:gd name="T24" fmla="*/ 0 w 247"/>
                <a:gd name="T25" fmla="*/ 0 h 423"/>
                <a:gd name="T26" fmla="*/ 0 w 247"/>
                <a:gd name="T27" fmla="*/ 0 h 423"/>
                <a:gd name="T28" fmla="*/ 0 w 247"/>
                <a:gd name="T29" fmla="*/ 0 h 423"/>
                <a:gd name="T30" fmla="*/ 0 w 247"/>
                <a:gd name="T31" fmla="*/ 0 h 423"/>
                <a:gd name="T32" fmla="*/ 0 w 247"/>
                <a:gd name="T33" fmla="*/ 0 h 423"/>
                <a:gd name="T34" fmla="*/ 0 w 247"/>
                <a:gd name="T35" fmla="*/ 0 h 423"/>
                <a:gd name="T36" fmla="*/ 0 w 247"/>
                <a:gd name="T37" fmla="*/ 0 h 423"/>
                <a:gd name="T38" fmla="*/ 0 w 247"/>
                <a:gd name="T39" fmla="*/ 0 h 423"/>
                <a:gd name="T40" fmla="*/ 0 w 247"/>
                <a:gd name="T41" fmla="*/ 0 h 423"/>
                <a:gd name="T42" fmla="*/ 0 w 247"/>
                <a:gd name="T43" fmla="*/ 0 h 423"/>
                <a:gd name="T44" fmla="*/ 0 w 247"/>
                <a:gd name="T45" fmla="*/ 0 h 423"/>
                <a:gd name="T46" fmla="*/ 0 w 247"/>
                <a:gd name="T47" fmla="*/ 0 h 423"/>
                <a:gd name="T48" fmla="*/ 0 w 247"/>
                <a:gd name="T49" fmla="*/ 0 h 423"/>
                <a:gd name="T50" fmla="*/ 0 w 247"/>
                <a:gd name="T51" fmla="*/ 0 h 423"/>
                <a:gd name="T52" fmla="*/ 0 w 247"/>
                <a:gd name="T53" fmla="*/ 0 h 423"/>
                <a:gd name="T54" fmla="*/ 0 w 247"/>
                <a:gd name="T55" fmla="*/ 0 h 423"/>
                <a:gd name="T56" fmla="*/ 0 w 247"/>
                <a:gd name="T57" fmla="*/ 0 h 423"/>
                <a:gd name="T58" fmla="*/ 0 w 247"/>
                <a:gd name="T59" fmla="*/ 0 h 423"/>
                <a:gd name="T60" fmla="*/ 0 w 247"/>
                <a:gd name="T61" fmla="*/ 0 h 423"/>
                <a:gd name="T62" fmla="*/ 0 w 247"/>
                <a:gd name="T63" fmla="*/ 0 h 423"/>
                <a:gd name="T64" fmla="*/ 0 w 247"/>
                <a:gd name="T65" fmla="*/ 0 h 423"/>
                <a:gd name="T66" fmla="*/ 0 w 247"/>
                <a:gd name="T67" fmla="*/ 0 h 423"/>
                <a:gd name="T68" fmla="*/ 0 w 247"/>
                <a:gd name="T69" fmla="*/ 0 h 423"/>
                <a:gd name="T70" fmla="*/ 0 w 247"/>
                <a:gd name="T71" fmla="*/ 0 h 423"/>
                <a:gd name="T72" fmla="*/ 0 w 247"/>
                <a:gd name="T73" fmla="*/ 0 h 423"/>
                <a:gd name="T74" fmla="*/ 0 w 247"/>
                <a:gd name="T75" fmla="*/ 0 h 423"/>
                <a:gd name="T76" fmla="*/ 0 w 247"/>
                <a:gd name="T77" fmla="*/ 0 h 423"/>
                <a:gd name="T78" fmla="*/ 0 w 247"/>
                <a:gd name="T79" fmla="*/ 0 h 423"/>
                <a:gd name="T80" fmla="*/ 0 w 247"/>
                <a:gd name="T81" fmla="*/ 0 h 423"/>
                <a:gd name="T82" fmla="*/ 0 w 247"/>
                <a:gd name="T83" fmla="*/ 0 h 423"/>
                <a:gd name="T84" fmla="*/ 0 w 247"/>
                <a:gd name="T85" fmla="*/ 0 h 423"/>
                <a:gd name="T86" fmla="*/ 0 w 247"/>
                <a:gd name="T87" fmla="*/ 0 h 423"/>
                <a:gd name="T88" fmla="*/ 0 w 247"/>
                <a:gd name="T89" fmla="*/ 0 h 423"/>
                <a:gd name="T90" fmla="*/ 0 w 247"/>
                <a:gd name="T91" fmla="*/ 0 h 423"/>
                <a:gd name="T92" fmla="*/ 0 w 247"/>
                <a:gd name="T93" fmla="*/ 0 h 423"/>
                <a:gd name="T94" fmla="*/ 0 w 247"/>
                <a:gd name="T95" fmla="*/ 0 h 423"/>
                <a:gd name="T96" fmla="*/ 0 w 247"/>
                <a:gd name="T97" fmla="*/ 0 h 423"/>
                <a:gd name="T98" fmla="*/ 0 w 247"/>
                <a:gd name="T99" fmla="*/ 0 h 423"/>
                <a:gd name="T100" fmla="*/ 0 w 247"/>
                <a:gd name="T101" fmla="*/ 0 h 423"/>
                <a:gd name="T102" fmla="*/ 0 w 247"/>
                <a:gd name="T103" fmla="*/ 0 h 42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47" h="423">
                  <a:moveTo>
                    <a:pt x="0" y="8"/>
                  </a:moveTo>
                  <a:lnTo>
                    <a:pt x="6" y="8"/>
                  </a:lnTo>
                  <a:lnTo>
                    <a:pt x="19" y="8"/>
                  </a:lnTo>
                  <a:lnTo>
                    <a:pt x="31" y="8"/>
                  </a:lnTo>
                  <a:lnTo>
                    <a:pt x="37" y="8"/>
                  </a:lnTo>
                  <a:lnTo>
                    <a:pt x="37" y="16"/>
                  </a:lnTo>
                  <a:lnTo>
                    <a:pt x="37" y="31"/>
                  </a:lnTo>
                  <a:lnTo>
                    <a:pt x="37" y="48"/>
                  </a:lnTo>
                  <a:lnTo>
                    <a:pt x="37" y="55"/>
                  </a:lnTo>
                  <a:lnTo>
                    <a:pt x="46" y="42"/>
                  </a:lnTo>
                  <a:lnTo>
                    <a:pt x="56" y="30"/>
                  </a:lnTo>
                  <a:lnTo>
                    <a:pt x="67" y="20"/>
                  </a:lnTo>
                  <a:lnTo>
                    <a:pt x="77" y="13"/>
                  </a:lnTo>
                  <a:lnTo>
                    <a:pt x="89" y="7"/>
                  </a:lnTo>
                  <a:lnTo>
                    <a:pt x="102" y="3"/>
                  </a:lnTo>
                  <a:lnTo>
                    <a:pt x="115" y="0"/>
                  </a:lnTo>
                  <a:lnTo>
                    <a:pt x="131" y="0"/>
                  </a:lnTo>
                  <a:lnTo>
                    <a:pt x="146" y="1"/>
                  </a:lnTo>
                  <a:lnTo>
                    <a:pt x="160" y="4"/>
                  </a:lnTo>
                  <a:lnTo>
                    <a:pt x="175" y="10"/>
                  </a:lnTo>
                  <a:lnTo>
                    <a:pt x="188" y="17"/>
                  </a:lnTo>
                  <a:lnTo>
                    <a:pt x="200" y="26"/>
                  </a:lnTo>
                  <a:lnTo>
                    <a:pt x="210" y="37"/>
                  </a:lnTo>
                  <a:lnTo>
                    <a:pt x="220" y="50"/>
                  </a:lnTo>
                  <a:lnTo>
                    <a:pt x="228" y="66"/>
                  </a:lnTo>
                  <a:lnTo>
                    <a:pt x="233" y="77"/>
                  </a:lnTo>
                  <a:lnTo>
                    <a:pt x="238" y="89"/>
                  </a:lnTo>
                  <a:lnTo>
                    <a:pt x="240" y="104"/>
                  </a:lnTo>
                  <a:lnTo>
                    <a:pt x="243" y="118"/>
                  </a:lnTo>
                  <a:lnTo>
                    <a:pt x="245" y="134"/>
                  </a:lnTo>
                  <a:lnTo>
                    <a:pt x="246" y="155"/>
                  </a:lnTo>
                  <a:lnTo>
                    <a:pt x="247" y="178"/>
                  </a:lnTo>
                  <a:lnTo>
                    <a:pt x="247" y="206"/>
                  </a:lnTo>
                  <a:lnTo>
                    <a:pt x="247" y="215"/>
                  </a:lnTo>
                  <a:lnTo>
                    <a:pt x="247" y="240"/>
                  </a:lnTo>
                  <a:lnTo>
                    <a:pt x="247" y="275"/>
                  </a:lnTo>
                  <a:lnTo>
                    <a:pt x="247" y="314"/>
                  </a:lnTo>
                  <a:lnTo>
                    <a:pt x="247" y="354"/>
                  </a:lnTo>
                  <a:lnTo>
                    <a:pt x="247" y="389"/>
                  </a:lnTo>
                  <a:lnTo>
                    <a:pt x="247" y="414"/>
                  </a:lnTo>
                  <a:lnTo>
                    <a:pt x="247" y="423"/>
                  </a:lnTo>
                  <a:lnTo>
                    <a:pt x="241" y="423"/>
                  </a:lnTo>
                  <a:lnTo>
                    <a:pt x="228" y="423"/>
                  </a:lnTo>
                  <a:lnTo>
                    <a:pt x="216" y="423"/>
                  </a:lnTo>
                  <a:lnTo>
                    <a:pt x="210" y="423"/>
                  </a:lnTo>
                  <a:lnTo>
                    <a:pt x="210" y="412"/>
                  </a:lnTo>
                  <a:lnTo>
                    <a:pt x="210" y="386"/>
                  </a:lnTo>
                  <a:lnTo>
                    <a:pt x="210" y="349"/>
                  </a:lnTo>
                  <a:lnTo>
                    <a:pt x="210" y="307"/>
                  </a:lnTo>
                  <a:lnTo>
                    <a:pt x="210" y="264"/>
                  </a:lnTo>
                  <a:lnTo>
                    <a:pt x="210" y="227"/>
                  </a:lnTo>
                  <a:lnTo>
                    <a:pt x="210" y="200"/>
                  </a:lnTo>
                  <a:lnTo>
                    <a:pt x="210" y="190"/>
                  </a:lnTo>
                  <a:lnTo>
                    <a:pt x="209" y="172"/>
                  </a:lnTo>
                  <a:lnTo>
                    <a:pt x="209" y="156"/>
                  </a:lnTo>
                  <a:lnTo>
                    <a:pt x="207" y="140"/>
                  </a:lnTo>
                  <a:lnTo>
                    <a:pt x="204" y="127"/>
                  </a:lnTo>
                  <a:lnTo>
                    <a:pt x="202" y="114"/>
                  </a:lnTo>
                  <a:lnTo>
                    <a:pt x="198" y="102"/>
                  </a:lnTo>
                  <a:lnTo>
                    <a:pt x="195" y="93"/>
                  </a:lnTo>
                  <a:lnTo>
                    <a:pt x="190" y="83"/>
                  </a:lnTo>
                  <a:lnTo>
                    <a:pt x="184" y="76"/>
                  </a:lnTo>
                  <a:lnTo>
                    <a:pt x="178" y="69"/>
                  </a:lnTo>
                  <a:lnTo>
                    <a:pt x="171" y="63"/>
                  </a:lnTo>
                  <a:lnTo>
                    <a:pt x="164" y="58"/>
                  </a:lnTo>
                  <a:lnTo>
                    <a:pt x="156" y="55"/>
                  </a:lnTo>
                  <a:lnTo>
                    <a:pt x="146" y="52"/>
                  </a:lnTo>
                  <a:lnTo>
                    <a:pt x="137" y="51"/>
                  </a:lnTo>
                  <a:lnTo>
                    <a:pt x="126" y="50"/>
                  </a:lnTo>
                  <a:lnTo>
                    <a:pt x="113" y="51"/>
                  </a:lnTo>
                  <a:lnTo>
                    <a:pt x="101" y="54"/>
                  </a:lnTo>
                  <a:lnTo>
                    <a:pt x="90" y="58"/>
                  </a:lnTo>
                  <a:lnTo>
                    <a:pt x="81" y="64"/>
                  </a:lnTo>
                  <a:lnTo>
                    <a:pt x="71" y="73"/>
                  </a:lnTo>
                  <a:lnTo>
                    <a:pt x="63" y="82"/>
                  </a:lnTo>
                  <a:lnTo>
                    <a:pt x="56" y="94"/>
                  </a:lnTo>
                  <a:lnTo>
                    <a:pt x="50" y="107"/>
                  </a:lnTo>
                  <a:lnTo>
                    <a:pt x="46" y="115"/>
                  </a:lnTo>
                  <a:lnTo>
                    <a:pt x="44" y="125"/>
                  </a:lnTo>
                  <a:lnTo>
                    <a:pt x="42" y="134"/>
                  </a:lnTo>
                  <a:lnTo>
                    <a:pt x="41" y="145"/>
                  </a:lnTo>
                  <a:lnTo>
                    <a:pt x="39" y="158"/>
                  </a:lnTo>
                  <a:lnTo>
                    <a:pt x="38" y="175"/>
                  </a:lnTo>
                  <a:lnTo>
                    <a:pt x="37" y="196"/>
                  </a:lnTo>
                  <a:lnTo>
                    <a:pt x="37" y="221"/>
                  </a:lnTo>
                  <a:lnTo>
                    <a:pt x="37" y="229"/>
                  </a:lnTo>
                  <a:lnTo>
                    <a:pt x="37" y="252"/>
                  </a:lnTo>
                  <a:lnTo>
                    <a:pt x="37" y="285"/>
                  </a:lnTo>
                  <a:lnTo>
                    <a:pt x="37" y="322"/>
                  </a:lnTo>
                  <a:lnTo>
                    <a:pt x="37" y="359"/>
                  </a:lnTo>
                  <a:lnTo>
                    <a:pt x="37" y="391"/>
                  </a:lnTo>
                  <a:lnTo>
                    <a:pt x="37" y="414"/>
                  </a:lnTo>
                  <a:lnTo>
                    <a:pt x="37" y="423"/>
                  </a:lnTo>
                  <a:lnTo>
                    <a:pt x="31" y="423"/>
                  </a:lnTo>
                  <a:lnTo>
                    <a:pt x="19" y="423"/>
                  </a:lnTo>
                  <a:lnTo>
                    <a:pt x="6" y="423"/>
                  </a:lnTo>
                  <a:lnTo>
                    <a:pt x="0" y="423"/>
                  </a:lnTo>
                  <a:lnTo>
                    <a:pt x="0" y="405"/>
                  </a:lnTo>
                  <a:lnTo>
                    <a:pt x="0" y="358"/>
                  </a:lnTo>
                  <a:lnTo>
                    <a:pt x="0" y="291"/>
                  </a:lnTo>
                  <a:lnTo>
                    <a:pt x="0" y="215"/>
                  </a:lnTo>
                  <a:lnTo>
                    <a:pt x="0" y="139"/>
                  </a:lnTo>
                  <a:lnTo>
                    <a:pt x="0" y="73"/>
                  </a:lnTo>
                  <a:lnTo>
                    <a:pt x="0" y="2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96DE49BD-1991-E4C5-6CB3-20932F659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2" y="777"/>
              <a:ext cx="37" cy="87"/>
            </a:xfrm>
            <a:custGeom>
              <a:avLst/>
              <a:gdLst>
                <a:gd name="T0" fmla="*/ 0 w 187"/>
                <a:gd name="T1" fmla="*/ 0 h 436"/>
                <a:gd name="T2" fmla="*/ 0 w 187"/>
                <a:gd name="T3" fmla="*/ 0 h 436"/>
                <a:gd name="T4" fmla="*/ 0 w 187"/>
                <a:gd name="T5" fmla="*/ 0 h 436"/>
                <a:gd name="T6" fmla="*/ 0 w 187"/>
                <a:gd name="T7" fmla="*/ 0 h 436"/>
                <a:gd name="T8" fmla="*/ 0 w 187"/>
                <a:gd name="T9" fmla="*/ 0 h 436"/>
                <a:gd name="T10" fmla="*/ 0 w 187"/>
                <a:gd name="T11" fmla="*/ 0 h 436"/>
                <a:gd name="T12" fmla="*/ 0 w 187"/>
                <a:gd name="T13" fmla="*/ 0 h 436"/>
                <a:gd name="T14" fmla="*/ 0 w 187"/>
                <a:gd name="T15" fmla="*/ 0 h 436"/>
                <a:gd name="T16" fmla="*/ 0 w 187"/>
                <a:gd name="T17" fmla="*/ 0 h 436"/>
                <a:gd name="T18" fmla="*/ 0 w 187"/>
                <a:gd name="T19" fmla="*/ 0 h 436"/>
                <a:gd name="T20" fmla="*/ 0 w 187"/>
                <a:gd name="T21" fmla="*/ 0 h 436"/>
                <a:gd name="T22" fmla="*/ 0 w 187"/>
                <a:gd name="T23" fmla="*/ 0 h 436"/>
                <a:gd name="T24" fmla="*/ 0 w 187"/>
                <a:gd name="T25" fmla="*/ 0 h 436"/>
                <a:gd name="T26" fmla="*/ 0 w 187"/>
                <a:gd name="T27" fmla="*/ 0 h 436"/>
                <a:gd name="T28" fmla="*/ 0 w 187"/>
                <a:gd name="T29" fmla="*/ 0 h 436"/>
                <a:gd name="T30" fmla="*/ 0 w 187"/>
                <a:gd name="T31" fmla="*/ 0 h 436"/>
                <a:gd name="T32" fmla="*/ 0 w 187"/>
                <a:gd name="T33" fmla="*/ 0 h 436"/>
                <a:gd name="T34" fmla="*/ 0 w 187"/>
                <a:gd name="T35" fmla="*/ 0 h 436"/>
                <a:gd name="T36" fmla="*/ 0 w 187"/>
                <a:gd name="T37" fmla="*/ 0 h 436"/>
                <a:gd name="T38" fmla="*/ 0 w 187"/>
                <a:gd name="T39" fmla="*/ 0 h 436"/>
                <a:gd name="T40" fmla="*/ 0 w 187"/>
                <a:gd name="T41" fmla="*/ 0 h 436"/>
                <a:gd name="T42" fmla="*/ 0 w 187"/>
                <a:gd name="T43" fmla="*/ 0 h 436"/>
                <a:gd name="T44" fmla="*/ 0 w 187"/>
                <a:gd name="T45" fmla="*/ 0 h 436"/>
                <a:gd name="T46" fmla="*/ 0 w 187"/>
                <a:gd name="T47" fmla="*/ 0 h 436"/>
                <a:gd name="T48" fmla="*/ 0 w 187"/>
                <a:gd name="T49" fmla="*/ 0 h 436"/>
                <a:gd name="T50" fmla="*/ 0 w 187"/>
                <a:gd name="T51" fmla="*/ 0 h 436"/>
                <a:gd name="T52" fmla="*/ 0 w 187"/>
                <a:gd name="T53" fmla="*/ 0 h 436"/>
                <a:gd name="T54" fmla="*/ 0 w 187"/>
                <a:gd name="T55" fmla="*/ 0 h 436"/>
                <a:gd name="T56" fmla="*/ 0 w 187"/>
                <a:gd name="T57" fmla="*/ 0 h 436"/>
                <a:gd name="T58" fmla="*/ 0 w 187"/>
                <a:gd name="T59" fmla="*/ 0 h 436"/>
                <a:gd name="T60" fmla="*/ 0 w 187"/>
                <a:gd name="T61" fmla="*/ 0 h 436"/>
                <a:gd name="T62" fmla="*/ 0 w 187"/>
                <a:gd name="T63" fmla="*/ 0 h 436"/>
                <a:gd name="T64" fmla="*/ 0 w 187"/>
                <a:gd name="T65" fmla="*/ 0 h 436"/>
                <a:gd name="T66" fmla="*/ 0 w 187"/>
                <a:gd name="T67" fmla="*/ 0 h 436"/>
                <a:gd name="T68" fmla="*/ 0 w 187"/>
                <a:gd name="T69" fmla="*/ 0 h 436"/>
                <a:gd name="T70" fmla="*/ 0 w 187"/>
                <a:gd name="T71" fmla="*/ 0 h 436"/>
                <a:gd name="T72" fmla="*/ 0 w 187"/>
                <a:gd name="T73" fmla="*/ 0 h 436"/>
                <a:gd name="T74" fmla="*/ 0 w 187"/>
                <a:gd name="T75" fmla="*/ 0 h 436"/>
                <a:gd name="T76" fmla="*/ 0 w 187"/>
                <a:gd name="T77" fmla="*/ 0 h 436"/>
                <a:gd name="T78" fmla="*/ 0 w 187"/>
                <a:gd name="T79" fmla="*/ 0 h 436"/>
                <a:gd name="T80" fmla="*/ 0 w 187"/>
                <a:gd name="T81" fmla="*/ 0 h 436"/>
                <a:gd name="T82" fmla="*/ 0 w 187"/>
                <a:gd name="T83" fmla="*/ 0 h 436"/>
                <a:gd name="T84" fmla="*/ 0 w 187"/>
                <a:gd name="T85" fmla="*/ 0 h 436"/>
                <a:gd name="T86" fmla="*/ 0 w 187"/>
                <a:gd name="T87" fmla="*/ 0 h 436"/>
                <a:gd name="T88" fmla="*/ 0 w 187"/>
                <a:gd name="T89" fmla="*/ 0 h 436"/>
                <a:gd name="T90" fmla="*/ 0 w 187"/>
                <a:gd name="T91" fmla="*/ 0 h 436"/>
                <a:gd name="T92" fmla="*/ 0 w 187"/>
                <a:gd name="T93" fmla="*/ 0 h 436"/>
                <a:gd name="T94" fmla="*/ 0 w 187"/>
                <a:gd name="T95" fmla="*/ 0 h 436"/>
                <a:gd name="T96" fmla="*/ 0 w 187"/>
                <a:gd name="T97" fmla="*/ 0 h 436"/>
                <a:gd name="T98" fmla="*/ 0 w 187"/>
                <a:gd name="T99" fmla="*/ 0 h 436"/>
                <a:gd name="T100" fmla="*/ 0 w 187"/>
                <a:gd name="T101" fmla="*/ 0 h 436"/>
                <a:gd name="T102" fmla="*/ 0 w 187"/>
                <a:gd name="T103" fmla="*/ 0 h 436"/>
                <a:gd name="T104" fmla="*/ 0 w 187"/>
                <a:gd name="T105" fmla="*/ 0 h 4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87" h="436">
                  <a:moveTo>
                    <a:pt x="0" y="294"/>
                  </a:moveTo>
                  <a:lnTo>
                    <a:pt x="6" y="294"/>
                  </a:lnTo>
                  <a:lnTo>
                    <a:pt x="19" y="294"/>
                  </a:lnTo>
                  <a:lnTo>
                    <a:pt x="32" y="294"/>
                  </a:lnTo>
                  <a:lnTo>
                    <a:pt x="38" y="294"/>
                  </a:lnTo>
                  <a:lnTo>
                    <a:pt x="38" y="296"/>
                  </a:lnTo>
                  <a:lnTo>
                    <a:pt x="39" y="315"/>
                  </a:lnTo>
                  <a:lnTo>
                    <a:pt x="43" y="331"/>
                  </a:lnTo>
                  <a:lnTo>
                    <a:pt x="45" y="340"/>
                  </a:lnTo>
                  <a:lnTo>
                    <a:pt x="47" y="347"/>
                  </a:lnTo>
                  <a:lnTo>
                    <a:pt x="51" y="354"/>
                  </a:lnTo>
                  <a:lnTo>
                    <a:pt x="54" y="360"/>
                  </a:lnTo>
                  <a:lnTo>
                    <a:pt x="58" y="366"/>
                  </a:lnTo>
                  <a:lnTo>
                    <a:pt x="63" y="372"/>
                  </a:lnTo>
                  <a:lnTo>
                    <a:pt x="67" y="375"/>
                  </a:lnTo>
                  <a:lnTo>
                    <a:pt x="72" y="379"/>
                  </a:lnTo>
                  <a:lnTo>
                    <a:pt x="77" y="382"/>
                  </a:lnTo>
                  <a:lnTo>
                    <a:pt x="82" y="384"/>
                  </a:lnTo>
                  <a:lnTo>
                    <a:pt x="88" y="385"/>
                  </a:lnTo>
                  <a:lnTo>
                    <a:pt x="94" y="386"/>
                  </a:lnTo>
                  <a:lnTo>
                    <a:pt x="98" y="386"/>
                  </a:lnTo>
                  <a:lnTo>
                    <a:pt x="104" y="385"/>
                  </a:lnTo>
                  <a:lnTo>
                    <a:pt x="109" y="382"/>
                  </a:lnTo>
                  <a:lnTo>
                    <a:pt x="114" y="381"/>
                  </a:lnTo>
                  <a:lnTo>
                    <a:pt x="118" y="378"/>
                  </a:lnTo>
                  <a:lnTo>
                    <a:pt x="122" y="375"/>
                  </a:lnTo>
                  <a:lnTo>
                    <a:pt x="127" y="371"/>
                  </a:lnTo>
                  <a:lnTo>
                    <a:pt x="130" y="366"/>
                  </a:lnTo>
                  <a:lnTo>
                    <a:pt x="136" y="356"/>
                  </a:lnTo>
                  <a:lnTo>
                    <a:pt x="141" y="344"/>
                  </a:lnTo>
                  <a:lnTo>
                    <a:pt x="145" y="331"/>
                  </a:lnTo>
                  <a:lnTo>
                    <a:pt x="145" y="317"/>
                  </a:lnTo>
                  <a:lnTo>
                    <a:pt x="145" y="303"/>
                  </a:lnTo>
                  <a:lnTo>
                    <a:pt x="142" y="290"/>
                  </a:lnTo>
                  <a:lnTo>
                    <a:pt x="139" y="279"/>
                  </a:lnTo>
                  <a:lnTo>
                    <a:pt x="134" y="268"/>
                  </a:lnTo>
                  <a:lnTo>
                    <a:pt x="127" y="260"/>
                  </a:lnTo>
                  <a:lnTo>
                    <a:pt x="117" y="252"/>
                  </a:lnTo>
                  <a:lnTo>
                    <a:pt x="105" y="243"/>
                  </a:lnTo>
                  <a:lnTo>
                    <a:pt x="91" y="235"/>
                  </a:lnTo>
                  <a:lnTo>
                    <a:pt x="79" y="229"/>
                  </a:lnTo>
                  <a:lnTo>
                    <a:pt x="69" y="223"/>
                  </a:lnTo>
                  <a:lnTo>
                    <a:pt x="59" y="216"/>
                  </a:lnTo>
                  <a:lnTo>
                    <a:pt x="51" y="210"/>
                  </a:lnTo>
                  <a:lnTo>
                    <a:pt x="44" y="204"/>
                  </a:lnTo>
                  <a:lnTo>
                    <a:pt x="37" y="197"/>
                  </a:lnTo>
                  <a:lnTo>
                    <a:pt x="32" y="191"/>
                  </a:lnTo>
                  <a:lnTo>
                    <a:pt x="27" y="185"/>
                  </a:lnTo>
                  <a:lnTo>
                    <a:pt x="24" y="178"/>
                  </a:lnTo>
                  <a:lnTo>
                    <a:pt x="21" y="171"/>
                  </a:lnTo>
                  <a:lnTo>
                    <a:pt x="18" y="163"/>
                  </a:lnTo>
                  <a:lnTo>
                    <a:pt x="16" y="154"/>
                  </a:lnTo>
                  <a:lnTo>
                    <a:pt x="13" y="136"/>
                  </a:lnTo>
                  <a:lnTo>
                    <a:pt x="13" y="116"/>
                  </a:lnTo>
                  <a:lnTo>
                    <a:pt x="13" y="104"/>
                  </a:lnTo>
                  <a:lnTo>
                    <a:pt x="14" y="92"/>
                  </a:lnTo>
                  <a:lnTo>
                    <a:pt x="15" y="82"/>
                  </a:lnTo>
                  <a:lnTo>
                    <a:pt x="19" y="71"/>
                  </a:lnTo>
                  <a:lnTo>
                    <a:pt x="22" y="62"/>
                  </a:lnTo>
                  <a:lnTo>
                    <a:pt x="26" y="51"/>
                  </a:lnTo>
                  <a:lnTo>
                    <a:pt x="32" y="43"/>
                  </a:lnTo>
                  <a:lnTo>
                    <a:pt x="38" y="33"/>
                  </a:lnTo>
                  <a:lnTo>
                    <a:pt x="44" y="26"/>
                  </a:lnTo>
                  <a:lnTo>
                    <a:pt x="51" y="19"/>
                  </a:lnTo>
                  <a:lnTo>
                    <a:pt x="58" y="13"/>
                  </a:lnTo>
                  <a:lnTo>
                    <a:pt x="65" y="8"/>
                  </a:lnTo>
                  <a:lnTo>
                    <a:pt x="72" y="5"/>
                  </a:lnTo>
                  <a:lnTo>
                    <a:pt x="80" y="2"/>
                  </a:lnTo>
                  <a:lnTo>
                    <a:pt x="89" y="0"/>
                  </a:lnTo>
                  <a:lnTo>
                    <a:pt x="98" y="0"/>
                  </a:lnTo>
                  <a:lnTo>
                    <a:pt x="107" y="0"/>
                  </a:lnTo>
                  <a:lnTo>
                    <a:pt x="116" y="1"/>
                  </a:lnTo>
                  <a:lnTo>
                    <a:pt x="124" y="3"/>
                  </a:lnTo>
                  <a:lnTo>
                    <a:pt x="132" y="7"/>
                  </a:lnTo>
                  <a:lnTo>
                    <a:pt x="139" y="12"/>
                  </a:lnTo>
                  <a:lnTo>
                    <a:pt x="146" y="16"/>
                  </a:lnTo>
                  <a:lnTo>
                    <a:pt x="152" y="22"/>
                  </a:lnTo>
                  <a:lnTo>
                    <a:pt x="158" y="30"/>
                  </a:lnTo>
                  <a:lnTo>
                    <a:pt x="164" y="38"/>
                  </a:lnTo>
                  <a:lnTo>
                    <a:pt x="168" y="46"/>
                  </a:lnTo>
                  <a:lnTo>
                    <a:pt x="172" y="56"/>
                  </a:lnTo>
                  <a:lnTo>
                    <a:pt x="175" y="66"/>
                  </a:lnTo>
                  <a:lnTo>
                    <a:pt x="178" y="77"/>
                  </a:lnTo>
                  <a:lnTo>
                    <a:pt x="180" y="89"/>
                  </a:lnTo>
                  <a:lnTo>
                    <a:pt x="181" y="101"/>
                  </a:lnTo>
                  <a:lnTo>
                    <a:pt x="181" y="114"/>
                  </a:lnTo>
                  <a:lnTo>
                    <a:pt x="175" y="114"/>
                  </a:lnTo>
                  <a:lnTo>
                    <a:pt x="161" y="114"/>
                  </a:lnTo>
                  <a:lnTo>
                    <a:pt x="148" y="114"/>
                  </a:lnTo>
                  <a:lnTo>
                    <a:pt x="141" y="114"/>
                  </a:lnTo>
                  <a:lnTo>
                    <a:pt x="140" y="100"/>
                  </a:lnTo>
                  <a:lnTo>
                    <a:pt x="137" y="88"/>
                  </a:lnTo>
                  <a:lnTo>
                    <a:pt x="134" y="77"/>
                  </a:lnTo>
                  <a:lnTo>
                    <a:pt x="128" y="68"/>
                  </a:lnTo>
                  <a:lnTo>
                    <a:pt x="122" y="60"/>
                  </a:lnTo>
                  <a:lnTo>
                    <a:pt x="114" y="56"/>
                  </a:lnTo>
                  <a:lnTo>
                    <a:pt x="105" y="52"/>
                  </a:lnTo>
                  <a:lnTo>
                    <a:pt x="96" y="52"/>
                  </a:lnTo>
                  <a:lnTo>
                    <a:pt x="86" y="53"/>
                  </a:lnTo>
                  <a:lnTo>
                    <a:pt x="79" y="56"/>
                  </a:lnTo>
                  <a:lnTo>
                    <a:pt x="71" y="62"/>
                  </a:lnTo>
                  <a:lnTo>
                    <a:pt x="65" y="69"/>
                  </a:lnTo>
                  <a:lnTo>
                    <a:pt x="59" y="78"/>
                  </a:lnTo>
                  <a:lnTo>
                    <a:pt x="56" y="89"/>
                  </a:lnTo>
                  <a:lnTo>
                    <a:pt x="53" y="101"/>
                  </a:lnTo>
                  <a:lnTo>
                    <a:pt x="53" y="113"/>
                  </a:lnTo>
                  <a:lnTo>
                    <a:pt x="53" y="122"/>
                  </a:lnTo>
                  <a:lnTo>
                    <a:pt x="54" y="130"/>
                  </a:lnTo>
                  <a:lnTo>
                    <a:pt x="56" y="138"/>
                  </a:lnTo>
                  <a:lnTo>
                    <a:pt x="58" y="144"/>
                  </a:lnTo>
                  <a:lnTo>
                    <a:pt x="60" y="151"/>
                  </a:lnTo>
                  <a:lnTo>
                    <a:pt x="65" y="157"/>
                  </a:lnTo>
                  <a:lnTo>
                    <a:pt x="69" y="161"/>
                  </a:lnTo>
                  <a:lnTo>
                    <a:pt x="75" y="167"/>
                  </a:lnTo>
                  <a:lnTo>
                    <a:pt x="80" y="172"/>
                  </a:lnTo>
                  <a:lnTo>
                    <a:pt x="88" y="177"/>
                  </a:lnTo>
                  <a:lnTo>
                    <a:pt x="96" y="180"/>
                  </a:lnTo>
                  <a:lnTo>
                    <a:pt x="105" y="185"/>
                  </a:lnTo>
                  <a:lnTo>
                    <a:pt x="123" y="192"/>
                  </a:lnTo>
                  <a:lnTo>
                    <a:pt x="134" y="198"/>
                  </a:lnTo>
                  <a:lnTo>
                    <a:pt x="146" y="207"/>
                  </a:lnTo>
                  <a:lnTo>
                    <a:pt x="158" y="217"/>
                  </a:lnTo>
                  <a:lnTo>
                    <a:pt x="167" y="229"/>
                  </a:lnTo>
                  <a:lnTo>
                    <a:pt x="174" y="242"/>
                  </a:lnTo>
                  <a:lnTo>
                    <a:pt x="180" y="256"/>
                  </a:lnTo>
                  <a:lnTo>
                    <a:pt x="184" y="273"/>
                  </a:lnTo>
                  <a:lnTo>
                    <a:pt x="186" y="292"/>
                  </a:lnTo>
                  <a:lnTo>
                    <a:pt x="187" y="312"/>
                  </a:lnTo>
                  <a:lnTo>
                    <a:pt x="186" y="325"/>
                  </a:lnTo>
                  <a:lnTo>
                    <a:pt x="185" y="337"/>
                  </a:lnTo>
                  <a:lnTo>
                    <a:pt x="184" y="349"/>
                  </a:lnTo>
                  <a:lnTo>
                    <a:pt x="180" y="361"/>
                  </a:lnTo>
                  <a:lnTo>
                    <a:pt x="177" y="372"/>
                  </a:lnTo>
                  <a:lnTo>
                    <a:pt x="172" y="382"/>
                  </a:lnTo>
                  <a:lnTo>
                    <a:pt x="167" y="392"/>
                  </a:lnTo>
                  <a:lnTo>
                    <a:pt x="160" y="400"/>
                  </a:lnTo>
                  <a:lnTo>
                    <a:pt x="153" y="409"/>
                  </a:lnTo>
                  <a:lnTo>
                    <a:pt x="146" y="416"/>
                  </a:lnTo>
                  <a:lnTo>
                    <a:pt x="139" y="422"/>
                  </a:lnTo>
                  <a:lnTo>
                    <a:pt x="130" y="426"/>
                  </a:lnTo>
                  <a:lnTo>
                    <a:pt x="122" y="431"/>
                  </a:lnTo>
                  <a:lnTo>
                    <a:pt x="113" y="433"/>
                  </a:lnTo>
                  <a:lnTo>
                    <a:pt x="103" y="435"/>
                  </a:lnTo>
                  <a:lnTo>
                    <a:pt x="92" y="436"/>
                  </a:lnTo>
                  <a:lnTo>
                    <a:pt x="83" y="435"/>
                  </a:lnTo>
                  <a:lnTo>
                    <a:pt x="73" y="433"/>
                  </a:lnTo>
                  <a:lnTo>
                    <a:pt x="64" y="430"/>
                  </a:lnTo>
                  <a:lnTo>
                    <a:pt x="56" y="426"/>
                  </a:lnTo>
                  <a:lnTo>
                    <a:pt x="47" y="420"/>
                  </a:lnTo>
                  <a:lnTo>
                    <a:pt x="39" y="414"/>
                  </a:lnTo>
                  <a:lnTo>
                    <a:pt x="32" y="406"/>
                  </a:lnTo>
                  <a:lnTo>
                    <a:pt x="26" y="398"/>
                  </a:lnTo>
                  <a:lnTo>
                    <a:pt x="20" y="387"/>
                  </a:lnTo>
                  <a:lnTo>
                    <a:pt x="15" y="376"/>
                  </a:lnTo>
                  <a:lnTo>
                    <a:pt x="10" y="365"/>
                  </a:lnTo>
                  <a:lnTo>
                    <a:pt x="7" y="353"/>
                  </a:lnTo>
                  <a:lnTo>
                    <a:pt x="3" y="340"/>
                  </a:lnTo>
                  <a:lnTo>
                    <a:pt x="1" y="325"/>
                  </a:lnTo>
                  <a:lnTo>
                    <a:pt x="0" y="310"/>
                  </a:lnTo>
                  <a:lnTo>
                    <a:pt x="0" y="2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C341E3BB-580F-F7AB-009E-F8CCFB705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2" y="752"/>
              <a:ext cx="30" cy="110"/>
            </a:xfrm>
            <a:custGeom>
              <a:avLst/>
              <a:gdLst>
                <a:gd name="T0" fmla="*/ 0 w 150"/>
                <a:gd name="T1" fmla="*/ 0 h 549"/>
                <a:gd name="T2" fmla="*/ 0 w 150"/>
                <a:gd name="T3" fmla="*/ 0 h 549"/>
                <a:gd name="T4" fmla="*/ 0 w 150"/>
                <a:gd name="T5" fmla="*/ 0 h 549"/>
                <a:gd name="T6" fmla="*/ 0 w 150"/>
                <a:gd name="T7" fmla="*/ 0 h 549"/>
                <a:gd name="T8" fmla="*/ 0 w 150"/>
                <a:gd name="T9" fmla="*/ 0 h 549"/>
                <a:gd name="T10" fmla="*/ 0 w 150"/>
                <a:gd name="T11" fmla="*/ 0 h 549"/>
                <a:gd name="T12" fmla="*/ 0 w 150"/>
                <a:gd name="T13" fmla="*/ 0 h 549"/>
                <a:gd name="T14" fmla="*/ 0 w 150"/>
                <a:gd name="T15" fmla="*/ 0 h 549"/>
                <a:gd name="T16" fmla="*/ 0 w 150"/>
                <a:gd name="T17" fmla="*/ 0 h 549"/>
                <a:gd name="T18" fmla="*/ 0 w 150"/>
                <a:gd name="T19" fmla="*/ 0 h 549"/>
                <a:gd name="T20" fmla="*/ 0 w 150"/>
                <a:gd name="T21" fmla="*/ 0 h 549"/>
                <a:gd name="T22" fmla="*/ 0 w 150"/>
                <a:gd name="T23" fmla="*/ 0 h 549"/>
                <a:gd name="T24" fmla="*/ 0 w 150"/>
                <a:gd name="T25" fmla="*/ 0 h 549"/>
                <a:gd name="T26" fmla="*/ 0 w 150"/>
                <a:gd name="T27" fmla="*/ 0 h 549"/>
                <a:gd name="T28" fmla="*/ 0 w 150"/>
                <a:gd name="T29" fmla="*/ 0 h 549"/>
                <a:gd name="T30" fmla="*/ 0 w 150"/>
                <a:gd name="T31" fmla="*/ 0 h 549"/>
                <a:gd name="T32" fmla="*/ 0 w 150"/>
                <a:gd name="T33" fmla="*/ 0 h 549"/>
                <a:gd name="T34" fmla="*/ 0 w 150"/>
                <a:gd name="T35" fmla="*/ 0 h 549"/>
                <a:gd name="T36" fmla="*/ 0 w 150"/>
                <a:gd name="T37" fmla="*/ 0 h 549"/>
                <a:gd name="T38" fmla="*/ 0 w 150"/>
                <a:gd name="T39" fmla="*/ 0 h 549"/>
                <a:gd name="T40" fmla="*/ 0 w 150"/>
                <a:gd name="T41" fmla="*/ 0 h 549"/>
                <a:gd name="T42" fmla="*/ 0 w 150"/>
                <a:gd name="T43" fmla="*/ 0 h 549"/>
                <a:gd name="T44" fmla="*/ 0 w 150"/>
                <a:gd name="T45" fmla="*/ 0 h 549"/>
                <a:gd name="T46" fmla="*/ 0 w 150"/>
                <a:gd name="T47" fmla="*/ 0 h 549"/>
                <a:gd name="T48" fmla="*/ 0 w 150"/>
                <a:gd name="T49" fmla="*/ 0 h 549"/>
                <a:gd name="T50" fmla="*/ 0 w 150"/>
                <a:gd name="T51" fmla="*/ 0 h 549"/>
                <a:gd name="T52" fmla="*/ 0 w 150"/>
                <a:gd name="T53" fmla="*/ 0 h 549"/>
                <a:gd name="T54" fmla="*/ 0 w 150"/>
                <a:gd name="T55" fmla="*/ 0 h 549"/>
                <a:gd name="T56" fmla="*/ 0 w 150"/>
                <a:gd name="T57" fmla="*/ 0 h 549"/>
                <a:gd name="T58" fmla="*/ 0 w 150"/>
                <a:gd name="T59" fmla="*/ 0 h 549"/>
                <a:gd name="T60" fmla="*/ 0 w 150"/>
                <a:gd name="T61" fmla="*/ 0 h 549"/>
                <a:gd name="T62" fmla="*/ 0 w 150"/>
                <a:gd name="T63" fmla="*/ 0 h 549"/>
                <a:gd name="T64" fmla="*/ 0 w 150"/>
                <a:gd name="T65" fmla="*/ 0 h 549"/>
                <a:gd name="T66" fmla="*/ 0 w 150"/>
                <a:gd name="T67" fmla="*/ 0 h 549"/>
                <a:gd name="T68" fmla="*/ 0 w 150"/>
                <a:gd name="T69" fmla="*/ 0 h 549"/>
                <a:gd name="T70" fmla="*/ 0 w 150"/>
                <a:gd name="T71" fmla="*/ 0 h 549"/>
                <a:gd name="T72" fmla="*/ 0 w 150"/>
                <a:gd name="T73" fmla="*/ 0 h 549"/>
                <a:gd name="T74" fmla="*/ 0 w 150"/>
                <a:gd name="T75" fmla="*/ 0 h 549"/>
                <a:gd name="T76" fmla="*/ 0 w 150"/>
                <a:gd name="T77" fmla="*/ 0 h 549"/>
                <a:gd name="T78" fmla="*/ 0 w 150"/>
                <a:gd name="T79" fmla="*/ 0 h 549"/>
                <a:gd name="T80" fmla="*/ 0 w 150"/>
                <a:gd name="T81" fmla="*/ 0 h 549"/>
                <a:gd name="T82" fmla="*/ 0 w 150"/>
                <a:gd name="T83" fmla="*/ 0 h 549"/>
                <a:gd name="T84" fmla="*/ 0 w 150"/>
                <a:gd name="T85" fmla="*/ 0 h 549"/>
                <a:gd name="T86" fmla="*/ 0 w 150"/>
                <a:gd name="T87" fmla="*/ 0 h 549"/>
                <a:gd name="T88" fmla="*/ 0 w 150"/>
                <a:gd name="T89" fmla="*/ 0 h 549"/>
                <a:gd name="T90" fmla="*/ 0 w 150"/>
                <a:gd name="T91" fmla="*/ 0 h 549"/>
                <a:gd name="T92" fmla="*/ 0 w 150"/>
                <a:gd name="T93" fmla="*/ 0 h 549"/>
                <a:gd name="T94" fmla="*/ 0 w 150"/>
                <a:gd name="T95" fmla="*/ 0 h 549"/>
                <a:gd name="T96" fmla="*/ 0 w 150"/>
                <a:gd name="T97" fmla="*/ 0 h 549"/>
                <a:gd name="T98" fmla="*/ 0 w 150"/>
                <a:gd name="T99" fmla="*/ 0 h 549"/>
                <a:gd name="T100" fmla="*/ 0 w 150"/>
                <a:gd name="T101" fmla="*/ 0 h 549"/>
                <a:gd name="T102" fmla="*/ 0 w 150"/>
                <a:gd name="T103" fmla="*/ 0 h 549"/>
                <a:gd name="T104" fmla="*/ 0 w 150"/>
                <a:gd name="T105" fmla="*/ 0 h 549"/>
                <a:gd name="T106" fmla="*/ 0 w 150"/>
                <a:gd name="T107" fmla="*/ 0 h 549"/>
                <a:gd name="T108" fmla="*/ 0 w 150"/>
                <a:gd name="T109" fmla="*/ 0 h 549"/>
                <a:gd name="T110" fmla="*/ 0 w 150"/>
                <a:gd name="T111" fmla="*/ 0 h 549"/>
                <a:gd name="T112" fmla="*/ 0 w 150"/>
                <a:gd name="T113" fmla="*/ 0 h 54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0" h="549">
                  <a:moveTo>
                    <a:pt x="56" y="549"/>
                  </a:moveTo>
                  <a:lnTo>
                    <a:pt x="56" y="534"/>
                  </a:lnTo>
                  <a:lnTo>
                    <a:pt x="56" y="492"/>
                  </a:lnTo>
                  <a:lnTo>
                    <a:pt x="56" y="435"/>
                  </a:lnTo>
                  <a:lnTo>
                    <a:pt x="56" y="369"/>
                  </a:lnTo>
                  <a:lnTo>
                    <a:pt x="56" y="302"/>
                  </a:lnTo>
                  <a:lnTo>
                    <a:pt x="56" y="244"/>
                  </a:lnTo>
                  <a:lnTo>
                    <a:pt x="56" y="203"/>
                  </a:lnTo>
                  <a:lnTo>
                    <a:pt x="56" y="188"/>
                  </a:lnTo>
                  <a:lnTo>
                    <a:pt x="47" y="188"/>
                  </a:lnTo>
                  <a:lnTo>
                    <a:pt x="27" y="188"/>
                  </a:lnTo>
                  <a:lnTo>
                    <a:pt x="8" y="188"/>
                  </a:lnTo>
                  <a:lnTo>
                    <a:pt x="0" y="188"/>
                  </a:lnTo>
                  <a:lnTo>
                    <a:pt x="0" y="180"/>
                  </a:lnTo>
                  <a:lnTo>
                    <a:pt x="0" y="161"/>
                  </a:lnTo>
                  <a:lnTo>
                    <a:pt x="0" y="143"/>
                  </a:lnTo>
                  <a:lnTo>
                    <a:pt x="0" y="134"/>
                  </a:lnTo>
                  <a:lnTo>
                    <a:pt x="8" y="134"/>
                  </a:lnTo>
                  <a:lnTo>
                    <a:pt x="27" y="134"/>
                  </a:lnTo>
                  <a:lnTo>
                    <a:pt x="47" y="134"/>
                  </a:lnTo>
                  <a:lnTo>
                    <a:pt x="56" y="134"/>
                  </a:lnTo>
                  <a:lnTo>
                    <a:pt x="56" y="113"/>
                  </a:lnTo>
                  <a:lnTo>
                    <a:pt x="56" y="67"/>
                  </a:lnTo>
                  <a:lnTo>
                    <a:pt x="56" y="20"/>
                  </a:lnTo>
                  <a:lnTo>
                    <a:pt x="56" y="0"/>
                  </a:lnTo>
                  <a:lnTo>
                    <a:pt x="61" y="0"/>
                  </a:lnTo>
                  <a:lnTo>
                    <a:pt x="75" y="0"/>
                  </a:lnTo>
                  <a:lnTo>
                    <a:pt x="88" y="0"/>
                  </a:lnTo>
                  <a:lnTo>
                    <a:pt x="93" y="0"/>
                  </a:lnTo>
                  <a:lnTo>
                    <a:pt x="93" y="20"/>
                  </a:lnTo>
                  <a:lnTo>
                    <a:pt x="93" y="67"/>
                  </a:lnTo>
                  <a:lnTo>
                    <a:pt x="93" y="113"/>
                  </a:lnTo>
                  <a:lnTo>
                    <a:pt x="93" y="134"/>
                  </a:lnTo>
                  <a:lnTo>
                    <a:pt x="103" y="134"/>
                  </a:lnTo>
                  <a:lnTo>
                    <a:pt x="122" y="134"/>
                  </a:lnTo>
                  <a:lnTo>
                    <a:pt x="141" y="134"/>
                  </a:lnTo>
                  <a:lnTo>
                    <a:pt x="150" y="134"/>
                  </a:lnTo>
                  <a:lnTo>
                    <a:pt x="150" y="143"/>
                  </a:lnTo>
                  <a:lnTo>
                    <a:pt x="150" y="161"/>
                  </a:lnTo>
                  <a:lnTo>
                    <a:pt x="150" y="180"/>
                  </a:lnTo>
                  <a:lnTo>
                    <a:pt x="150" y="188"/>
                  </a:lnTo>
                  <a:lnTo>
                    <a:pt x="141" y="188"/>
                  </a:lnTo>
                  <a:lnTo>
                    <a:pt x="122" y="188"/>
                  </a:lnTo>
                  <a:lnTo>
                    <a:pt x="103" y="188"/>
                  </a:lnTo>
                  <a:lnTo>
                    <a:pt x="93" y="188"/>
                  </a:lnTo>
                  <a:lnTo>
                    <a:pt x="93" y="203"/>
                  </a:lnTo>
                  <a:lnTo>
                    <a:pt x="93" y="244"/>
                  </a:lnTo>
                  <a:lnTo>
                    <a:pt x="93" y="302"/>
                  </a:lnTo>
                  <a:lnTo>
                    <a:pt x="93" y="369"/>
                  </a:lnTo>
                  <a:lnTo>
                    <a:pt x="93" y="435"/>
                  </a:lnTo>
                  <a:lnTo>
                    <a:pt x="93" y="492"/>
                  </a:lnTo>
                  <a:lnTo>
                    <a:pt x="93" y="534"/>
                  </a:lnTo>
                  <a:lnTo>
                    <a:pt x="93" y="549"/>
                  </a:lnTo>
                  <a:lnTo>
                    <a:pt x="88" y="549"/>
                  </a:lnTo>
                  <a:lnTo>
                    <a:pt x="75" y="549"/>
                  </a:lnTo>
                  <a:lnTo>
                    <a:pt x="61" y="549"/>
                  </a:lnTo>
                  <a:lnTo>
                    <a:pt x="56" y="5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ECA7CCFA-06E2-2F21-B270-E475007CA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8" y="777"/>
              <a:ext cx="21" cy="85"/>
            </a:xfrm>
            <a:custGeom>
              <a:avLst/>
              <a:gdLst>
                <a:gd name="T0" fmla="*/ 0 w 106"/>
                <a:gd name="T1" fmla="*/ 0 h 422"/>
                <a:gd name="T2" fmla="*/ 0 w 106"/>
                <a:gd name="T3" fmla="*/ 0 h 422"/>
                <a:gd name="T4" fmla="*/ 0 w 106"/>
                <a:gd name="T5" fmla="*/ 0 h 422"/>
                <a:gd name="T6" fmla="*/ 0 w 106"/>
                <a:gd name="T7" fmla="*/ 0 h 422"/>
                <a:gd name="T8" fmla="*/ 0 w 106"/>
                <a:gd name="T9" fmla="*/ 0 h 422"/>
                <a:gd name="T10" fmla="*/ 0 w 106"/>
                <a:gd name="T11" fmla="*/ 0 h 422"/>
                <a:gd name="T12" fmla="*/ 0 w 106"/>
                <a:gd name="T13" fmla="*/ 0 h 422"/>
                <a:gd name="T14" fmla="*/ 0 w 106"/>
                <a:gd name="T15" fmla="*/ 0 h 422"/>
                <a:gd name="T16" fmla="*/ 0 w 106"/>
                <a:gd name="T17" fmla="*/ 0 h 422"/>
                <a:gd name="T18" fmla="*/ 0 w 106"/>
                <a:gd name="T19" fmla="*/ 0 h 422"/>
                <a:gd name="T20" fmla="*/ 0 w 106"/>
                <a:gd name="T21" fmla="*/ 0 h 422"/>
                <a:gd name="T22" fmla="*/ 0 w 106"/>
                <a:gd name="T23" fmla="*/ 0 h 422"/>
                <a:gd name="T24" fmla="*/ 0 w 106"/>
                <a:gd name="T25" fmla="*/ 0 h 422"/>
                <a:gd name="T26" fmla="*/ 0 w 106"/>
                <a:gd name="T27" fmla="*/ 0 h 422"/>
                <a:gd name="T28" fmla="*/ 0 w 106"/>
                <a:gd name="T29" fmla="*/ 0 h 422"/>
                <a:gd name="T30" fmla="*/ 0 w 106"/>
                <a:gd name="T31" fmla="*/ 0 h 422"/>
                <a:gd name="T32" fmla="*/ 0 w 106"/>
                <a:gd name="T33" fmla="*/ 0 h 422"/>
                <a:gd name="T34" fmla="*/ 0 w 106"/>
                <a:gd name="T35" fmla="*/ 0 h 422"/>
                <a:gd name="T36" fmla="*/ 0 w 106"/>
                <a:gd name="T37" fmla="*/ 0 h 422"/>
                <a:gd name="T38" fmla="*/ 0 w 106"/>
                <a:gd name="T39" fmla="*/ 0 h 422"/>
                <a:gd name="T40" fmla="*/ 0 w 106"/>
                <a:gd name="T41" fmla="*/ 0 h 422"/>
                <a:gd name="T42" fmla="*/ 0 w 106"/>
                <a:gd name="T43" fmla="*/ 0 h 422"/>
                <a:gd name="T44" fmla="*/ 0 w 106"/>
                <a:gd name="T45" fmla="*/ 0 h 422"/>
                <a:gd name="T46" fmla="*/ 0 w 106"/>
                <a:gd name="T47" fmla="*/ 0 h 422"/>
                <a:gd name="T48" fmla="*/ 0 w 106"/>
                <a:gd name="T49" fmla="*/ 0 h 422"/>
                <a:gd name="T50" fmla="*/ 0 w 106"/>
                <a:gd name="T51" fmla="*/ 0 h 422"/>
                <a:gd name="T52" fmla="*/ 0 w 106"/>
                <a:gd name="T53" fmla="*/ 0 h 422"/>
                <a:gd name="T54" fmla="*/ 0 w 106"/>
                <a:gd name="T55" fmla="*/ 0 h 422"/>
                <a:gd name="T56" fmla="*/ 0 w 106"/>
                <a:gd name="T57" fmla="*/ 0 h 422"/>
                <a:gd name="T58" fmla="*/ 0 w 106"/>
                <a:gd name="T59" fmla="*/ 0 h 422"/>
                <a:gd name="T60" fmla="*/ 0 w 106"/>
                <a:gd name="T61" fmla="*/ 0 h 422"/>
                <a:gd name="T62" fmla="*/ 0 w 106"/>
                <a:gd name="T63" fmla="*/ 0 h 422"/>
                <a:gd name="T64" fmla="*/ 0 w 106"/>
                <a:gd name="T65" fmla="*/ 0 h 422"/>
                <a:gd name="T66" fmla="*/ 0 w 106"/>
                <a:gd name="T67" fmla="*/ 0 h 422"/>
                <a:gd name="T68" fmla="*/ 0 w 106"/>
                <a:gd name="T69" fmla="*/ 0 h 422"/>
                <a:gd name="T70" fmla="*/ 0 w 106"/>
                <a:gd name="T71" fmla="*/ 0 h 422"/>
                <a:gd name="T72" fmla="*/ 0 w 106"/>
                <a:gd name="T73" fmla="*/ 0 h 422"/>
                <a:gd name="T74" fmla="*/ 0 w 106"/>
                <a:gd name="T75" fmla="*/ 0 h 422"/>
                <a:gd name="T76" fmla="*/ 0 w 106"/>
                <a:gd name="T77" fmla="*/ 0 h 422"/>
                <a:gd name="T78" fmla="*/ 0 w 106"/>
                <a:gd name="T79" fmla="*/ 0 h 422"/>
                <a:gd name="T80" fmla="*/ 0 w 106"/>
                <a:gd name="T81" fmla="*/ 0 h 422"/>
                <a:gd name="T82" fmla="*/ 0 w 106"/>
                <a:gd name="T83" fmla="*/ 0 h 422"/>
                <a:gd name="T84" fmla="*/ 0 w 106"/>
                <a:gd name="T85" fmla="*/ 0 h 422"/>
                <a:gd name="T86" fmla="*/ 0 w 106"/>
                <a:gd name="T87" fmla="*/ 0 h 422"/>
                <a:gd name="T88" fmla="*/ 0 w 106"/>
                <a:gd name="T89" fmla="*/ 0 h 422"/>
                <a:gd name="T90" fmla="*/ 0 w 106"/>
                <a:gd name="T91" fmla="*/ 0 h 422"/>
                <a:gd name="T92" fmla="*/ 0 w 106"/>
                <a:gd name="T93" fmla="*/ 0 h 422"/>
                <a:gd name="T94" fmla="*/ 0 w 106"/>
                <a:gd name="T95" fmla="*/ 0 h 422"/>
                <a:gd name="T96" fmla="*/ 0 w 106"/>
                <a:gd name="T97" fmla="*/ 0 h 422"/>
                <a:gd name="T98" fmla="*/ 0 w 106"/>
                <a:gd name="T99" fmla="*/ 0 h 422"/>
                <a:gd name="T100" fmla="*/ 0 w 106"/>
                <a:gd name="T101" fmla="*/ 0 h 422"/>
                <a:gd name="T102" fmla="*/ 0 w 106"/>
                <a:gd name="T103" fmla="*/ 0 h 422"/>
                <a:gd name="T104" fmla="*/ 0 w 106"/>
                <a:gd name="T105" fmla="*/ 0 h 422"/>
                <a:gd name="T106" fmla="*/ 0 w 106"/>
                <a:gd name="T107" fmla="*/ 0 h 422"/>
                <a:gd name="T108" fmla="*/ 0 w 106"/>
                <a:gd name="T109" fmla="*/ 0 h 4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06" h="422">
                  <a:moveTo>
                    <a:pt x="38" y="422"/>
                  </a:moveTo>
                  <a:lnTo>
                    <a:pt x="32" y="422"/>
                  </a:lnTo>
                  <a:lnTo>
                    <a:pt x="19" y="422"/>
                  </a:lnTo>
                  <a:lnTo>
                    <a:pt x="6" y="422"/>
                  </a:lnTo>
                  <a:lnTo>
                    <a:pt x="0" y="422"/>
                  </a:lnTo>
                  <a:lnTo>
                    <a:pt x="0" y="404"/>
                  </a:lnTo>
                  <a:lnTo>
                    <a:pt x="0" y="357"/>
                  </a:lnTo>
                  <a:lnTo>
                    <a:pt x="0" y="290"/>
                  </a:lnTo>
                  <a:lnTo>
                    <a:pt x="0" y="214"/>
                  </a:lnTo>
                  <a:lnTo>
                    <a:pt x="0" y="138"/>
                  </a:lnTo>
                  <a:lnTo>
                    <a:pt x="0" y="72"/>
                  </a:lnTo>
                  <a:lnTo>
                    <a:pt x="0" y="25"/>
                  </a:lnTo>
                  <a:lnTo>
                    <a:pt x="0" y="7"/>
                  </a:lnTo>
                  <a:lnTo>
                    <a:pt x="6" y="7"/>
                  </a:lnTo>
                  <a:lnTo>
                    <a:pt x="18" y="7"/>
                  </a:lnTo>
                  <a:lnTo>
                    <a:pt x="31" y="7"/>
                  </a:lnTo>
                  <a:lnTo>
                    <a:pt x="36" y="7"/>
                  </a:lnTo>
                  <a:lnTo>
                    <a:pt x="36" y="15"/>
                  </a:lnTo>
                  <a:lnTo>
                    <a:pt x="36" y="31"/>
                  </a:lnTo>
                  <a:lnTo>
                    <a:pt x="36" y="48"/>
                  </a:lnTo>
                  <a:lnTo>
                    <a:pt x="36" y="55"/>
                  </a:lnTo>
                  <a:lnTo>
                    <a:pt x="43" y="42"/>
                  </a:lnTo>
                  <a:lnTo>
                    <a:pt x="51" y="31"/>
                  </a:lnTo>
                  <a:lnTo>
                    <a:pt x="58" y="22"/>
                  </a:lnTo>
                  <a:lnTo>
                    <a:pt x="66" y="15"/>
                  </a:lnTo>
                  <a:lnTo>
                    <a:pt x="75" y="9"/>
                  </a:lnTo>
                  <a:lnTo>
                    <a:pt x="84" y="5"/>
                  </a:lnTo>
                  <a:lnTo>
                    <a:pt x="94" y="2"/>
                  </a:lnTo>
                  <a:lnTo>
                    <a:pt x="104" y="0"/>
                  </a:lnTo>
                  <a:lnTo>
                    <a:pt x="106" y="10"/>
                  </a:lnTo>
                  <a:lnTo>
                    <a:pt x="106" y="30"/>
                  </a:lnTo>
                  <a:lnTo>
                    <a:pt x="106" y="50"/>
                  </a:lnTo>
                  <a:lnTo>
                    <a:pt x="106" y="59"/>
                  </a:lnTo>
                  <a:lnTo>
                    <a:pt x="96" y="60"/>
                  </a:lnTo>
                  <a:lnTo>
                    <a:pt x="89" y="62"/>
                  </a:lnTo>
                  <a:lnTo>
                    <a:pt x="81" y="66"/>
                  </a:lnTo>
                  <a:lnTo>
                    <a:pt x="75" y="68"/>
                  </a:lnTo>
                  <a:lnTo>
                    <a:pt x="69" y="73"/>
                  </a:lnTo>
                  <a:lnTo>
                    <a:pt x="63" y="78"/>
                  </a:lnTo>
                  <a:lnTo>
                    <a:pt x="58" y="82"/>
                  </a:lnTo>
                  <a:lnTo>
                    <a:pt x="55" y="88"/>
                  </a:lnTo>
                  <a:lnTo>
                    <a:pt x="50" y="95"/>
                  </a:lnTo>
                  <a:lnTo>
                    <a:pt x="47" y="104"/>
                  </a:lnTo>
                  <a:lnTo>
                    <a:pt x="45" y="112"/>
                  </a:lnTo>
                  <a:lnTo>
                    <a:pt x="43" y="122"/>
                  </a:lnTo>
                  <a:lnTo>
                    <a:pt x="39" y="145"/>
                  </a:lnTo>
                  <a:lnTo>
                    <a:pt x="38" y="171"/>
                  </a:lnTo>
                  <a:lnTo>
                    <a:pt x="38" y="182"/>
                  </a:lnTo>
                  <a:lnTo>
                    <a:pt x="38" y="211"/>
                  </a:lnTo>
                  <a:lnTo>
                    <a:pt x="38" y="251"/>
                  </a:lnTo>
                  <a:lnTo>
                    <a:pt x="38" y="296"/>
                  </a:lnTo>
                  <a:lnTo>
                    <a:pt x="38" y="343"/>
                  </a:lnTo>
                  <a:lnTo>
                    <a:pt x="38" y="383"/>
                  </a:lnTo>
                  <a:lnTo>
                    <a:pt x="38" y="411"/>
                  </a:lnTo>
                  <a:lnTo>
                    <a:pt x="38" y="4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30A24BF9-08E5-0E47-1C72-ECAB41683B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63" y="777"/>
              <a:ext cx="60" cy="87"/>
            </a:xfrm>
            <a:custGeom>
              <a:avLst/>
              <a:gdLst>
                <a:gd name="T0" fmla="*/ 0 w 303"/>
                <a:gd name="T1" fmla="*/ 0 h 435"/>
                <a:gd name="T2" fmla="*/ 0 w 303"/>
                <a:gd name="T3" fmla="*/ 0 h 435"/>
                <a:gd name="T4" fmla="*/ 0 w 303"/>
                <a:gd name="T5" fmla="*/ 0 h 435"/>
                <a:gd name="T6" fmla="*/ 0 w 303"/>
                <a:gd name="T7" fmla="*/ 0 h 435"/>
                <a:gd name="T8" fmla="*/ 0 w 303"/>
                <a:gd name="T9" fmla="*/ 0 h 435"/>
                <a:gd name="T10" fmla="*/ 0 w 303"/>
                <a:gd name="T11" fmla="*/ 0 h 435"/>
                <a:gd name="T12" fmla="*/ 0 w 303"/>
                <a:gd name="T13" fmla="*/ 0 h 435"/>
                <a:gd name="T14" fmla="*/ 0 w 303"/>
                <a:gd name="T15" fmla="*/ 0 h 435"/>
                <a:gd name="T16" fmla="*/ 0 w 303"/>
                <a:gd name="T17" fmla="*/ 0 h 435"/>
                <a:gd name="T18" fmla="*/ 0 w 303"/>
                <a:gd name="T19" fmla="*/ 0 h 435"/>
                <a:gd name="T20" fmla="*/ 0 w 303"/>
                <a:gd name="T21" fmla="*/ 0 h 435"/>
                <a:gd name="T22" fmla="*/ 0 w 303"/>
                <a:gd name="T23" fmla="*/ 0 h 435"/>
                <a:gd name="T24" fmla="*/ 0 w 303"/>
                <a:gd name="T25" fmla="*/ 0 h 435"/>
                <a:gd name="T26" fmla="*/ 0 w 303"/>
                <a:gd name="T27" fmla="*/ 0 h 435"/>
                <a:gd name="T28" fmla="*/ 0 w 303"/>
                <a:gd name="T29" fmla="*/ 0 h 435"/>
                <a:gd name="T30" fmla="*/ 0 w 303"/>
                <a:gd name="T31" fmla="*/ 0 h 435"/>
                <a:gd name="T32" fmla="*/ 0 w 303"/>
                <a:gd name="T33" fmla="*/ 0 h 435"/>
                <a:gd name="T34" fmla="*/ 0 w 303"/>
                <a:gd name="T35" fmla="*/ 0 h 435"/>
                <a:gd name="T36" fmla="*/ 0 w 303"/>
                <a:gd name="T37" fmla="*/ 0 h 435"/>
                <a:gd name="T38" fmla="*/ 0 w 303"/>
                <a:gd name="T39" fmla="*/ 0 h 435"/>
                <a:gd name="T40" fmla="*/ 0 w 303"/>
                <a:gd name="T41" fmla="*/ 0 h 435"/>
                <a:gd name="T42" fmla="*/ 0 w 303"/>
                <a:gd name="T43" fmla="*/ 0 h 435"/>
                <a:gd name="T44" fmla="*/ 0 w 303"/>
                <a:gd name="T45" fmla="*/ 0 h 435"/>
                <a:gd name="T46" fmla="*/ 0 w 303"/>
                <a:gd name="T47" fmla="*/ 0 h 435"/>
                <a:gd name="T48" fmla="*/ 0 w 303"/>
                <a:gd name="T49" fmla="*/ 0 h 435"/>
                <a:gd name="T50" fmla="*/ 0 w 303"/>
                <a:gd name="T51" fmla="*/ 0 h 435"/>
                <a:gd name="T52" fmla="*/ 0 w 303"/>
                <a:gd name="T53" fmla="*/ 0 h 435"/>
                <a:gd name="T54" fmla="*/ 0 w 303"/>
                <a:gd name="T55" fmla="*/ 0 h 435"/>
                <a:gd name="T56" fmla="*/ 0 w 303"/>
                <a:gd name="T57" fmla="*/ 0 h 435"/>
                <a:gd name="T58" fmla="*/ 0 w 303"/>
                <a:gd name="T59" fmla="*/ 0 h 435"/>
                <a:gd name="T60" fmla="*/ 0 w 303"/>
                <a:gd name="T61" fmla="*/ 0 h 435"/>
                <a:gd name="T62" fmla="*/ 0 w 303"/>
                <a:gd name="T63" fmla="*/ 0 h 435"/>
                <a:gd name="T64" fmla="*/ 0 w 303"/>
                <a:gd name="T65" fmla="*/ 0 h 435"/>
                <a:gd name="T66" fmla="*/ 0 w 303"/>
                <a:gd name="T67" fmla="*/ 0 h 435"/>
                <a:gd name="T68" fmla="*/ 0 w 303"/>
                <a:gd name="T69" fmla="*/ 0 h 435"/>
                <a:gd name="T70" fmla="*/ 0 w 303"/>
                <a:gd name="T71" fmla="*/ 0 h 435"/>
                <a:gd name="T72" fmla="*/ 0 w 303"/>
                <a:gd name="T73" fmla="*/ 0 h 435"/>
                <a:gd name="T74" fmla="*/ 0 w 303"/>
                <a:gd name="T75" fmla="*/ 0 h 435"/>
                <a:gd name="T76" fmla="*/ 0 w 303"/>
                <a:gd name="T77" fmla="*/ 0 h 435"/>
                <a:gd name="T78" fmla="*/ 0 w 303"/>
                <a:gd name="T79" fmla="*/ 0 h 435"/>
                <a:gd name="T80" fmla="*/ 0 w 303"/>
                <a:gd name="T81" fmla="*/ 0 h 435"/>
                <a:gd name="T82" fmla="*/ 0 w 303"/>
                <a:gd name="T83" fmla="*/ 0 h 435"/>
                <a:gd name="T84" fmla="*/ 0 w 303"/>
                <a:gd name="T85" fmla="*/ 0 h 435"/>
                <a:gd name="T86" fmla="*/ 0 w 303"/>
                <a:gd name="T87" fmla="*/ 0 h 435"/>
                <a:gd name="T88" fmla="*/ 0 w 303"/>
                <a:gd name="T89" fmla="*/ 0 h 435"/>
                <a:gd name="T90" fmla="*/ 0 w 303"/>
                <a:gd name="T91" fmla="*/ 0 h 435"/>
                <a:gd name="T92" fmla="*/ 0 w 303"/>
                <a:gd name="T93" fmla="*/ 0 h 435"/>
                <a:gd name="T94" fmla="*/ 0 w 303"/>
                <a:gd name="T95" fmla="*/ 0 h 435"/>
                <a:gd name="T96" fmla="*/ 0 w 303"/>
                <a:gd name="T97" fmla="*/ 0 h 435"/>
                <a:gd name="T98" fmla="*/ 0 w 303"/>
                <a:gd name="T99" fmla="*/ 0 h 43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3" h="435">
                  <a:moveTo>
                    <a:pt x="265" y="214"/>
                  </a:moveTo>
                  <a:lnTo>
                    <a:pt x="265" y="197"/>
                  </a:lnTo>
                  <a:lnTo>
                    <a:pt x="264" y="182"/>
                  </a:lnTo>
                  <a:lnTo>
                    <a:pt x="260" y="166"/>
                  </a:lnTo>
                  <a:lnTo>
                    <a:pt x="257" y="152"/>
                  </a:lnTo>
                  <a:lnTo>
                    <a:pt x="252" y="138"/>
                  </a:lnTo>
                  <a:lnTo>
                    <a:pt x="246" y="124"/>
                  </a:lnTo>
                  <a:lnTo>
                    <a:pt x="240" y="110"/>
                  </a:lnTo>
                  <a:lnTo>
                    <a:pt x="232" y="99"/>
                  </a:lnTo>
                  <a:lnTo>
                    <a:pt x="224" y="87"/>
                  </a:lnTo>
                  <a:lnTo>
                    <a:pt x="214" y="77"/>
                  </a:lnTo>
                  <a:lnTo>
                    <a:pt x="206" y="69"/>
                  </a:lnTo>
                  <a:lnTo>
                    <a:pt x="196" y="62"/>
                  </a:lnTo>
                  <a:lnTo>
                    <a:pt x="186" y="56"/>
                  </a:lnTo>
                  <a:lnTo>
                    <a:pt x="176" y="52"/>
                  </a:lnTo>
                  <a:lnTo>
                    <a:pt x="165" y="50"/>
                  </a:lnTo>
                  <a:lnTo>
                    <a:pt x="155" y="49"/>
                  </a:lnTo>
                  <a:lnTo>
                    <a:pt x="143" y="50"/>
                  </a:lnTo>
                  <a:lnTo>
                    <a:pt x="131" y="52"/>
                  </a:lnTo>
                  <a:lnTo>
                    <a:pt x="120" y="56"/>
                  </a:lnTo>
                  <a:lnTo>
                    <a:pt x="111" y="62"/>
                  </a:lnTo>
                  <a:lnTo>
                    <a:pt x="100" y="69"/>
                  </a:lnTo>
                  <a:lnTo>
                    <a:pt x="91" y="77"/>
                  </a:lnTo>
                  <a:lnTo>
                    <a:pt x="81" y="87"/>
                  </a:lnTo>
                  <a:lnTo>
                    <a:pt x="73" y="99"/>
                  </a:lnTo>
                  <a:lnTo>
                    <a:pt x="66" y="112"/>
                  </a:lnTo>
                  <a:lnTo>
                    <a:pt x="59" y="125"/>
                  </a:lnTo>
                  <a:lnTo>
                    <a:pt x="53" y="139"/>
                  </a:lnTo>
                  <a:lnTo>
                    <a:pt x="48" y="153"/>
                  </a:lnTo>
                  <a:lnTo>
                    <a:pt x="44" y="169"/>
                  </a:lnTo>
                  <a:lnTo>
                    <a:pt x="42" y="185"/>
                  </a:lnTo>
                  <a:lnTo>
                    <a:pt x="40" y="203"/>
                  </a:lnTo>
                  <a:lnTo>
                    <a:pt x="40" y="221"/>
                  </a:lnTo>
                  <a:lnTo>
                    <a:pt x="40" y="238"/>
                  </a:lnTo>
                  <a:lnTo>
                    <a:pt x="42" y="254"/>
                  </a:lnTo>
                  <a:lnTo>
                    <a:pt x="44" y="270"/>
                  </a:lnTo>
                  <a:lnTo>
                    <a:pt x="48" y="284"/>
                  </a:lnTo>
                  <a:lnTo>
                    <a:pt x="53" y="299"/>
                  </a:lnTo>
                  <a:lnTo>
                    <a:pt x="59" y="312"/>
                  </a:lnTo>
                  <a:lnTo>
                    <a:pt x="66" y="326"/>
                  </a:lnTo>
                  <a:lnTo>
                    <a:pt x="73" y="337"/>
                  </a:lnTo>
                  <a:lnTo>
                    <a:pt x="81" y="349"/>
                  </a:lnTo>
                  <a:lnTo>
                    <a:pt x="91" y="359"/>
                  </a:lnTo>
                  <a:lnTo>
                    <a:pt x="100" y="367"/>
                  </a:lnTo>
                  <a:lnTo>
                    <a:pt x="110" y="373"/>
                  </a:lnTo>
                  <a:lnTo>
                    <a:pt x="120" y="379"/>
                  </a:lnTo>
                  <a:lnTo>
                    <a:pt x="131" y="383"/>
                  </a:lnTo>
                  <a:lnTo>
                    <a:pt x="142" y="385"/>
                  </a:lnTo>
                  <a:lnTo>
                    <a:pt x="153" y="385"/>
                  </a:lnTo>
                  <a:lnTo>
                    <a:pt x="164" y="385"/>
                  </a:lnTo>
                  <a:lnTo>
                    <a:pt x="175" y="383"/>
                  </a:lnTo>
                  <a:lnTo>
                    <a:pt x="186" y="378"/>
                  </a:lnTo>
                  <a:lnTo>
                    <a:pt x="195" y="373"/>
                  </a:lnTo>
                  <a:lnTo>
                    <a:pt x="206" y="366"/>
                  </a:lnTo>
                  <a:lnTo>
                    <a:pt x="214" y="358"/>
                  </a:lnTo>
                  <a:lnTo>
                    <a:pt x="224" y="347"/>
                  </a:lnTo>
                  <a:lnTo>
                    <a:pt x="232" y="335"/>
                  </a:lnTo>
                  <a:lnTo>
                    <a:pt x="240" y="322"/>
                  </a:lnTo>
                  <a:lnTo>
                    <a:pt x="247" y="309"/>
                  </a:lnTo>
                  <a:lnTo>
                    <a:pt x="252" y="295"/>
                  </a:lnTo>
                  <a:lnTo>
                    <a:pt x="257" y="279"/>
                  </a:lnTo>
                  <a:lnTo>
                    <a:pt x="260" y="264"/>
                  </a:lnTo>
                  <a:lnTo>
                    <a:pt x="264" y="248"/>
                  </a:lnTo>
                  <a:lnTo>
                    <a:pt x="265" y="232"/>
                  </a:lnTo>
                  <a:lnTo>
                    <a:pt x="265" y="214"/>
                  </a:lnTo>
                  <a:close/>
                  <a:moveTo>
                    <a:pt x="265" y="358"/>
                  </a:moveTo>
                  <a:lnTo>
                    <a:pt x="261" y="367"/>
                  </a:lnTo>
                  <a:lnTo>
                    <a:pt x="256" y="375"/>
                  </a:lnTo>
                  <a:lnTo>
                    <a:pt x="251" y="383"/>
                  </a:lnTo>
                  <a:lnTo>
                    <a:pt x="245" y="390"/>
                  </a:lnTo>
                  <a:lnTo>
                    <a:pt x="239" y="397"/>
                  </a:lnTo>
                  <a:lnTo>
                    <a:pt x="232" y="403"/>
                  </a:lnTo>
                  <a:lnTo>
                    <a:pt x="225" y="409"/>
                  </a:lnTo>
                  <a:lnTo>
                    <a:pt x="218" y="415"/>
                  </a:lnTo>
                  <a:lnTo>
                    <a:pt x="210" y="419"/>
                  </a:lnTo>
                  <a:lnTo>
                    <a:pt x="202" y="423"/>
                  </a:lnTo>
                  <a:lnTo>
                    <a:pt x="194" y="427"/>
                  </a:lnTo>
                  <a:lnTo>
                    <a:pt x="187" y="429"/>
                  </a:lnTo>
                  <a:lnTo>
                    <a:pt x="178" y="431"/>
                  </a:lnTo>
                  <a:lnTo>
                    <a:pt x="170" y="434"/>
                  </a:lnTo>
                  <a:lnTo>
                    <a:pt x="161" y="435"/>
                  </a:lnTo>
                  <a:lnTo>
                    <a:pt x="152" y="435"/>
                  </a:lnTo>
                  <a:lnTo>
                    <a:pt x="137" y="434"/>
                  </a:lnTo>
                  <a:lnTo>
                    <a:pt x="121" y="431"/>
                  </a:lnTo>
                  <a:lnTo>
                    <a:pt x="106" y="425"/>
                  </a:lnTo>
                  <a:lnTo>
                    <a:pt x="93" y="419"/>
                  </a:lnTo>
                  <a:lnTo>
                    <a:pt x="80" y="410"/>
                  </a:lnTo>
                  <a:lnTo>
                    <a:pt x="67" y="399"/>
                  </a:lnTo>
                  <a:lnTo>
                    <a:pt x="55" y="387"/>
                  </a:lnTo>
                  <a:lnTo>
                    <a:pt x="44" y="372"/>
                  </a:lnTo>
                  <a:lnTo>
                    <a:pt x="34" y="356"/>
                  </a:lnTo>
                  <a:lnTo>
                    <a:pt x="25" y="340"/>
                  </a:lnTo>
                  <a:lnTo>
                    <a:pt x="17" y="321"/>
                  </a:lnTo>
                  <a:lnTo>
                    <a:pt x="11" y="303"/>
                  </a:lnTo>
                  <a:lnTo>
                    <a:pt x="6" y="283"/>
                  </a:lnTo>
                  <a:lnTo>
                    <a:pt x="3" y="263"/>
                  </a:lnTo>
                  <a:lnTo>
                    <a:pt x="2" y="241"/>
                  </a:lnTo>
                  <a:lnTo>
                    <a:pt x="0" y="219"/>
                  </a:lnTo>
                  <a:lnTo>
                    <a:pt x="2" y="196"/>
                  </a:lnTo>
                  <a:lnTo>
                    <a:pt x="3" y="173"/>
                  </a:lnTo>
                  <a:lnTo>
                    <a:pt x="6" y="153"/>
                  </a:lnTo>
                  <a:lnTo>
                    <a:pt x="11" y="133"/>
                  </a:lnTo>
                  <a:lnTo>
                    <a:pt x="18" y="114"/>
                  </a:lnTo>
                  <a:lnTo>
                    <a:pt x="25" y="96"/>
                  </a:lnTo>
                  <a:lnTo>
                    <a:pt x="35" y="78"/>
                  </a:lnTo>
                  <a:lnTo>
                    <a:pt x="44" y="63"/>
                  </a:lnTo>
                  <a:lnTo>
                    <a:pt x="56" y="48"/>
                  </a:lnTo>
                  <a:lnTo>
                    <a:pt x="68" y="36"/>
                  </a:lnTo>
                  <a:lnTo>
                    <a:pt x="81" y="25"/>
                  </a:lnTo>
                  <a:lnTo>
                    <a:pt x="94" y="15"/>
                  </a:lnTo>
                  <a:lnTo>
                    <a:pt x="108" y="8"/>
                  </a:lnTo>
                  <a:lnTo>
                    <a:pt x="124" y="4"/>
                  </a:lnTo>
                  <a:lnTo>
                    <a:pt x="139" y="1"/>
                  </a:lnTo>
                  <a:lnTo>
                    <a:pt x="156" y="0"/>
                  </a:lnTo>
                  <a:lnTo>
                    <a:pt x="164" y="0"/>
                  </a:lnTo>
                  <a:lnTo>
                    <a:pt x="172" y="1"/>
                  </a:lnTo>
                  <a:lnTo>
                    <a:pt x="181" y="2"/>
                  </a:lnTo>
                  <a:lnTo>
                    <a:pt x="188" y="5"/>
                  </a:lnTo>
                  <a:lnTo>
                    <a:pt x="196" y="7"/>
                  </a:lnTo>
                  <a:lnTo>
                    <a:pt x="203" y="11"/>
                  </a:lnTo>
                  <a:lnTo>
                    <a:pt x="210" y="15"/>
                  </a:lnTo>
                  <a:lnTo>
                    <a:pt x="219" y="19"/>
                  </a:lnTo>
                  <a:lnTo>
                    <a:pt x="232" y="30"/>
                  </a:lnTo>
                  <a:lnTo>
                    <a:pt x="245" y="43"/>
                  </a:lnTo>
                  <a:lnTo>
                    <a:pt x="256" y="58"/>
                  </a:lnTo>
                  <a:lnTo>
                    <a:pt x="265" y="75"/>
                  </a:lnTo>
                  <a:lnTo>
                    <a:pt x="265" y="65"/>
                  </a:lnTo>
                  <a:lnTo>
                    <a:pt x="265" y="43"/>
                  </a:lnTo>
                  <a:lnTo>
                    <a:pt x="265" y="20"/>
                  </a:lnTo>
                  <a:lnTo>
                    <a:pt x="265" y="9"/>
                  </a:lnTo>
                  <a:lnTo>
                    <a:pt x="271" y="9"/>
                  </a:lnTo>
                  <a:lnTo>
                    <a:pt x="284" y="9"/>
                  </a:lnTo>
                  <a:lnTo>
                    <a:pt x="297" y="9"/>
                  </a:lnTo>
                  <a:lnTo>
                    <a:pt x="303" y="9"/>
                  </a:lnTo>
                  <a:lnTo>
                    <a:pt x="303" y="27"/>
                  </a:lnTo>
                  <a:lnTo>
                    <a:pt x="303" y="74"/>
                  </a:lnTo>
                  <a:lnTo>
                    <a:pt x="303" y="140"/>
                  </a:lnTo>
                  <a:lnTo>
                    <a:pt x="303" y="216"/>
                  </a:lnTo>
                  <a:lnTo>
                    <a:pt x="303" y="292"/>
                  </a:lnTo>
                  <a:lnTo>
                    <a:pt x="303" y="359"/>
                  </a:lnTo>
                  <a:lnTo>
                    <a:pt x="303" y="406"/>
                  </a:lnTo>
                  <a:lnTo>
                    <a:pt x="303" y="424"/>
                  </a:lnTo>
                  <a:lnTo>
                    <a:pt x="297" y="424"/>
                  </a:lnTo>
                  <a:lnTo>
                    <a:pt x="284" y="424"/>
                  </a:lnTo>
                  <a:lnTo>
                    <a:pt x="271" y="424"/>
                  </a:lnTo>
                  <a:lnTo>
                    <a:pt x="265" y="424"/>
                  </a:lnTo>
                  <a:lnTo>
                    <a:pt x="265" y="413"/>
                  </a:lnTo>
                  <a:lnTo>
                    <a:pt x="265" y="391"/>
                  </a:lnTo>
                  <a:lnTo>
                    <a:pt x="265" y="368"/>
                  </a:lnTo>
                  <a:lnTo>
                    <a:pt x="265" y="3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ECDC7AFE-6A56-79BF-04B2-991C35B13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" y="752"/>
              <a:ext cx="50" cy="110"/>
            </a:xfrm>
            <a:custGeom>
              <a:avLst/>
              <a:gdLst>
                <a:gd name="T0" fmla="*/ 0 w 248"/>
                <a:gd name="T1" fmla="*/ 0 h 549"/>
                <a:gd name="T2" fmla="*/ 0 w 248"/>
                <a:gd name="T3" fmla="*/ 0 h 549"/>
                <a:gd name="T4" fmla="*/ 0 w 248"/>
                <a:gd name="T5" fmla="*/ 0 h 549"/>
                <a:gd name="T6" fmla="*/ 0 w 248"/>
                <a:gd name="T7" fmla="*/ 0 h 549"/>
                <a:gd name="T8" fmla="*/ 0 w 248"/>
                <a:gd name="T9" fmla="*/ 0 h 549"/>
                <a:gd name="T10" fmla="*/ 0 w 248"/>
                <a:gd name="T11" fmla="*/ 0 h 549"/>
                <a:gd name="T12" fmla="*/ 0 w 248"/>
                <a:gd name="T13" fmla="*/ 0 h 549"/>
                <a:gd name="T14" fmla="*/ 0 w 248"/>
                <a:gd name="T15" fmla="*/ 0 h 549"/>
                <a:gd name="T16" fmla="*/ 0 w 248"/>
                <a:gd name="T17" fmla="*/ 0 h 549"/>
                <a:gd name="T18" fmla="*/ 0 w 248"/>
                <a:gd name="T19" fmla="*/ 0 h 549"/>
                <a:gd name="T20" fmla="*/ 0 w 248"/>
                <a:gd name="T21" fmla="*/ 0 h 549"/>
                <a:gd name="T22" fmla="*/ 0 w 248"/>
                <a:gd name="T23" fmla="*/ 0 h 549"/>
                <a:gd name="T24" fmla="*/ 0 w 248"/>
                <a:gd name="T25" fmla="*/ 0 h 549"/>
                <a:gd name="T26" fmla="*/ 0 w 248"/>
                <a:gd name="T27" fmla="*/ 0 h 549"/>
                <a:gd name="T28" fmla="*/ 0 w 248"/>
                <a:gd name="T29" fmla="*/ 0 h 549"/>
                <a:gd name="T30" fmla="*/ 0 w 248"/>
                <a:gd name="T31" fmla="*/ 0 h 549"/>
                <a:gd name="T32" fmla="*/ 0 w 248"/>
                <a:gd name="T33" fmla="*/ 0 h 549"/>
                <a:gd name="T34" fmla="*/ 0 w 248"/>
                <a:gd name="T35" fmla="*/ 0 h 549"/>
                <a:gd name="T36" fmla="*/ 0 w 248"/>
                <a:gd name="T37" fmla="*/ 0 h 549"/>
                <a:gd name="T38" fmla="*/ 0 w 248"/>
                <a:gd name="T39" fmla="*/ 0 h 549"/>
                <a:gd name="T40" fmla="*/ 0 w 248"/>
                <a:gd name="T41" fmla="*/ 0 h 549"/>
                <a:gd name="T42" fmla="*/ 0 w 248"/>
                <a:gd name="T43" fmla="*/ 0 h 549"/>
                <a:gd name="T44" fmla="*/ 0 w 248"/>
                <a:gd name="T45" fmla="*/ 0 h 549"/>
                <a:gd name="T46" fmla="*/ 0 w 248"/>
                <a:gd name="T47" fmla="*/ 0 h 549"/>
                <a:gd name="T48" fmla="*/ 0 w 248"/>
                <a:gd name="T49" fmla="*/ 0 h 549"/>
                <a:gd name="T50" fmla="*/ 0 w 248"/>
                <a:gd name="T51" fmla="*/ 0 h 549"/>
                <a:gd name="T52" fmla="*/ 0 w 248"/>
                <a:gd name="T53" fmla="*/ 0 h 549"/>
                <a:gd name="T54" fmla="*/ 0 w 248"/>
                <a:gd name="T55" fmla="*/ 0 h 549"/>
                <a:gd name="T56" fmla="*/ 0 w 248"/>
                <a:gd name="T57" fmla="*/ 0 h 549"/>
                <a:gd name="T58" fmla="*/ 0 w 248"/>
                <a:gd name="T59" fmla="*/ 0 h 549"/>
                <a:gd name="T60" fmla="*/ 0 w 248"/>
                <a:gd name="T61" fmla="*/ 0 h 549"/>
                <a:gd name="T62" fmla="*/ 0 w 248"/>
                <a:gd name="T63" fmla="*/ 0 h 549"/>
                <a:gd name="T64" fmla="*/ 0 w 248"/>
                <a:gd name="T65" fmla="*/ 0 h 549"/>
                <a:gd name="T66" fmla="*/ 0 w 248"/>
                <a:gd name="T67" fmla="*/ 0 h 549"/>
                <a:gd name="T68" fmla="*/ 0 w 248"/>
                <a:gd name="T69" fmla="*/ 0 h 549"/>
                <a:gd name="T70" fmla="*/ 0 w 248"/>
                <a:gd name="T71" fmla="*/ 0 h 549"/>
                <a:gd name="T72" fmla="*/ 0 w 248"/>
                <a:gd name="T73" fmla="*/ 0 h 549"/>
                <a:gd name="T74" fmla="*/ 0 w 248"/>
                <a:gd name="T75" fmla="*/ 0 h 549"/>
                <a:gd name="T76" fmla="*/ 0 w 248"/>
                <a:gd name="T77" fmla="*/ 0 h 549"/>
                <a:gd name="T78" fmla="*/ 0 w 248"/>
                <a:gd name="T79" fmla="*/ 0 h 549"/>
                <a:gd name="T80" fmla="*/ 0 w 248"/>
                <a:gd name="T81" fmla="*/ 0 h 549"/>
                <a:gd name="T82" fmla="*/ 0 w 248"/>
                <a:gd name="T83" fmla="*/ 0 h 549"/>
                <a:gd name="T84" fmla="*/ 0 w 248"/>
                <a:gd name="T85" fmla="*/ 0 h 549"/>
                <a:gd name="T86" fmla="*/ 0 w 248"/>
                <a:gd name="T87" fmla="*/ 0 h 549"/>
                <a:gd name="T88" fmla="*/ 0 w 248"/>
                <a:gd name="T89" fmla="*/ 0 h 549"/>
                <a:gd name="T90" fmla="*/ 0 w 248"/>
                <a:gd name="T91" fmla="*/ 0 h 549"/>
                <a:gd name="T92" fmla="*/ 0 w 248"/>
                <a:gd name="T93" fmla="*/ 0 h 549"/>
                <a:gd name="T94" fmla="*/ 0 w 248"/>
                <a:gd name="T95" fmla="*/ 0 h 549"/>
                <a:gd name="T96" fmla="*/ 0 w 248"/>
                <a:gd name="T97" fmla="*/ 0 h 549"/>
                <a:gd name="T98" fmla="*/ 0 w 248"/>
                <a:gd name="T99" fmla="*/ 0 h 549"/>
                <a:gd name="T100" fmla="*/ 0 w 248"/>
                <a:gd name="T101" fmla="*/ 0 h 549"/>
                <a:gd name="T102" fmla="*/ 0 w 248"/>
                <a:gd name="T103" fmla="*/ 0 h 549"/>
                <a:gd name="T104" fmla="*/ 0 w 248"/>
                <a:gd name="T105" fmla="*/ 0 h 549"/>
                <a:gd name="T106" fmla="*/ 0 w 248"/>
                <a:gd name="T107" fmla="*/ 0 h 54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48" h="549">
                  <a:moveTo>
                    <a:pt x="0" y="0"/>
                  </a:moveTo>
                  <a:lnTo>
                    <a:pt x="6" y="0"/>
                  </a:lnTo>
                  <a:lnTo>
                    <a:pt x="19" y="0"/>
                  </a:lnTo>
                  <a:lnTo>
                    <a:pt x="32" y="0"/>
                  </a:lnTo>
                  <a:lnTo>
                    <a:pt x="37" y="0"/>
                  </a:lnTo>
                  <a:lnTo>
                    <a:pt x="37" y="7"/>
                  </a:lnTo>
                  <a:lnTo>
                    <a:pt x="37" y="29"/>
                  </a:lnTo>
                  <a:lnTo>
                    <a:pt x="37" y="57"/>
                  </a:lnTo>
                  <a:lnTo>
                    <a:pt x="37" y="92"/>
                  </a:lnTo>
                  <a:lnTo>
                    <a:pt x="37" y="125"/>
                  </a:lnTo>
                  <a:lnTo>
                    <a:pt x="37" y="154"/>
                  </a:lnTo>
                  <a:lnTo>
                    <a:pt x="37" y="175"/>
                  </a:lnTo>
                  <a:lnTo>
                    <a:pt x="37" y="182"/>
                  </a:lnTo>
                  <a:lnTo>
                    <a:pt x="47" y="169"/>
                  </a:lnTo>
                  <a:lnTo>
                    <a:pt x="56" y="158"/>
                  </a:lnTo>
                  <a:lnTo>
                    <a:pt x="66" y="148"/>
                  </a:lnTo>
                  <a:lnTo>
                    <a:pt x="78" y="140"/>
                  </a:lnTo>
                  <a:lnTo>
                    <a:pt x="89" y="133"/>
                  </a:lnTo>
                  <a:lnTo>
                    <a:pt x="101" y="130"/>
                  </a:lnTo>
                  <a:lnTo>
                    <a:pt x="114" y="126"/>
                  </a:lnTo>
                  <a:lnTo>
                    <a:pt x="129" y="126"/>
                  </a:lnTo>
                  <a:lnTo>
                    <a:pt x="144" y="126"/>
                  </a:lnTo>
                  <a:lnTo>
                    <a:pt x="157" y="129"/>
                  </a:lnTo>
                  <a:lnTo>
                    <a:pt x="170" y="133"/>
                  </a:lnTo>
                  <a:lnTo>
                    <a:pt x="182" y="138"/>
                  </a:lnTo>
                  <a:lnTo>
                    <a:pt x="194" y="145"/>
                  </a:lnTo>
                  <a:lnTo>
                    <a:pt x="203" y="154"/>
                  </a:lnTo>
                  <a:lnTo>
                    <a:pt x="212" y="164"/>
                  </a:lnTo>
                  <a:lnTo>
                    <a:pt x="220" y="176"/>
                  </a:lnTo>
                  <a:lnTo>
                    <a:pt x="226" y="189"/>
                  </a:lnTo>
                  <a:lnTo>
                    <a:pt x="232" y="205"/>
                  </a:lnTo>
                  <a:lnTo>
                    <a:pt x="237" y="222"/>
                  </a:lnTo>
                  <a:lnTo>
                    <a:pt x="241" y="241"/>
                  </a:lnTo>
                  <a:lnTo>
                    <a:pt x="244" y="263"/>
                  </a:lnTo>
                  <a:lnTo>
                    <a:pt x="246" y="285"/>
                  </a:lnTo>
                  <a:lnTo>
                    <a:pt x="247" y="310"/>
                  </a:lnTo>
                  <a:lnTo>
                    <a:pt x="248" y="338"/>
                  </a:lnTo>
                  <a:lnTo>
                    <a:pt x="248" y="347"/>
                  </a:lnTo>
                  <a:lnTo>
                    <a:pt x="248" y="371"/>
                  </a:lnTo>
                  <a:lnTo>
                    <a:pt x="248" y="404"/>
                  </a:lnTo>
                  <a:lnTo>
                    <a:pt x="248" y="443"/>
                  </a:lnTo>
                  <a:lnTo>
                    <a:pt x="248" y="483"/>
                  </a:lnTo>
                  <a:lnTo>
                    <a:pt x="248" y="516"/>
                  </a:lnTo>
                  <a:lnTo>
                    <a:pt x="248" y="540"/>
                  </a:lnTo>
                  <a:lnTo>
                    <a:pt x="248" y="549"/>
                  </a:lnTo>
                  <a:lnTo>
                    <a:pt x="243" y="549"/>
                  </a:lnTo>
                  <a:lnTo>
                    <a:pt x="229" y="549"/>
                  </a:lnTo>
                  <a:lnTo>
                    <a:pt x="216" y="549"/>
                  </a:lnTo>
                  <a:lnTo>
                    <a:pt x="210" y="549"/>
                  </a:lnTo>
                  <a:lnTo>
                    <a:pt x="210" y="540"/>
                  </a:lnTo>
                  <a:lnTo>
                    <a:pt x="210" y="516"/>
                  </a:lnTo>
                  <a:lnTo>
                    <a:pt x="210" y="481"/>
                  </a:lnTo>
                  <a:lnTo>
                    <a:pt x="210" y="443"/>
                  </a:lnTo>
                  <a:lnTo>
                    <a:pt x="210" y="404"/>
                  </a:lnTo>
                  <a:lnTo>
                    <a:pt x="210" y="370"/>
                  </a:lnTo>
                  <a:lnTo>
                    <a:pt x="210" y="346"/>
                  </a:lnTo>
                  <a:lnTo>
                    <a:pt x="210" y="336"/>
                  </a:lnTo>
                  <a:lnTo>
                    <a:pt x="210" y="315"/>
                  </a:lnTo>
                  <a:lnTo>
                    <a:pt x="209" y="295"/>
                  </a:lnTo>
                  <a:lnTo>
                    <a:pt x="208" y="277"/>
                  </a:lnTo>
                  <a:lnTo>
                    <a:pt x="206" y="260"/>
                  </a:lnTo>
                  <a:lnTo>
                    <a:pt x="203" y="246"/>
                  </a:lnTo>
                  <a:lnTo>
                    <a:pt x="200" y="233"/>
                  </a:lnTo>
                  <a:lnTo>
                    <a:pt x="195" y="221"/>
                  </a:lnTo>
                  <a:lnTo>
                    <a:pt x="191" y="212"/>
                  </a:lnTo>
                  <a:lnTo>
                    <a:pt x="186" y="203"/>
                  </a:lnTo>
                  <a:lnTo>
                    <a:pt x="180" y="196"/>
                  </a:lnTo>
                  <a:lnTo>
                    <a:pt x="172" y="190"/>
                  </a:lnTo>
                  <a:lnTo>
                    <a:pt x="165" y="186"/>
                  </a:lnTo>
                  <a:lnTo>
                    <a:pt x="157" y="181"/>
                  </a:lnTo>
                  <a:lnTo>
                    <a:pt x="148" y="178"/>
                  </a:lnTo>
                  <a:lnTo>
                    <a:pt x="137" y="177"/>
                  </a:lnTo>
                  <a:lnTo>
                    <a:pt x="126" y="176"/>
                  </a:lnTo>
                  <a:lnTo>
                    <a:pt x="114" y="177"/>
                  </a:lnTo>
                  <a:lnTo>
                    <a:pt x="102" y="180"/>
                  </a:lnTo>
                  <a:lnTo>
                    <a:pt x="92" y="184"/>
                  </a:lnTo>
                  <a:lnTo>
                    <a:pt x="81" y="190"/>
                  </a:lnTo>
                  <a:lnTo>
                    <a:pt x="72" y="199"/>
                  </a:lnTo>
                  <a:lnTo>
                    <a:pt x="63" y="208"/>
                  </a:lnTo>
                  <a:lnTo>
                    <a:pt x="56" y="220"/>
                  </a:lnTo>
                  <a:lnTo>
                    <a:pt x="50" y="233"/>
                  </a:lnTo>
                  <a:lnTo>
                    <a:pt x="47" y="241"/>
                  </a:lnTo>
                  <a:lnTo>
                    <a:pt x="44" y="251"/>
                  </a:lnTo>
                  <a:lnTo>
                    <a:pt x="42" y="260"/>
                  </a:lnTo>
                  <a:lnTo>
                    <a:pt x="41" y="271"/>
                  </a:lnTo>
                  <a:lnTo>
                    <a:pt x="40" y="284"/>
                  </a:lnTo>
                  <a:lnTo>
                    <a:pt x="38" y="301"/>
                  </a:lnTo>
                  <a:lnTo>
                    <a:pt x="38" y="322"/>
                  </a:lnTo>
                  <a:lnTo>
                    <a:pt x="37" y="347"/>
                  </a:lnTo>
                  <a:lnTo>
                    <a:pt x="37" y="355"/>
                  </a:lnTo>
                  <a:lnTo>
                    <a:pt x="37" y="378"/>
                  </a:lnTo>
                  <a:lnTo>
                    <a:pt x="37" y="411"/>
                  </a:lnTo>
                  <a:lnTo>
                    <a:pt x="37" y="448"/>
                  </a:lnTo>
                  <a:lnTo>
                    <a:pt x="37" y="485"/>
                  </a:lnTo>
                  <a:lnTo>
                    <a:pt x="37" y="517"/>
                  </a:lnTo>
                  <a:lnTo>
                    <a:pt x="37" y="540"/>
                  </a:lnTo>
                  <a:lnTo>
                    <a:pt x="37" y="549"/>
                  </a:lnTo>
                  <a:lnTo>
                    <a:pt x="32" y="549"/>
                  </a:lnTo>
                  <a:lnTo>
                    <a:pt x="19" y="549"/>
                  </a:lnTo>
                  <a:lnTo>
                    <a:pt x="6" y="549"/>
                  </a:lnTo>
                  <a:lnTo>
                    <a:pt x="0" y="549"/>
                  </a:lnTo>
                  <a:lnTo>
                    <a:pt x="0" y="525"/>
                  </a:lnTo>
                  <a:lnTo>
                    <a:pt x="0" y="462"/>
                  </a:lnTo>
                  <a:lnTo>
                    <a:pt x="0" y="376"/>
                  </a:lnTo>
                  <a:lnTo>
                    <a:pt x="0" y="275"/>
                  </a:lnTo>
                  <a:lnTo>
                    <a:pt x="0" y="174"/>
                  </a:lnTo>
                  <a:lnTo>
                    <a:pt x="0" y="86"/>
                  </a:lnTo>
                  <a:lnTo>
                    <a:pt x="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E9C639B9-A92A-4410-BCF1-7965EE3B6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" y="752"/>
              <a:ext cx="8" cy="110"/>
            </a:xfrm>
            <a:custGeom>
              <a:avLst/>
              <a:gdLst>
                <a:gd name="T0" fmla="*/ 0 w 38"/>
                <a:gd name="T1" fmla="*/ 0 h 549"/>
                <a:gd name="T2" fmla="*/ 0 w 38"/>
                <a:gd name="T3" fmla="*/ 0 h 549"/>
                <a:gd name="T4" fmla="*/ 0 w 38"/>
                <a:gd name="T5" fmla="*/ 0 h 549"/>
                <a:gd name="T6" fmla="*/ 0 w 38"/>
                <a:gd name="T7" fmla="*/ 0 h 549"/>
                <a:gd name="T8" fmla="*/ 0 w 38"/>
                <a:gd name="T9" fmla="*/ 0 h 549"/>
                <a:gd name="T10" fmla="*/ 0 w 38"/>
                <a:gd name="T11" fmla="*/ 0 h 549"/>
                <a:gd name="T12" fmla="*/ 0 w 38"/>
                <a:gd name="T13" fmla="*/ 0 h 549"/>
                <a:gd name="T14" fmla="*/ 0 w 38"/>
                <a:gd name="T15" fmla="*/ 0 h 549"/>
                <a:gd name="T16" fmla="*/ 0 w 38"/>
                <a:gd name="T17" fmla="*/ 0 h 549"/>
                <a:gd name="T18" fmla="*/ 0 w 38"/>
                <a:gd name="T19" fmla="*/ 0 h 549"/>
                <a:gd name="T20" fmla="*/ 0 w 38"/>
                <a:gd name="T21" fmla="*/ 0 h 549"/>
                <a:gd name="T22" fmla="*/ 0 w 38"/>
                <a:gd name="T23" fmla="*/ 0 h 549"/>
                <a:gd name="T24" fmla="*/ 0 w 38"/>
                <a:gd name="T25" fmla="*/ 0 h 549"/>
                <a:gd name="T26" fmla="*/ 0 w 38"/>
                <a:gd name="T27" fmla="*/ 0 h 549"/>
                <a:gd name="T28" fmla="*/ 0 w 38"/>
                <a:gd name="T29" fmla="*/ 0 h 549"/>
                <a:gd name="T30" fmla="*/ 0 w 38"/>
                <a:gd name="T31" fmla="*/ 0 h 549"/>
                <a:gd name="T32" fmla="*/ 0 w 38"/>
                <a:gd name="T33" fmla="*/ 0 h 549"/>
                <a:gd name="T34" fmla="*/ 0 w 38"/>
                <a:gd name="T35" fmla="*/ 0 h 549"/>
                <a:gd name="T36" fmla="*/ 0 w 38"/>
                <a:gd name="T37" fmla="*/ 0 h 549"/>
                <a:gd name="T38" fmla="*/ 0 w 38"/>
                <a:gd name="T39" fmla="*/ 0 h 549"/>
                <a:gd name="T40" fmla="*/ 0 w 38"/>
                <a:gd name="T41" fmla="*/ 0 h 549"/>
                <a:gd name="T42" fmla="*/ 0 w 38"/>
                <a:gd name="T43" fmla="*/ 0 h 549"/>
                <a:gd name="T44" fmla="*/ 0 w 38"/>
                <a:gd name="T45" fmla="*/ 0 h 549"/>
                <a:gd name="T46" fmla="*/ 0 w 38"/>
                <a:gd name="T47" fmla="*/ 0 h 549"/>
                <a:gd name="T48" fmla="*/ 0 w 38"/>
                <a:gd name="T49" fmla="*/ 0 h 54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8" h="549">
                  <a:moveTo>
                    <a:pt x="0" y="549"/>
                  </a:moveTo>
                  <a:lnTo>
                    <a:pt x="0" y="525"/>
                  </a:lnTo>
                  <a:lnTo>
                    <a:pt x="0" y="462"/>
                  </a:lnTo>
                  <a:lnTo>
                    <a:pt x="0" y="376"/>
                  </a:lnTo>
                  <a:lnTo>
                    <a:pt x="0" y="275"/>
                  </a:lnTo>
                  <a:lnTo>
                    <a:pt x="0" y="174"/>
                  </a:lnTo>
                  <a:lnTo>
                    <a:pt x="0" y="86"/>
                  </a:lnTo>
                  <a:lnTo>
                    <a:pt x="0" y="24"/>
                  </a:lnTo>
                  <a:lnTo>
                    <a:pt x="0" y="0"/>
                  </a:lnTo>
                  <a:lnTo>
                    <a:pt x="6" y="0"/>
                  </a:lnTo>
                  <a:lnTo>
                    <a:pt x="19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38" y="24"/>
                  </a:lnTo>
                  <a:lnTo>
                    <a:pt x="38" y="86"/>
                  </a:lnTo>
                  <a:lnTo>
                    <a:pt x="38" y="174"/>
                  </a:lnTo>
                  <a:lnTo>
                    <a:pt x="38" y="275"/>
                  </a:lnTo>
                  <a:lnTo>
                    <a:pt x="38" y="376"/>
                  </a:lnTo>
                  <a:lnTo>
                    <a:pt x="38" y="462"/>
                  </a:lnTo>
                  <a:lnTo>
                    <a:pt x="38" y="525"/>
                  </a:lnTo>
                  <a:lnTo>
                    <a:pt x="38" y="549"/>
                  </a:lnTo>
                  <a:lnTo>
                    <a:pt x="32" y="549"/>
                  </a:lnTo>
                  <a:lnTo>
                    <a:pt x="19" y="549"/>
                  </a:lnTo>
                  <a:lnTo>
                    <a:pt x="6" y="549"/>
                  </a:lnTo>
                  <a:lnTo>
                    <a:pt x="0" y="5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61A36D1A-8D74-06F0-79F1-D43DDEBA6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6" y="815"/>
              <a:ext cx="25" cy="10"/>
            </a:xfrm>
            <a:custGeom>
              <a:avLst/>
              <a:gdLst>
                <a:gd name="T0" fmla="*/ 0 w 126"/>
                <a:gd name="T1" fmla="*/ 0 h 50"/>
                <a:gd name="T2" fmla="*/ 0 w 126"/>
                <a:gd name="T3" fmla="*/ 0 h 50"/>
                <a:gd name="T4" fmla="*/ 0 w 126"/>
                <a:gd name="T5" fmla="*/ 0 h 50"/>
                <a:gd name="T6" fmla="*/ 0 w 126"/>
                <a:gd name="T7" fmla="*/ 0 h 50"/>
                <a:gd name="T8" fmla="*/ 0 w 126"/>
                <a:gd name="T9" fmla="*/ 0 h 50"/>
                <a:gd name="T10" fmla="*/ 0 w 126"/>
                <a:gd name="T11" fmla="*/ 0 h 50"/>
                <a:gd name="T12" fmla="*/ 0 w 126"/>
                <a:gd name="T13" fmla="*/ 0 h 50"/>
                <a:gd name="T14" fmla="*/ 0 w 126"/>
                <a:gd name="T15" fmla="*/ 0 h 50"/>
                <a:gd name="T16" fmla="*/ 0 w 126"/>
                <a:gd name="T17" fmla="*/ 0 h 50"/>
                <a:gd name="T18" fmla="*/ 0 w 126"/>
                <a:gd name="T19" fmla="*/ 0 h 50"/>
                <a:gd name="T20" fmla="*/ 0 w 126"/>
                <a:gd name="T21" fmla="*/ 0 h 50"/>
                <a:gd name="T22" fmla="*/ 0 w 126"/>
                <a:gd name="T23" fmla="*/ 0 h 50"/>
                <a:gd name="T24" fmla="*/ 0 w 126"/>
                <a:gd name="T25" fmla="*/ 0 h 50"/>
                <a:gd name="T26" fmla="*/ 0 w 126"/>
                <a:gd name="T27" fmla="*/ 0 h 50"/>
                <a:gd name="T28" fmla="*/ 0 w 126"/>
                <a:gd name="T29" fmla="*/ 0 h 50"/>
                <a:gd name="T30" fmla="*/ 0 w 126"/>
                <a:gd name="T31" fmla="*/ 0 h 50"/>
                <a:gd name="T32" fmla="*/ 0 w 126"/>
                <a:gd name="T33" fmla="*/ 0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6" h="50">
                  <a:moveTo>
                    <a:pt x="126" y="0"/>
                  </a:moveTo>
                  <a:lnTo>
                    <a:pt x="126" y="9"/>
                  </a:lnTo>
                  <a:lnTo>
                    <a:pt x="126" y="25"/>
                  </a:lnTo>
                  <a:lnTo>
                    <a:pt x="126" y="43"/>
                  </a:lnTo>
                  <a:lnTo>
                    <a:pt x="126" y="50"/>
                  </a:lnTo>
                  <a:lnTo>
                    <a:pt x="106" y="50"/>
                  </a:lnTo>
                  <a:lnTo>
                    <a:pt x="63" y="50"/>
                  </a:lnTo>
                  <a:lnTo>
                    <a:pt x="19" y="50"/>
                  </a:lnTo>
                  <a:lnTo>
                    <a:pt x="0" y="50"/>
                  </a:lnTo>
                  <a:lnTo>
                    <a:pt x="0" y="43"/>
                  </a:lnTo>
                  <a:lnTo>
                    <a:pt x="0" y="25"/>
                  </a:lnTo>
                  <a:lnTo>
                    <a:pt x="0" y="9"/>
                  </a:lnTo>
                  <a:lnTo>
                    <a:pt x="0" y="0"/>
                  </a:lnTo>
                  <a:lnTo>
                    <a:pt x="19" y="0"/>
                  </a:lnTo>
                  <a:lnTo>
                    <a:pt x="63" y="0"/>
                  </a:lnTo>
                  <a:lnTo>
                    <a:pt x="106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9CBACB93-C49B-8B4A-1025-372FC4D8A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7" y="752"/>
              <a:ext cx="39" cy="110"/>
            </a:xfrm>
            <a:custGeom>
              <a:avLst/>
              <a:gdLst>
                <a:gd name="T0" fmla="*/ 0 w 195"/>
                <a:gd name="T1" fmla="*/ 0 h 549"/>
                <a:gd name="T2" fmla="*/ 0 w 195"/>
                <a:gd name="T3" fmla="*/ 0 h 549"/>
                <a:gd name="T4" fmla="*/ 0 w 195"/>
                <a:gd name="T5" fmla="*/ 0 h 549"/>
                <a:gd name="T6" fmla="*/ 0 w 195"/>
                <a:gd name="T7" fmla="*/ 0 h 549"/>
                <a:gd name="T8" fmla="*/ 0 w 195"/>
                <a:gd name="T9" fmla="*/ 0 h 549"/>
                <a:gd name="T10" fmla="*/ 0 w 195"/>
                <a:gd name="T11" fmla="*/ 0 h 549"/>
                <a:gd name="T12" fmla="*/ 0 w 195"/>
                <a:gd name="T13" fmla="*/ 0 h 549"/>
                <a:gd name="T14" fmla="*/ 0 w 195"/>
                <a:gd name="T15" fmla="*/ 0 h 549"/>
                <a:gd name="T16" fmla="*/ 0 w 195"/>
                <a:gd name="T17" fmla="*/ 0 h 549"/>
                <a:gd name="T18" fmla="*/ 0 w 195"/>
                <a:gd name="T19" fmla="*/ 0 h 549"/>
                <a:gd name="T20" fmla="*/ 0 w 195"/>
                <a:gd name="T21" fmla="*/ 0 h 549"/>
                <a:gd name="T22" fmla="*/ 0 w 195"/>
                <a:gd name="T23" fmla="*/ 0 h 549"/>
                <a:gd name="T24" fmla="*/ 0 w 195"/>
                <a:gd name="T25" fmla="*/ 0 h 549"/>
                <a:gd name="T26" fmla="*/ 0 w 195"/>
                <a:gd name="T27" fmla="*/ 0 h 549"/>
                <a:gd name="T28" fmla="*/ 0 w 195"/>
                <a:gd name="T29" fmla="*/ 0 h 549"/>
                <a:gd name="T30" fmla="*/ 0 w 195"/>
                <a:gd name="T31" fmla="*/ 0 h 549"/>
                <a:gd name="T32" fmla="*/ 0 w 195"/>
                <a:gd name="T33" fmla="*/ 0 h 549"/>
                <a:gd name="T34" fmla="*/ 0 w 195"/>
                <a:gd name="T35" fmla="*/ 0 h 549"/>
                <a:gd name="T36" fmla="*/ 0 w 195"/>
                <a:gd name="T37" fmla="*/ 0 h 549"/>
                <a:gd name="T38" fmla="*/ 0 w 195"/>
                <a:gd name="T39" fmla="*/ 0 h 549"/>
                <a:gd name="T40" fmla="*/ 0 w 195"/>
                <a:gd name="T41" fmla="*/ 0 h 549"/>
                <a:gd name="T42" fmla="*/ 0 w 195"/>
                <a:gd name="T43" fmla="*/ 0 h 549"/>
                <a:gd name="T44" fmla="*/ 0 w 195"/>
                <a:gd name="T45" fmla="*/ 0 h 549"/>
                <a:gd name="T46" fmla="*/ 0 w 195"/>
                <a:gd name="T47" fmla="*/ 0 h 549"/>
                <a:gd name="T48" fmla="*/ 0 w 195"/>
                <a:gd name="T49" fmla="*/ 0 h 549"/>
                <a:gd name="T50" fmla="*/ 0 w 195"/>
                <a:gd name="T51" fmla="*/ 0 h 549"/>
                <a:gd name="T52" fmla="*/ 0 w 195"/>
                <a:gd name="T53" fmla="*/ 0 h 549"/>
                <a:gd name="T54" fmla="*/ 0 w 195"/>
                <a:gd name="T55" fmla="*/ 0 h 549"/>
                <a:gd name="T56" fmla="*/ 0 w 195"/>
                <a:gd name="T57" fmla="*/ 0 h 549"/>
                <a:gd name="T58" fmla="*/ 0 w 195"/>
                <a:gd name="T59" fmla="*/ 0 h 549"/>
                <a:gd name="T60" fmla="*/ 0 w 195"/>
                <a:gd name="T61" fmla="*/ 0 h 549"/>
                <a:gd name="T62" fmla="*/ 0 w 195"/>
                <a:gd name="T63" fmla="*/ 0 h 549"/>
                <a:gd name="T64" fmla="*/ 0 w 195"/>
                <a:gd name="T65" fmla="*/ 0 h 549"/>
                <a:gd name="T66" fmla="*/ 0 w 195"/>
                <a:gd name="T67" fmla="*/ 0 h 549"/>
                <a:gd name="T68" fmla="*/ 0 w 195"/>
                <a:gd name="T69" fmla="*/ 0 h 549"/>
                <a:gd name="T70" fmla="*/ 0 w 195"/>
                <a:gd name="T71" fmla="*/ 0 h 549"/>
                <a:gd name="T72" fmla="*/ 0 w 195"/>
                <a:gd name="T73" fmla="*/ 0 h 549"/>
                <a:gd name="T74" fmla="*/ 0 w 195"/>
                <a:gd name="T75" fmla="*/ 0 h 549"/>
                <a:gd name="T76" fmla="*/ 0 w 195"/>
                <a:gd name="T77" fmla="*/ 0 h 549"/>
                <a:gd name="T78" fmla="*/ 0 w 195"/>
                <a:gd name="T79" fmla="*/ 0 h 549"/>
                <a:gd name="T80" fmla="*/ 0 w 195"/>
                <a:gd name="T81" fmla="*/ 0 h 549"/>
                <a:gd name="T82" fmla="*/ 0 w 195"/>
                <a:gd name="T83" fmla="*/ 0 h 549"/>
                <a:gd name="T84" fmla="*/ 0 w 195"/>
                <a:gd name="T85" fmla="*/ 0 h 549"/>
                <a:gd name="T86" fmla="*/ 0 w 195"/>
                <a:gd name="T87" fmla="*/ 0 h 549"/>
                <a:gd name="T88" fmla="*/ 0 w 195"/>
                <a:gd name="T89" fmla="*/ 0 h 54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95" h="549">
                  <a:moveTo>
                    <a:pt x="117" y="549"/>
                  </a:moveTo>
                  <a:lnTo>
                    <a:pt x="111" y="549"/>
                  </a:lnTo>
                  <a:lnTo>
                    <a:pt x="98" y="549"/>
                  </a:lnTo>
                  <a:lnTo>
                    <a:pt x="84" y="549"/>
                  </a:lnTo>
                  <a:lnTo>
                    <a:pt x="79" y="549"/>
                  </a:lnTo>
                  <a:lnTo>
                    <a:pt x="79" y="528"/>
                  </a:lnTo>
                  <a:lnTo>
                    <a:pt x="79" y="472"/>
                  </a:lnTo>
                  <a:lnTo>
                    <a:pt x="79" y="392"/>
                  </a:lnTo>
                  <a:lnTo>
                    <a:pt x="79" y="302"/>
                  </a:lnTo>
                  <a:lnTo>
                    <a:pt x="79" y="211"/>
                  </a:lnTo>
                  <a:lnTo>
                    <a:pt x="79" y="131"/>
                  </a:lnTo>
                  <a:lnTo>
                    <a:pt x="79" y="75"/>
                  </a:lnTo>
                  <a:lnTo>
                    <a:pt x="79" y="54"/>
                  </a:lnTo>
                  <a:lnTo>
                    <a:pt x="65" y="54"/>
                  </a:lnTo>
                  <a:lnTo>
                    <a:pt x="39" y="54"/>
                  </a:lnTo>
                  <a:lnTo>
                    <a:pt x="12" y="54"/>
                  </a:lnTo>
                  <a:lnTo>
                    <a:pt x="0" y="54"/>
                  </a:lnTo>
                  <a:lnTo>
                    <a:pt x="0" y="45"/>
                  </a:lnTo>
                  <a:lnTo>
                    <a:pt x="0" y="28"/>
                  </a:lnTo>
                  <a:lnTo>
                    <a:pt x="0" y="9"/>
                  </a:lnTo>
                  <a:lnTo>
                    <a:pt x="0" y="0"/>
                  </a:lnTo>
                  <a:lnTo>
                    <a:pt x="9" y="0"/>
                  </a:lnTo>
                  <a:lnTo>
                    <a:pt x="31" y="0"/>
                  </a:lnTo>
                  <a:lnTo>
                    <a:pt x="62" y="0"/>
                  </a:lnTo>
                  <a:lnTo>
                    <a:pt x="98" y="0"/>
                  </a:lnTo>
                  <a:lnTo>
                    <a:pt x="133" y="0"/>
                  </a:lnTo>
                  <a:lnTo>
                    <a:pt x="164" y="0"/>
                  </a:lnTo>
                  <a:lnTo>
                    <a:pt x="187" y="0"/>
                  </a:lnTo>
                  <a:lnTo>
                    <a:pt x="195" y="0"/>
                  </a:lnTo>
                  <a:lnTo>
                    <a:pt x="195" y="9"/>
                  </a:lnTo>
                  <a:lnTo>
                    <a:pt x="195" y="28"/>
                  </a:lnTo>
                  <a:lnTo>
                    <a:pt x="195" y="45"/>
                  </a:lnTo>
                  <a:lnTo>
                    <a:pt x="195" y="54"/>
                  </a:lnTo>
                  <a:lnTo>
                    <a:pt x="182" y="54"/>
                  </a:lnTo>
                  <a:lnTo>
                    <a:pt x="156" y="54"/>
                  </a:lnTo>
                  <a:lnTo>
                    <a:pt x="128" y="54"/>
                  </a:lnTo>
                  <a:lnTo>
                    <a:pt x="117" y="54"/>
                  </a:lnTo>
                  <a:lnTo>
                    <a:pt x="117" y="75"/>
                  </a:lnTo>
                  <a:lnTo>
                    <a:pt x="117" y="131"/>
                  </a:lnTo>
                  <a:lnTo>
                    <a:pt x="117" y="211"/>
                  </a:lnTo>
                  <a:lnTo>
                    <a:pt x="117" y="302"/>
                  </a:lnTo>
                  <a:lnTo>
                    <a:pt x="117" y="392"/>
                  </a:lnTo>
                  <a:lnTo>
                    <a:pt x="117" y="472"/>
                  </a:lnTo>
                  <a:lnTo>
                    <a:pt x="117" y="528"/>
                  </a:lnTo>
                  <a:lnTo>
                    <a:pt x="117" y="5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24C9C6AC-3FB2-FD81-A3DE-8E33AD521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3" y="752"/>
              <a:ext cx="49" cy="110"/>
            </a:xfrm>
            <a:custGeom>
              <a:avLst/>
              <a:gdLst>
                <a:gd name="T0" fmla="*/ 0 w 247"/>
                <a:gd name="T1" fmla="*/ 0 h 549"/>
                <a:gd name="T2" fmla="*/ 0 w 247"/>
                <a:gd name="T3" fmla="*/ 0 h 549"/>
                <a:gd name="T4" fmla="*/ 0 w 247"/>
                <a:gd name="T5" fmla="*/ 0 h 549"/>
                <a:gd name="T6" fmla="*/ 0 w 247"/>
                <a:gd name="T7" fmla="*/ 0 h 549"/>
                <a:gd name="T8" fmla="*/ 0 w 247"/>
                <a:gd name="T9" fmla="*/ 0 h 549"/>
                <a:gd name="T10" fmla="*/ 0 w 247"/>
                <a:gd name="T11" fmla="*/ 0 h 549"/>
                <a:gd name="T12" fmla="*/ 0 w 247"/>
                <a:gd name="T13" fmla="*/ 0 h 549"/>
                <a:gd name="T14" fmla="*/ 0 w 247"/>
                <a:gd name="T15" fmla="*/ 0 h 549"/>
                <a:gd name="T16" fmla="*/ 0 w 247"/>
                <a:gd name="T17" fmla="*/ 0 h 549"/>
                <a:gd name="T18" fmla="*/ 0 w 247"/>
                <a:gd name="T19" fmla="*/ 0 h 549"/>
                <a:gd name="T20" fmla="*/ 0 w 247"/>
                <a:gd name="T21" fmla="*/ 0 h 549"/>
                <a:gd name="T22" fmla="*/ 0 w 247"/>
                <a:gd name="T23" fmla="*/ 0 h 549"/>
                <a:gd name="T24" fmla="*/ 0 w 247"/>
                <a:gd name="T25" fmla="*/ 0 h 549"/>
                <a:gd name="T26" fmla="*/ 0 w 247"/>
                <a:gd name="T27" fmla="*/ 0 h 549"/>
                <a:gd name="T28" fmla="*/ 0 w 247"/>
                <a:gd name="T29" fmla="*/ 0 h 549"/>
                <a:gd name="T30" fmla="*/ 0 w 247"/>
                <a:gd name="T31" fmla="*/ 0 h 549"/>
                <a:gd name="T32" fmla="*/ 0 w 247"/>
                <a:gd name="T33" fmla="*/ 0 h 549"/>
                <a:gd name="T34" fmla="*/ 0 w 247"/>
                <a:gd name="T35" fmla="*/ 0 h 549"/>
                <a:gd name="T36" fmla="*/ 0 w 247"/>
                <a:gd name="T37" fmla="*/ 0 h 549"/>
                <a:gd name="T38" fmla="*/ 0 w 247"/>
                <a:gd name="T39" fmla="*/ 0 h 549"/>
                <a:gd name="T40" fmla="*/ 0 w 247"/>
                <a:gd name="T41" fmla="*/ 0 h 549"/>
                <a:gd name="T42" fmla="*/ 0 w 247"/>
                <a:gd name="T43" fmla="*/ 0 h 549"/>
                <a:gd name="T44" fmla="*/ 0 w 247"/>
                <a:gd name="T45" fmla="*/ 0 h 549"/>
                <a:gd name="T46" fmla="*/ 0 w 247"/>
                <a:gd name="T47" fmla="*/ 0 h 549"/>
                <a:gd name="T48" fmla="*/ 0 w 247"/>
                <a:gd name="T49" fmla="*/ 0 h 549"/>
                <a:gd name="T50" fmla="*/ 0 w 247"/>
                <a:gd name="T51" fmla="*/ 0 h 549"/>
                <a:gd name="T52" fmla="*/ 0 w 247"/>
                <a:gd name="T53" fmla="*/ 0 h 549"/>
                <a:gd name="T54" fmla="*/ 0 w 247"/>
                <a:gd name="T55" fmla="*/ 0 h 549"/>
                <a:gd name="T56" fmla="*/ 0 w 247"/>
                <a:gd name="T57" fmla="*/ 0 h 549"/>
                <a:gd name="T58" fmla="*/ 0 w 247"/>
                <a:gd name="T59" fmla="*/ 0 h 549"/>
                <a:gd name="T60" fmla="*/ 0 w 247"/>
                <a:gd name="T61" fmla="*/ 0 h 549"/>
                <a:gd name="T62" fmla="*/ 0 w 247"/>
                <a:gd name="T63" fmla="*/ 0 h 549"/>
                <a:gd name="T64" fmla="*/ 0 w 247"/>
                <a:gd name="T65" fmla="*/ 0 h 549"/>
                <a:gd name="T66" fmla="*/ 0 w 247"/>
                <a:gd name="T67" fmla="*/ 0 h 549"/>
                <a:gd name="T68" fmla="*/ 0 w 247"/>
                <a:gd name="T69" fmla="*/ 0 h 549"/>
                <a:gd name="T70" fmla="*/ 0 w 247"/>
                <a:gd name="T71" fmla="*/ 0 h 549"/>
                <a:gd name="T72" fmla="*/ 0 w 247"/>
                <a:gd name="T73" fmla="*/ 0 h 549"/>
                <a:gd name="T74" fmla="*/ 0 w 247"/>
                <a:gd name="T75" fmla="*/ 0 h 549"/>
                <a:gd name="T76" fmla="*/ 0 w 247"/>
                <a:gd name="T77" fmla="*/ 0 h 549"/>
                <a:gd name="T78" fmla="*/ 0 w 247"/>
                <a:gd name="T79" fmla="*/ 0 h 549"/>
                <a:gd name="T80" fmla="*/ 0 w 247"/>
                <a:gd name="T81" fmla="*/ 0 h 549"/>
                <a:gd name="T82" fmla="*/ 0 w 247"/>
                <a:gd name="T83" fmla="*/ 0 h 549"/>
                <a:gd name="T84" fmla="*/ 0 w 247"/>
                <a:gd name="T85" fmla="*/ 0 h 549"/>
                <a:gd name="T86" fmla="*/ 0 w 247"/>
                <a:gd name="T87" fmla="*/ 0 h 549"/>
                <a:gd name="T88" fmla="*/ 0 w 247"/>
                <a:gd name="T89" fmla="*/ 0 h 549"/>
                <a:gd name="T90" fmla="*/ 0 w 247"/>
                <a:gd name="T91" fmla="*/ 0 h 549"/>
                <a:gd name="T92" fmla="*/ 0 w 247"/>
                <a:gd name="T93" fmla="*/ 0 h 549"/>
                <a:gd name="T94" fmla="*/ 0 w 247"/>
                <a:gd name="T95" fmla="*/ 0 h 549"/>
                <a:gd name="T96" fmla="*/ 0 w 247"/>
                <a:gd name="T97" fmla="*/ 0 h 549"/>
                <a:gd name="T98" fmla="*/ 0 w 247"/>
                <a:gd name="T99" fmla="*/ 0 h 549"/>
                <a:gd name="T100" fmla="*/ 0 w 247"/>
                <a:gd name="T101" fmla="*/ 0 h 549"/>
                <a:gd name="T102" fmla="*/ 0 w 247"/>
                <a:gd name="T103" fmla="*/ 0 h 549"/>
                <a:gd name="T104" fmla="*/ 0 w 247"/>
                <a:gd name="T105" fmla="*/ 0 h 549"/>
                <a:gd name="T106" fmla="*/ 0 w 247"/>
                <a:gd name="T107" fmla="*/ 0 h 54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47" h="549">
                  <a:moveTo>
                    <a:pt x="0" y="0"/>
                  </a:moveTo>
                  <a:lnTo>
                    <a:pt x="6" y="0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37" y="7"/>
                  </a:lnTo>
                  <a:lnTo>
                    <a:pt x="37" y="29"/>
                  </a:lnTo>
                  <a:lnTo>
                    <a:pt x="37" y="57"/>
                  </a:lnTo>
                  <a:lnTo>
                    <a:pt x="37" y="92"/>
                  </a:lnTo>
                  <a:lnTo>
                    <a:pt x="37" y="125"/>
                  </a:lnTo>
                  <a:lnTo>
                    <a:pt x="37" y="154"/>
                  </a:lnTo>
                  <a:lnTo>
                    <a:pt x="37" y="175"/>
                  </a:lnTo>
                  <a:lnTo>
                    <a:pt x="37" y="182"/>
                  </a:lnTo>
                  <a:lnTo>
                    <a:pt x="47" y="169"/>
                  </a:lnTo>
                  <a:lnTo>
                    <a:pt x="55" y="158"/>
                  </a:lnTo>
                  <a:lnTo>
                    <a:pt x="66" y="148"/>
                  </a:lnTo>
                  <a:lnTo>
                    <a:pt x="76" y="140"/>
                  </a:lnTo>
                  <a:lnTo>
                    <a:pt x="88" y="133"/>
                  </a:lnTo>
                  <a:lnTo>
                    <a:pt x="101" y="130"/>
                  </a:lnTo>
                  <a:lnTo>
                    <a:pt x="114" y="126"/>
                  </a:lnTo>
                  <a:lnTo>
                    <a:pt x="128" y="126"/>
                  </a:lnTo>
                  <a:lnTo>
                    <a:pt x="144" y="126"/>
                  </a:lnTo>
                  <a:lnTo>
                    <a:pt x="157" y="129"/>
                  </a:lnTo>
                  <a:lnTo>
                    <a:pt x="170" y="133"/>
                  </a:lnTo>
                  <a:lnTo>
                    <a:pt x="182" y="138"/>
                  </a:lnTo>
                  <a:lnTo>
                    <a:pt x="193" y="145"/>
                  </a:lnTo>
                  <a:lnTo>
                    <a:pt x="203" y="154"/>
                  </a:lnTo>
                  <a:lnTo>
                    <a:pt x="212" y="164"/>
                  </a:lnTo>
                  <a:lnTo>
                    <a:pt x="219" y="176"/>
                  </a:lnTo>
                  <a:lnTo>
                    <a:pt x="226" y="189"/>
                  </a:lnTo>
                  <a:lnTo>
                    <a:pt x="232" y="205"/>
                  </a:lnTo>
                  <a:lnTo>
                    <a:pt x="236" y="222"/>
                  </a:lnTo>
                  <a:lnTo>
                    <a:pt x="240" y="241"/>
                  </a:lnTo>
                  <a:lnTo>
                    <a:pt x="244" y="263"/>
                  </a:lnTo>
                  <a:lnTo>
                    <a:pt x="246" y="285"/>
                  </a:lnTo>
                  <a:lnTo>
                    <a:pt x="247" y="310"/>
                  </a:lnTo>
                  <a:lnTo>
                    <a:pt x="247" y="338"/>
                  </a:lnTo>
                  <a:lnTo>
                    <a:pt x="247" y="347"/>
                  </a:lnTo>
                  <a:lnTo>
                    <a:pt x="247" y="371"/>
                  </a:lnTo>
                  <a:lnTo>
                    <a:pt x="247" y="404"/>
                  </a:lnTo>
                  <a:lnTo>
                    <a:pt x="247" y="443"/>
                  </a:lnTo>
                  <a:lnTo>
                    <a:pt x="247" y="483"/>
                  </a:lnTo>
                  <a:lnTo>
                    <a:pt x="247" y="516"/>
                  </a:lnTo>
                  <a:lnTo>
                    <a:pt x="247" y="540"/>
                  </a:lnTo>
                  <a:lnTo>
                    <a:pt x="247" y="549"/>
                  </a:lnTo>
                  <a:lnTo>
                    <a:pt x="241" y="549"/>
                  </a:lnTo>
                  <a:lnTo>
                    <a:pt x="229" y="549"/>
                  </a:lnTo>
                  <a:lnTo>
                    <a:pt x="216" y="549"/>
                  </a:lnTo>
                  <a:lnTo>
                    <a:pt x="210" y="549"/>
                  </a:lnTo>
                  <a:lnTo>
                    <a:pt x="210" y="540"/>
                  </a:lnTo>
                  <a:lnTo>
                    <a:pt x="210" y="516"/>
                  </a:lnTo>
                  <a:lnTo>
                    <a:pt x="210" y="481"/>
                  </a:lnTo>
                  <a:lnTo>
                    <a:pt x="210" y="443"/>
                  </a:lnTo>
                  <a:lnTo>
                    <a:pt x="210" y="404"/>
                  </a:lnTo>
                  <a:lnTo>
                    <a:pt x="210" y="370"/>
                  </a:lnTo>
                  <a:lnTo>
                    <a:pt x="210" y="346"/>
                  </a:lnTo>
                  <a:lnTo>
                    <a:pt x="210" y="336"/>
                  </a:lnTo>
                  <a:lnTo>
                    <a:pt x="209" y="315"/>
                  </a:lnTo>
                  <a:lnTo>
                    <a:pt x="209" y="295"/>
                  </a:lnTo>
                  <a:lnTo>
                    <a:pt x="207" y="277"/>
                  </a:lnTo>
                  <a:lnTo>
                    <a:pt x="206" y="260"/>
                  </a:lnTo>
                  <a:lnTo>
                    <a:pt x="202" y="246"/>
                  </a:lnTo>
                  <a:lnTo>
                    <a:pt x="200" y="233"/>
                  </a:lnTo>
                  <a:lnTo>
                    <a:pt x="195" y="221"/>
                  </a:lnTo>
                  <a:lnTo>
                    <a:pt x="190" y="212"/>
                  </a:lnTo>
                  <a:lnTo>
                    <a:pt x="185" y="203"/>
                  </a:lnTo>
                  <a:lnTo>
                    <a:pt x="179" y="196"/>
                  </a:lnTo>
                  <a:lnTo>
                    <a:pt x="172" y="190"/>
                  </a:lnTo>
                  <a:lnTo>
                    <a:pt x="165" y="186"/>
                  </a:lnTo>
                  <a:lnTo>
                    <a:pt x="156" y="181"/>
                  </a:lnTo>
                  <a:lnTo>
                    <a:pt x="147" y="178"/>
                  </a:lnTo>
                  <a:lnTo>
                    <a:pt x="137" y="177"/>
                  </a:lnTo>
                  <a:lnTo>
                    <a:pt x="126" y="176"/>
                  </a:lnTo>
                  <a:lnTo>
                    <a:pt x="113" y="177"/>
                  </a:lnTo>
                  <a:lnTo>
                    <a:pt x="102" y="180"/>
                  </a:lnTo>
                  <a:lnTo>
                    <a:pt x="90" y="184"/>
                  </a:lnTo>
                  <a:lnTo>
                    <a:pt x="81" y="190"/>
                  </a:lnTo>
                  <a:lnTo>
                    <a:pt x="71" y="199"/>
                  </a:lnTo>
                  <a:lnTo>
                    <a:pt x="63" y="208"/>
                  </a:lnTo>
                  <a:lnTo>
                    <a:pt x="56" y="220"/>
                  </a:lnTo>
                  <a:lnTo>
                    <a:pt x="50" y="233"/>
                  </a:lnTo>
                  <a:lnTo>
                    <a:pt x="47" y="241"/>
                  </a:lnTo>
                  <a:lnTo>
                    <a:pt x="44" y="251"/>
                  </a:lnTo>
                  <a:lnTo>
                    <a:pt x="42" y="260"/>
                  </a:lnTo>
                  <a:lnTo>
                    <a:pt x="41" y="271"/>
                  </a:lnTo>
                  <a:lnTo>
                    <a:pt x="39" y="284"/>
                  </a:lnTo>
                  <a:lnTo>
                    <a:pt x="38" y="301"/>
                  </a:lnTo>
                  <a:lnTo>
                    <a:pt x="37" y="322"/>
                  </a:lnTo>
                  <a:lnTo>
                    <a:pt x="37" y="347"/>
                  </a:lnTo>
                  <a:lnTo>
                    <a:pt x="37" y="355"/>
                  </a:lnTo>
                  <a:lnTo>
                    <a:pt x="37" y="378"/>
                  </a:lnTo>
                  <a:lnTo>
                    <a:pt x="37" y="411"/>
                  </a:lnTo>
                  <a:lnTo>
                    <a:pt x="37" y="448"/>
                  </a:lnTo>
                  <a:lnTo>
                    <a:pt x="37" y="485"/>
                  </a:lnTo>
                  <a:lnTo>
                    <a:pt x="37" y="517"/>
                  </a:lnTo>
                  <a:lnTo>
                    <a:pt x="37" y="540"/>
                  </a:lnTo>
                  <a:lnTo>
                    <a:pt x="37" y="549"/>
                  </a:lnTo>
                  <a:lnTo>
                    <a:pt x="31" y="549"/>
                  </a:lnTo>
                  <a:lnTo>
                    <a:pt x="18" y="549"/>
                  </a:lnTo>
                  <a:lnTo>
                    <a:pt x="6" y="549"/>
                  </a:lnTo>
                  <a:lnTo>
                    <a:pt x="0" y="549"/>
                  </a:lnTo>
                  <a:lnTo>
                    <a:pt x="0" y="525"/>
                  </a:lnTo>
                  <a:lnTo>
                    <a:pt x="0" y="462"/>
                  </a:lnTo>
                  <a:lnTo>
                    <a:pt x="0" y="376"/>
                  </a:lnTo>
                  <a:lnTo>
                    <a:pt x="0" y="275"/>
                  </a:lnTo>
                  <a:lnTo>
                    <a:pt x="0" y="174"/>
                  </a:lnTo>
                  <a:lnTo>
                    <a:pt x="0" y="86"/>
                  </a:lnTo>
                  <a:lnTo>
                    <a:pt x="0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98293A46-D7FE-9B06-F24F-63720A3401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1" y="776"/>
              <a:ext cx="61" cy="88"/>
            </a:xfrm>
            <a:custGeom>
              <a:avLst/>
              <a:gdLst>
                <a:gd name="T0" fmla="*/ 0 w 306"/>
                <a:gd name="T1" fmla="*/ 0 h 437"/>
                <a:gd name="T2" fmla="*/ 0 w 306"/>
                <a:gd name="T3" fmla="*/ 0 h 437"/>
                <a:gd name="T4" fmla="*/ 0 w 306"/>
                <a:gd name="T5" fmla="*/ 0 h 437"/>
                <a:gd name="T6" fmla="*/ 0 w 306"/>
                <a:gd name="T7" fmla="*/ 0 h 437"/>
                <a:gd name="T8" fmla="*/ 0 w 306"/>
                <a:gd name="T9" fmla="*/ 0 h 437"/>
                <a:gd name="T10" fmla="*/ 0 w 306"/>
                <a:gd name="T11" fmla="*/ 0 h 437"/>
                <a:gd name="T12" fmla="*/ 0 w 306"/>
                <a:gd name="T13" fmla="*/ 0 h 437"/>
                <a:gd name="T14" fmla="*/ 0 w 306"/>
                <a:gd name="T15" fmla="*/ 0 h 437"/>
                <a:gd name="T16" fmla="*/ 0 w 306"/>
                <a:gd name="T17" fmla="*/ 0 h 437"/>
                <a:gd name="T18" fmla="*/ 0 w 306"/>
                <a:gd name="T19" fmla="*/ 0 h 437"/>
                <a:gd name="T20" fmla="*/ 0 w 306"/>
                <a:gd name="T21" fmla="*/ 0 h 437"/>
                <a:gd name="T22" fmla="*/ 0 w 306"/>
                <a:gd name="T23" fmla="*/ 0 h 437"/>
                <a:gd name="T24" fmla="*/ 0 w 306"/>
                <a:gd name="T25" fmla="*/ 0 h 437"/>
                <a:gd name="T26" fmla="*/ 0 w 306"/>
                <a:gd name="T27" fmla="*/ 0 h 437"/>
                <a:gd name="T28" fmla="*/ 0 w 306"/>
                <a:gd name="T29" fmla="*/ 0 h 437"/>
                <a:gd name="T30" fmla="*/ 0 w 306"/>
                <a:gd name="T31" fmla="*/ 0 h 437"/>
                <a:gd name="T32" fmla="*/ 0 w 306"/>
                <a:gd name="T33" fmla="*/ 0 h 437"/>
                <a:gd name="T34" fmla="*/ 0 w 306"/>
                <a:gd name="T35" fmla="*/ 0 h 437"/>
                <a:gd name="T36" fmla="*/ 0 w 306"/>
                <a:gd name="T37" fmla="*/ 0 h 437"/>
                <a:gd name="T38" fmla="*/ 0 w 306"/>
                <a:gd name="T39" fmla="*/ 0 h 437"/>
                <a:gd name="T40" fmla="*/ 0 w 306"/>
                <a:gd name="T41" fmla="*/ 0 h 437"/>
                <a:gd name="T42" fmla="*/ 0 w 306"/>
                <a:gd name="T43" fmla="*/ 0 h 437"/>
                <a:gd name="T44" fmla="*/ 0 w 306"/>
                <a:gd name="T45" fmla="*/ 0 h 437"/>
                <a:gd name="T46" fmla="*/ 0 w 306"/>
                <a:gd name="T47" fmla="*/ 0 h 437"/>
                <a:gd name="T48" fmla="*/ 0 w 306"/>
                <a:gd name="T49" fmla="*/ 0 h 437"/>
                <a:gd name="T50" fmla="*/ 0 w 306"/>
                <a:gd name="T51" fmla="*/ 0 h 437"/>
                <a:gd name="T52" fmla="*/ 0 w 306"/>
                <a:gd name="T53" fmla="*/ 0 h 437"/>
                <a:gd name="T54" fmla="*/ 0 w 306"/>
                <a:gd name="T55" fmla="*/ 0 h 437"/>
                <a:gd name="T56" fmla="*/ 0 w 306"/>
                <a:gd name="T57" fmla="*/ 0 h 437"/>
                <a:gd name="T58" fmla="*/ 0 w 306"/>
                <a:gd name="T59" fmla="*/ 0 h 437"/>
                <a:gd name="T60" fmla="*/ 0 w 306"/>
                <a:gd name="T61" fmla="*/ 0 h 437"/>
                <a:gd name="T62" fmla="*/ 0 w 306"/>
                <a:gd name="T63" fmla="*/ 0 h 437"/>
                <a:gd name="T64" fmla="*/ 0 w 306"/>
                <a:gd name="T65" fmla="*/ 0 h 437"/>
                <a:gd name="T66" fmla="*/ 0 w 306"/>
                <a:gd name="T67" fmla="*/ 0 h 437"/>
                <a:gd name="T68" fmla="*/ 0 w 306"/>
                <a:gd name="T69" fmla="*/ 0 h 437"/>
                <a:gd name="T70" fmla="*/ 0 w 306"/>
                <a:gd name="T71" fmla="*/ 0 h 437"/>
                <a:gd name="T72" fmla="*/ 0 w 306"/>
                <a:gd name="T73" fmla="*/ 0 h 437"/>
                <a:gd name="T74" fmla="*/ 0 w 306"/>
                <a:gd name="T75" fmla="*/ 0 h 437"/>
                <a:gd name="T76" fmla="*/ 0 w 306"/>
                <a:gd name="T77" fmla="*/ 0 h 437"/>
                <a:gd name="T78" fmla="*/ 0 w 306"/>
                <a:gd name="T79" fmla="*/ 0 h 437"/>
                <a:gd name="T80" fmla="*/ 0 w 306"/>
                <a:gd name="T81" fmla="*/ 0 h 437"/>
                <a:gd name="T82" fmla="*/ 0 w 306"/>
                <a:gd name="T83" fmla="*/ 0 h 437"/>
                <a:gd name="T84" fmla="*/ 0 w 306"/>
                <a:gd name="T85" fmla="*/ 0 h 437"/>
                <a:gd name="T86" fmla="*/ 0 w 306"/>
                <a:gd name="T87" fmla="*/ 0 h 437"/>
                <a:gd name="T88" fmla="*/ 0 w 306"/>
                <a:gd name="T89" fmla="*/ 0 h 437"/>
                <a:gd name="T90" fmla="*/ 0 w 306"/>
                <a:gd name="T91" fmla="*/ 0 h 437"/>
                <a:gd name="T92" fmla="*/ 0 w 306"/>
                <a:gd name="T93" fmla="*/ 0 h 437"/>
                <a:gd name="T94" fmla="*/ 0 w 306"/>
                <a:gd name="T95" fmla="*/ 0 h 437"/>
                <a:gd name="T96" fmla="*/ 0 w 306"/>
                <a:gd name="T97" fmla="*/ 0 h 437"/>
                <a:gd name="T98" fmla="*/ 0 w 306"/>
                <a:gd name="T99" fmla="*/ 0 h 43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6" h="437">
                  <a:moveTo>
                    <a:pt x="265" y="190"/>
                  </a:moveTo>
                  <a:lnTo>
                    <a:pt x="261" y="172"/>
                  </a:lnTo>
                  <a:lnTo>
                    <a:pt x="258" y="156"/>
                  </a:lnTo>
                  <a:lnTo>
                    <a:pt x="254" y="142"/>
                  </a:lnTo>
                  <a:lnTo>
                    <a:pt x="249" y="128"/>
                  </a:lnTo>
                  <a:lnTo>
                    <a:pt x="244" y="116"/>
                  </a:lnTo>
                  <a:lnTo>
                    <a:pt x="239" y="104"/>
                  </a:lnTo>
                  <a:lnTo>
                    <a:pt x="232" y="95"/>
                  </a:lnTo>
                  <a:lnTo>
                    <a:pt x="225" y="85"/>
                  </a:lnTo>
                  <a:lnTo>
                    <a:pt x="217" y="77"/>
                  </a:lnTo>
                  <a:lnTo>
                    <a:pt x="209" y="70"/>
                  </a:lnTo>
                  <a:lnTo>
                    <a:pt x="201" y="64"/>
                  </a:lnTo>
                  <a:lnTo>
                    <a:pt x="191" y="59"/>
                  </a:lnTo>
                  <a:lnTo>
                    <a:pt x="182" y="54"/>
                  </a:lnTo>
                  <a:lnTo>
                    <a:pt x="172" y="52"/>
                  </a:lnTo>
                  <a:lnTo>
                    <a:pt x="162" y="51"/>
                  </a:lnTo>
                  <a:lnTo>
                    <a:pt x="150" y="50"/>
                  </a:lnTo>
                  <a:lnTo>
                    <a:pt x="139" y="51"/>
                  </a:lnTo>
                  <a:lnTo>
                    <a:pt x="130" y="52"/>
                  </a:lnTo>
                  <a:lnTo>
                    <a:pt x="119" y="55"/>
                  </a:lnTo>
                  <a:lnTo>
                    <a:pt x="111" y="59"/>
                  </a:lnTo>
                  <a:lnTo>
                    <a:pt x="101" y="65"/>
                  </a:lnTo>
                  <a:lnTo>
                    <a:pt x="93" y="71"/>
                  </a:lnTo>
                  <a:lnTo>
                    <a:pt x="85" y="79"/>
                  </a:lnTo>
                  <a:lnTo>
                    <a:pt x="77" y="88"/>
                  </a:lnTo>
                  <a:lnTo>
                    <a:pt x="70" y="97"/>
                  </a:lnTo>
                  <a:lnTo>
                    <a:pt x="63" y="108"/>
                  </a:lnTo>
                  <a:lnTo>
                    <a:pt x="57" y="120"/>
                  </a:lnTo>
                  <a:lnTo>
                    <a:pt x="52" y="131"/>
                  </a:lnTo>
                  <a:lnTo>
                    <a:pt x="49" y="145"/>
                  </a:lnTo>
                  <a:lnTo>
                    <a:pt x="45" y="159"/>
                  </a:lnTo>
                  <a:lnTo>
                    <a:pt x="42" y="174"/>
                  </a:lnTo>
                  <a:lnTo>
                    <a:pt x="41" y="190"/>
                  </a:lnTo>
                  <a:lnTo>
                    <a:pt x="50" y="190"/>
                  </a:lnTo>
                  <a:lnTo>
                    <a:pt x="75" y="190"/>
                  </a:lnTo>
                  <a:lnTo>
                    <a:pt x="112" y="190"/>
                  </a:lnTo>
                  <a:lnTo>
                    <a:pt x="152" y="190"/>
                  </a:lnTo>
                  <a:lnTo>
                    <a:pt x="194" y="190"/>
                  </a:lnTo>
                  <a:lnTo>
                    <a:pt x="229" y="190"/>
                  </a:lnTo>
                  <a:lnTo>
                    <a:pt x="255" y="190"/>
                  </a:lnTo>
                  <a:lnTo>
                    <a:pt x="265" y="190"/>
                  </a:lnTo>
                  <a:close/>
                  <a:moveTo>
                    <a:pt x="306" y="236"/>
                  </a:moveTo>
                  <a:lnTo>
                    <a:pt x="295" y="236"/>
                  </a:lnTo>
                  <a:lnTo>
                    <a:pt x="265" y="236"/>
                  </a:lnTo>
                  <a:lnTo>
                    <a:pt x="222" y="236"/>
                  </a:lnTo>
                  <a:lnTo>
                    <a:pt x="172" y="236"/>
                  </a:lnTo>
                  <a:lnTo>
                    <a:pt x="124" y="236"/>
                  </a:lnTo>
                  <a:lnTo>
                    <a:pt x="81" y="236"/>
                  </a:lnTo>
                  <a:lnTo>
                    <a:pt x="51" y="236"/>
                  </a:lnTo>
                  <a:lnTo>
                    <a:pt x="39" y="236"/>
                  </a:lnTo>
                  <a:lnTo>
                    <a:pt x="41" y="252"/>
                  </a:lnTo>
                  <a:lnTo>
                    <a:pt x="43" y="268"/>
                  </a:lnTo>
                  <a:lnTo>
                    <a:pt x="45" y="282"/>
                  </a:lnTo>
                  <a:lnTo>
                    <a:pt x="50" y="297"/>
                  </a:lnTo>
                  <a:lnTo>
                    <a:pt x="55" y="310"/>
                  </a:lnTo>
                  <a:lnTo>
                    <a:pt x="61" y="323"/>
                  </a:lnTo>
                  <a:lnTo>
                    <a:pt x="67" y="335"/>
                  </a:lnTo>
                  <a:lnTo>
                    <a:pt x="74" y="345"/>
                  </a:lnTo>
                  <a:lnTo>
                    <a:pt x="82" y="355"/>
                  </a:lnTo>
                  <a:lnTo>
                    <a:pt x="90" y="363"/>
                  </a:lnTo>
                  <a:lnTo>
                    <a:pt x="100" y="370"/>
                  </a:lnTo>
                  <a:lnTo>
                    <a:pt x="109" y="376"/>
                  </a:lnTo>
                  <a:lnTo>
                    <a:pt x="120" y="381"/>
                  </a:lnTo>
                  <a:lnTo>
                    <a:pt x="130" y="385"/>
                  </a:lnTo>
                  <a:lnTo>
                    <a:pt x="141" y="386"/>
                  </a:lnTo>
                  <a:lnTo>
                    <a:pt x="152" y="387"/>
                  </a:lnTo>
                  <a:lnTo>
                    <a:pt x="160" y="386"/>
                  </a:lnTo>
                  <a:lnTo>
                    <a:pt x="169" y="385"/>
                  </a:lnTo>
                  <a:lnTo>
                    <a:pt x="177" y="383"/>
                  </a:lnTo>
                  <a:lnTo>
                    <a:pt x="184" y="381"/>
                  </a:lnTo>
                  <a:lnTo>
                    <a:pt x="191" y="377"/>
                  </a:lnTo>
                  <a:lnTo>
                    <a:pt x="198" y="373"/>
                  </a:lnTo>
                  <a:lnTo>
                    <a:pt x="206" y="368"/>
                  </a:lnTo>
                  <a:lnTo>
                    <a:pt x="213" y="362"/>
                  </a:lnTo>
                  <a:lnTo>
                    <a:pt x="219" y="356"/>
                  </a:lnTo>
                  <a:lnTo>
                    <a:pt x="226" y="349"/>
                  </a:lnTo>
                  <a:lnTo>
                    <a:pt x="231" y="342"/>
                  </a:lnTo>
                  <a:lnTo>
                    <a:pt x="236" y="333"/>
                  </a:lnTo>
                  <a:lnTo>
                    <a:pt x="246" y="316"/>
                  </a:lnTo>
                  <a:lnTo>
                    <a:pt x="254" y="294"/>
                  </a:lnTo>
                  <a:lnTo>
                    <a:pt x="260" y="294"/>
                  </a:lnTo>
                  <a:lnTo>
                    <a:pt x="276" y="294"/>
                  </a:lnTo>
                  <a:lnTo>
                    <a:pt x="290" y="294"/>
                  </a:lnTo>
                  <a:lnTo>
                    <a:pt x="297" y="294"/>
                  </a:lnTo>
                  <a:lnTo>
                    <a:pt x="292" y="312"/>
                  </a:lnTo>
                  <a:lnTo>
                    <a:pt x="286" y="328"/>
                  </a:lnTo>
                  <a:lnTo>
                    <a:pt x="279" y="342"/>
                  </a:lnTo>
                  <a:lnTo>
                    <a:pt x="272" y="356"/>
                  </a:lnTo>
                  <a:lnTo>
                    <a:pt x="265" y="368"/>
                  </a:lnTo>
                  <a:lnTo>
                    <a:pt x="257" y="380"/>
                  </a:lnTo>
                  <a:lnTo>
                    <a:pt x="248" y="391"/>
                  </a:lnTo>
                  <a:lnTo>
                    <a:pt x="240" y="400"/>
                  </a:lnTo>
                  <a:lnTo>
                    <a:pt x="231" y="410"/>
                  </a:lnTo>
                  <a:lnTo>
                    <a:pt x="221" y="417"/>
                  </a:lnTo>
                  <a:lnTo>
                    <a:pt x="210" y="423"/>
                  </a:lnTo>
                  <a:lnTo>
                    <a:pt x="200" y="429"/>
                  </a:lnTo>
                  <a:lnTo>
                    <a:pt x="189" y="432"/>
                  </a:lnTo>
                  <a:lnTo>
                    <a:pt x="177" y="434"/>
                  </a:lnTo>
                  <a:lnTo>
                    <a:pt x="166" y="437"/>
                  </a:lnTo>
                  <a:lnTo>
                    <a:pt x="155" y="437"/>
                  </a:lnTo>
                  <a:lnTo>
                    <a:pt x="138" y="437"/>
                  </a:lnTo>
                  <a:lnTo>
                    <a:pt x="122" y="433"/>
                  </a:lnTo>
                  <a:lnTo>
                    <a:pt x="108" y="429"/>
                  </a:lnTo>
                  <a:lnTo>
                    <a:pt x="94" y="421"/>
                  </a:lnTo>
                  <a:lnTo>
                    <a:pt x="81" y="412"/>
                  </a:lnTo>
                  <a:lnTo>
                    <a:pt x="68" y="401"/>
                  </a:lnTo>
                  <a:lnTo>
                    <a:pt x="56" y="388"/>
                  </a:lnTo>
                  <a:lnTo>
                    <a:pt x="45" y="373"/>
                  </a:lnTo>
                  <a:lnTo>
                    <a:pt x="35" y="356"/>
                  </a:lnTo>
                  <a:lnTo>
                    <a:pt x="25" y="339"/>
                  </a:lnTo>
                  <a:lnTo>
                    <a:pt x="18" y="320"/>
                  </a:lnTo>
                  <a:lnTo>
                    <a:pt x="11" y="301"/>
                  </a:lnTo>
                  <a:lnTo>
                    <a:pt x="6" y="282"/>
                  </a:lnTo>
                  <a:lnTo>
                    <a:pt x="3" y="262"/>
                  </a:lnTo>
                  <a:lnTo>
                    <a:pt x="1" y="241"/>
                  </a:lnTo>
                  <a:lnTo>
                    <a:pt x="0" y="218"/>
                  </a:lnTo>
                  <a:lnTo>
                    <a:pt x="1" y="194"/>
                  </a:lnTo>
                  <a:lnTo>
                    <a:pt x="3" y="173"/>
                  </a:lnTo>
                  <a:lnTo>
                    <a:pt x="6" y="152"/>
                  </a:lnTo>
                  <a:lnTo>
                    <a:pt x="11" y="131"/>
                  </a:lnTo>
                  <a:lnTo>
                    <a:pt x="17" y="112"/>
                  </a:lnTo>
                  <a:lnTo>
                    <a:pt x="25" y="95"/>
                  </a:lnTo>
                  <a:lnTo>
                    <a:pt x="33" y="78"/>
                  </a:lnTo>
                  <a:lnTo>
                    <a:pt x="44" y="61"/>
                  </a:lnTo>
                  <a:lnTo>
                    <a:pt x="55" y="47"/>
                  </a:lnTo>
                  <a:lnTo>
                    <a:pt x="67" y="35"/>
                  </a:lnTo>
                  <a:lnTo>
                    <a:pt x="80" y="25"/>
                  </a:lnTo>
                  <a:lnTo>
                    <a:pt x="94" y="15"/>
                  </a:lnTo>
                  <a:lnTo>
                    <a:pt x="108" y="9"/>
                  </a:lnTo>
                  <a:lnTo>
                    <a:pt x="124" y="3"/>
                  </a:lnTo>
                  <a:lnTo>
                    <a:pt x="139" y="1"/>
                  </a:lnTo>
                  <a:lnTo>
                    <a:pt x="156" y="0"/>
                  </a:lnTo>
                  <a:lnTo>
                    <a:pt x="172" y="1"/>
                  </a:lnTo>
                  <a:lnTo>
                    <a:pt x="188" y="4"/>
                  </a:lnTo>
                  <a:lnTo>
                    <a:pt x="202" y="9"/>
                  </a:lnTo>
                  <a:lnTo>
                    <a:pt x="216" y="16"/>
                  </a:lnTo>
                  <a:lnTo>
                    <a:pt x="229" y="25"/>
                  </a:lnTo>
                  <a:lnTo>
                    <a:pt x="242" y="36"/>
                  </a:lnTo>
                  <a:lnTo>
                    <a:pt x="253" y="50"/>
                  </a:lnTo>
                  <a:lnTo>
                    <a:pt x="265" y="64"/>
                  </a:lnTo>
                  <a:lnTo>
                    <a:pt x="274" y="80"/>
                  </a:lnTo>
                  <a:lnTo>
                    <a:pt x="283" y="99"/>
                  </a:lnTo>
                  <a:lnTo>
                    <a:pt x="290" y="118"/>
                  </a:lnTo>
                  <a:lnTo>
                    <a:pt x="296" y="139"/>
                  </a:lnTo>
                  <a:lnTo>
                    <a:pt x="301" y="160"/>
                  </a:lnTo>
                  <a:lnTo>
                    <a:pt x="304" y="183"/>
                  </a:lnTo>
                  <a:lnTo>
                    <a:pt x="305" y="206"/>
                  </a:lnTo>
                  <a:lnTo>
                    <a:pt x="306" y="231"/>
                  </a:lnTo>
                  <a:lnTo>
                    <a:pt x="306" y="234"/>
                  </a:lnTo>
                  <a:lnTo>
                    <a:pt x="306" y="2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8E57E731-02D0-1105-5D49-165529584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1" y="777"/>
              <a:ext cx="21" cy="85"/>
            </a:xfrm>
            <a:custGeom>
              <a:avLst/>
              <a:gdLst>
                <a:gd name="T0" fmla="*/ 0 w 106"/>
                <a:gd name="T1" fmla="*/ 0 h 422"/>
                <a:gd name="T2" fmla="*/ 0 w 106"/>
                <a:gd name="T3" fmla="*/ 0 h 422"/>
                <a:gd name="T4" fmla="*/ 0 w 106"/>
                <a:gd name="T5" fmla="*/ 0 h 422"/>
                <a:gd name="T6" fmla="*/ 0 w 106"/>
                <a:gd name="T7" fmla="*/ 0 h 422"/>
                <a:gd name="T8" fmla="*/ 0 w 106"/>
                <a:gd name="T9" fmla="*/ 0 h 422"/>
                <a:gd name="T10" fmla="*/ 0 w 106"/>
                <a:gd name="T11" fmla="*/ 0 h 422"/>
                <a:gd name="T12" fmla="*/ 0 w 106"/>
                <a:gd name="T13" fmla="*/ 0 h 422"/>
                <a:gd name="T14" fmla="*/ 0 w 106"/>
                <a:gd name="T15" fmla="*/ 0 h 422"/>
                <a:gd name="T16" fmla="*/ 0 w 106"/>
                <a:gd name="T17" fmla="*/ 0 h 422"/>
                <a:gd name="T18" fmla="*/ 0 w 106"/>
                <a:gd name="T19" fmla="*/ 0 h 422"/>
                <a:gd name="T20" fmla="*/ 0 w 106"/>
                <a:gd name="T21" fmla="*/ 0 h 422"/>
                <a:gd name="T22" fmla="*/ 0 w 106"/>
                <a:gd name="T23" fmla="*/ 0 h 422"/>
                <a:gd name="T24" fmla="*/ 0 w 106"/>
                <a:gd name="T25" fmla="*/ 0 h 422"/>
                <a:gd name="T26" fmla="*/ 0 w 106"/>
                <a:gd name="T27" fmla="*/ 0 h 422"/>
                <a:gd name="T28" fmla="*/ 0 w 106"/>
                <a:gd name="T29" fmla="*/ 0 h 422"/>
                <a:gd name="T30" fmla="*/ 0 w 106"/>
                <a:gd name="T31" fmla="*/ 0 h 422"/>
                <a:gd name="T32" fmla="*/ 0 w 106"/>
                <a:gd name="T33" fmla="*/ 0 h 422"/>
                <a:gd name="T34" fmla="*/ 0 w 106"/>
                <a:gd name="T35" fmla="*/ 0 h 422"/>
                <a:gd name="T36" fmla="*/ 0 w 106"/>
                <a:gd name="T37" fmla="*/ 0 h 422"/>
                <a:gd name="T38" fmla="*/ 0 w 106"/>
                <a:gd name="T39" fmla="*/ 0 h 422"/>
                <a:gd name="T40" fmla="*/ 0 w 106"/>
                <a:gd name="T41" fmla="*/ 0 h 422"/>
                <a:gd name="T42" fmla="*/ 0 w 106"/>
                <a:gd name="T43" fmla="*/ 0 h 422"/>
                <a:gd name="T44" fmla="*/ 0 w 106"/>
                <a:gd name="T45" fmla="*/ 0 h 422"/>
                <a:gd name="T46" fmla="*/ 0 w 106"/>
                <a:gd name="T47" fmla="*/ 0 h 422"/>
                <a:gd name="T48" fmla="*/ 0 w 106"/>
                <a:gd name="T49" fmla="*/ 0 h 422"/>
                <a:gd name="T50" fmla="*/ 0 w 106"/>
                <a:gd name="T51" fmla="*/ 0 h 422"/>
                <a:gd name="T52" fmla="*/ 0 w 106"/>
                <a:gd name="T53" fmla="*/ 0 h 422"/>
                <a:gd name="T54" fmla="*/ 0 w 106"/>
                <a:gd name="T55" fmla="*/ 0 h 422"/>
                <a:gd name="T56" fmla="*/ 0 w 106"/>
                <a:gd name="T57" fmla="*/ 0 h 422"/>
                <a:gd name="T58" fmla="*/ 0 w 106"/>
                <a:gd name="T59" fmla="*/ 0 h 422"/>
                <a:gd name="T60" fmla="*/ 0 w 106"/>
                <a:gd name="T61" fmla="*/ 0 h 422"/>
                <a:gd name="T62" fmla="*/ 0 w 106"/>
                <a:gd name="T63" fmla="*/ 0 h 422"/>
                <a:gd name="T64" fmla="*/ 0 w 106"/>
                <a:gd name="T65" fmla="*/ 0 h 422"/>
                <a:gd name="T66" fmla="*/ 0 w 106"/>
                <a:gd name="T67" fmla="*/ 0 h 422"/>
                <a:gd name="T68" fmla="*/ 0 w 106"/>
                <a:gd name="T69" fmla="*/ 0 h 422"/>
                <a:gd name="T70" fmla="*/ 0 w 106"/>
                <a:gd name="T71" fmla="*/ 0 h 422"/>
                <a:gd name="T72" fmla="*/ 0 w 106"/>
                <a:gd name="T73" fmla="*/ 0 h 422"/>
                <a:gd name="T74" fmla="*/ 0 w 106"/>
                <a:gd name="T75" fmla="*/ 0 h 422"/>
                <a:gd name="T76" fmla="*/ 0 w 106"/>
                <a:gd name="T77" fmla="*/ 0 h 422"/>
                <a:gd name="T78" fmla="*/ 0 w 106"/>
                <a:gd name="T79" fmla="*/ 0 h 422"/>
                <a:gd name="T80" fmla="*/ 0 w 106"/>
                <a:gd name="T81" fmla="*/ 0 h 422"/>
                <a:gd name="T82" fmla="*/ 0 w 106"/>
                <a:gd name="T83" fmla="*/ 0 h 422"/>
                <a:gd name="T84" fmla="*/ 0 w 106"/>
                <a:gd name="T85" fmla="*/ 0 h 422"/>
                <a:gd name="T86" fmla="*/ 0 w 106"/>
                <a:gd name="T87" fmla="*/ 0 h 422"/>
                <a:gd name="T88" fmla="*/ 0 w 106"/>
                <a:gd name="T89" fmla="*/ 0 h 422"/>
                <a:gd name="T90" fmla="*/ 0 w 106"/>
                <a:gd name="T91" fmla="*/ 0 h 422"/>
                <a:gd name="T92" fmla="*/ 0 w 106"/>
                <a:gd name="T93" fmla="*/ 0 h 422"/>
                <a:gd name="T94" fmla="*/ 0 w 106"/>
                <a:gd name="T95" fmla="*/ 0 h 422"/>
                <a:gd name="T96" fmla="*/ 0 w 106"/>
                <a:gd name="T97" fmla="*/ 0 h 422"/>
                <a:gd name="T98" fmla="*/ 0 w 106"/>
                <a:gd name="T99" fmla="*/ 0 h 422"/>
                <a:gd name="T100" fmla="*/ 0 w 106"/>
                <a:gd name="T101" fmla="*/ 0 h 422"/>
                <a:gd name="T102" fmla="*/ 0 w 106"/>
                <a:gd name="T103" fmla="*/ 0 h 422"/>
                <a:gd name="T104" fmla="*/ 0 w 106"/>
                <a:gd name="T105" fmla="*/ 0 h 422"/>
                <a:gd name="T106" fmla="*/ 0 w 106"/>
                <a:gd name="T107" fmla="*/ 0 h 422"/>
                <a:gd name="T108" fmla="*/ 0 w 106"/>
                <a:gd name="T109" fmla="*/ 0 h 4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06" h="422">
                  <a:moveTo>
                    <a:pt x="38" y="422"/>
                  </a:moveTo>
                  <a:lnTo>
                    <a:pt x="32" y="422"/>
                  </a:lnTo>
                  <a:lnTo>
                    <a:pt x="19" y="422"/>
                  </a:lnTo>
                  <a:lnTo>
                    <a:pt x="6" y="422"/>
                  </a:lnTo>
                  <a:lnTo>
                    <a:pt x="0" y="422"/>
                  </a:lnTo>
                  <a:lnTo>
                    <a:pt x="0" y="404"/>
                  </a:lnTo>
                  <a:lnTo>
                    <a:pt x="0" y="357"/>
                  </a:lnTo>
                  <a:lnTo>
                    <a:pt x="0" y="290"/>
                  </a:lnTo>
                  <a:lnTo>
                    <a:pt x="0" y="214"/>
                  </a:lnTo>
                  <a:lnTo>
                    <a:pt x="0" y="138"/>
                  </a:lnTo>
                  <a:lnTo>
                    <a:pt x="0" y="72"/>
                  </a:lnTo>
                  <a:lnTo>
                    <a:pt x="0" y="25"/>
                  </a:lnTo>
                  <a:lnTo>
                    <a:pt x="0" y="7"/>
                  </a:lnTo>
                  <a:lnTo>
                    <a:pt x="6" y="7"/>
                  </a:lnTo>
                  <a:lnTo>
                    <a:pt x="18" y="7"/>
                  </a:lnTo>
                  <a:lnTo>
                    <a:pt x="31" y="7"/>
                  </a:lnTo>
                  <a:lnTo>
                    <a:pt x="36" y="7"/>
                  </a:lnTo>
                  <a:lnTo>
                    <a:pt x="36" y="15"/>
                  </a:lnTo>
                  <a:lnTo>
                    <a:pt x="36" y="31"/>
                  </a:lnTo>
                  <a:lnTo>
                    <a:pt x="36" y="48"/>
                  </a:lnTo>
                  <a:lnTo>
                    <a:pt x="36" y="55"/>
                  </a:lnTo>
                  <a:lnTo>
                    <a:pt x="43" y="42"/>
                  </a:lnTo>
                  <a:lnTo>
                    <a:pt x="50" y="31"/>
                  </a:lnTo>
                  <a:lnTo>
                    <a:pt x="58" y="22"/>
                  </a:lnTo>
                  <a:lnTo>
                    <a:pt x="67" y="15"/>
                  </a:lnTo>
                  <a:lnTo>
                    <a:pt x="75" y="9"/>
                  </a:lnTo>
                  <a:lnTo>
                    <a:pt x="84" y="5"/>
                  </a:lnTo>
                  <a:lnTo>
                    <a:pt x="94" y="2"/>
                  </a:lnTo>
                  <a:lnTo>
                    <a:pt x="105" y="0"/>
                  </a:lnTo>
                  <a:lnTo>
                    <a:pt x="105" y="10"/>
                  </a:lnTo>
                  <a:lnTo>
                    <a:pt x="106" y="30"/>
                  </a:lnTo>
                  <a:lnTo>
                    <a:pt x="106" y="50"/>
                  </a:lnTo>
                  <a:lnTo>
                    <a:pt x="106" y="59"/>
                  </a:lnTo>
                  <a:lnTo>
                    <a:pt x="96" y="60"/>
                  </a:lnTo>
                  <a:lnTo>
                    <a:pt x="89" y="62"/>
                  </a:lnTo>
                  <a:lnTo>
                    <a:pt x="81" y="66"/>
                  </a:lnTo>
                  <a:lnTo>
                    <a:pt x="75" y="68"/>
                  </a:lnTo>
                  <a:lnTo>
                    <a:pt x="69" y="73"/>
                  </a:lnTo>
                  <a:lnTo>
                    <a:pt x="63" y="78"/>
                  </a:lnTo>
                  <a:lnTo>
                    <a:pt x="58" y="82"/>
                  </a:lnTo>
                  <a:lnTo>
                    <a:pt x="54" y="88"/>
                  </a:lnTo>
                  <a:lnTo>
                    <a:pt x="50" y="95"/>
                  </a:lnTo>
                  <a:lnTo>
                    <a:pt x="48" y="104"/>
                  </a:lnTo>
                  <a:lnTo>
                    <a:pt x="45" y="112"/>
                  </a:lnTo>
                  <a:lnTo>
                    <a:pt x="43" y="122"/>
                  </a:lnTo>
                  <a:lnTo>
                    <a:pt x="39" y="145"/>
                  </a:lnTo>
                  <a:lnTo>
                    <a:pt x="38" y="171"/>
                  </a:lnTo>
                  <a:lnTo>
                    <a:pt x="38" y="182"/>
                  </a:lnTo>
                  <a:lnTo>
                    <a:pt x="38" y="211"/>
                  </a:lnTo>
                  <a:lnTo>
                    <a:pt x="38" y="251"/>
                  </a:lnTo>
                  <a:lnTo>
                    <a:pt x="38" y="296"/>
                  </a:lnTo>
                  <a:lnTo>
                    <a:pt x="38" y="343"/>
                  </a:lnTo>
                  <a:lnTo>
                    <a:pt x="38" y="383"/>
                  </a:lnTo>
                  <a:lnTo>
                    <a:pt x="38" y="411"/>
                  </a:lnTo>
                  <a:lnTo>
                    <a:pt x="38" y="4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89F4DD35-925F-67BC-4513-7AEDC16B65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46" y="777"/>
              <a:ext cx="60" cy="87"/>
            </a:xfrm>
            <a:custGeom>
              <a:avLst/>
              <a:gdLst>
                <a:gd name="T0" fmla="*/ 0 w 302"/>
                <a:gd name="T1" fmla="*/ 0 h 435"/>
                <a:gd name="T2" fmla="*/ 0 w 302"/>
                <a:gd name="T3" fmla="*/ 0 h 435"/>
                <a:gd name="T4" fmla="*/ 0 w 302"/>
                <a:gd name="T5" fmla="*/ 0 h 435"/>
                <a:gd name="T6" fmla="*/ 0 w 302"/>
                <a:gd name="T7" fmla="*/ 0 h 435"/>
                <a:gd name="T8" fmla="*/ 0 w 302"/>
                <a:gd name="T9" fmla="*/ 0 h 435"/>
                <a:gd name="T10" fmla="*/ 0 w 302"/>
                <a:gd name="T11" fmla="*/ 0 h 435"/>
                <a:gd name="T12" fmla="*/ 0 w 302"/>
                <a:gd name="T13" fmla="*/ 0 h 435"/>
                <a:gd name="T14" fmla="*/ 0 w 302"/>
                <a:gd name="T15" fmla="*/ 0 h 435"/>
                <a:gd name="T16" fmla="*/ 0 w 302"/>
                <a:gd name="T17" fmla="*/ 0 h 435"/>
                <a:gd name="T18" fmla="*/ 0 w 302"/>
                <a:gd name="T19" fmla="*/ 0 h 435"/>
                <a:gd name="T20" fmla="*/ 0 w 302"/>
                <a:gd name="T21" fmla="*/ 0 h 435"/>
                <a:gd name="T22" fmla="*/ 0 w 302"/>
                <a:gd name="T23" fmla="*/ 0 h 435"/>
                <a:gd name="T24" fmla="*/ 0 w 302"/>
                <a:gd name="T25" fmla="*/ 0 h 435"/>
                <a:gd name="T26" fmla="*/ 0 w 302"/>
                <a:gd name="T27" fmla="*/ 0 h 435"/>
                <a:gd name="T28" fmla="*/ 0 w 302"/>
                <a:gd name="T29" fmla="*/ 0 h 435"/>
                <a:gd name="T30" fmla="*/ 0 w 302"/>
                <a:gd name="T31" fmla="*/ 0 h 435"/>
                <a:gd name="T32" fmla="*/ 0 w 302"/>
                <a:gd name="T33" fmla="*/ 0 h 435"/>
                <a:gd name="T34" fmla="*/ 0 w 302"/>
                <a:gd name="T35" fmla="*/ 0 h 435"/>
                <a:gd name="T36" fmla="*/ 0 w 302"/>
                <a:gd name="T37" fmla="*/ 0 h 435"/>
                <a:gd name="T38" fmla="*/ 0 w 302"/>
                <a:gd name="T39" fmla="*/ 0 h 435"/>
                <a:gd name="T40" fmla="*/ 0 w 302"/>
                <a:gd name="T41" fmla="*/ 0 h 435"/>
                <a:gd name="T42" fmla="*/ 0 w 302"/>
                <a:gd name="T43" fmla="*/ 0 h 435"/>
                <a:gd name="T44" fmla="*/ 0 w 302"/>
                <a:gd name="T45" fmla="*/ 0 h 435"/>
                <a:gd name="T46" fmla="*/ 0 w 302"/>
                <a:gd name="T47" fmla="*/ 0 h 435"/>
                <a:gd name="T48" fmla="*/ 0 w 302"/>
                <a:gd name="T49" fmla="*/ 0 h 435"/>
                <a:gd name="T50" fmla="*/ 0 w 302"/>
                <a:gd name="T51" fmla="*/ 0 h 435"/>
                <a:gd name="T52" fmla="*/ 0 w 302"/>
                <a:gd name="T53" fmla="*/ 0 h 435"/>
                <a:gd name="T54" fmla="*/ 0 w 302"/>
                <a:gd name="T55" fmla="*/ 0 h 435"/>
                <a:gd name="T56" fmla="*/ 0 w 302"/>
                <a:gd name="T57" fmla="*/ 0 h 435"/>
                <a:gd name="T58" fmla="*/ 0 w 302"/>
                <a:gd name="T59" fmla="*/ 0 h 435"/>
                <a:gd name="T60" fmla="*/ 0 w 302"/>
                <a:gd name="T61" fmla="*/ 0 h 435"/>
                <a:gd name="T62" fmla="*/ 0 w 302"/>
                <a:gd name="T63" fmla="*/ 0 h 435"/>
                <a:gd name="T64" fmla="*/ 0 w 302"/>
                <a:gd name="T65" fmla="*/ 0 h 435"/>
                <a:gd name="T66" fmla="*/ 0 w 302"/>
                <a:gd name="T67" fmla="*/ 0 h 435"/>
                <a:gd name="T68" fmla="*/ 0 w 302"/>
                <a:gd name="T69" fmla="*/ 0 h 435"/>
                <a:gd name="T70" fmla="*/ 0 w 302"/>
                <a:gd name="T71" fmla="*/ 0 h 435"/>
                <a:gd name="T72" fmla="*/ 0 w 302"/>
                <a:gd name="T73" fmla="*/ 0 h 435"/>
                <a:gd name="T74" fmla="*/ 0 w 302"/>
                <a:gd name="T75" fmla="*/ 0 h 435"/>
                <a:gd name="T76" fmla="*/ 0 w 302"/>
                <a:gd name="T77" fmla="*/ 0 h 435"/>
                <a:gd name="T78" fmla="*/ 0 w 302"/>
                <a:gd name="T79" fmla="*/ 0 h 435"/>
                <a:gd name="T80" fmla="*/ 0 w 302"/>
                <a:gd name="T81" fmla="*/ 0 h 435"/>
                <a:gd name="T82" fmla="*/ 0 w 302"/>
                <a:gd name="T83" fmla="*/ 0 h 435"/>
                <a:gd name="T84" fmla="*/ 0 w 302"/>
                <a:gd name="T85" fmla="*/ 0 h 435"/>
                <a:gd name="T86" fmla="*/ 0 w 302"/>
                <a:gd name="T87" fmla="*/ 0 h 435"/>
                <a:gd name="T88" fmla="*/ 0 w 302"/>
                <a:gd name="T89" fmla="*/ 0 h 435"/>
                <a:gd name="T90" fmla="*/ 0 w 302"/>
                <a:gd name="T91" fmla="*/ 0 h 435"/>
                <a:gd name="T92" fmla="*/ 0 w 302"/>
                <a:gd name="T93" fmla="*/ 0 h 435"/>
                <a:gd name="T94" fmla="*/ 0 w 302"/>
                <a:gd name="T95" fmla="*/ 0 h 435"/>
                <a:gd name="T96" fmla="*/ 0 w 302"/>
                <a:gd name="T97" fmla="*/ 0 h 4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02" h="435">
                  <a:moveTo>
                    <a:pt x="264" y="214"/>
                  </a:moveTo>
                  <a:lnTo>
                    <a:pt x="264" y="197"/>
                  </a:lnTo>
                  <a:lnTo>
                    <a:pt x="263" y="182"/>
                  </a:lnTo>
                  <a:lnTo>
                    <a:pt x="260" y="166"/>
                  </a:lnTo>
                  <a:lnTo>
                    <a:pt x="256" y="152"/>
                  </a:lnTo>
                  <a:lnTo>
                    <a:pt x="251" y="138"/>
                  </a:lnTo>
                  <a:lnTo>
                    <a:pt x="245" y="124"/>
                  </a:lnTo>
                  <a:lnTo>
                    <a:pt x="239" y="110"/>
                  </a:lnTo>
                  <a:lnTo>
                    <a:pt x="231" y="99"/>
                  </a:lnTo>
                  <a:lnTo>
                    <a:pt x="223" y="87"/>
                  </a:lnTo>
                  <a:lnTo>
                    <a:pt x="213" y="77"/>
                  </a:lnTo>
                  <a:lnTo>
                    <a:pt x="205" y="69"/>
                  </a:lnTo>
                  <a:lnTo>
                    <a:pt x="195" y="62"/>
                  </a:lnTo>
                  <a:lnTo>
                    <a:pt x="185" y="56"/>
                  </a:lnTo>
                  <a:lnTo>
                    <a:pt x="175" y="52"/>
                  </a:lnTo>
                  <a:lnTo>
                    <a:pt x="165" y="50"/>
                  </a:lnTo>
                  <a:lnTo>
                    <a:pt x="154" y="49"/>
                  </a:lnTo>
                  <a:lnTo>
                    <a:pt x="142" y="50"/>
                  </a:lnTo>
                  <a:lnTo>
                    <a:pt x="130" y="52"/>
                  </a:lnTo>
                  <a:lnTo>
                    <a:pt x="120" y="56"/>
                  </a:lnTo>
                  <a:lnTo>
                    <a:pt x="109" y="62"/>
                  </a:lnTo>
                  <a:lnTo>
                    <a:pt x="99" y="69"/>
                  </a:lnTo>
                  <a:lnTo>
                    <a:pt x="90" y="77"/>
                  </a:lnTo>
                  <a:lnTo>
                    <a:pt x="80" y="87"/>
                  </a:lnTo>
                  <a:lnTo>
                    <a:pt x="72" y="99"/>
                  </a:lnTo>
                  <a:lnTo>
                    <a:pt x="65" y="112"/>
                  </a:lnTo>
                  <a:lnTo>
                    <a:pt x="58" y="125"/>
                  </a:lnTo>
                  <a:lnTo>
                    <a:pt x="52" y="139"/>
                  </a:lnTo>
                  <a:lnTo>
                    <a:pt x="47" y="153"/>
                  </a:lnTo>
                  <a:lnTo>
                    <a:pt x="44" y="169"/>
                  </a:lnTo>
                  <a:lnTo>
                    <a:pt x="41" y="185"/>
                  </a:lnTo>
                  <a:lnTo>
                    <a:pt x="39" y="203"/>
                  </a:lnTo>
                  <a:lnTo>
                    <a:pt x="39" y="221"/>
                  </a:lnTo>
                  <a:lnTo>
                    <a:pt x="39" y="238"/>
                  </a:lnTo>
                  <a:lnTo>
                    <a:pt x="41" y="254"/>
                  </a:lnTo>
                  <a:lnTo>
                    <a:pt x="44" y="270"/>
                  </a:lnTo>
                  <a:lnTo>
                    <a:pt x="47" y="284"/>
                  </a:lnTo>
                  <a:lnTo>
                    <a:pt x="52" y="299"/>
                  </a:lnTo>
                  <a:lnTo>
                    <a:pt x="58" y="312"/>
                  </a:lnTo>
                  <a:lnTo>
                    <a:pt x="65" y="326"/>
                  </a:lnTo>
                  <a:lnTo>
                    <a:pt x="72" y="337"/>
                  </a:lnTo>
                  <a:lnTo>
                    <a:pt x="80" y="349"/>
                  </a:lnTo>
                  <a:lnTo>
                    <a:pt x="90" y="359"/>
                  </a:lnTo>
                  <a:lnTo>
                    <a:pt x="99" y="367"/>
                  </a:lnTo>
                  <a:lnTo>
                    <a:pt x="109" y="373"/>
                  </a:lnTo>
                  <a:lnTo>
                    <a:pt x="120" y="379"/>
                  </a:lnTo>
                  <a:lnTo>
                    <a:pt x="130" y="383"/>
                  </a:lnTo>
                  <a:lnTo>
                    <a:pt x="141" y="385"/>
                  </a:lnTo>
                  <a:lnTo>
                    <a:pt x="153" y="385"/>
                  </a:lnTo>
                  <a:lnTo>
                    <a:pt x="163" y="385"/>
                  </a:lnTo>
                  <a:lnTo>
                    <a:pt x="174" y="383"/>
                  </a:lnTo>
                  <a:lnTo>
                    <a:pt x="185" y="378"/>
                  </a:lnTo>
                  <a:lnTo>
                    <a:pt x="194" y="373"/>
                  </a:lnTo>
                  <a:lnTo>
                    <a:pt x="205" y="366"/>
                  </a:lnTo>
                  <a:lnTo>
                    <a:pt x="213" y="358"/>
                  </a:lnTo>
                  <a:lnTo>
                    <a:pt x="223" y="347"/>
                  </a:lnTo>
                  <a:lnTo>
                    <a:pt x="231" y="335"/>
                  </a:lnTo>
                  <a:lnTo>
                    <a:pt x="239" y="322"/>
                  </a:lnTo>
                  <a:lnTo>
                    <a:pt x="246" y="309"/>
                  </a:lnTo>
                  <a:lnTo>
                    <a:pt x="251" y="295"/>
                  </a:lnTo>
                  <a:lnTo>
                    <a:pt x="256" y="279"/>
                  </a:lnTo>
                  <a:lnTo>
                    <a:pt x="260" y="264"/>
                  </a:lnTo>
                  <a:lnTo>
                    <a:pt x="263" y="248"/>
                  </a:lnTo>
                  <a:lnTo>
                    <a:pt x="264" y="232"/>
                  </a:lnTo>
                  <a:lnTo>
                    <a:pt x="264" y="214"/>
                  </a:lnTo>
                  <a:close/>
                  <a:moveTo>
                    <a:pt x="264" y="358"/>
                  </a:moveTo>
                  <a:lnTo>
                    <a:pt x="255" y="375"/>
                  </a:lnTo>
                  <a:lnTo>
                    <a:pt x="244" y="390"/>
                  </a:lnTo>
                  <a:lnTo>
                    <a:pt x="238" y="397"/>
                  </a:lnTo>
                  <a:lnTo>
                    <a:pt x="231" y="403"/>
                  </a:lnTo>
                  <a:lnTo>
                    <a:pt x="224" y="409"/>
                  </a:lnTo>
                  <a:lnTo>
                    <a:pt x="217" y="415"/>
                  </a:lnTo>
                  <a:lnTo>
                    <a:pt x="210" y="419"/>
                  </a:lnTo>
                  <a:lnTo>
                    <a:pt x="201" y="423"/>
                  </a:lnTo>
                  <a:lnTo>
                    <a:pt x="193" y="427"/>
                  </a:lnTo>
                  <a:lnTo>
                    <a:pt x="186" y="429"/>
                  </a:lnTo>
                  <a:lnTo>
                    <a:pt x="178" y="431"/>
                  </a:lnTo>
                  <a:lnTo>
                    <a:pt x="169" y="434"/>
                  </a:lnTo>
                  <a:lnTo>
                    <a:pt x="160" y="435"/>
                  </a:lnTo>
                  <a:lnTo>
                    <a:pt x="152" y="435"/>
                  </a:lnTo>
                  <a:lnTo>
                    <a:pt x="136" y="434"/>
                  </a:lnTo>
                  <a:lnTo>
                    <a:pt x="121" y="431"/>
                  </a:lnTo>
                  <a:lnTo>
                    <a:pt x="105" y="425"/>
                  </a:lnTo>
                  <a:lnTo>
                    <a:pt x="92" y="419"/>
                  </a:lnTo>
                  <a:lnTo>
                    <a:pt x="79" y="410"/>
                  </a:lnTo>
                  <a:lnTo>
                    <a:pt x="66" y="399"/>
                  </a:lnTo>
                  <a:lnTo>
                    <a:pt x="54" y="387"/>
                  </a:lnTo>
                  <a:lnTo>
                    <a:pt x="44" y="372"/>
                  </a:lnTo>
                  <a:lnTo>
                    <a:pt x="33" y="356"/>
                  </a:lnTo>
                  <a:lnTo>
                    <a:pt x="25" y="340"/>
                  </a:lnTo>
                  <a:lnTo>
                    <a:pt x="16" y="321"/>
                  </a:lnTo>
                  <a:lnTo>
                    <a:pt x="10" y="303"/>
                  </a:lnTo>
                  <a:lnTo>
                    <a:pt x="6" y="283"/>
                  </a:lnTo>
                  <a:lnTo>
                    <a:pt x="2" y="263"/>
                  </a:lnTo>
                  <a:lnTo>
                    <a:pt x="1" y="241"/>
                  </a:lnTo>
                  <a:lnTo>
                    <a:pt x="0" y="219"/>
                  </a:lnTo>
                  <a:lnTo>
                    <a:pt x="1" y="196"/>
                  </a:lnTo>
                  <a:lnTo>
                    <a:pt x="2" y="173"/>
                  </a:lnTo>
                  <a:lnTo>
                    <a:pt x="6" y="153"/>
                  </a:lnTo>
                  <a:lnTo>
                    <a:pt x="10" y="133"/>
                  </a:lnTo>
                  <a:lnTo>
                    <a:pt x="17" y="114"/>
                  </a:lnTo>
                  <a:lnTo>
                    <a:pt x="25" y="96"/>
                  </a:lnTo>
                  <a:lnTo>
                    <a:pt x="34" y="78"/>
                  </a:lnTo>
                  <a:lnTo>
                    <a:pt x="44" y="63"/>
                  </a:lnTo>
                  <a:lnTo>
                    <a:pt x="55" y="48"/>
                  </a:lnTo>
                  <a:lnTo>
                    <a:pt x="67" y="36"/>
                  </a:lnTo>
                  <a:lnTo>
                    <a:pt x="80" y="25"/>
                  </a:lnTo>
                  <a:lnTo>
                    <a:pt x="93" y="15"/>
                  </a:lnTo>
                  <a:lnTo>
                    <a:pt x="108" y="8"/>
                  </a:lnTo>
                  <a:lnTo>
                    <a:pt x="123" y="4"/>
                  </a:lnTo>
                  <a:lnTo>
                    <a:pt x="138" y="1"/>
                  </a:lnTo>
                  <a:lnTo>
                    <a:pt x="155" y="0"/>
                  </a:lnTo>
                  <a:lnTo>
                    <a:pt x="163" y="0"/>
                  </a:lnTo>
                  <a:lnTo>
                    <a:pt x="172" y="1"/>
                  </a:lnTo>
                  <a:lnTo>
                    <a:pt x="180" y="2"/>
                  </a:lnTo>
                  <a:lnTo>
                    <a:pt x="187" y="5"/>
                  </a:lnTo>
                  <a:lnTo>
                    <a:pt x="195" y="7"/>
                  </a:lnTo>
                  <a:lnTo>
                    <a:pt x="203" y="11"/>
                  </a:lnTo>
                  <a:lnTo>
                    <a:pt x="210" y="15"/>
                  </a:lnTo>
                  <a:lnTo>
                    <a:pt x="218" y="19"/>
                  </a:lnTo>
                  <a:lnTo>
                    <a:pt x="231" y="30"/>
                  </a:lnTo>
                  <a:lnTo>
                    <a:pt x="244" y="43"/>
                  </a:lnTo>
                  <a:lnTo>
                    <a:pt x="255" y="58"/>
                  </a:lnTo>
                  <a:lnTo>
                    <a:pt x="264" y="75"/>
                  </a:lnTo>
                  <a:lnTo>
                    <a:pt x="264" y="65"/>
                  </a:lnTo>
                  <a:lnTo>
                    <a:pt x="264" y="43"/>
                  </a:lnTo>
                  <a:lnTo>
                    <a:pt x="264" y="20"/>
                  </a:lnTo>
                  <a:lnTo>
                    <a:pt x="264" y="9"/>
                  </a:lnTo>
                  <a:lnTo>
                    <a:pt x="270" y="9"/>
                  </a:lnTo>
                  <a:lnTo>
                    <a:pt x="283" y="9"/>
                  </a:lnTo>
                  <a:lnTo>
                    <a:pt x="296" y="9"/>
                  </a:lnTo>
                  <a:lnTo>
                    <a:pt x="302" y="9"/>
                  </a:lnTo>
                  <a:lnTo>
                    <a:pt x="302" y="27"/>
                  </a:lnTo>
                  <a:lnTo>
                    <a:pt x="302" y="74"/>
                  </a:lnTo>
                  <a:lnTo>
                    <a:pt x="302" y="140"/>
                  </a:lnTo>
                  <a:lnTo>
                    <a:pt x="302" y="216"/>
                  </a:lnTo>
                  <a:lnTo>
                    <a:pt x="302" y="292"/>
                  </a:lnTo>
                  <a:lnTo>
                    <a:pt x="302" y="359"/>
                  </a:lnTo>
                  <a:lnTo>
                    <a:pt x="302" y="406"/>
                  </a:lnTo>
                  <a:lnTo>
                    <a:pt x="302" y="424"/>
                  </a:lnTo>
                  <a:lnTo>
                    <a:pt x="296" y="424"/>
                  </a:lnTo>
                  <a:lnTo>
                    <a:pt x="283" y="424"/>
                  </a:lnTo>
                  <a:lnTo>
                    <a:pt x="270" y="424"/>
                  </a:lnTo>
                  <a:lnTo>
                    <a:pt x="264" y="424"/>
                  </a:lnTo>
                  <a:lnTo>
                    <a:pt x="264" y="413"/>
                  </a:lnTo>
                  <a:lnTo>
                    <a:pt x="264" y="391"/>
                  </a:lnTo>
                  <a:lnTo>
                    <a:pt x="264" y="368"/>
                  </a:lnTo>
                  <a:lnTo>
                    <a:pt x="264" y="3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2E24438F-968B-7886-A832-D424D8860F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8" y="777"/>
              <a:ext cx="60" cy="111"/>
            </a:xfrm>
            <a:custGeom>
              <a:avLst/>
              <a:gdLst>
                <a:gd name="T0" fmla="*/ 0 w 302"/>
                <a:gd name="T1" fmla="*/ 0 h 558"/>
                <a:gd name="T2" fmla="*/ 0 w 302"/>
                <a:gd name="T3" fmla="*/ 0 h 558"/>
                <a:gd name="T4" fmla="*/ 0 w 302"/>
                <a:gd name="T5" fmla="*/ 0 h 558"/>
                <a:gd name="T6" fmla="*/ 0 w 302"/>
                <a:gd name="T7" fmla="*/ 0 h 558"/>
                <a:gd name="T8" fmla="*/ 0 w 302"/>
                <a:gd name="T9" fmla="*/ 0 h 558"/>
                <a:gd name="T10" fmla="*/ 0 w 302"/>
                <a:gd name="T11" fmla="*/ 0 h 558"/>
                <a:gd name="T12" fmla="*/ 0 w 302"/>
                <a:gd name="T13" fmla="*/ 0 h 558"/>
                <a:gd name="T14" fmla="*/ 0 w 302"/>
                <a:gd name="T15" fmla="*/ 0 h 558"/>
                <a:gd name="T16" fmla="*/ 0 w 302"/>
                <a:gd name="T17" fmla="*/ 0 h 558"/>
                <a:gd name="T18" fmla="*/ 0 w 302"/>
                <a:gd name="T19" fmla="*/ 0 h 558"/>
                <a:gd name="T20" fmla="*/ 0 w 302"/>
                <a:gd name="T21" fmla="*/ 0 h 558"/>
                <a:gd name="T22" fmla="*/ 0 w 302"/>
                <a:gd name="T23" fmla="*/ 0 h 558"/>
                <a:gd name="T24" fmla="*/ 0 w 302"/>
                <a:gd name="T25" fmla="*/ 0 h 558"/>
                <a:gd name="T26" fmla="*/ 0 w 302"/>
                <a:gd name="T27" fmla="*/ 0 h 558"/>
                <a:gd name="T28" fmla="*/ 0 w 302"/>
                <a:gd name="T29" fmla="*/ 0 h 558"/>
                <a:gd name="T30" fmla="*/ 0 w 302"/>
                <a:gd name="T31" fmla="*/ 0 h 558"/>
                <a:gd name="T32" fmla="*/ 0 w 302"/>
                <a:gd name="T33" fmla="*/ 0 h 558"/>
                <a:gd name="T34" fmla="*/ 0 w 302"/>
                <a:gd name="T35" fmla="*/ 0 h 558"/>
                <a:gd name="T36" fmla="*/ 0 w 302"/>
                <a:gd name="T37" fmla="*/ 0 h 558"/>
                <a:gd name="T38" fmla="*/ 0 w 302"/>
                <a:gd name="T39" fmla="*/ 0 h 558"/>
                <a:gd name="T40" fmla="*/ 0 w 302"/>
                <a:gd name="T41" fmla="*/ 0 h 558"/>
                <a:gd name="T42" fmla="*/ 0 w 302"/>
                <a:gd name="T43" fmla="*/ 0 h 558"/>
                <a:gd name="T44" fmla="*/ 0 w 302"/>
                <a:gd name="T45" fmla="*/ 0 h 558"/>
                <a:gd name="T46" fmla="*/ 0 w 302"/>
                <a:gd name="T47" fmla="*/ 0 h 558"/>
                <a:gd name="T48" fmla="*/ 0 w 302"/>
                <a:gd name="T49" fmla="*/ 0 h 558"/>
                <a:gd name="T50" fmla="*/ 0 w 302"/>
                <a:gd name="T51" fmla="*/ 0 h 558"/>
                <a:gd name="T52" fmla="*/ 0 w 302"/>
                <a:gd name="T53" fmla="*/ 0 h 558"/>
                <a:gd name="T54" fmla="*/ 0 w 302"/>
                <a:gd name="T55" fmla="*/ 0 h 558"/>
                <a:gd name="T56" fmla="*/ 0 w 302"/>
                <a:gd name="T57" fmla="*/ 0 h 558"/>
                <a:gd name="T58" fmla="*/ 0 w 302"/>
                <a:gd name="T59" fmla="*/ 0 h 558"/>
                <a:gd name="T60" fmla="*/ 0 w 302"/>
                <a:gd name="T61" fmla="*/ 0 h 558"/>
                <a:gd name="T62" fmla="*/ 0 w 302"/>
                <a:gd name="T63" fmla="*/ 0 h 558"/>
                <a:gd name="T64" fmla="*/ 0 w 302"/>
                <a:gd name="T65" fmla="*/ 0 h 558"/>
                <a:gd name="T66" fmla="*/ 0 w 302"/>
                <a:gd name="T67" fmla="*/ 0 h 558"/>
                <a:gd name="T68" fmla="*/ 0 w 302"/>
                <a:gd name="T69" fmla="*/ 0 h 558"/>
                <a:gd name="T70" fmla="*/ 0 w 302"/>
                <a:gd name="T71" fmla="*/ 0 h 558"/>
                <a:gd name="T72" fmla="*/ 0 w 302"/>
                <a:gd name="T73" fmla="*/ 0 h 558"/>
                <a:gd name="T74" fmla="*/ 0 w 302"/>
                <a:gd name="T75" fmla="*/ 0 h 558"/>
                <a:gd name="T76" fmla="*/ 0 w 302"/>
                <a:gd name="T77" fmla="*/ 0 h 558"/>
                <a:gd name="T78" fmla="*/ 0 w 302"/>
                <a:gd name="T79" fmla="*/ 0 h 558"/>
                <a:gd name="T80" fmla="*/ 0 w 302"/>
                <a:gd name="T81" fmla="*/ 0 h 558"/>
                <a:gd name="T82" fmla="*/ 0 w 302"/>
                <a:gd name="T83" fmla="*/ 0 h 558"/>
                <a:gd name="T84" fmla="*/ 0 w 302"/>
                <a:gd name="T85" fmla="*/ 0 h 558"/>
                <a:gd name="T86" fmla="*/ 0 w 302"/>
                <a:gd name="T87" fmla="*/ 0 h 558"/>
                <a:gd name="T88" fmla="*/ 0 w 302"/>
                <a:gd name="T89" fmla="*/ 0 h 558"/>
                <a:gd name="T90" fmla="*/ 0 w 302"/>
                <a:gd name="T91" fmla="*/ 0 h 558"/>
                <a:gd name="T92" fmla="*/ 0 w 302"/>
                <a:gd name="T93" fmla="*/ 0 h 558"/>
                <a:gd name="T94" fmla="*/ 0 w 302"/>
                <a:gd name="T95" fmla="*/ 0 h 558"/>
                <a:gd name="T96" fmla="*/ 0 w 302"/>
                <a:gd name="T97" fmla="*/ 0 h 558"/>
                <a:gd name="T98" fmla="*/ 0 w 302"/>
                <a:gd name="T99" fmla="*/ 0 h 558"/>
                <a:gd name="T100" fmla="*/ 0 w 302"/>
                <a:gd name="T101" fmla="*/ 0 h 558"/>
                <a:gd name="T102" fmla="*/ 0 w 302"/>
                <a:gd name="T103" fmla="*/ 0 h 55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02" h="558">
                  <a:moveTo>
                    <a:pt x="36" y="214"/>
                  </a:moveTo>
                  <a:lnTo>
                    <a:pt x="38" y="232"/>
                  </a:lnTo>
                  <a:lnTo>
                    <a:pt x="39" y="248"/>
                  </a:lnTo>
                  <a:lnTo>
                    <a:pt x="41" y="264"/>
                  </a:lnTo>
                  <a:lnTo>
                    <a:pt x="45" y="279"/>
                  </a:lnTo>
                  <a:lnTo>
                    <a:pt x="49" y="295"/>
                  </a:lnTo>
                  <a:lnTo>
                    <a:pt x="55" y="309"/>
                  </a:lnTo>
                  <a:lnTo>
                    <a:pt x="63" y="322"/>
                  </a:lnTo>
                  <a:lnTo>
                    <a:pt x="71" y="335"/>
                  </a:lnTo>
                  <a:lnTo>
                    <a:pt x="79" y="347"/>
                  </a:lnTo>
                  <a:lnTo>
                    <a:pt x="87" y="358"/>
                  </a:lnTo>
                  <a:lnTo>
                    <a:pt x="97" y="366"/>
                  </a:lnTo>
                  <a:lnTo>
                    <a:pt x="106" y="373"/>
                  </a:lnTo>
                  <a:lnTo>
                    <a:pt x="117" y="378"/>
                  </a:lnTo>
                  <a:lnTo>
                    <a:pt x="127" y="383"/>
                  </a:lnTo>
                  <a:lnTo>
                    <a:pt x="137" y="385"/>
                  </a:lnTo>
                  <a:lnTo>
                    <a:pt x="149" y="385"/>
                  </a:lnTo>
                  <a:lnTo>
                    <a:pt x="160" y="385"/>
                  </a:lnTo>
                  <a:lnTo>
                    <a:pt x="172" y="383"/>
                  </a:lnTo>
                  <a:lnTo>
                    <a:pt x="182" y="379"/>
                  </a:lnTo>
                  <a:lnTo>
                    <a:pt x="192" y="373"/>
                  </a:lnTo>
                  <a:lnTo>
                    <a:pt x="203" y="367"/>
                  </a:lnTo>
                  <a:lnTo>
                    <a:pt x="211" y="359"/>
                  </a:lnTo>
                  <a:lnTo>
                    <a:pt x="220" y="349"/>
                  </a:lnTo>
                  <a:lnTo>
                    <a:pt x="229" y="337"/>
                  </a:lnTo>
                  <a:lnTo>
                    <a:pt x="237" y="326"/>
                  </a:lnTo>
                  <a:lnTo>
                    <a:pt x="243" y="312"/>
                  </a:lnTo>
                  <a:lnTo>
                    <a:pt x="249" y="299"/>
                  </a:lnTo>
                  <a:lnTo>
                    <a:pt x="254" y="284"/>
                  </a:lnTo>
                  <a:lnTo>
                    <a:pt x="257" y="270"/>
                  </a:lnTo>
                  <a:lnTo>
                    <a:pt x="261" y="254"/>
                  </a:lnTo>
                  <a:lnTo>
                    <a:pt x="262" y="238"/>
                  </a:lnTo>
                  <a:lnTo>
                    <a:pt x="262" y="221"/>
                  </a:lnTo>
                  <a:lnTo>
                    <a:pt x="262" y="203"/>
                  </a:lnTo>
                  <a:lnTo>
                    <a:pt x="261" y="185"/>
                  </a:lnTo>
                  <a:lnTo>
                    <a:pt x="257" y="169"/>
                  </a:lnTo>
                  <a:lnTo>
                    <a:pt x="254" y="153"/>
                  </a:lnTo>
                  <a:lnTo>
                    <a:pt x="249" y="139"/>
                  </a:lnTo>
                  <a:lnTo>
                    <a:pt x="243" y="125"/>
                  </a:lnTo>
                  <a:lnTo>
                    <a:pt x="237" y="112"/>
                  </a:lnTo>
                  <a:lnTo>
                    <a:pt x="229" y="99"/>
                  </a:lnTo>
                  <a:lnTo>
                    <a:pt x="220" y="87"/>
                  </a:lnTo>
                  <a:lnTo>
                    <a:pt x="211" y="77"/>
                  </a:lnTo>
                  <a:lnTo>
                    <a:pt x="201" y="69"/>
                  </a:lnTo>
                  <a:lnTo>
                    <a:pt x="192" y="62"/>
                  </a:lnTo>
                  <a:lnTo>
                    <a:pt x="181" y="56"/>
                  </a:lnTo>
                  <a:lnTo>
                    <a:pt x="171" y="52"/>
                  </a:lnTo>
                  <a:lnTo>
                    <a:pt x="160" y="50"/>
                  </a:lnTo>
                  <a:lnTo>
                    <a:pt x="148" y="49"/>
                  </a:lnTo>
                  <a:lnTo>
                    <a:pt x="137" y="50"/>
                  </a:lnTo>
                  <a:lnTo>
                    <a:pt x="127" y="52"/>
                  </a:lnTo>
                  <a:lnTo>
                    <a:pt x="116" y="56"/>
                  </a:lnTo>
                  <a:lnTo>
                    <a:pt x="106" y="62"/>
                  </a:lnTo>
                  <a:lnTo>
                    <a:pt x="97" y="69"/>
                  </a:lnTo>
                  <a:lnTo>
                    <a:pt x="87" y="77"/>
                  </a:lnTo>
                  <a:lnTo>
                    <a:pt x="79" y="87"/>
                  </a:lnTo>
                  <a:lnTo>
                    <a:pt x="71" y="99"/>
                  </a:lnTo>
                  <a:lnTo>
                    <a:pt x="63" y="112"/>
                  </a:lnTo>
                  <a:lnTo>
                    <a:pt x="55" y="125"/>
                  </a:lnTo>
                  <a:lnTo>
                    <a:pt x="49" y="138"/>
                  </a:lnTo>
                  <a:lnTo>
                    <a:pt x="45" y="152"/>
                  </a:lnTo>
                  <a:lnTo>
                    <a:pt x="41" y="166"/>
                  </a:lnTo>
                  <a:lnTo>
                    <a:pt x="39" y="182"/>
                  </a:lnTo>
                  <a:lnTo>
                    <a:pt x="38" y="197"/>
                  </a:lnTo>
                  <a:lnTo>
                    <a:pt x="36" y="214"/>
                  </a:lnTo>
                  <a:close/>
                  <a:moveTo>
                    <a:pt x="0" y="9"/>
                  </a:moveTo>
                  <a:lnTo>
                    <a:pt x="6" y="9"/>
                  </a:lnTo>
                  <a:lnTo>
                    <a:pt x="19" y="9"/>
                  </a:lnTo>
                  <a:lnTo>
                    <a:pt x="32" y="9"/>
                  </a:lnTo>
                  <a:lnTo>
                    <a:pt x="36" y="9"/>
                  </a:lnTo>
                  <a:lnTo>
                    <a:pt x="36" y="20"/>
                  </a:lnTo>
                  <a:lnTo>
                    <a:pt x="36" y="43"/>
                  </a:lnTo>
                  <a:lnTo>
                    <a:pt x="36" y="67"/>
                  </a:lnTo>
                  <a:lnTo>
                    <a:pt x="36" y="77"/>
                  </a:lnTo>
                  <a:lnTo>
                    <a:pt x="41" y="68"/>
                  </a:lnTo>
                  <a:lnTo>
                    <a:pt x="46" y="61"/>
                  </a:lnTo>
                  <a:lnTo>
                    <a:pt x="51" y="52"/>
                  </a:lnTo>
                  <a:lnTo>
                    <a:pt x="57" y="45"/>
                  </a:lnTo>
                  <a:lnTo>
                    <a:pt x="63" y="38"/>
                  </a:lnTo>
                  <a:lnTo>
                    <a:pt x="68" y="32"/>
                  </a:lnTo>
                  <a:lnTo>
                    <a:pt x="76" y="26"/>
                  </a:lnTo>
                  <a:lnTo>
                    <a:pt x="83" y="21"/>
                  </a:lnTo>
                  <a:lnTo>
                    <a:pt x="91" y="17"/>
                  </a:lnTo>
                  <a:lnTo>
                    <a:pt x="98" y="12"/>
                  </a:lnTo>
                  <a:lnTo>
                    <a:pt x="106" y="8"/>
                  </a:lnTo>
                  <a:lnTo>
                    <a:pt x="114" y="5"/>
                  </a:lnTo>
                  <a:lnTo>
                    <a:pt x="122" y="4"/>
                  </a:lnTo>
                  <a:lnTo>
                    <a:pt x="130" y="1"/>
                  </a:lnTo>
                  <a:lnTo>
                    <a:pt x="138" y="0"/>
                  </a:lnTo>
                  <a:lnTo>
                    <a:pt x="147" y="0"/>
                  </a:lnTo>
                  <a:lnTo>
                    <a:pt x="163" y="1"/>
                  </a:lnTo>
                  <a:lnTo>
                    <a:pt x="179" y="4"/>
                  </a:lnTo>
                  <a:lnTo>
                    <a:pt x="194" y="8"/>
                  </a:lnTo>
                  <a:lnTo>
                    <a:pt x="209" y="15"/>
                  </a:lnTo>
                  <a:lnTo>
                    <a:pt x="222" y="25"/>
                  </a:lnTo>
                  <a:lnTo>
                    <a:pt x="235" y="36"/>
                  </a:lnTo>
                  <a:lnTo>
                    <a:pt x="246" y="48"/>
                  </a:lnTo>
                  <a:lnTo>
                    <a:pt x="258" y="63"/>
                  </a:lnTo>
                  <a:lnTo>
                    <a:pt x="268" y="78"/>
                  </a:lnTo>
                  <a:lnTo>
                    <a:pt x="277" y="95"/>
                  </a:lnTo>
                  <a:lnTo>
                    <a:pt x="284" y="114"/>
                  </a:lnTo>
                  <a:lnTo>
                    <a:pt x="292" y="133"/>
                  </a:lnTo>
                  <a:lnTo>
                    <a:pt x="296" y="152"/>
                  </a:lnTo>
                  <a:lnTo>
                    <a:pt x="299" y="173"/>
                  </a:lnTo>
                  <a:lnTo>
                    <a:pt x="301" y="195"/>
                  </a:lnTo>
                  <a:lnTo>
                    <a:pt x="302" y="219"/>
                  </a:lnTo>
                  <a:lnTo>
                    <a:pt x="301" y="241"/>
                  </a:lnTo>
                  <a:lnTo>
                    <a:pt x="299" y="263"/>
                  </a:lnTo>
                  <a:lnTo>
                    <a:pt x="296" y="283"/>
                  </a:lnTo>
                  <a:lnTo>
                    <a:pt x="292" y="302"/>
                  </a:lnTo>
                  <a:lnTo>
                    <a:pt x="284" y="321"/>
                  </a:lnTo>
                  <a:lnTo>
                    <a:pt x="277" y="339"/>
                  </a:lnTo>
                  <a:lnTo>
                    <a:pt x="269" y="356"/>
                  </a:lnTo>
                  <a:lnTo>
                    <a:pt x="258" y="372"/>
                  </a:lnTo>
                  <a:lnTo>
                    <a:pt x="248" y="386"/>
                  </a:lnTo>
                  <a:lnTo>
                    <a:pt x="236" y="399"/>
                  </a:lnTo>
                  <a:lnTo>
                    <a:pt x="223" y="410"/>
                  </a:lnTo>
                  <a:lnTo>
                    <a:pt x="210" y="419"/>
                  </a:lnTo>
                  <a:lnTo>
                    <a:pt x="195" y="425"/>
                  </a:lnTo>
                  <a:lnTo>
                    <a:pt x="181" y="431"/>
                  </a:lnTo>
                  <a:lnTo>
                    <a:pt x="166" y="434"/>
                  </a:lnTo>
                  <a:lnTo>
                    <a:pt x="150" y="435"/>
                  </a:lnTo>
                  <a:lnTo>
                    <a:pt x="141" y="435"/>
                  </a:lnTo>
                  <a:lnTo>
                    <a:pt x="133" y="434"/>
                  </a:lnTo>
                  <a:lnTo>
                    <a:pt x="124" y="432"/>
                  </a:lnTo>
                  <a:lnTo>
                    <a:pt x="116" y="430"/>
                  </a:lnTo>
                  <a:lnTo>
                    <a:pt x="108" y="427"/>
                  </a:lnTo>
                  <a:lnTo>
                    <a:pt x="99" y="424"/>
                  </a:lnTo>
                  <a:lnTo>
                    <a:pt x="92" y="419"/>
                  </a:lnTo>
                  <a:lnTo>
                    <a:pt x="85" y="415"/>
                  </a:lnTo>
                  <a:lnTo>
                    <a:pt x="78" y="410"/>
                  </a:lnTo>
                  <a:lnTo>
                    <a:pt x="71" y="404"/>
                  </a:lnTo>
                  <a:lnTo>
                    <a:pt x="65" y="398"/>
                  </a:lnTo>
                  <a:lnTo>
                    <a:pt x="59" y="391"/>
                  </a:lnTo>
                  <a:lnTo>
                    <a:pt x="47" y="375"/>
                  </a:lnTo>
                  <a:lnTo>
                    <a:pt x="36" y="358"/>
                  </a:lnTo>
                  <a:lnTo>
                    <a:pt x="36" y="373"/>
                  </a:lnTo>
                  <a:lnTo>
                    <a:pt x="36" y="387"/>
                  </a:lnTo>
                  <a:lnTo>
                    <a:pt x="36" y="397"/>
                  </a:lnTo>
                  <a:lnTo>
                    <a:pt x="36" y="418"/>
                  </a:lnTo>
                  <a:lnTo>
                    <a:pt x="36" y="440"/>
                  </a:lnTo>
                  <a:lnTo>
                    <a:pt x="36" y="449"/>
                  </a:lnTo>
                  <a:lnTo>
                    <a:pt x="36" y="466"/>
                  </a:lnTo>
                  <a:lnTo>
                    <a:pt x="36" y="504"/>
                  </a:lnTo>
                  <a:lnTo>
                    <a:pt x="36" y="541"/>
                  </a:lnTo>
                  <a:lnTo>
                    <a:pt x="36" y="558"/>
                  </a:lnTo>
                  <a:lnTo>
                    <a:pt x="32" y="558"/>
                  </a:lnTo>
                  <a:lnTo>
                    <a:pt x="19" y="558"/>
                  </a:lnTo>
                  <a:lnTo>
                    <a:pt x="6" y="558"/>
                  </a:lnTo>
                  <a:lnTo>
                    <a:pt x="0" y="558"/>
                  </a:lnTo>
                  <a:lnTo>
                    <a:pt x="0" y="535"/>
                  </a:lnTo>
                  <a:lnTo>
                    <a:pt x="0" y="473"/>
                  </a:lnTo>
                  <a:lnTo>
                    <a:pt x="0" y="385"/>
                  </a:lnTo>
                  <a:lnTo>
                    <a:pt x="0" y="284"/>
                  </a:lnTo>
                  <a:lnTo>
                    <a:pt x="0" y="183"/>
                  </a:lnTo>
                  <a:lnTo>
                    <a:pt x="0" y="95"/>
                  </a:lnTo>
                  <a:lnTo>
                    <a:pt x="0" y="33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1548A571-8249-E2CB-161B-E7E4D52758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88" y="752"/>
              <a:ext cx="7" cy="110"/>
            </a:xfrm>
            <a:custGeom>
              <a:avLst/>
              <a:gdLst>
                <a:gd name="T0" fmla="*/ 0 w 38"/>
                <a:gd name="T1" fmla="*/ 0 h 549"/>
                <a:gd name="T2" fmla="*/ 0 w 38"/>
                <a:gd name="T3" fmla="*/ 0 h 549"/>
                <a:gd name="T4" fmla="*/ 0 w 38"/>
                <a:gd name="T5" fmla="*/ 0 h 549"/>
                <a:gd name="T6" fmla="*/ 0 w 38"/>
                <a:gd name="T7" fmla="*/ 0 h 549"/>
                <a:gd name="T8" fmla="*/ 0 w 38"/>
                <a:gd name="T9" fmla="*/ 0 h 549"/>
                <a:gd name="T10" fmla="*/ 0 w 38"/>
                <a:gd name="T11" fmla="*/ 0 h 549"/>
                <a:gd name="T12" fmla="*/ 0 w 38"/>
                <a:gd name="T13" fmla="*/ 0 h 549"/>
                <a:gd name="T14" fmla="*/ 0 w 38"/>
                <a:gd name="T15" fmla="*/ 0 h 549"/>
                <a:gd name="T16" fmla="*/ 0 w 38"/>
                <a:gd name="T17" fmla="*/ 0 h 549"/>
                <a:gd name="T18" fmla="*/ 0 w 38"/>
                <a:gd name="T19" fmla="*/ 0 h 549"/>
                <a:gd name="T20" fmla="*/ 0 w 38"/>
                <a:gd name="T21" fmla="*/ 0 h 549"/>
                <a:gd name="T22" fmla="*/ 0 w 38"/>
                <a:gd name="T23" fmla="*/ 0 h 549"/>
                <a:gd name="T24" fmla="*/ 0 w 38"/>
                <a:gd name="T25" fmla="*/ 0 h 549"/>
                <a:gd name="T26" fmla="*/ 0 w 38"/>
                <a:gd name="T27" fmla="*/ 0 h 549"/>
                <a:gd name="T28" fmla="*/ 0 w 38"/>
                <a:gd name="T29" fmla="*/ 0 h 549"/>
                <a:gd name="T30" fmla="*/ 0 w 38"/>
                <a:gd name="T31" fmla="*/ 0 h 549"/>
                <a:gd name="T32" fmla="*/ 0 w 38"/>
                <a:gd name="T33" fmla="*/ 0 h 549"/>
                <a:gd name="T34" fmla="*/ 0 w 38"/>
                <a:gd name="T35" fmla="*/ 0 h 549"/>
                <a:gd name="T36" fmla="*/ 0 w 38"/>
                <a:gd name="T37" fmla="*/ 0 h 549"/>
                <a:gd name="T38" fmla="*/ 0 w 38"/>
                <a:gd name="T39" fmla="*/ 0 h 549"/>
                <a:gd name="T40" fmla="*/ 0 w 38"/>
                <a:gd name="T41" fmla="*/ 0 h 549"/>
                <a:gd name="T42" fmla="*/ 0 w 38"/>
                <a:gd name="T43" fmla="*/ 0 h 549"/>
                <a:gd name="T44" fmla="*/ 0 w 38"/>
                <a:gd name="T45" fmla="*/ 0 h 549"/>
                <a:gd name="T46" fmla="*/ 0 w 38"/>
                <a:gd name="T47" fmla="*/ 0 h 549"/>
                <a:gd name="T48" fmla="*/ 0 w 38"/>
                <a:gd name="T49" fmla="*/ 0 h 549"/>
                <a:gd name="T50" fmla="*/ 0 w 38"/>
                <a:gd name="T51" fmla="*/ 0 h 549"/>
                <a:gd name="T52" fmla="*/ 0 w 38"/>
                <a:gd name="T53" fmla="*/ 0 h 549"/>
                <a:gd name="T54" fmla="*/ 0 w 38"/>
                <a:gd name="T55" fmla="*/ 0 h 549"/>
                <a:gd name="T56" fmla="*/ 0 w 38"/>
                <a:gd name="T57" fmla="*/ 0 h 549"/>
                <a:gd name="T58" fmla="*/ 0 w 38"/>
                <a:gd name="T59" fmla="*/ 0 h 549"/>
                <a:gd name="T60" fmla="*/ 0 w 38"/>
                <a:gd name="T61" fmla="*/ 0 h 549"/>
                <a:gd name="T62" fmla="*/ 0 w 38"/>
                <a:gd name="T63" fmla="*/ 0 h 549"/>
                <a:gd name="T64" fmla="*/ 0 w 38"/>
                <a:gd name="T65" fmla="*/ 0 h 549"/>
                <a:gd name="T66" fmla="*/ 0 w 38"/>
                <a:gd name="T67" fmla="*/ 0 h 549"/>
                <a:gd name="T68" fmla="*/ 0 w 38"/>
                <a:gd name="T69" fmla="*/ 0 h 549"/>
                <a:gd name="T70" fmla="*/ 0 w 38"/>
                <a:gd name="T71" fmla="*/ 0 h 549"/>
                <a:gd name="T72" fmla="*/ 0 w 38"/>
                <a:gd name="T73" fmla="*/ 0 h 549"/>
                <a:gd name="T74" fmla="*/ 0 w 38"/>
                <a:gd name="T75" fmla="*/ 0 h 549"/>
                <a:gd name="T76" fmla="*/ 0 w 38"/>
                <a:gd name="T77" fmla="*/ 0 h 549"/>
                <a:gd name="T78" fmla="*/ 0 w 38"/>
                <a:gd name="T79" fmla="*/ 0 h 549"/>
                <a:gd name="T80" fmla="*/ 0 w 38"/>
                <a:gd name="T81" fmla="*/ 0 h 549"/>
                <a:gd name="T82" fmla="*/ 0 w 38"/>
                <a:gd name="T83" fmla="*/ 0 h 54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8" h="549">
                  <a:moveTo>
                    <a:pt x="0" y="549"/>
                  </a:moveTo>
                  <a:lnTo>
                    <a:pt x="0" y="531"/>
                  </a:lnTo>
                  <a:lnTo>
                    <a:pt x="0" y="484"/>
                  </a:lnTo>
                  <a:lnTo>
                    <a:pt x="0" y="417"/>
                  </a:lnTo>
                  <a:lnTo>
                    <a:pt x="0" y="341"/>
                  </a:lnTo>
                  <a:lnTo>
                    <a:pt x="0" y="265"/>
                  </a:lnTo>
                  <a:lnTo>
                    <a:pt x="0" y="199"/>
                  </a:lnTo>
                  <a:lnTo>
                    <a:pt x="0" y="152"/>
                  </a:lnTo>
                  <a:lnTo>
                    <a:pt x="0" y="134"/>
                  </a:lnTo>
                  <a:lnTo>
                    <a:pt x="6" y="134"/>
                  </a:lnTo>
                  <a:lnTo>
                    <a:pt x="19" y="134"/>
                  </a:lnTo>
                  <a:lnTo>
                    <a:pt x="32" y="134"/>
                  </a:lnTo>
                  <a:lnTo>
                    <a:pt x="38" y="134"/>
                  </a:lnTo>
                  <a:lnTo>
                    <a:pt x="38" y="152"/>
                  </a:lnTo>
                  <a:lnTo>
                    <a:pt x="38" y="199"/>
                  </a:lnTo>
                  <a:lnTo>
                    <a:pt x="38" y="265"/>
                  </a:lnTo>
                  <a:lnTo>
                    <a:pt x="38" y="341"/>
                  </a:lnTo>
                  <a:lnTo>
                    <a:pt x="38" y="417"/>
                  </a:lnTo>
                  <a:lnTo>
                    <a:pt x="38" y="484"/>
                  </a:lnTo>
                  <a:lnTo>
                    <a:pt x="38" y="531"/>
                  </a:lnTo>
                  <a:lnTo>
                    <a:pt x="38" y="549"/>
                  </a:lnTo>
                  <a:lnTo>
                    <a:pt x="32" y="549"/>
                  </a:lnTo>
                  <a:lnTo>
                    <a:pt x="19" y="549"/>
                  </a:lnTo>
                  <a:lnTo>
                    <a:pt x="6" y="549"/>
                  </a:lnTo>
                  <a:lnTo>
                    <a:pt x="0" y="549"/>
                  </a:lnTo>
                  <a:close/>
                  <a:moveTo>
                    <a:pt x="38" y="86"/>
                  </a:moveTo>
                  <a:lnTo>
                    <a:pt x="32" y="86"/>
                  </a:lnTo>
                  <a:lnTo>
                    <a:pt x="19" y="86"/>
                  </a:lnTo>
                  <a:lnTo>
                    <a:pt x="6" y="86"/>
                  </a:lnTo>
                  <a:lnTo>
                    <a:pt x="0" y="86"/>
                  </a:lnTo>
                  <a:lnTo>
                    <a:pt x="0" y="73"/>
                  </a:lnTo>
                  <a:lnTo>
                    <a:pt x="0" y="43"/>
                  </a:lnTo>
                  <a:lnTo>
                    <a:pt x="0" y="14"/>
                  </a:lnTo>
                  <a:lnTo>
                    <a:pt x="0" y="0"/>
                  </a:lnTo>
                  <a:lnTo>
                    <a:pt x="6" y="0"/>
                  </a:lnTo>
                  <a:lnTo>
                    <a:pt x="19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38" y="14"/>
                  </a:lnTo>
                  <a:lnTo>
                    <a:pt x="38" y="43"/>
                  </a:lnTo>
                  <a:lnTo>
                    <a:pt x="38" y="73"/>
                  </a:lnTo>
                  <a:lnTo>
                    <a:pt x="38" y="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665D64C7-94AF-47ED-EF3B-6F975C6411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04" y="776"/>
              <a:ext cx="62" cy="88"/>
            </a:xfrm>
            <a:custGeom>
              <a:avLst/>
              <a:gdLst>
                <a:gd name="T0" fmla="*/ 0 w 306"/>
                <a:gd name="T1" fmla="*/ 0 h 437"/>
                <a:gd name="T2" fmla="*/ 0 w 306"/>
                <a:gd name="T3" fmla="*/ 0 h 437"/>
                <a:gd name="T4" fmla="*/ 0 w 306"/>
                <a:gd name="T5" fmla="*/ 0 h 437"/>
                <a:gd name="T6" fmla="*/ 0 w 306"/>
                <a:gd name="T7" fmla="*/ 0 h 437"/>
                <a:gd name="T8" fmla="*/ 0 w 306"/>
                <a:gd name="T9" fmla="*/ 0 h 437"/>
                <a:gd name="T10" fmla="*/ 0 w 306"/>
                <a:gd name="T11" fmla="*/ 0 h 437"/>
                <a:gd name="T12" fmla="*/ 0 w 306"/>
                <a:gd name="T13" fmla="*/ 0 h 437"/>
                <a:gd name="T14" fmla="*/ 0 w 306"/>
                <a:gd name="T15" fmla="*/ 0 h 437"/>
                <a:gd name="T16" fmla="*/ 0 w 306"/>
                <a:gd name="T17" fmla="*/ 0 h 437"/>
                <a:gd name="T18" fmla="*/ 0 w 306"/>
                <a:gd name="T19" fmla="*/ 0 h 437"/>
                <a:gd name="T20" fmla="*/ 0 w 306"/>
                <a:gd name="T21" fmla="*/ 0 h 437"/>
                <a:gd name="T22" fmla="*/ 0 w 306"/>
                <a:gd name="T23" fmla="*/ 0 h 437"/>
                <a:gd name="T24" fmla="*/ 0 w 306"/>
                <a:gd name="T25" fmla="*/ 0 h 437"/>
                <a:gd name="T26" fmla="*/ 0 w 306"/>
                <a:gd name="T27" fmla="*/ 0 h 437"/>
                <a:gd name="T28" fmla="*/ 0 w 306"/>
                <a:gd name="T29" fmla="*/ 0 h 437"/>
                <a:gd name="T30" fmla="*/ 0 w 306"/>
                <a:gd name="T31" fmla="*/ 0 h 437"/>
                <a:gd name="T32" fmla="*/ 0 w 306"/>
                <a:gd name="T33" fmla="*/ 0 h 437"/>
                <a:gd name="T34" fmla="*/ 0 w 306"/>
                <a:gd name="T35" fmla="*/ 0 h 437"/>
                <a:gd name="T36" fmla="*/ 0 w 306"/>
                <a:gd name="T37" fmla="*/ 0 h 437"/>
                <a:gd name="T38" fmla="*/ 0 w 306"/>
                <a:gd name="T39" fmla="*/ 0 h 437"/>
                <a:gd name="T40" fmla="*/ 0 w 306"/>
                <a:gd name="T41" fmla="*/ 0 h 437"/>
                <a:gd name="T42" fmla="*/ 0 w 306"/>
                <a:gd name="T43" fmla="*/ 0 h 437"/>
                <a:gd name="T44" fmla="*/ 0 w 306"/>
                <a:gd name="T45" fmla="*/ 0 h 437"/>
                <a:gd name="T46" fmla="*/ 0 w 306"/>
                <a:gd name="T47" fmla="*/ 0 h 437"/>
                <a:gd name="T48" fmla="*/ 0 w 306"/>
                <a:gd name="T49" fmla="*/ 0 h 437"/>
                <a:gd name="T50" fmla="*/ 0 w 306"/>
                <a:gd name="T51" fmla="*/ 0 h 437"/>
                <a:gd name="T52" fmla="*/ 0 w 306"/>
                <a:gd name="T53" fmla="*/ 0 h 437"/>
                <a:gd name="T54" fmla="*/ 0 w 306"/>
                <a:gd name="T55" fmla="*/ 0 h 437"/>
                <a:gd name="T56" fmla="*/ 0 w 306"/>
                <a:gd name="T57" fmla="*/ 0 h 437"/>
                <a:gd name="T58" fmla="*/ 0 w 306"/>
                <a:gd name="T59" fmla="*/ 0 h 437"/>
                <a:gd name="T60" fmla="*/ 0 w 306"/>
                <a:gd name="T61" fmla="*/ 0 h 437"/>
                <a:gd name="T62" fmla="*/ 0 w 306"/>
                <a:gd name="T63" fmla="*/ 0 h 437"/>
                <a:gd name="T64" fmla="*/ 0 w 306"/>
                <a:gd name="T65" fmla="*/ 0 h 437"/>
                <a:gd name="T66" fmla="*/ 0 w 306"/>
                <a:gd name="T67" fmla="*/ 0 h 437"/>
                <a:gd name="T68" fmla="*/ 0 w 306"/>
                <a:gd name="T69" fmla="*/ 0 h 437"/>
                <a:gd name="T70" fmla="*/ 0 w 306"/>
                <a:gd name="T71" fmla="*/ 0 h 437"/>
                <a:gd name="T72" fmla="*/ 0 w 306"/>
                <a:gd name="T73" fmla="*/ 0 h 437"/>
                <a:gd name="T74" fmla="*/ 0 w 306"/>
                <a:gd name="T75" fmla="*/ 0 h 437"/>
                <a:gd name="T76" fmla="*/ 0 w 306"/>
                <a:gd name="T77" fmla="*/ 0 h 437"/>
                <a:gd name="T78" fmla="*/ 0 w 306"/>
                <a:gd name="T79" fmla="*/ 0 h 437"/>
                <a:gd name="T80" fmla="*/ 0 w 306"/>
                <a:gd name="T81" fmla="*/ 0 h 437"/>
                <a:gd name="T82" fmla="*/ 0 w 306"/>
                <a:gd name="T83" fmla="*/ 0 h 437"/>
                <a:gd name="T84" fmla="*/ 0 w 306"/>
                <a:gd name="T85" fmla="*/ 0 h 437"/>
                <a:gd name="T86" fmla="*/ 0 w 306"/>
                <a:gd name="T87" fmla="*/ 0 h 437"/>
                <a:gd name="T88" fmla="*/ 0 w 306"/>
                <a:gd name="T89" fmla="*/ 0 h 437"/>
                <a:gd name="T90" fmla="*/ 0 w 306"/>
                <a:gd name="T91" fmla="*/ 0 h 437"/>
                <a:gd name="T92" fmla="*/ 0 w 306"/>
                <a:gd name="T93" fmla="*/ 0 h 437"/>
                <a:gd name="T94" fmla="*/ 0 w 306"/>
                <a:gd name="T95" fmla="*/ 0 h 437"/>
                <a:gd name="T96" fmla="*/ 0 w 306"/>
                <a:gd name="T97" fmla="*/ 0 h 437"/>
                <a:gd name="T98" fmla="*/ 0 w 306"/>
                <a:gd name="T99" fmla="*/ 0 h 43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6" h="437">
                  <a:moveTo>
                    <a:pt x="263" y="190"/>
                  </a:moveTo>
                  <a:lnTo>
                    <a:pt x="261" y="172"/>
                  </a:lnTo>
                  <a:lnTo>
                    <a:pt x="257" y="156"/>
                  </a:lnTo>
                  <a:lnTo>
                    <a:pt x="252" y="142"/>
                  </a:lnTo>
                  <a:lnTo>
                    <a:pt x="249" y="128"/>
                  </a:lnTo>
                  <a:lnTo>
                    <a:pt x="243" y="116"/>
                  </a:lnTo>
                  <a:lnTo>
                    <a:pt x="237" y="104"/>
                  </a:lnTo>
                  <a:lnTo>
                    <a:pt x="231" y="95"/>
                  </a:lnTo>
                  <a:lnTo>
                    <a:pt x="224" y="85"/>
                  </a:lnTo>
                  <a:lnTo>
                    <a:pt x="217" y="77"/>
                  </a:lnTo>
                  <a:lnTo>
                    <a:pt x="209" y="70"/>
                  </a:lnTo>
                  <a:lnTo>
                    <a:pt x="200" y="64"/>
                  </a:lnTo>
                  <a:lnTo>
                    <a:pt x="191" y="59"/>
                  </a:lnTo>
                  <a:lnTo>
                    <a:pt x="181" y="54"/>
                  </a:lnTo>
                  <a:lnTo>
                    <a:pt x="171" y="52"/>
                  </a:lnTo>
                  <a:lnTo>
                    <a:pt x="160" y="51"/>
                  </a:lnTo>
                  <a:lnTo>
                    <a:pt x="149" y="50"/>
                  </a:lnTo>
                  <a:lnTo>
                    <a:pt x="139" y="51"/>
                  </a:lnTo>
                  <a:lnTo>
                    <a:pt x="128" y="52"/>
                  </a:lnTo>
                  <a:lnTo>
                    <a:pt x="118" y="55"/>
                  </a:lnTo>
                  <a:lnTo>
                    <a:pt x="109" y="59"/>
                  </a:lnTo>
                  <a:lnTo>
                    <a:pt x="101" y="65"/>
                  </a:lnTo>
                  <a:lnTo>
                    <a:pt x="92" y="71"/>
                  </a:lnTo>
                  <a:lnTo>
                    <a:pt x="84" y="79"/>
                  </a:lnTo>
                  <a:lnTo>
                    <a:pt x="76" y="88"/>
                  </a:lnTo>
                  <a:lnTo>
                    <a:pt x="68" y="97"/>
                  </a:lnTo>
                  <a:lnTo>
                    <a:pt x="63" y="108"/>
                  </a:lnTo>
                  <a:lnTo>
                    <a:pt x="57" y="120"/>
                  </a:lnTo>
                  <a:lnTo>
                    <a:pt x="52" y="131"/>
                  </a:lnTo>
                  <a:lnTo>
                    <a:pt x="47" y="145"/>
                  </a:lnTo>
                  <a:lnTo>
                    <a:pt x="44" y="159"/>
                  </a:lnTo>
                  <a:lnTo>
                    <a:pt x="41" y="174"/>
                  </a:lnTo>
                  <a:lnTo>
                    <a:pt x="39" y="190"/>
                  </a:lnTo>
                  <a:lnTo>
                    <a:pt x="49" y="190"/>
                  </a:lnTo>
                  <a:lnTo>
                    <a:pt x="74" y="190"/>
                  </a:lnTo>
                  <a:lnTo>
                    <a:pt x="110" y="190"/>
                  </a:lnTo>
                  <a:lnTo>
                    <a:pt x="152" y="190"/>
                  </a:lnTo>
                  <a:lnTo>
                    <a:pt x="193" y="190"/>
                  </a:lnTo>
                  <a:lnTo>
                    <a:pt x="229" y="190"/>
                  </a:lnTo>
                  <a:lnTo>
                    <a:pt x="254" y="190"/>
                  </a:lnTo>
                  <a:lnTo>
                    <a:pt x="263" y="190"/>
                  </a:lnTo>
                  <a:close/>
                  <a:moveTo>
                    <a:pt x="306" y="236"/>
                  </a:moveTo>
                  <a:lnTo>
                    <a:pt x="294" y="236"/>
                  </a:lnTo>
                  <a:lnTo>
                    <a:pt x="263" y="236"/>
                  </a:lnTo>
                  <a:lnTo>
                    <a:pt x="220" y="236"/>
                  </a:lnTo>
                  <a:lnTo>
                    <a:pt x="172" y="236"/>
                  </a:lnTo>
                  <a:lnTo>
                    <a:pt x="123" y="236"/>
                  </a:lnTo>
                  <a:lnTo>
                    <a:pt x="80" y="236"/>
                  </a:lnTo>
                  <a:lnTo>
                    <a:pt x="49" y="236"/>
                  </a:lnTo>
                  <a:lnTo>
                    <a:pt x="39" y="236"/>
                  </a:lnTo>
                  <a:lnTo>
                    <a:pt x="40" y="252"/>
                  </a:lnTo>
                  <a:lnTo>
                    <a:pt x="41" y="268"/>
                  </a:lnTo>
                  <a:lnTo>
                    <a:pt x="45" y="282"/>
                  </a:lnTo>
                  <a:lnTo>
                    <a:pt x="48" y="297"/>
                  </a:lnTo>
                  <a:lnTo>
                    <a:pt x="53" y="310"/>
                  </a:lnTo>
                  <a:lnTo>
                    <a:pt x="59" y="323"/>
                  </a:lnTo>
                  <a:lnTo>
                    <a:pt x="66" y="335"/>
                  </a:lnTo>
                  <a:lnTo>
                    <a:pt x="73" y="345"/>
                  </a:lnTo>
                  <a:lnTo>
                    <a:pt x="82" y="355"/>
                  </a:lnTo>
                  <a:lnTo>
                    <a:pt x="90" y="363"/>
                  </a:lnTo>
                  <a:lnTo>
                    <a:pt x="99" y="370"/>
                  </a:lnTo>
                  <a:lnTo>
                    <a:pt x="109" y="376"/>
                  </a:lnTo>
                  <a:lnTo>
                    <a:pt x="118" y="381"/>
                  </a:lnTo>
                  <a:lnTo>
                    <a:pt x="129" y="385"/>
                  </a:lnTo>
                  <a:lnTo>
                    <a:pt x="140" y="386"/>
                  </a:lnTo>
                  <a:lnTo>
                    <a:pt x="152" y="387"/>
                  </a:lnTo>
                  <a:lnTo>
                    <a:pt x="160" y="386"/>
                  </a:lnTo>
                  <a:lnTo>
                    <a:pt x="168" y="385"/>
                  </a:lnTo>
                  <a:lnTo>
                    <a:pt x="175" y="383"/>
                  </a:lnTo>
                  <a:lnTo>
                    <a:pt x="184" y="381"/>
                  </a:lnTo>
                  <a:lnTo>
                    <a:pt x="191" y="377"/>
                  </a:lnTo>
                  <a:lnTo>
                    <a:pt x="198" y="373"/>
                  </a:lnTo>
                  <a:lnTo>
                    <a:pt x="205" y="368"/>
                  </a:lnTo>
                  <a:lnTo>
                    <a:pt x="212" y="362"/>
                  </a:lnTo>
                  <a:lnTo>
                    <a:pt x="218" y="356"/>
                  </a:lnTo>
                  <a:lnTo>
                    <a:pt x="224" y="349"/>
                  </a:lnTo>
                  <a:lnTo>
                    <a:pt x="230" y="342"/>
                  </a:lnTo>
                  <a:lnTo>
                    <a:pt x="235" y="333"/>
                  </a:lnTo>
                  <a:lnTo>
                    <a:pt x="244" y="316"/>
                  </a:lnTo>
                  <a:lnTo>
                    <a:pt x="252" y="294"/>
                  </a:lnTo>
                  <a:lnTo>
                    <a:pt x="260" y="294"/>
                  </a:lnTo>
                  <a:lnTo>
                    <a:pt x="275" y="294"/>
                  </a:lnTo>
                  <a:lnTo>
                    <a:pt x="289" y="294"/>
                  </a:lnTo>
                  <a:lnTo>
                    <a:pt x="296" y="294"/>
                  </a:lnTo>
                  <a:lnTo>
                    <a:pt x="290" y="312"/>
                  </a:lnTo>
                  <a:lnTo>
                    <a:pt x="284" y="328"/>
                  </a:lnTo>
                  <a:lnTo>
                    <a:pt x="279" y="342"/>
                  </a:lnTo>
                  <a:lnTo>
                    <a:pt x="271" y="356"/>
                  </a:lnTo>
                  <a:lnTo>
                    <a:pt x="264" y="368"/>
                  </a:lnTo>
                  <a:lnTo>
                    <a:pt x="256" y="380"/>
                  </a:lnTo>
                  <a:lnTo>
                    <a:pt x="248" y="391"/>
                  </a:lnTo>
                  <a:lnTo>
                    <a:pt x="238" y="400"/>
                  </a:lnTo>
                  <a:lnTo>
                    <a:pt x="229" y="410"/>
                  </a:lnTo>
                  <a:lnTo>
                    <a:pt x="219" y="417"/>
                  </a:lnTo>
                  <a:lnTo>
                    <a:pt x="210" y="423"/>
                  </a:lnTo>
                  <a:lnTo>
                    <a:pt x="199" y="429"/>
                  </a:lnTo>
                  <a:lnTo>
                    <a:pt x="188" y="432"/>
                  </a:lnTo>
                  <a:lnTo>
                    <a:pt x="176" y="434"/>
                  </a:lnTo>
                  <a:lnTo>
                    <a:pt x="165" y="437"/>
                  </a:lnTo>
                  <a:lnTo>
                    <a:pt x="153" y="437"/>
                  </a:lnTo>
                  <a:lnTo>
                    <a:pt x="137" y="437"/>
                  </a:lnTo>
                  <a:lnTo>
                    <a:pt x="122" y="433"/>
                  </a:lnTo>
                  <a:lnTo>
                    <a:pt x="108" y="429"/>
                  </a:lnTo>
                  <a:lnTo>
                    <a:pt x="93" y="421"/>
                  </a:lnTo>
                  <a:lnTo>
                    <a:pt x="80" y="412"/>
                  </a:lnTo>
                  <a:lnTo>
                    <a:pt x="67" y="401"/>
                  </a:lnTo>
                  <a:lnTo>
                    <a:pt x="55" y="388"/>
                  </a:lnTo>
                  <a:lnTo>
                    <a:pt x="44" y="373"/>
                  </a:lnTo>
                  <a:lnTo>
                    <a:pt x="33" y="356"/>
                  </a:lnTo>
                  <a:lnTo>
                    <a:pt x="25" y="339"/>
                  </a:lnTo>
                  <a:lnTo>
                    <a:pt x="16" y="320"/>
                  </a:lnTo>
                  <a:lnTo>
                    <a:pt x="10" y="301"/>
                  </a:lnTo>
                  <a:lnTo>
                    <a:pt x="6" y="282"/>
                  </a:lnTo>
                  <a:lnTo>
                    <a:pt x="2" y="262"/>
                  </a:lnTo>
                  <a:lnTo>
                    <a:pt x="0" y="241"/>
                  </a:lnTo>
                  <a:lnTo>
                    <a:pt x="0" y="218"/>
                  </a:lnTo>
                  <a:lnTo>
                    <a:pt x="0" y="194"/>
                  </a:lnTo>
                  <a:lnTo>
                    <a:pt x="2" y="173"/>
                  </a:lnTo>
                  <a:lnTo>
                    <a:pt x="6" y="152"/>
                  </a:lnTo>
                  <a:lnTo>
                    <a:pt x="10" y="131"/>
                  </a:lnTo>
                  <a:lnTo>
                    <a:pt x="16" y="112"/>
                  </a:lnTo>
                  <a:lnTo>
                    <a:pt x="23" y="95"/>
                  </a:lnTo>
                  <a:lnTo>
                    <a:pt x="33" y="78"/>
                  </a:lnTo>
                  <a:lnTo>
                    <a:pt x="44" y="61"/>
                  </a:lnTo>
                  <a:lnTo>
                    <a:pt x="54" y="47"/>
                  </a:lnTo>
                  <a:lnTo>
                    <a:pt x="66" y="35"/>
                  </a:lnTo>
                  <a:lnTo>
                    <a:pt x="79" y="25"/>
                  </a:lnTo>
                  <a:lnTo>
                    <a:pt x="92" y="15"/>
                  </a:lnTo>
                  <a:lnTo>
                    <a:pt x="106" y="9"/>
                  </a:lnTo>
                  <a:lnTo>
                    <a:pt x="122" y="3"/>
                  </a:lnTo>
                  <a:lnTo>
                    <a:pt x="139" y="1"/>
                  </a:lnTo>
                  <a:lnTo>
                    <a:pt x="155" y="0"/>
                  </a:lnTo>
                  <a:lnTo>
                    <a:pt x="171" y="1"/>
                  </a:lnTo>
                  <a:lnTo>
                    <a:pt x="186" y="4"/>
                  </a:lnTo>
                  <a:lnTo>
                    <a:pt x="201" y="9"/>
                  </a:lnTo>
                  <a:lnTo>
                    <a:pt x="216" y="16"/>
                  </a:lnTo>
                  <a:lnTo>
                    <a:pt x="229" y="25"/>
                  </a:lnTo>
                  <a:lnTo>
                    <a:pt x="241" y="36"/>
                  </a:lnTo>
                  <a:lnTo>
                    <a:pt x="252" y="50"/>
                  </a:lnTo>
                  <a:lnTo>
                    <a:pt x="263" y="64"/>
                  </a:lnTo>
                  <a:lnTo>
                    <a:pt x="274" y="80"/>
                  </a:lnTo>
                  <a:lnTo>
                    <a:pt x="282" y="99"/>
                  </a:lnTo>
                  <a:lnTo>
                    <a:pt x="289" y="118"/>
                  </a:lnTo>
                  <a:lnTo>
                    <a:pt x="295" y="139"/>
                  </a:lnTo>
                  <a:lnTo>
                    <a:pt x="300" y="160"/>
                  </a:lnTo>
                  <a:lnTo>
                    <a:pt x="302" y="183"/>
                  </a:lnTo>
                  <a:lnTo>
                    <a:pt x="305" y="206"/>
                  </a:lnTo>
                  <a:lnTo>
                    <a:pt x="306" y="231"/>
                  </a:lnTo>
                  <a:lnTo>
                    <a:pt x="306" y="234"/>
                  </a:lnTo>
                  <a:lnTo>
                    <a:pt x="306" y="2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B450F237-69D7-E42E-6066-9F0CF5200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3" y="750"/>
              <a:ext cx="75" cy="114"/>
            </a:xfrm>
            <a:custGeom>
              <a:avLst/>
              <a:gdLst>
                <a:gd name="T0" fmla="*/ 0 w 379"/>
                <a:gd name="T1" fmla="*/ 0 h 570"/>
                <a:gd name="T2" fmla="*/ 0 w 379"/>
                <a:gd name="T3" fmla="*/ 0 h 570"/>
                <a:gd name="T4" fmla="*/ 0 w 379"/>
                <a:gd name="T5" fmla="*/ 0 h 570"/>
                <a:gd name="T6" fmla="*/ 0 w 379"/>
                <a:gd name="T7" fmla="*/ 0 h 570"/>
                <a:gd name="T8" fmla="*/ 0 w 379"/>
                <a:gd name="T9" fmla="*/ 0 h 570"/>
                <a:gd name="T10" fmla="*/ 0 w 379"/>
                <a:gd name="T11" fmla="*/ 0 h 570"/>
                <a:gd name="T12" fmla="*/ 0 w 379"/>
                <a:gd name="T13" fmla="*/ 0 h 570"/>
                <a:gd name="T14" fmla="*/ 0 w 379"/>
                <a:gd name="T15" fmla="*/ 0 h 570"/>
                <a:gd name="T16" fmla="*/ 0 w 379"/>
                <a:gd name="T17" fmla="*/ 0 h 570"/>
                <a:gd name="T18" fmla="*/ 0 w 379"/>
                <a:gd name="T19" fmla="*/ 0 h 570"/>
                <a:gd name="T20" fmla="*/ 0 w 379"/>
                <a:gd name="T21" fmla="*/ 0 h 570"/>
                <a:gd name="T22" fmla="*/ 0 w 379"/>
                <a:gd name="T23" fmla="*/ 0 h 570"/>
                <a:gd name="T24" fmla="*/ 0 w 379"/>
                <a:gd name="T25" fmla="*/ 0 h 570"/>
                <a:gd name="T26" fmla="*/ 0 w 379"/>
                <a:gd name="T27" fmla="*/ 0 h 570"/>
                <a:gd name="T28" fmla="*/ 0 w 379"/>
                <a:gd name="T29" fmla="*/ 0 h 570"/>
                <a:gd name="T30" fmla="*/ 0 w 379"/>
                <a:gd name="T31" fmla="*/ 0 h 570"/>
                <a:gd name="T32" fmla="*/ 0 w 379"/>
                <a:gd name="T33" fmla="*/ 0 h 570"/>
                <a:gd name="T34" fmla="*/ 0 w 379"/>
                <a:gd name="T35" fmla="*/ 0 h 570"/>
                <a:gd name="T36" fmla="*/ 0 w 379"/>
                <a:gd name="T37" fmla="*/ 0 h 570"/>
                <a:gd name="T38" fmla="*/ 0 w 379"/>
                <a:gd name="T39" fmla="*/ 0 h 570"/>
                <a:gd name="T40" fmla="*/ 0 w 379"/>
                <a:gd name="T41" fmla="*/ 0 h 570"/>
                <a:gd name="T42" fmla="*/ 0 w 379"/>
                <a:gd name="T43" fmla="*/ 0 h 570"/>
                <a:gd name="T44" fmla="*/ 0 w 379"/>
                <a:gd name="T45" fmla="*/ 0 h 570"/>
                <a:gd name="T46" fmla="*/ 0 w 379"/>
                <a:gd name="T47" fmla="*/ 0 h 570"/>
                <a:gd name="T48" fmla="*/ 0 w 379"/>
                <a:gd name="T49" fmla="*/ 0 h 570"/>
                <a:gd name="T50" fmla="*/ 0 w 379"/>
                <a:gd name="T51" fmla="*/ 0 h 570"/>
                <a:gd name="T52" fmla="*/ 0 w 379"/>
                <a:gd name="T53" fmla="*/ 0 h 570"/>
                <a:gd name="T54" fmla="*/ 0 w 379"/>
                <a:gd name="T55" fmla="*/ 0 h 570"/>
                <a:gd name="T56" fmla="*/ 0 w 379"/>
                <a:gd name="T57" fmla="*/ 0 h 570"/>
                <a:gd name="T58" fmla="*/ 0 w 379"/>
                <a:gd name="T59" fmla="*/ 0 h 570"/>
                <a:gd name="T60" fmla="*/ 0 w 379"/>
                <a:gd name="T61" fmla="*/ 0 h 570"/>
                <a:gd name="T62" fmla="*/ 0 w 379"/>
                <a:gd name="T63" fmla="*/ 0 h 570"/>
                <a:gd name="T64" fmla="*/ 0 w 379"/>
                <a:gd name="T65" fmla="*/ 0 h 570"/>
                <a:gd name="T66" fmla="*/ 0 w 379"/>
                <a:gd name="T67" fmla="*/ 0 h 570"/>
                <a:gd name="T68" fmla="*/ 0 w 379"/>
                <a:gd name="T69" fmla="*/ 0 h 570"/>
                <a:gd name="T70" fmla="*/ 0 w 379"/>
                <a:gd name="T71" fmla="*/ 0 h 570"/>
                <a:gd name="T72" fmla="*/ 0 w 379"/>
                <a:gd name="T73" fmla="*/ 0 h 570"/>
                <a:gd name="T74" fmla="*/ 0 w 379"/>
                <a:gd name="T75" fmla="*/ 0 h 570"/>
                <a:gd name="T76" fmla="*/ 0 w 379"/>
                <a:gd name="T77" fmla="*/ 0 h 570"/>
                <a:gd name="T78" fmla="*/ 0 w 379"/>
                <a:gd name="T79" fmla="*/ 0 h 570"/>
                <a:gd name="T80" fmla="*/ 0 w 379"/>
                <a:gd name="T81" fmla="*/ 0 h 570"/>
                <a:gd name="T82" fmla="*/ 0 w 379"/>
                <a:gd name="T83" fmla="*/ 0 h 570"/>
                <a:gd name="T84" fmla="*/ 0 w 379"/>
                <a:gd name="T85" fmla="*/ 0 h 570"/>
                <a:gd name="T86" fmla="*/ 0 w 379"/>
                <a:gd name="T87" fmla="*/ 0 h 570"/>
                <a:gd name="T88" fmla="*/ 0 w 379"/>
                <a:gd name="T89" fmla="*/ 0 h 570"/>
                <a:gd name="T90" fmla="*/ 0 w 379"/>
                <a:gd name="T91" fmla="*/ 0 h 570"/>
                <a:gd name="T92" fmla="*/ 0 w 379"/>
                <a:gd name="T93" fmla="*/ 0 h 570"/>
                <a:gd name="T94" fmla="*/ 0 w 379"/>
                <a:gd name="T95" fmla="*/ 0 h 570"/>
                <a:gd name="T96" fmla="*/ 0 w 379"/>
                <a:gd name="T97" fmla="*/ 0 h 570"/>
                <a:gd name="T98" fmla="*/ 0 w 379"/>
                <a:gd name="T99" fmla="*/ 0 h 57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79" h="570">
                  <a:moveTo>
                    <a:pt x="332" y="153"/>
                  </a:moveTo>
                  <a:lnTo>
                    <a:pt x="325" y="140"/>
                  </a:lnTo>
                  <a:lnTo>
                    <a:pt x="318" y="128"/>
                  </a:lnTo>
                  <a:lnTo>
                    <a:pt x="311" y="117"/>
                  </a:lnTo>
                  <a:lnTo>
                    <a:pt x="304" y="108"/>
                  </a:lnTo>
                  <a:lnTo>
                    <a:pt x="297" y="99"/>
                  </a:lnTo>
                  <a:lnTo>
                    <a:pt x="290" y="91"/>
                  </a:lnTo>
                  <a:lnTo>
                    <a:pt x="281" y="84"/>
                  </a:lnTo>
                  <a:lnTo>
                    <a:pt x="273" y="77"/>
                  </a:lnTo>
                  <a:lnTo>
                    <a:pt x="265" y="71"/>
                  </a:lnTo>
                  <a:lnTo>
                    <a:pt x="256" y="66"/>
                  </a:lnTo>
                  <a:lnTo>
                    <a:pt x="248" y="63"/>
                  </a:lnTo>
                  <a:lnTo>
                    <a:pt x="239" y="59"/>
                  </a:lnTo>
                  <a:lnTo>
                    <a:pt x="229" y="57"/>
                  </a:lnTo>
                  <a:lnTo>
                    <a:pt x="220" y="54"/>
                  </a:lnTo>
                  <a:lnTo>
                    <a:pt x="209" y="53"/>
                  </a:lnTo>
                  <a:lnTo>
                    <a:pt x="199" y="53"/>
                  </a:lnTo>
                  <a:lnTo>
                    <a:pt x="183" y="54"/>
                  </a:lnTo>
                  <a:lnTo>
                    <a:pt x="167" y="57"/>
                  </a:lnTo>
                  <a:lnTo>
                    <a:pt x="153" y="63"/>
                  </a:lnTo>
                  <a:lnTo>
                    <a:pt x="139" y="70"/>
                  </a:lnTo>
                  <a:lnTo>
                    <a:pt x="125" y="79"/>
                  </a:lnTo>
                  <a:lnTo>
                    <a:pt x="112" y="91"/>
                  </a:lnTo>
                  <a:lnTo>
                    <a:pt x="100" y="104"/>
                  </a:lnTo>
                  <a:lnTo>
                    <a:pt x="88" y="121"/>
                  </a:lnTo>
                  <a:lnTo>
                    <a:pt x="77" y="137"/>
                  </a:lnTo>
                  <a:lnTo>
                    <a:pt x="68" y="156"/>
                  </a:lnTo>
                  <a:lnTo>
                    <a:pt x="59" y="175"/>
                  </a:lnTo>
                  <a:lnTo>
                    <a:pt x="52" y="194"/>
                  </a:lnTo>
                  <a:lnTo>
                    <a:pt x="47" y="216"/>
                  </a:lnTo>
                  <a:lnTo>
                    <a:pt x="44" y="236"/>
                  </a:lnTo>
                  <a:lnTo>
                    <a:pt x="42" y="259"/>
                  </a:lnTo>
                  <a:lnTo>
                    <a:pt x="42" y="281"/>
                  </a:lnTo>
                  <a:lnTo>
                    <a:pt x="42" y="306"/>
                  </a:lnTo>
                  <a:lnTo>
                    <a:pt x="44" y="330"/>
                  </a:lnTo>
                  <a:lnTo>
                    <a:pt x="47" y="352"/>
                  </a:lnTo>
                  <a:lnTo>
                    <a:pt x="52" y="374"/>
                  </a:lnTo>
                  <a:lnTo>
                    <a:pt x="59" y="394"/>
                  </a:lnTo>
                  <a:lnTo>
                    <a:pt x="68" y="413"/>
                  </a:lnTo>
                  <a:lnTo>
                    <a:pt x="76" y="432"/>
                  </a:lnTo>
                  <a:lnTo>
                    <a:pt x="88" y="450"/>
                  </a:lnTo>
                  <a:lnTo>
                    <a:pt x="99" y="465"/>
                  </a:lnTo>
                  <a:lnTo>
                    <a:pt x="112" y="480"/>
                  </a:lnTo>
                  <a:lnTo>
                    <a:pt x="125" y="491"/>
                  </a:lnTo>
                  <a:lnTo>
                    <a:pt x="139" y="501"/>
                  </a:lnTo>
                  <a:lnTo>
                    <a:pt x="153" y="508"/>
                  </a:lnTo>
                  <a:lnTo>
                    <a:pt x="167" y="513"/>
                  </a:lnTo>
                  <a:lnTo>
                    <a:pt x="183" y="516"/>
                  </a:lnTo>
                  <a:lnTo>
                    <a:pt x="199" y="518"/>
                  </a:lnTo>
                  <a:lnTo>
                    <a:pt x="209" y="518"/>
                  </a:lnTo>
                  <a:lnTo>
                    <a:pt x="220" y="516"/>
                  </a:lnTo>
                  <a:lnTo>
                    <a:pt x="229" y="514"/>
                  </a:lnTo>
                  <a:lnTo>
                    <a:pt x="239" y="512"/>
                  </a:lnTo>
                  <a:lnTo>
                    <a:pt x="247" y="508"/>
                  </a:lnTo>
                  <a:lnTo>
                    <a:pt x="256" y="505"/>
                  </a:lnTo>
                  <a:lnTo>
                    <a:pt x="265" y="500"/>
                  </a:lnTo>
                  <a:lnTo>
                    <a:pt x="273" y="494"/>
                  </a:lnTo>
                  <a:lnTo>
                    <a:pt x="281" y="488"/>
                  </a:lnTo>
                  <a:lnTo>
                    <a:pt x="288" y="481"/>
                  </a:lnTo>
                  <a:lnTo>
                    <a:pt x="297" y="472"/>
                  </a:lnTo>
                  <a:lnTo>
                    <a:pt x="304" y="464"/>
                  </a:lnTo>
                  <a:lnTo>
                    <a:pt x="311" y="455"/>
                  </a:lnTo>
                  <a:lnTo>
                    <a:pt x="317" y="445"/>
                  </a:lnTo>
                  <a:lnTo>
                    <a:pt x="324" y="434"/>
                  </a:lnTo>
                  <a:lnTo>
                    <a:pt x="330" y="423"/>
                  </a:lnTo>
                  <a:lnTo>
                    <a:pt x="337" y="423"/>
                  </a:lnTo>
                  <a:lnTo>
                    <a:pt x="353" y="423"/>
                  </a:lnTo>
                  <a:lnTo>
                    <a:pt x="368" y="423"/>
                  </a:lnTo>
                  <a:lnTo>
                    <a:pt x="375" y="423"/>
                  </a:lnTo>
                  <a:lnTo>
                    <a:pt x="368" y="440"/>
                  </a:lnTo>
                  <a:lnTo>
                    <a:pt x="361" y="456"/>
                  </a:lnTo>
                  <a:lnTo>
                    <a:pt x="353" y="471"/>
                  </a:lnTo>
                  <a:lnTo>
                    <a:pt x="344" y="485"/>
                  </a:lnTo>
                  <a:lnTo>
                    <a:pt x="335" y="499"/>
                  </a:lnTo>
                  <a:lnTo>
                    <a:pt x="325" y="510"/>
                  </a:lnTo>
                  <a:lnTo>
                    <a:pt x="315" y="521"/>
                  </a:lnTo>
                  <a:lnTo>
                    <a:pt x="304" y="531"/>
                  </a:lnTo>
                  <a:lnTo>
                    <a:pt x="292" y="540"/>
                  </a:lnTo>
                  <a:lnTo>
                    <a:pt x="280" y="548"/>
                  </a:lnTo>
                  <a:lnTo>
                    <a:pt x="268" y="554"/>
                  </a:lnTo>
                  <a:lnTo>
                    <a:pt x="255" y="560"/>
                  </a:lnTo>
                  <a:lnTo>
                    <a:pt x="242" y="564"/>
                  </a:lnTo>
                  <a:lnTo>
                    <a:pt x="229" y="567"/>
                  </a:lnTo>
                  <a:lnTo>
                    <a:pt x="216" y="569"/>
                  </a:lnTo>
                  <a:lnTo>
                    <a:pt x="202" y="570"/>
                  </a:lnTo>
                  <a:lnTo>
                    <a:pt x="191" y="570"/>
                  </a:lnTo>
                  <a:lnTo>
                    <a:pt x="180" y="569"/>
                  </a:lnTo>
                  <a:lnTo>
                    <a:pt x="171" y="566"/>
                  </a:lnTo>
                  <a:lnTo>
                    <a:pt x="160" y="564"/>
                  </a:lnTo>
                  <a:lnTo>
                    <a:pt x="151" y="562"/>
                  </a:lnTo>
                  <a:lnTo>
                    <a:pt x="141" y="558"/>
                  </a:lnTo>
                  <a:lnTo>
                    <a:pt x="132" y="554"/>
                  </a:lnTo>
                  <a:lnTo>
                    <a:pt x="122" y="548"/>
                  </a:lnTo>
                  <a:lnTo>
                    <a:pt x="114" y="544"/>
                  </a:lnTo>
                  <a:lnTo>
                    <a:pt x="104" y="538"/>
                  </a:lnTo>
                  <a:lnTo>
                    <a:pt x="96" y="531"/>
                  </a:lnTo>
                  <a:lnTo>
                    <a:pt x="88" y="524"/>
                  </a:lnTo>
                  <a:lnTo>
                    <a:pt x="81" y="515"/>
                  </a:lnTo>
                  <a:lnTo>
                    <a:pt x="72" y="507"/>
                  </a:lnTo>
                  <a:lnTo>
                    <a:pt x="65" y="497"/>
                  </a:lnTo>
                  <a:lnTo>
                    <a:pt x="58" y="487"/>
                  </a:lnTo>
                  <a:lnTo>
                    <a:pt x="44" y="465"/>
                  </a:lnTo>
                  <a:lnTo>
                    <a:pt x="32" y="443"/>
                  </a:lnTo>
                  <a:lnTo>
                    <a:pt x="23" y="419"/>
                  </a:lnTo>
                  <a:lnTo>
                    <a:pt x="14" y="394"/>
                  </a:lnTo>
                  <a:lnTo>
                    <a:pt x="8" y="368"/>
                  </a:lnTo>
                  <a:lnTo>
                    <a:pt x="4" y="341"/>
                  </a:lnTo>
                  <a:lnTo>
                    <a:pt x="1" y="311"/>
                  </a:lnTo>
                  <a:lnTo>
                    <a:pt x="0" y="281"/>
                  </a:lnTo>
                  <a:lnTo>
                    <a:pt x="1" y="253"/>
                  </a:lnTo>
                  <a:lnTo>
                    <a:pt x="4" y="225"/>
                  </a:lnTo>
                  <a:lnTo>
                    <a:pt x="8" y="198"/>
                  </a:lnTo>
                  <a:lnTo>
                    <a:pt x="15" y="172"/>
                  </a:lnTo>
                  <a:lnTo>
                    <a:pt x="24" y="147"/>
                  </a:lnTo>
                  <a:lnTo>
                    <a:pt x="34" y="123"/>
                  </a:lnTo>
                  <a:lnTo>
                    <a:pt x="47" y="101"/>
                  </a:lnTo>
                  <a:lnTo>
                    <a:pt x="62" y="79"/>
                  </a:lnTo>
                  <a:lnTo>
                    <a:pt x="76" y="60"/>
                  </a:lnTo>
                  <a:lnTo>
                    <a:pt x="91" y="45"/>
                  </a:lnTo>
                  <a:lnTo>
                    <a:pt x="99" y="38"/>
                  </a:lnTo>
                  <a:lnTo>
                    <a:pt x="107" y="30"/>
                  </a:lnTo>
                  <a:lnTo>
                    <a:pt x="115" y="24"/>
                  </a:lnTo>
                  <a:lnTo>
                    <a:pt x="125" y="20"/>
                  </a:lnTo>
                  <a:lnTo>
                    <a:pt x="133" y="15"/>
                  </a:lnTo>
                  <a:lnTo>
                    <a:pt x="142" y="10"/>
                  </a:lnTo>
                  <a:lnTo>
                    <a:pt x="151" y="7"/>
                  </a:lnTo>
                  <a:lnTo>
                    <a:pt x="160" y="4"/>
                  </a:lnTo>
                  <a:lnTo>
                    <a:pt x="170" y="2"/>
                  </a:lnTo>
                  <a:lnTo>
                    <a:pt x="179" y="1"/>
                  </a:lnTo>
                  <a:lnTo>
                    <a:pt x="190" y="0"/>
                  </a:lnTo>
                  <a:lnTo>
                    <a:pt x="199" y="0"/>
                  </a:lnTo>
                  <a:lnTo>
                    <a:pt x="214" y="0"/>
                  </a:lnTo>
                  <a:lnTo>
                    <a:pt x="228" y="2"/>
                  </a:lnTo>
                  <a:lnTo>
                    <a:pt x="242" y="4"/>
                  </a:lnTo>
                  <a:lnTo>
                    <a:pt x="255" y="9"/>
                  </a:lnTo>
                  <a:lnTo>
                    <a:pt x="268" y="15"/>
                  </a:lnTo>
                  <a:lnTo>
                    <a:pt x="280" y="22"/>
                  </a:lnTo>
                  <a:lnTo>
                    <a:pt x="293" y="29"/>
                  </a:lnTo>
                  <a:lnTo>
                    <a:pt x="305" y="39"/>
                  </a:lnTo>
                  <a:lnTo>
                    <a:pt x="316" y="49"/>
                  </a:lnTo>
                  <a:lnTo>
                    <a:pt x="326" y="61"/>
                  </a:lnTo>
                  <a:lnTo>
                    <a:pt x="337" y="74"/>
                  </a:lnTo>
                  <a:lnTo>
                    <a:pt x="347" y="87"/>
                  </a:lnTo>
                  <a:lnTo>
                    <a:pt x="355" y="102"/>
                  </a:lnTo>
                  <a:lnTo>
                    <a:pt x="363" y="118"/>
                  </a:lnTo>
                  <a:lnTo>
                    <a:pt x="372" y="135"/>
                  </a:lnTo>
                  <a:lnTo>
                    <a:pt x="379" y="153"/>
                  </a:lnTo>
                  <a:lnTo>
                    <a:pt x="372" y="153"/>
                  </a:lnTo>
                  <a:lnTo>
                    <a:pt x="355" y="153"/>
                  </a:lnTo>
                  <a:lnTo>
                    <a:pt x="339" y="153"/>
                  </a:lnTo>
                  <a:lnTo>
                    <a:pt x="332" y="1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9C779839-BDD7-5973-6093-13B72DB13A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85" y="776"/>
              <a:ext cx="61" cy="88"/>
            </a:xfrm>
            <a:custGeom>
              <a:avLst/>
              <a:gdLst>
                <a:gd name="T0" fmla="*/ 0 w 306"/>
                <a:gd name="T1" fmla="*/ 0 h 437"/>
                <a:gd name="T2" fmla="*/ 0 w 306"/>
                <a:gd name="T3" fmla="*/ 0 h 437"/>
                <a:gd name="T4" fmla="*/ 0 w 306"/>
                <a:gd name="T5" fmla="*/ 0 h 437"/>
                <a:gd name="T6" fmla="*/ 0 w 306"/>
                <a:gd name="T7" fmla="*/ 0 h 437"/>
                <a:gd name="T8" fmla="*/ 0 w 306"/>
                <a:gd name="T9" fmla="*/ 0 h 437"/>
                <a:gd name="T10" fmla="*/ 0 w 306"/>
                <a:gd name="T11" fmla="*/ 0 h 437"/>
                <a:gd name="T12" fmla="*/ 0 w 306"/>
                <a:gd name="T13" fmla="*/ 0 h 437"/>
                <a:gd name="T14" fmla="*/ 0 w 306"/>
                <a:gd name="T15" fmla="*/ 0 h 437"/>
                <a:gd name="T16" fmla="*/ 0 w 306"/>
                <a:gd name="T17" fmla="*/ 0 h 437"/>
                <a:gd name="T18" fmla="*/ 0 w 306"/>
                <a:gd name="T19" fmla="*/ 0 h 437"/>
                <a:gd name="T20" fmla="*/ 0 w 306"/>
                <a:gd name="T21" fmla="*/ 0 h 437"/>
                <a:gd name="T22" fmla="*/ 0 w 306"/>
                <a:gd name="T23" fmla="*/ 0 h 437"/>
                <a:gd name="T24" fmla="*/ 0 w 306"/>
                <a:gd name="T25" fmla="*/ 0 h 437"/>
                <a:gd name="T26" fmla="*/ 0 w 306"/>
                <a:gd name="T27" fmla="*/ 0 h 437"/>
                <a:gd name="T28" fmla="*/ 0 w 306"/>
                <a:gd name="T29" fmla="*/ 0 h 437"/>
                <a:gd name="T30" fmla="*/ 0 w 306"/>
                <a:gd name="T31" fmla="*/ 0 h 437"/>
                <a:gd name="T32" fmla="*/ 0 w 306"/>
                <a:gd name="T33" fmla="*/ 0 h 437"/>
                <a:gd name="T34" fmla="*/ 0 w 306"/>
                <a:gd name="T35" fmla="*/ 0 h 437"/>
                <a:gd name="T36" fmla="*/ 0 w 306"/>
                <a:gd name="T37" fmla="*/ 0 h 437"/>
                <a:gd name="T38" fmla="*/ 0 w 306"/>
                <a:gd name="T39" fmla="*/ 0 h 437"/>
                <a:gd name="T40" fmla="*/ 0 w 306"/>
                <a:gd name="T41" fmla="*/ 0 h 437"/>
                <a:gd name="T42" fmla="*/ 0 w 306"/>
                <a:gd name="T43" fmla="*/ 0 h 437"/>
                <a:gd name="T44" fmla="*/ 0 w 306"/>
                <a:gd name="T45" fmla="*/ 0 h 437"/>
                <a:gd name="T46" fmla="*/ 0 w 306"/>
                <a:gd name="T47" fmla="*/ 0 h 437"/>
                <a:gd name="T48" fmla="*/ 0 w 306"/>
                <a:gd name="T49" fmla="*/ 0 h 437"/>
                <a:gd name="T50" fmla="*/ 0 w 306"/>
                <a:gd name="T51" fmla="*/ 0 h 437"/>
                <a:gd name="T52" fmla="*/ 0 w 306"/>
                <a:gd name="T53" fmla="*/ 0 h 437"/>
                <a:gd name="T54" fmla="*/ 0 w 306"/>
                <a:gd name="T55" fmla="*/ 0 h 437"/>
                <a:gd name="T56" fmla="*/ 0 w 306"/>
                <a:gd name="T57" fmla="*/ 0 h 437"/>
                <a:gd name="T58" fmla="*/ 0 w 306"/>
                <a:gd name="T59" fmla="*/ 0 h 437"/>
                <a:gd name="T60" fmla="*/ 0 w 306"/>
                <a:gd name="T61" fmla="*/ 0 h 437"/>
                <a:gd name="T62" fmla="*/ 0 w 306"/>
                <a:gd name="T63" fmla="*/ 0 h 437"/>
                <a:gd name="T64" fmla="*/ 0 w 306"/>
                <a:gd name="T65" fmla="*/ 0 h 437"/>
                <a:gd name="T66" fmla="*/ 0 w 306"/>
                <a:gd name="T67" fmla="*/ 0 h 437"/>
                <a:gd name="T68" fmla="*/ 0 w 306"/>
                <a:gd name="T69" fmla="*/ 0 h 437"/>
                <a:gd name="T70" fmla="*/ 0 w 306"/>
                <a:gd name="T71" fmla="*/ 0 h 437"/>
                <a:gd name="T72" fmla="*/ 0 w 306"/>
                <a:gd name="T73" fmla="*/ 0 h 437"/>
                <a:gd name="T74" fmla="*/ 0 w 306"/>
                <a:gd name="T75" fmla="*/ 0 h 437"/>
                <a:gd name="T76" fmla="*/ 0 w 306"/>
                <a:gd name="T77" fmla="*/ 0 h 437"/>
                <a:gd name="T78" fmla="*/ 0 w 306"/>
                <a:gd name="T79" fmla="*/ 0 h 437"/>
                <a:gd name="T80" fmla="*/ 0 w 306"/>
                <a:gd name="T81" fmla="*/ 0 h 437"/>
                <a:gd name="T82" fmla="*/ 0 w 306"/>
                <a:gd name="T83" fmla="*/ 0 h 437"/>
                <a:gd name="T84" fmla="*/ 0 w 306"/>
                <a:gd name="T85" fmla="*/ 0 h 437"/>
                <a:gd name="T86" fmla="*/ 0 w 306"/>
                <a:gd name="T87" fmla="*/ 0 h 437"/>
                <a:gd name="T88" fmla="*/ 0 w 306"/>
                <a:gd name="T89" fmla="*/ 0 h 437"/>
                <a:gd name="T90" fmla="*/ 0 w 306"/>
                <a:gd name="T91" fmla="*/ 0 h 437"/>
                <a:gd name="T92" fmla="*/ 0 w 306"/>
                <a:gd name="T93" fmla="*/ 0 h 437"/>
                <a:gd name="T94" fmla="*/ 0 w 306"/>
                <a:gd name="T95" fmla="*/ 0 h 437"/>
                <a:gd name="T96" fmla="*/ 0 w 306"/>
                <a:gd name="T97" fmla="*/ 0 h 437"/>
                <a:gd name="T98" fmla="*/ 0 w 306"/>
                <a:gd name="T99" fmla="*/ 0 h 43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306" h="437">
                  <a:moveTo>
                    <a:pt x="265" y="190"/>
                  </a:moveTo>
                  <a:lnTo>
                    <a:pt x="262" y="172"/>
                  </a:lnTo>
                  <a:lnTo>
                    <a:pt x="259" y="156"/>
                  </a:lnTo>
                  <a:lnTo>
                    <a:pt x="254" y="142"/>
                  </a:lnTo>
                  <a:lnTo>
                    <a:pt x="249" y="128"/>
                  </a:lnTo>
                  <a:lnTo>
                    <a:pt x="244" y="116"/>
                  </a:lnTo>
                  <a:lnTo>
                    <a:pt x="238" y="104"/>
                  </a:lnTo>
                  <a:lnTo>
                    <a:pt x="231" y="95"/>
                  </a:lnTo>
                  <a:lnTo>
                    <a:pt x="225" y="85"/>
                  </a:lnTo>
                  <a:lnTo>
                    <a:pt x="217" y="77"/>
                  </a:lnTo>
                  <a:lnTo>
                    <a:pt x="210" y="70"/>
                  </a:lnTo>
                  <a:lnTo>
                    <a:pt x="200" y="64"/>
                  </a:lnTo>
                  <a:lnTo>
                    <a:pt x="192" y="59"/>
                  </a:lnTo>
                  <a:lnTo>
                    <a:pt x="183" y="54"/>
                  </a:lnTo>
                  <a:lnTo>
                    <a:pt x="172" y="52"/>
                  </a:lnTo>
                  <a:lnTo>
                    <a:pt x="161" y="51"/>
                  </a:lnTo>
                  <a:lnTo>
                    <a:pt x="149" y="50"/>
                  </a:lnTo>
                  <a:lnTo>
                    <a:pt x="139" y="51"/>
                  </a:lnTo>
                  <a:lnTo>
                    <a:pt x="129" y="52"/>
                  </a:lnTo>
                  <a:lnTo>
                    <a:pt x="120" y="55"/>
                  </a:lnTo>
                  <a:lnTo>
                    <a:pt x="110" y="59"/>
                  </a:lnTo>
                  <a:lnTo>
                    <a:pt x="101" y="65"/>
                  </a:lnTo>
                  <a:lnTo>
                    <a:pt x="92" y="71"/>
                  </a:lnTo>
                  <a:lnTo>
                    <a:pt x="84" y="79"/>
                  </a:lnTo>
                  <a:lnTo>
                    <a:pt x="77" y="88"/>
                  </a:lnTo>
                  <a:lnTo>
                    <a:pt x="70" y="97"/>
                  </a:lnTo>
                  <a:lnTo>
                    <a:pt x="64" y="108"/>
                  </a:lnTo>
                  <a:lnTo>
                    <a:pt x="58" y="120"/>
                  </a:lnTo>
                  <a:lnTo>
                    <a:pt x="53" y="131"/>
                  </a:lnTo>
                  <a:lnTo>
                    <a:pt x="49" y="145"/>
                  </a:lnTo>
                  <a:lnTo>
                    <a:pt x="45" y="159"/>
                  </a:lnTo>
                  <a:lnTo>
                    <a:pt x="43" y="174"/>
                  </a:lnTo>
                  <a:lnTo>
                    <a:pt x="40" y="190"/>
                  </a:lnTo>
                  <a:lnTo>
                    <a:pt x="50" y="190"/>
                  </a:lnTo>
                  <a:lnTo>
                    <a:pt x="76" y="190"/>
                  </a:lnTo>
                  <a:lnTo>
                    <a:pt x="111" y="190"/>
                  </a:lnTo>
                  <a:lnTo>
                    <a:pt x="153" y="190"/>
                  </a:lnTo>
                  <a:lnTo>
                    <a:pt x="193" y="190"/>
                  </a:lnTo>
                  <a:lnTo>
                    <a:pt x="230" y="190"/>
                  </a:lnTo>
                  <a:lnTo>
                    <a:pt x="255" y="190"/>
                  </a:lnTo>
                  <a:lnTo>
                    <a:pt x="265" y="190"/>
                  </a:lnTo>
                  <a:close/>
                  <a:moveTo>
                    <a:pt x="306" y="236"/>
                  </a:moveTo>
                  <a:lnTo>
                    <a:pt x="295" y="236"/>
                  </a:lnTo>
                  <a:lnTo>
                    <a:pt x="265" y="236"/>
                  </a:lnTo>
                  <a:lnTo>
                    <a:pt x="222" y="236"/>
                  </a:lnTo>
                  <a:lnTo>
                    <a:pt x="173" y="236"/>
                  </a:lnTo>
                  <a:lnTo>
                    <a:pt x="123" y="236"/>
                  </a:lnTo>
                  <a:lnTo>
                    <a:pt x="81" y="236"/>
                  </a:lnTo>
                  <a:lnTo>
                    <a:pt x="51" y="236"/>
                  </a:lnTo>
                  <a:lnTo>
                    <a:pt x="39" y="236"/>
                  </a:lnTo>
                  <a:lnTo>
                    <a:pt x="40" y="252"/>
                  </a:lnTo>
                  <a:lnTo>
                    <a:pt x="43" y="268"/>
                  </a:lnTo>
                  <a:lnTo>
                    <a:pt x="46" y="282"/>
                  </a:lnTo>
                  <a:lnTo>
                    <a:pt x="50" y="297"/>
                  </a:lnTo>
                  <a:lnTo>
                    <a:pt x="54" y="310"/>
                  </a:lnTo>
                  <a:lnTo>
                    <a:pt x="60" y="323"/>
                  </a:lnTo>
                  <a:lnTo>
                    <a:pt x="66" y="335"/>
                  </a:lnTo>
                  <a:lnTo>
                    <a:pt x="75" y="345"/>
                  </a:lnTo>
                  <a:lnTo>
                    <a:pt x="82" y="355"/>
                  </a:lnTo>
                  <a:lnTo>
                    <a:pt x="91" y="363"/>
                  </a:lnTo>
                  <a:lnTo>
                    <a:pt x="100" y="370"/>
                  </a:lnTo>
                  <a:lnTo>
                    <a:pt x="109" y="376"/>
                  </a:lnTo>
                  <a:lnTo>
                    <a:pt x="120" y="381"/>
                  </a:lnTo>
                  <a:lnTo>
                    <a:pt x="130" y="385"/>
                  </a:lnTo>
                  <a:lnTo>
                    <a:pt x="141" y="386"/>
                  </a:lnTo>
                  <a:lnTo>
                    <a:pt x="153" y="387"/>
                  </a:lnTo>
                  <a:lnTo>
                    <a:pt x="161" y="386"/>
                  </a:lnTo>
                  <a:lnTo>
                    <a:pt x="168" y="385"/>
                  </a:lnTo>
                  <a:lnTo>
                    <a:pt x="177" y="383"/>
                  </a:lnTo>
                  <a:lnTo>
                    <a:pt x="184" y="381"/>
                  </a:lnTo>
                  <a:lnTo>
                    <a:pt x="192" y="377"/>
                  </a:lnTo>
                  <a:lnTo>
                    <a:pt x="199" y="373"/>
                  </a:lnTo>
                  <a:lnTo>
                    <a:pt x="206" y="368"/>
                  </a:lnTo>
                  <a:lnTo>
                    <a:pt x="212" y="362"/>
                  </a:lnTo>
                  <a:lnTo>
                    <a:pt x="219" y="356"/>
                  </a:lnTo>
                  <a:lnTo>
                    <a:pt x="225" y="349"/>
                  </a:lnTo>
                  <a:lnTo>
                    <a:pt x="231" y="342"/>
                  </a:lnTo>
                  <a:lnTo>
                    <a:pt x="236" y="333"/>
                  </a:lnTo>
                  <a:lnTo>
                    <a:pt x="246" y="316"/>
                  </a:lnTo>
                  <a:lnTo>
                    <a:pt x="254" y="294"/>
                  </a:lnTo>
                  <a:lnTo>
                    <a:pt x="261" y="294"/>
                  </a:lnTo>
                  <a:lnTo>
                    <a:pt x="275" y="294"/>
                  </a:lnTo>
                  <a:lnTo>
                    <a:pt x="291" y="294"/>
                  </a:lnTo>
                  <a:lnTo>
                    <a:pt x="297" y="294"/>
                  </a:lnTo>
                  <a:lnTo>
                    <a:pt x="292" y="312"/>
                  </a:lnTo>
                  <a:lnTo>
                    <a:pt x="286" y="328"/>
                  </a:lnTo>
                  <a:lnTo>
                    <a:pt x="279" y="342"/>
                  </a:lnTo>
                  <a:lnTo>
                    <a:pt x="273" y="356"/>
                  </a:lnTo>
                  <a:lnTo>
                    <a:pt x="265" y="368"/>
                  </a:lnTo>
                  <a:lnTo>
                    <a:pt x="257" y="380"/>
                  </a:lnTo>
                  <a:lnTo>
                    <a:pt x="249" y="391"/>
                  </a:lnTo>
                  <a:lnTo>
                    <a:pt x="240" y="400"/>
                  </a:lnTo>
                  <a:lnTo>
                    <a:pt x="230" y="410"/>
                  </a:lnTo>
                  <a:lnTo>
                    <a:pt x="221" y="417"/>
                  </a:lnTo>
                  <a:lnTo>
                    <a:pt x="210" y="423"/>
                  </a:lnTo>
                  <a:lnTo>
                    <a:pt x="199" y="429"/>
                  </a:lnTo>
                  <a:lnTo>
                    <a:pt x="189" y="432"/>
                  </a:lnTo>
                  <a:lnTo>
                    <a:pt x="178" y="434"/>
                  </a:lnTo>
                  <a:lnTo>
                    <a:pt x="166" y="437"/>
                  </a:lnTo>
                  <a:lnTo>
                    <a:pt x="154" y="437"/>
                  </a:lnTo>
                  <a:lnTo>
                    <a:pt x="139" y="437"/>
                  </a:lnTo>
                  <a:lnTo>
                    <a:pt x="123" y="433"/>
                  </a:lnTo>
                  <a:lnTo>
                    <a:pt x="108" y="429"/>
                  </a:lnTo>
                  <a:lnTo>
                    <a:pt x="95" y="421"/>
                  </a:lnTo>
                  <a:lnTo>
                    <a:pt x="81" y="412"/>
                  </a:lnTo>
                  <a:lnTo>
                    <a:pt x="69" y="401"/>
                  </a:lnTo>
                  <a:lnTo>
                    <a:pt x="57" y="388"/>
                  </a:lnTo>
                  <a:lnTo>
                    <a:pt x="45" y="373"/>
                  </a:lnTo>
                  <a:lnTo>
                    <a:pt x="34" y="356"/>
                  </a:lnTo>
                  <a:lnTo>
                    <a:pt x="25" y="339"/>
                  </a:lnTo>
                  <a:lnTo>
                    <a:pt x="18" y="320"/>
                  </a:lnTo>
                  <a:lnTo>
                    <a:pt x="12" y="301"/>
                  </a:lnTo>
                  <a:lnTo>
                    <a:pt x="7" y="282"/>
                  </a:lnTo>
                  <a:lnTo>
                    <a:pt x="3" y="262"/>
                  </a:lnTo>
                  <a:lnTo>
                    <a:pt x="1" y="241"/>
                  </a:lnTo>
                  <a:lnTo>
                    <a:pt x="0" y="218"/>
                  </a:lnTo>
                  <a:lnTo>
                    <a:pt x="1" y="194"/>
                  </a:lnTo>
                  <a:lnTo>
                    <a:pt x="3" y="173"/>
                  </a:lnTo>
                  <a:lnTo>
                    <a:pt x="7" y="152"/>
                  </a:lnTo>
                  <a:lnTo>
                    <a:pt x="12" y="131"/>
                  </a:lnTo>
                  <a:lnTo>
                    <a:pt x="18" y="112"/>
                  </a:lnTo>
                  <a:lnTo>
                    <a:pt x="25" y="95"/>
                  </a:lnTo>
                  <a:lnTo>
                    <a:pt x="34" y="78"/>
                  </a:lnTo>
                  <a:lnTo>
                    <a:pt x="44" y="61"/>
                  </a:lnTo>
                  <a:lnTo>
                    <a:pt x="56" y="47"/>
                  </a:lnTo>
                  <a:lnTo>
                    <a:pt x="68" y="35"/>
                  </a:lnTo>
                  <a:lnTo>
                    <a:pt x="81" y="25"/>
                  </a:lnTo>
                  <a:lnTo>
                    <a:pt x="94" y="15"/>
                  </a:lnTo>
                  <a:lnTo>
                    <a:pt x="108" y="9"/>
                  </a:lnTo>
                  <a:lnTo>
                    <a:pt x="123" y="3"/>
                  </a:lnTo>
                  <a:lnTo>
                    <a:pt x="139" y="1"/>
                  </a:lnTo>
                  <a:lnTo>
                    <a:pt x="155" y="0"/>
                  </a:lnTo>
                  <a:lnTo>
                    <a:pt x="172" y="1"/>
                  </a:lnTo>
                  <a:lnTo>
                    <a:pt x="187" y="4"/>
                  </a:lnTo>
                  <a:lnTo>
                    <a:pt x="202" y="9"/>
                  </a:lnTo>
                  <a:lnTo>
                    <a:pt x="216" y="16"/>
                  </a:lnTo>
                  <a:lnTo>
                    <a:pt x="229" y="25"/>
                  </a:lnTo>
                  <a:lnTo>
                    <a:pt x="242" y="36"/>
                  </a:lnTo>
                  <a:lnTo>
                    <a:pt x="254" y="50"/>
                  </a:lnTo>
                  <a:lnTo>
                    <a:pt x="265" y="64"/>
                  </a:lnTo>
                  <a:lnTo>
                    <a:pt x="274" y="80"/>
                  </a:lnTo>
                  <a:lnTo>
                    <a:pt x="282" y="99"/>
                  </a:lnTo>
                  <a:lnTo>
                    <a:pt x="289" y="118"/>
                  </a:lnTo>
                  <a:lnTo>
                    <a:pt x="295" y="139"/>
                  </a:lnTo>
                  <a:lnTo>
                    <a:pt x="300" y="160"/>
                  </a:lnTo>
                  <a:lnTo>
                    <a:pt x="304" y="183"/>
                  </a:lnTo>
                  <a:lnTo>
                    <a:pt x="306" y="206"/>
                  </a:lnTo>
                  <a:lnTo>
                    <a:pt x="306" y="231"/>
                  </a:lnTo>
                  <a:lnTo>
                    <a:pt x="306" y="234"/>
                  </a:lnTo>
                  <a:lnTo>
                    <a:pt x="306" y="2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CDD62333-0289-B098-E883-5A719504A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5" y="777"/>
              <a:ext cx="49" cy="85"/>
            </a:xfrm>
            <a:custGeom>
              <a:avLst/>
              <a:gdLst>
                <a:gd name="T0" fmla="*/ 0 w 247"/>
                <a:gd name="T1" fmla="*/ 0 h 423"/>
                <a:gd name="T2" fmla="*/ 0 w 247"/>
                <a:gd name="T3" fmla="*/ 0 h 423"/>
                <a:gd name="T4" fmla="*/ 0 w 247"/>
                <a:gd name="T5" fmla="*/ 0 h 423"/>
                <a:gd name="T6" fmla="*/ 0 w 247"/>
                <a:gd name="T7" fmla="*/ 0 h 423"/>
                <a:gd name="T8" fmla="*/ 0 w 247"/>
                <a:gd name="T9" fmla="*/ 0 h 423"/>
                <a:gd name="T10" fmla="*/ 0 w 247"/>
                <a:gd name="T11" fmla="*/ 0 h 423"/>
                <a:gd name="T12" fmla="*/ 0 w 247"/>
                <a:gd name="T13" fmla="*/ 0 h 423"/>
                <a:gd name="T14" fmla="*/ 0 w 247"/>
                <a:gd name="T15" fmla="*/ 0 h 423"/>
                <a:gd name="T16" fmla="*/ 0 w 247"/>
                <a:gd name="T17" fmla="*/ 0 h 423"/>
                <a:gd name="T18" fmla="*/ 0 w 247"/>
                <a:gd name="T19" fmla="*/ 0 h 423"/>
                <a:gd name="T20" fmla="*/ 0 w 247"/>
                <a:gd name="T21" fmla="*/ 0 h 423"/>
                <a:gd name="T22" fmla="*/ 0 w 247"/>
                <a:gd name="T23" fmla="*/ 0 h 423"/>
                <a:gd name="T24" fmla="*/ 0 w 247"/>
                <a:gd name="T25" fmla="*/ 0 h 423"/>
                <a:gd name="T26" fmla="*/ 0 w 247"/>
                <a:gd name="T27" fmla="*/ 0 h 423"/>
                <a:gd name="T28" fmla="*/ 0 w 247"/>
                <a:gd name="T29" fmla="*/ 0 h 423"/>
                <a:gd name="T30" fmla="*/ 0 w 247"/>
                <a:gd name="T31" fmla="*/ 0 h 423"/>
                <a:gd name="T32" fmla="*/ 0 w 247"/>
                <a:gd name="T33" fmla="*/ 0 h 423"/>
                <a:gd name="T34" fmla="*/ 0 w 247"/>
                <a:gd name="T35" fmla="*/ 0 h 423"/>
                <a:gd name="T36" fmla="*/ 0 w 247"/>
                <a:gd name="T37" fmla="*/ 0 h 423"/>
                <a:gd name="T38" fmla="*/ 0 w 247"/>
                <a:gd name="T39" fmla="*/ 0 h 423"/>
                <a:gd name="T40" fmla="*/ 0 w 247"/>
                <a:gd name="T41" fmla="*/ 0 h 423"/>
                <a:gd name="T42" fmla="*/ 0 w 247"/>
                <a:gd name="T43" fmla="*/ 0 h 423"/>
                <a:gd name="T44" fmla="*/ 0 w 247"/>
                <a:gd name="T45" fmla="*/ 0 h 423"/>
                <a:gd name="T46" fmla="*/ 0 w 247"/>
                <a:gd name="T47" fmla="*/ 0 h 423"/>
                <a:gd name="T48" fmla="*/ 0 w 247"/>
                <a:gd name="T49" fmla="*/ 0 h 423"/>
                <a:gd name="T50" fmla="*/ 0 w 247"/>
                <a:gd name="T51" fmla="*/ 0 h 423"/>
                <a:gd name="T52" fmla="*/ 0 w 247"/>
                <a:gd name="T53" fmla="*/ 0 h 423"/>
                <a:gd name="T54" fmla="*/ 0 w 247"/>
                <a:gd name="T55" fmla="*/ 0 h 423"/>
                <a:gd name="T56" fmla="*/ 0 w 247"/>
                <a:gd name="T57" fmla="*/ 0 h 423"/>
                <a:gd name="T58" fmla="*/ 0 w 247"/>
                <a:gd name="T59" fmla="*/ 0 h 423"/>
                <a:gd name="T60" fmla="*/ 0 w 247"/>
                <a:gd name="T61" fmla="*/ 0 h 423"/>
                <a:gd name="T62" fmla="*/ 0 w 247"/>
                <a:gd name="T63" fmla="*/ 0 h 423"/>
                <a:gd name="T64" fmla="*/ 0 w 247"/>
                <a:gd name="T65" fmla="*/ 0 h 423"/>
                <a:gd name="T66" fmla="*/ 0 w 247"/>
                <a:gd name="T67" fmla="*/ 0 h 423"/>
                <a:gd name="T68" fmla="*/ 0 w 247"/>
                <a:gd name="T69" fmla="*/ 0 h 423"/>
                <a:gd name="T70" fmla="*/ 0 w 247"/>
                <a:gd name="T71" fmla="*/ 0 h 423"/>
                <a:gd name="T72" fmla="*/ 0 w 247"/>
                <a:gd name="T73" fmla="*/ 0 h 423"/>
                <a:gd name="T74" fmla="*/ 0 w 247"/>
                <a:gd name="T75" fmla="*/ 0 h 423"/>
                <a:gd name="T76" fmla="*/ 0 w 247"/>
                <a:gd name="T77" fmla="*/ 0 h 423"/>
                <a:gd name="T78" fmla="*/ 0 w 247"/>
                <a:gd name="T79" fmla="*/ 0 h 423"/>
                <a:gd name="T80" fmla="*/ 0 w 247"/>
                <a:gd name="T81" fmla="*/ 0 h 423"/>
                <a:gd name="T82" fmla="*/ 0 w 247"/>
                <a:gd name="T83" fmla="*/ 0 h 423"/>
                <a:gd name="T84" fmla="*/ 0 w 247"/>
                <a:gd name="T85" fmla="*/ 0 h 423"/>
                <a:gd name="T86" fmla="*/ 0 w 247"/>
                <a:gd name="T87" fmla="*/ 0 h 423"/>
                <a:gd name="T88" fmla="*/ 0 w 247"/>
                <a:gd name="T89" fmla="*/ 0 h 423"/>
                <a:gd name="T90" fmla="*/ 0 w 247"/>
                <a:gd name="T91" fmla="*/ 0 h 423"/>
                <a:gd name="T92" fmla="*/ 0 w 247"/>
                <a:gd name="T93" fmla="*/ 0 h 423"/>
                <a:gd name="T94" fmla="*/ 0 w 247"/>
                <a:gd name="T95" fmla="*/ 0 h 423"/>
                <a:gd name="T96" fmla="*/ 0 w 247"/>
                <a:gd name="T97" fmla="*/ 0 h 423"/>
                <a:gd name="T98" fmla="*/ 0 w 247"/>
                <a:gd name="T99" fmla="*/ 0 h 423"/>
                <a:gd name="T100" fmla="*/ 0 w 247"/>
                <a:gd name="T101" fmla="*/ 0 h 423"/>
                <a:gd name="T102" fmla="*/ 0 w 247"/>
                <a:gd name="T103" fmla="*/ 0 h 42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47" h="423">
                  <a:moveTo>
                    <a:pt x="0" y="8"/>
                  </a:moveTo>
                  <a:lnTo>
                    <a:pt x="6" y="8"/>
                  </a:lnTo>
                  <a:lnTo>
                    <a:pt x="19" y="8"/>
                  </a:lnTo>
                  <a:lnTo>
                    <a:pt x="31" y="8"/>
                  </a:lnTo>
                  <a:lnTo>
                    <a:pt x="37" y="8"/>
                  </a:lnTo>
                  <a:lnTo>
                    <a:pt x="37" y="16"/>
                  </a:lnTo>
                  <a:lnTo>
                    <a:pt x="37" y="31"/>
                  </a:lnTo>
                  <a:lnTo>
                    <a:pt x="37" y="48"/>
                  </a:lnTo>
                  <a:lnTo>
                    <a:pt x="37" y="55"/>
                  </a:lnTo>
                  <a:lnTo>
                    <a:pt x="46" y="42"/>
                  </a:lnTo>
                  <a:lnTo>
                    <a:pt x="56" y="30"/>
                  </a:lnTo>
                  <a:lnTo>
                    <a:pt x="66" y="20"/>
                  </a:lnTo>
                  <a:lnTo>
                    <a:pt x="77" y="13"/>
                  </a:lnTo>
                  <a:lnTo>
                    <a:pt x="89" y="7"/>
                  </a:lnTo>
                  <a:lnTo>
                    <a:pt x="102" y="3"/>
                  </a:lnTo>
                  <a:lnTo>
                    <a:pt x="115" y="0"/>
                  </a:lnTo>
                  <a:lnTo>
                    <a:pt x="129" y="0"/>
                  </a:lnTo>
                  <a:lnTo>
                    <a:pt x="146" y="1"/>
                  </a:lnTo>
                  <a:lnTo>
                    <a:pt x="160" y="4"/>
                  </a:lnTo>
                  <a:lnTo>
                    <a:pt x="174" y="10"/>
                  </a:lnTo>
                  <a:lnTo>
                    <a:pt x="188" y="17"/>
                  </a:lnTo>
                  <a:lnTo>
                    <a:pt x="199" y="26"/>
                  </a:lnTo>
                  <a:lnTo>
                    <a:pt x="210" y="37"/>
                  </a:lnTo>
                  <a:lnTo>
                    <a:pt x="220" y="50"/>
                  </a:lnTo>
                  <a:lnTo>
                    <a:pt x="228" y="66"/>
                  </a:lnTo>
                  <a:lnTo>
                    <a:pt x="233" y="77"/>
                  </a:lnTo>
                  <a:lnTo>
                    <a:pt x="237" y="89"/>
                  </a:lnTo>
                  <a:lnTo>
                    <a:pt x="240" y="104"/>
                  </a:lnTo>
                  <a:lnTo>
                    <a:pt x="243" y="118"/>
                  </a:lnTo>
                  <a:lnTo>
                    <a:pt x="244" y="134"/>
                  </a:lnTo>
                  <a:lnTo>
                    <a:pt x="246" y="155"/>
                  </a:lnTo>
                  <a:lnTo>
                    <a:pt x="247" y="178"/>
                  </a:lnTo>
                  <a:lnTo>
                    <a:pt x="247" y="206"/>
                  </a:lnTo>
                  <a:lnTo>
                    <a:pt x="247" y="215"/>
                  </a:lnTo>
                  <a:lnTo>
                    <a:pt x="247" y="240"/>
                  </a:lnTo>
                  <a:lnTo>
                    <a:pt x="247" y="275"/>
                  </a:lnTo>
                  <a:lnTo>
                    <a:pt x="247" y="314"/>
                  </a:lnTo>
                  <a:lnTo>
                    <a:pt x="247" y="354"/>
                  </a:lnTo>
                  <a:lnTo>
                    <a:pt x="247" y="389"/>
                  </a:lnTo>
                  <a:lnTo>
                    <a:pt x="247" y="414"/>
                  </a:lnTo>
                  <a:lnTo>
                    <a:pt x="247" y="423"/>
                  </a:lnTo>
                  <a:lnTo>
                    <a:pt x="241" y="423"/>
                  </a:lnTo>
                  <a:lnTo>
                    <a:pt x="228" y="423"/>
                  </a:lnTo>
                  <a:lnTo>
                    <a:pt x="215" y="423"/>
                  </a:lnTo>
                  <a:lnTo>
                    <a:pt x="210" y="423"/>
                  </a:lnTo>
                  <a:lnTo>
                    <a:pt x="210" y="412"/>
                  </a:lnTo>
                  <a:lnTo>
                    <a:pt x="210" y="386"/>
                  </a:lnTo>
                  <a:lnTo>
                    <a:pt x="210" y="349"/>
                  </a:lnTo>
                  <a:lnTo>
                    <a:pt x="210" y="307"/>
                  </a:lnTo>
                  <a:lnTo>
                    <a:pt x="210" y="264"/>
                  </a:lnTo>
                  <a:lnTo>
                    <a:pt x="210" y="227"/>
                  </a:lnTo>
                  <a:lnTo>
                    <a:pt x="210" y="200"/>
                  </a:lnTo>
                  <a:lnTo>
                    <a:pt x="210" y="190"/>
                  </a:lnTo>
                  <a:lnTo>
                    <a:pt x="209" y="172"/>
                  </a:lnTo>
                  <a:lnTo>
                    <a:pt x="209" y="156"/>
                  </a:lnTo>
                  <a:lnTo>
                    <a:pt x="207" y="140"/>
                  </a:lnTo>
                  <a:lnTo>
                    <a:pt x="204" y="127"/>
                  </a:lnTo>
                  <a:lnTo>
                    <a:pt x="202" y="114"/>
                  </a:lnTo>
                  <a:lnTo>
                    <a:pt x="198" y="102"/>
                  </a:lnTo>
                  <a:lnTo>
                    <a:pt x="195" y="93"/>
                  </a:lnTo>
                  <a:lnTo>
                    <a:pt x="190" y="83"/>
                  </a:lnTo>
                  <a:lnTo>
                    <a:pt x="184" y="76"/>
                  </a:lnTo>
                  <a:lnTo>
                    <a:pt x="178" y="69"/>
                  </a:lnTo>
                  <a:lnTo>
                    <a:pt x="171" y="63"/>
                  </a:lnTo>
                  <a:lnTo>
                    <a:pt x="164" y="58"/>
                  </a:lnTo>
                  <a:lnTo>
                    <a:pt x="155" y="55"/>
                  </a:lnTo>
                  <a:lnTo>
                    <a:pt x="146" y="52"/>
                  </a:lnTo>
                  <a:lnTo>
                    <a:pt x="136" y="51"/>
                  </a:lnTo>
                  <a:lnTo>
                    <a:pt x="126" y="50"/>
                  </a:lnTo>
                  <a:lnTo>
                    <a:pt x="113" y="51"/>
                  </a:lnTo>
                  <a:lnTo>
                    <a:pt x="101" y="54"/>
                  </a:lnTo>
                  <a:lnTo>
                    <a:pt x="90" y="58"/>
                  </a:lnTo>
                  <a:lnTo>
                    <a:pt x="81" y="64"/>
                  </a:lnTo>
                  <a:lnTo>
                    <a:pt x="71" y="73"/>
                  </a:lnTo>
                  <a:lnTo>
                    <a:pt x="63" y="82"/>
                  </a:lnTo>
                  <a:lnTo>
                    <a:pt x="56" y="94"/>
                  </a:lnTo>
                  <a:lnTo>
                    <a:pt x="50" y="107"/>
                  </a:lnTo>
                  <a:lnTo>
                    <a:pt x="46" y="115"/>
                  </a:lnTo>
                  <a:lnTo>
                    <a:pt x="44" y="125"/>
                  </a:lnTo>
                  <a:lnTo>
                    <a:pt x="42" y="134"/>
                  </a:lnTo>
                  <a:lnTo>
                    <a:pt x="39" y="145"/>
                  </a:lnTo>
                  <a:lnTo>
                    <a:pt x="38" y="158"/>
                  </a:lnTo>
                  <a:lnTo>
                    <a:pt x="38" y="175"/>
                  </a:lnTo>
                  <a:lnTo>
                    <a:pt x="37" y="196"/>
                  </a:lnTo>
                  <a:lnTo>
                    <a:pt x="37" y="221"/>
                  </a:lnTo>
                  <a:lnTo>
                    <a:pt x="37" y="229"/>
                  </a:lnTo>
                  <a:lnTo>
                    <a:pt x="37" y="252"/>
                  </a:lnTo>
                  <a:lnTo>
                    <a:pt x="37" y="285"/>
                  </a:lnTo>
                  <a:lnTo>
                    <a:pt x="37" y="322"/>
                  </a:lnTo>
                  <a:lnTo>
                    <a:pt x="37" y="359"/>
                  </a:lnTo>
                  <a:lnTo>
                    <a:pt x="37" y="391"/>
                  </a:lnTo>
                  <a:lnTo>
                    <a:pt x="37" y="414"/>
                  </a:lnTo>
                  <a:lnTo>
                    <a:pt x="37" y="423"/>
                  </a:lnTo>
                  <a:lnTo>
                    <a:pt x="31" y="423"/>
                  </a:lnTo>
                  <a:lnTo>
                    <a:pt x="19" y="423"/>
                  </a:lnTo>
                  <a:lnTo>
                    <a:pt x="6" y="423"/>
                  </a:lnTo>
                  <a:lnTo>
                    <a:pt x="0" y="423"/>
                  </a:lnTo>
                  <a:lnTo>
                    <a:pt x="0" y="405"/>
                  </a:lnTo>
                  <a:lnTo>
                    <a:pt x="0" y="358"/>
                  </a:lnTo>
                  <a:lnTo>
                    <a:pt x="0" y="291"/>
                  </a:lnTo>
                  <a:lnTo>
                    <a:pt x="0" y="215"/>
                  </a:lnTo>
                  <a:lnTo>
                    <a:pt x="0" y="139"/>
                  </a:lnTo>
                  <a:lnTo>
                    <a:pt x="0" y="73"/>
                  </a:lnTo>
                  <a:lnTo>
                    <a:pt x="0" y="2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695FE515-7A9E-25FC-A7D2-78245268D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1" y="752"/>
              <a:ext cx="30" cy="110"/>
            </a:xfrm>
            <a:custGeom>
              <a:avLst/>
              <a:gdLst>
                <a:gd name="T0" fmla="*/ 0 w 150"/>
                <a:gd name="T1" fmla="*/ 0 h 549"/>
                <a:gd name="T2" fmla="*/ 0 w 150"/>
                <a:gd name="T3" fmla="*/ 0 h 549"/>
                <a:gd name="T4" fmla="*/ 0 w 150"/>
                <a:gd name="T5" fmla="*/ 0 h 549"/>
                <a:gd name="T6" fmla="*/ 0 w 150"/>
                <a:gd name="T7" fmla="*/ 0 h 549"/>
                <a:gd name="T8" fmla="*/ 0 w 150"/>
                <a:gd name="T9" fmla="*/ 0 h 549"/>
                <a:gd name="T10" fmla="*/ 0 w 150"/>
                <a:gd name="T11" fmla="*/ 0 h 549"/>
                <a:gd name="T12" fmla="*/ 0 w 150"/>
                <a:gd name="T13" fmla="*/ 0 h 549"/>
                <a:gd name="T14" fmla="*/ 0 w 150"/>
                <a:gd name="T15" fmla="*/ 0 h 549"/>
                <a:gd name="T16" fmla="*/ 0 w 150"/>
                <a:gd name="T17" fmla="*/ 0 h 549"/>
                <a:gd name="T18" fmla="*/ 0 w 150"/>
                <a:gd name="T19" fmla="*/ 0 h 549"/>
                <a:gd name="T20" fmla="*/ 0 w 150"/>
                <a:gd name="T21" fmla="*/ 0 h 549"/>
                <a:gd name="T22" fmla="*/ 0 w 150"/>
                <a:gd name="T23" fmla="*/ 0 h 549"/>
                <a:gd name="T24" fmla="*/ 0 w 150"/>
                <a:gd name="T25" fmla="*/ 0 h 549"/>
                <a:gd name="T26" fmla="*/ 0 w 150"/>
                <a:gd name="T27" fmla="*/ 0 h 549"/>
                <a:gd name="T28" fmla="*/ 0 w 150"/>
                <a:gd name="T29" fmla="*/ 0 h 549"/>
                <a:gd name="T30" fmla="*/ 0 w 150"/>
                <a:gd name="T31" fmla="*/ 0 h 549"/>
                <a:gd name="T32" fmla="*/ 0 w 150"/>
                <a:gd name="T33" fmla="*/ 0 h 549"/>
                <a:gd name="T34" fmla="*/ 0 w 150"/>
                <a:gd name="T35" fmla="*/ 0 h 549"/>
                <a:gd name="T36" fmla="*/ 0 w 150"/>
                <a:gd name="T37" fmla="*/ 0 h 549"/>
                <a:gd name="T38" fmla="*/ 0 w 150"/>
                <a:gd name="T39" fmla="*/ 0 h 549"/>
                <a:gd name="T40" fmla="*/ 0 w 150"/>
                <a:gd name="T41" fmla="*/ 0 h 549"/>
                <a:gd name="T42" fmla="*/ 0 w 150"/>
                <a:gd name="T43" fmla="*/ 0 h 549"/>
                <a:gd name="T44" fmla="*/ 0 w 150"/>
                <a:gd name="T45" fmla="*/ 0 h 549"/>
                <a:gd name="T46" fmla="*/ 0 w 150"/>
                <a:gd name="T47" fmla="*/ 0 h 549"/>
                <a:gd name="T48" fmla="*/ 0 w 150"/>
                <a:gd name="T49" fmla="*/ 0 h 549"/>
                <a:gd name="T50" fmla="*/ 0 w 150"/>
                <a:gd name="T51" fmla="*/ 0 h 549"/>
                <a:gd name="T52" fmla="*/ 0 w 150"/>
                <a:gd name="T53" fmla="*/ 0 h 549"/>
                <a:gd name="T54" fmla="*/ 0 w 150"/>
                <a:gd name="T55" fmla="*/ 0 h 549"/>
                <a:gd name="T56" fmla="*/ 0 w 150"/>
                <a:gd name="T57" fmla="*/ 0 h 549"/>
                <a:gd name="T58" fmla="*/ 0 w 150"/>
                <a:gd name="T59" fmla="*/ 0 h 549"/>
                <a:gd name="T60" fmla="*/ 0 w 150"/>
                <a:gd name="T61" fmla="*/ 0 h 549"/>
                <a:gd name="T62" fmla="*/ 0 w 150"/>
                <a:gd name="T63" fmla="*/ 0 h 549"/>
                <a:gd name="T64" fmla="*/ 0 w 150"/>
                <a:gd name="T65" fmla="*/ 0 h 549"/>
                <a:gd name="T66" fmla="*/ 0 w 150"/>
                <a:gd name="T67" fmla="*/ 0 h 549"/>
                <a:gd name="T68" fmla="*/ 0 w 150"/>
                <a:gd name="T69" fmla="*/ 0 h 549"/>
                <a:gd name="T70" fmla="*/ 0 w 150"/>
                <a:gd name="T71" fmla="*/ 0 h 549"/>
                <a:gd name="T72" fmla="*/ 0 w 150"/>
                <a:gd name="T73" fmla="*/ 0 h 549"/>
                <a:gd name="T74" fmla="*/ 0 w 150"/>
                <a:gd name="T75" fmla="*/ 0 h 549"/>
                <a:gd name="T76" fmla="*/ 0 w 150"/>
                <a:gd name="T77" fmla="*/ 0 h 549"/>
                <a:gd name="T78" fmla="*/ 0 w 150"/>
                <a:gd name="T79" fmla="*/ 0 h 549"/>
                <a:gd name="T80" fmla="*/ 0 w 150"/>
                <a:gd name="T81" fmla="*/ 0 h 549"/>
                <a:gd name="T82" fmla="*/ 0 w 150"/>
                <a:gd name="T83" fmla="*/ 0 h 549"/>
                <a:gd name="T84" fmla="*/ 0 w 150"/>
                <a:gd name="T85" fmla="*/ 0 h 549"/>
                <a:gd name="T86" fmla="*/ 0 w 150"/>
                <a:gd name="T87" fmla="*/ 0 h 549"/>
                <a:gd name="T88" fmla="*/ 0 w 150"/>
                <a:gd name="T89" fmla="*/ 0 h 549"/>
                <a:gd name="T90" fmla="*/ 0 w 150"/>
                <a:gd name="T91" fmla="*/ 0 h 549"/>
                <a:gd name="T92" fmla="*/ 0 w 150"/>
                <a:gd name="T93" fmla="*/ 0 h 549"/>
                <a:gd name="T94" fmla="*/ 0 w 150"/>
                <a:gd name="T95" fmla="*/ 0 h 549"/>
                <a:gd name="T96" fmla="*/ 0 w 150"/>
                <a:gd name="T97" fmla="*/ 0 h 549"/>
                <a:gd name="T98" fmla="*/ 0 w 150"/>
                <a:gd name="T99" fmla="*/ 0 h 549"/>
                <a:gd name="T100" fmla="*/ 0 w 150"/>
                <a:gd name="T101" fmla="*/ 0 h 549"/>
                <a:gd name="T102" fmla="*/ 0 w 150"/>
                <a:gd name="T103" fmla="*/ 0 h 549"/>
                <a:gd name="T104" fmla="*/ 0 w 150"/>
                <a:gd name="T105" fmla="*/ 0 h 549"/>
                <a:gd name="T106" fmla="*/ 0 w 150"/>
                <a:gd name="T107" fmla="*/ 0 h 549"/>
                <a:gd name="T108" fmla="*/ 0 w 150"/>
                <a:gd name="T109" fmla="*/ 0 h 549"/>
                <a:gd name="T110" fmla="*/ 0 w 150"/>
                <a:gd name="T111" fmla="*/ 0 h 549"/>
                <a:gd name="T112" fmla="*/ 0 w 150"/>
                <a:gd name="T113" fmla="*/ 0 h 54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50" h="549">
                  <a:moveTo>
                    <a:pt x="55" y="549"/>
                  </a:moveTo>
                  <a:lnTo>
                    <a:pt x="55" y="534"/>
                  </a:lnTo>
                  <a:lnTo>
                    <a:pt x="55" y="492"/>
                  </a:lnTo>
                  <a:lnTo>
                    <a:pt x="55" y="435"/>
                  </a:lnTo>
                  <a:lnTo>
                    <a:pt x="55" y="369"/>
                  </a:lnTo>
                  <a:lnTo>
                    <a:pt x="55" y="302"/>
                  </a:lnTo>
                  <a:lnTo>
                    <a:pt x="55" y="244"/>
                  </a:lnTo>
                  <a:lnTo>
                    <a:pt x="55" y="203"/>
                  </a:lnTo>
                  <a:lnTo>
                    <a:pt x="55" y="188"/>
                  </a:lnTo>
                  <a:lnTo>
                    <a:pt x="47" y="188"/>
                  </a:lnTo>
                  <a:lnTo>
                    <a:pt x="27" y="188"/>
                  </a:lnTo>
                  <a:lnTo>
                    <a:pt x="8" y="188"/>
                  </a:lnTo>
                  <a:lnTo>
                    <a:pt x="0" y="188"/>
                  </a:lnTo>
                  <a:lnTo>
                    <a:pt x="0" y="180"/>
                  </a:lnTo>
                  <a:lnTo>
                    <a:pt x="0" y="161"/>
                  </a:lnTo>
                  <a:lnTo>
                    <a:pt x="0" y="143"/>
                  </a:lnTo>
                  <a:lnTo>
                    <a:pt x="0" y="134"/>
                  </a:lnTo>
                  <a:lnTo>
                    <a:pt x="8" y="134"/>
                  </a:lnTo>
                  <a:lnTo>
                    <a:pt x="27" y="134"/>
                  </a:lnTo>
                  <a:lnTo>
                    <a:pt x="47" y="134"/>
                  </a:lnTo>
                  <a:lnTo>
                    <a:pt x="55" y="134"/>
                  </a:lnTo>
                  <a:lnTo>
                    <a:pt x="55" y="113"/>
                  </a:lnTo>
                  <a:lnTo>
                    <a:pt x="55" y="67"/>
                  </a:lnTo>
                  <a:lnTo>
                    <a:pt x="55" y="20"/>
                  </a:lnTo>
                  <a:lnTo>
                    <a:pt x="55" y="0"/>
                  </a:lnTo>
                  <a:lnTo>
                    <a:pt x="61" y="0"/>
                  </a:lnTo>
                  <a:lnTo>
                    <a:pt x="74" y="0"/>
                  </a:lnTo>
                  <a:lnTo>
                    <a:pt x="88" y="0"/>
                  </a:lnTo>
                  <a:lnTo>
                    <a:pt x="93" y="0"/>
                  </a:lnTo>
                  <a:lnTo>
                    <a:pt x="93" y="20"/>
                  </a:lnTo>
                  <a:lnTo>
                    <a:pt x="93" y="67"/>
                  </a:lnTo>
                  <a:lnTo>
                    <a:pt x="93" y="113"/>
                  </a:lnTo>
                  <a:lnTo>
                    <a:pt x="93" y="134"/>
                  </a:lnTo>
                  <a:lnTo>
                    <a:pt x="103" y="134"/>
                  </a:lnTo>
                  <a:lnTo>
                    <a:pt x="122" y="134"/>
                  </a:lnTo>
                  <a:lnTo>
                    <a:pt x="141" y="134"/>
                  </a:lnTo>
                  <a:lnTo>
                    <a:pt x="150" y="134"/>
                  </a:lnTo>
                  <a:lnTo>
                    <a:pt x="150" y="143"/>
                  </a:lnTo>
                  <a:lnTo>
                    <a:pt x="150" y="161"/>
                  </a:lnTo>
                  <a:lnTo>
                    <a:pt x="150" y="180"/>
                  </a:lnTo>
                  <a:lnTo>
                    <a:pt x="150" y="188"/>
                  </a:lnTo>
                  <a:lnTo>
                    <a:pt x="141" y="188"/>
                  </a:lnTo>
                  <a:lnTo>
                    <a:pt x="122" y="188"/>
                  </a:lnTo>
                  <a:lnTo>
                    <a:pt x="103" y="188"/>
                  </a:lnTo>
                  <a:lnTo>
                    <a:pt x="93" y="188"/>
                  </a:lnTo>
                  <a:lnTo>
                    <a:pt x="93" y="203"/>
                  </a:lnTo>
                  <a:lnTo>
                    <a:pt x="93" y="244"/>
                  </a:lnTo>
                  <a:lnTo>
                    <a:pt x="93" y="302"/>
                  </a:lnTo>
                  <a:lnTo>
                    <a:pt x="93" y="369"/>
                  </a:lnTo>
                  <a:lnTo>
                    <a:pt x="93" y="435"/>
                  </a:lnTo>
                  <a:lnTo>
                    <a:pt x="93" y="492"/>
                  </a:lnTo>
                  <a:lnTo>
                    <a:pt x="93" y="534"/>
                  </a:lnTo>
                  <a:lnTo>
                    <a:pt x="93" y="549"/>
                  </a:lnTo>
                  <a:lnTo>
                    <a:pt x="88" y="549"/>
                  </a:lnTo>
                  <a:lnTo>
                    <a:pt x="74" y="549"/>
                  </a:lnTo>
                  <a:lnTo>
                    <a:pt x="61" y="549"/>
                  </a:lnTo>
                  <a:lnTo>
                    <a:pt x="55" y="5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3DA333C9-DE2F-88A2-8F4B-A793909E3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6" y="777"/>
              <a:ext cx="22" cy="85"/>
            </a:xfrm>
            <a:custGeom>
              <a:avLst/>
              <a:gdLst>
                <a:gd name="T0" fmla="*/ 0 w 106"/>
                <a:gd name="T1" fmla="*/ 0 h 422"/>
                <a:gd name="T2" fmla="*/ 0 w 106"/>
                <a:gd name="T3" fmla="*/ 0 h 422"/>
                <a:gd name="T4" fmla="*/ 0 w 106"/>
                <a:gd name="T5" fmla="*/ 0 h 422"/>
                <a:gd name="T6" fmla="*/ 0 w 106"/>
                <a:gd name="T7" fmla="*/ 0 h 422"/>
                <a:gd name="T8" fmla="*/ 0 w 106"/>
                <a:gd name="T9" fmla="*/ 0 h 422"/>
                <a:gd name="T10" fmla="*/ 0 w 106"/>
                <a:gd name="T11" fmla="*/ 0 h 422"/>
                <a:gd name="T12" fmla="*/ 0 w 106"/>
                <a:gd name="T13" fmla="*/ 0 h 422"/>
                <a:gd name="T14" fmla="*/ 0 w 106"/>
                <a:gd name="T15" fmla="*/ 0 h 422"/>
                <a:gd name="T16" fmla="*/ 0 w 106"/>
                <a:gd name="T17" fmla="*/ 0 h 422"/>
                <a:gd name="T18" fmla="*/ 0 w 106"/>
                <a:gd name="T19" fmla="*/ 0 h 422"/>
                <a:gd name="T20" fmla="*/ 0 w 106"/>
                <a:gd name="T21" fmla="*/ 0 h 422"/>
                <a:gd name="T22" fmla="*/ 0 w 106"/>
                <a:gd name="T23" fmla="*/ 0 h 422"/>
                <a:gd name="T24" fmla="*/ 0 w 106"/>
                <a:gd name="T25" fmla="*/ 0 h 422"/>
                <a:gd name="T26" fmla="*/ 0 w 106"/>
                <a:gd name="T27" fmla="*/ 0 h 422"/>
                <a:gd name="T28" fmla="*/ 0 w 106"/>
                <a:gd name="T29" fmla="*/ 0 h 422"/>
                <a:gd name="T30" fmla="*/ 0 w 106"/>
                <a:gd name="T31" fmla="*/ 0 h 422"/>
                <a:gd name="T32" fmla="*/ 0 w 106"/>
                <a:gd name="T33" fmla="*/ 0 h 422"/>
                <a:gd name="T34" fmla="*/ 0 w 106"/>
                <a:gd name="T35" fmla="*/ 0 h 422"/>
                <a:gd name="T36" fmla="*/ 0 w 106"/>
                <a:gd name="T37" fmla="*/ 0 h 422"/>
                <a:gd name="T38" fmla="*/ 0 w 106"/>
                <a:gd name="T39" fmla="*/ 0 h 422"/>
                <a:gd name="T40" fmla="*/ 0 w 106"/>
                <a:gd name="T41" fmla="*/ 0 h 422"/>
                <a:gd name="T42" fmla="*/ 0 w 106"/>
                <a:gd name="T43" fmla="*/ 0 h 422"/>
                <a:gd name="T44" fmla="*/ 0 w 106"/>
                <a:gd name="T45" fmla="*/ 0 h 422"/>
                <a:gd name="T46" fmla="*/ 0 w 106"/>
                <a:gd name="T47" fmla="*/ 0 h 422"/>
                <a:gd name="T48" fmla="*/ 0 w 106"/>
                <a:gd name="T49" fmla="*/ 0 h 422"/>
                <a:gd name="T50" fmla="*/ 0 w 106"/>
                <a:gd name="T51" fmla="*/ 0 h 422"/>
                <a:gd name="T52" fmla="*/ 0 w 106"/>
                <a:gd name="T53" fmla="*/ 0 h 422"/>
                <a:gd name="T54" fmla="*/ 0 w 106"/>
                <a:gd name="T55" fmla="*/ 0 h 422"/>
                <a:gd name="T56" fmla="*/ 0 w 106"/>
                <a:gd name="T57" fmla="*/ 0 h 422"/>
                <a:gd name="T58" fmla="*/ 0 w 106"/>
                <a:gd name="T59" fmla="*/ 0 h 422"/>
                <a:gd name="T60" fmla="*/ 0 w 106"/>
                <a:gd name="T61" fmla="*/ 0 h 422"/>
                <a:gd name="T62" fmla="*/ 0 w 106"/>
                <a:gd name="T63" fmla="*/ 0 h 422"/>
                <a:gd name="T64" fmla="*/ 0 w 106"/>
                <a:gd name="T65" fmla="*/ 0 h 422"/>
                <a:gd name="T66" fmla="*/ 0 w 106"/>
                <a:gd name="T67" fmla="*/ 0 h 422"/>
                <a:gd name="T68" fmla="*/ 0 w 106"/>
                <a:gd name="T69" fmla="*/ 0 h 422"/>
                <a:gd name="T70" fmla="*/ 0 w 106"/>
                <a:gd name="T71" fmla="*/ 0 h 422"/>
                <a:gd name="T72" fmla="*/ 0 w 106"/>
                <a:gd name="T73" fmla="*/ 0 h 422"/>
                <a:gd name="T74" fmla="*/ 0 w 106"/>
                <a:gd name="T75" fmla="*/ 0 h 422"/>
                <a:gd name="T76" fmla="*/ 0 w 106"/>
                <a:gd name="T77" fmla="*/ 0 h 422"/>
                <a:gd name="T78" fmla="*/ 0 w 106"/>
                <a:gd name="T79" fmla="*/ 0 h 422"/>
                <a:gd name="T80" fmla="*/ 0 w 106"/>
                <a:gd name="T81" fmla="*/ 0 h 422"/>
                <a:gd name="T82" fmla="*/ 0 w 106"/>
                <a:gd name="T83" fmla="*/ 0 h 422"/>
                <a:gd name="T84" fmla="*/ 0 w 106"/>
                <a:gd name="T85" fmla="*/ 0 h 422"/>
                <a:gd name="T86" fmla="*/ 0 w 106"/>
                <a:gd name="T87" fmla="*/ 0 h 422"/>
                <a:gd name="T88" fmla="*/ 0 w 106"/>
                <a:gd name="T89" fmla="*/ 0 h 422"/>
                <a:gd name="T90" fmla="*/ 0 w 106"/>
                <a:gd name="T91" fmla="*/ 0 h 422"/>
                <a:gd name="T92" fmla="*/ 0 w 106"/>
                <a:gd name="T93" fmla="*/ 0 h 422"/>
                <a:gd name="T94" fmla="*/ 0 w 106"/>
                <a:gd name="T95" fmla="*/ 0 h 422"/>
                <a:gd name="T96" fmla="*/ 0 w 106"/>
                <a:gd name="T97" fmla="*/ 0 h 422"/>
                <a:gd name="T98" fmla="*/ 0 w 106"/>
                <a:gd name="T99" fmla="*/ 0 h 422"/>
                <a:gd name="T100" fmla="*/ 0 w 106"/>
                <a:gd name="T101" fmla="*/ 0 h 422"/>
                <a:gd name="T102" fmla="*/ 0 w 106"/>
                <a:gd name="T103" fmla="*/ 0 h 422"/>
                <a:gd name="T104" fmla="*/ 0 w 106"/>
                <a:gd name="T105" fmla="*/ 0 h 422"/>
                <a:gd name="T106" fmla="*/ 0 w 106"/>
                <a:gd name="T107" fmla="*/ 0 h 422"/>
                <a:gd name="T108" fmla="*/ 0 w 106"/>
                <a:gd name="T109" fmla="*/ 0 h 4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06" h="422">
                  <a:moveTo>
                    <a:pt x="39" y="422"/>
                  </a:moveTo>
                  <a:lnTo>
                    <a:pt x="33" y="422"/>
                  </a:lnTo>
                  <a:lnTo>
                    <a:pt x="20" y="422"/>
                  </a:lnTo>
                  <a:lnTo>
                    <a:pt x="6" y="422"/>
                  </a:lnTo>
                  <a:lnTo>
                    <a:pt x="0" y="422"/>
                  </a:lnTo>
                  <a:lnTo>
                    <a:pt x="0" y="404"/>
                  </a:lnTo>
                  <a:lnTo>
                    <a:pt x="0" y="357"/>
                  </a:lnTo>
                  <a:lnTo>
                    <a:pt x="0" y="290"/>
                  </a:lnTo>
                  <a:lnTo>
                    <a:pt x="0" y="214"/>
                  </a:lnTo>
                  <a:lnTo>
                    <a:pt x="0" y="138"/>
                  </a:lnTo>
                  <a:lnTo>
                    <a:pt x="0" y="72"/>
                  </a:lnTo>
                  <a:lnTo>
                    <a:pt x="0" y="25"/>
                  </a:lnTo>
                  <a:lnTo>
                    <a:pt x="0" y="7"/>
                  </a:lnTo>
                  <a:lnTo>
                    <a:pt x="6" y="7"/>
                  </a:lnTo>
                  <a:lnTo>
                    <a:pt x="18" y="7"/>
                  </a:lnTo>
                  <a:lnTo>
                    <a:pt x="31" y="7"/>
                  </a:lnTo>
                  <a:lnTo>
                    <a:pt x="36" y="7"/>
                  </a:lnTo>
                  <a:lnTo>
                    <a:pt x="36" y="15"/>
                  </a:lnTo>
                  <a:lnTo>
                    <a:pt x="36" y="31"/>
                  </a:lnTo>
                  <a:lnTo>
                    <a:pt x="36" y="48"/>
                  </a:lnTo>
                  <a:lnTo>
                    <a:pt x="36" y="55"/>
                  </a:lnTo>
                  <a:lnTo>
                    <a:pt x="43" y="42"/>
                  </a:lnTo>
                  <a:lnTo>
                    <a:pt x="51" y="31"/>
                  </a:lnTo>
                  <a:lnTo>
                    <a:pt x="58" y="22"/>
                  </a:lnTo>
                  <a:lnTo>
                    <a:pt x="66" y="15"/>
                  </a:lnTo>
                  <a:lnTo>
                    <a:pt x="75" y="9"/>
                  </a:lnTo>
                  <a:lnTo>
                    <a:pt x="84" y="5"/>
                  </a:lnTo>
                  <a:lnTo>
                    <a:pt x="95" y="2"/>
                  </a:lnTo>
                  <a:lnTo>
                    <a:pt x="106" y="0"/>
                  </a:lnTo>
                  <a:lnTo>
                    <a:pt x="106" y="10"/>
                  </a:lnTo>
                  <a:lnTo>
                    <a:pt x="106" y="30"/>
                  </a:lnTo>
                  <a:lnTo>
                    <a:pt x="106" y="50"/>
                  </a:lnTo>
                  <a:lnTo>
                    <a:pt x="106" y="59"/>
                  </a:lnTo>
                  <a:lnTo>
                    <a:pt x="97" y="60"/>
                  </a:lnTo>
                  <a:lnTo>
                    <a:pt x="89" y="62"/>
                  </a:lnTo>
                  <a:lnTo>
                    <a:pt x="82" y="66"/>
                  </a:lnTo>
                  <a:lnTo>
                    <a:pt x="75" y="68"/>
                  </a:lnTo>
                  <a:lnTo>
                    <a:pt x="69" y="73"/>
                  </a:lnTo>
                  <a:lnTo>
                    <a:pt x="63" y="78"/>
                  </a:lnTo>
                  <a:lnTo>
                    <a:pt x="58" y="82"/>
                  </a:lnTo>
                  <a:lnTo>
                    <a:pt x="55" y="88"/>
                  </a:lnTo>
                  <a:lnTo>
                    <a:pt x="51" y="95"/>
                  </a:lnTo>
                  <a:lnTo>
                    <a:pt x="47" y="104"/>
                  </a:lnTo>
                  <a:lnTo>
                    <a:pt x="45" y="112"/>
                  </a:lnTo>
                  <a:lnTo>
                    <a:pt x="43" y="122"/>
                  </a:lnTo>
                  <a:lnTo>
                    <a:pt x="39" y="145"/>
                  </a:lnTo>
                  <a:lnTo>
                    <a:pt x="39" y="171"/>
                  </a:lnTo>
                  <a:lnTo>
                    <a:pt x="39" y="182"/>
                  </a:lnTo>
                  <a:lnTo>
                    <a:pt x="39" y="211"/>
                  </a:lnTo>
                  <a:lnTo>
                    <a:pt x="39" y="251"/>
                  </a:lnTo>
                  <a:lnTo>
                    <a:pt x="39" y="296"/>
                  </a:lnTo>
                  <a:lnTo>
                    <a:pt x="39" y="343"/>
                  </a:lnTo>
                  <a:lnTo>
                    <a:pt x="39" y="383"/>
                  </a:lnTo>
                  <a:lnTo>
                    <a:pt x="39" y="411"/>
                  </a:lnTo>
                  <a:lnTo>
                    <a:pt x="39" y="4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39E33155-31DF-4787-17AA-B6874F3C6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4" y="779"/>
              <a:ext cx="50" cy="85"/>
            </a:xfrm>
            <a:custGeom>
              <a:avLst/>
              <a:gdLst>
                <a:gd name="T0" fmla="*/ 0 w 248"/>
                <a:gd name="T1" fmla="*/ 0 h 426"/>
                <a:gd name="T2" fmla="*/ 0 w 248"/>
                <a:gd name="T3" fmla="*/ 0 h 426"/>
                <a:gd name="T4" fmla="*/ 0 w 248"/>
                <a:gd name="T5" fmla="*/ 0 h 426"/>
                <a:gd name="T6" fmla="*/ 0 w 248"/>
                <a:gd name="T7" fmla="*/ 0 h 426"/>
                <a:gd name="T8" fmla="*/ 0 w 248"/>
                <a:gd name="T9" fmla="*/ 0 h 426"/>
                <a:gd name="T10" fmla="*/ 0 w 248"/>
                <a:gd name="T11" fmla="*/ 0 h 426"/>
                <a:gd name="T12" fmla="*/ 0 w 248"/>
                <a:gd name="T13" fmla="*/ 0 h 426"/>
                <a:gd name="T14" fmla="*/ 0 w 248"/>
                <a:gd name="T15" fmla="*/ 0 h 426"/>
                <a:gd name="T16" fmla="*/ 0 w 248"/>
                <a:gd name="T17" fmla="*/ 0 h 426"/>
                <a:gd name="T18" fmla="*/ 0 w 248"/>
                <a:gd name="T19" fmla="*/ 0 h 426"/>
                <a:gd name="T20" fmla="*/ 0 w 248"/>
                <a:gd name="T21" fmla="*/ 0 h 426"/>
                <a:gd name="T22" fmla="*/ 0 w 248"/>
                <a:gd name="T23" fmla="*/ 0 h 426"/>
                <a:gd name="T24" fmla="*/ 0 w 248"/>
                <a:gd name="T25" fmla="*/ 0 h 426"/>
                <a:gd name="T26" fmla="*/ 0 w 248"/>
                <a:gd name="T27" fmla="*/ 0 h 426"/>
                <a:gd name="T28" fmla="*/ 0 w 248"/>
                <a:gd name="T29" fmla="*/ 0 h 426"/>
                <a:gd name="T30" fmla="*/ 0 w 248"/>
                <a:gd name="T31" fmla="*/ 0 h 426"/>
                <a:gd name="T32" fmla="*/ 0 w 248"/>
                <a:gd name="T33" fmla="*/ 0 h 426"/>
                <a:gd name="T34" fmla="*/ 0 w 248"/>
                <a:gd name="T35" fmla="*/ 0 h 426"/>
                <a:gd name="T36" fmla="*/ 0 w 248"/>
                <a:gd name="T37" fmla="*/ 0 h 426"/>
                <a:gd name="T38" fmla="*/ 0 w 248"/>
                <a:gd name="T39" fmla="*/ 0 h 426"/>
                <a:gd name="T40" fmla="*/ 0 w 248"/>
                <a:gd name="T41" fmla="*/ 0 h 426"/>
                <a:gd name="T42" fmla="*/ 0 w 248"/>
                <a:gd name="T43" fmla="*/ 0 h 426"/>
                <a:gd name="T44" fmla="*/ 0 w 248"/>
                <a:gd name="T45" fmla="*/ 0 h 426"/>
                <a:gd name="T46" fmla="*/ 0 w 248"/>
                <a:gd name="T47" fmla="*/ 0 h 426"/>
                <a:gd name="T48" fmla="*/ 0 w 248"/>
                <a:gd name="T49" fmla="*/ 0 h 426"/>
                <a:gd name="T50" fmla="*/ 0 w 248"/>
                <a:gd name="T51" fmla="*/ 0 h 426"/>
                <a:gd name="T52" fmla="*/ 0 w 248"/>
                <a:gd name="T53" fmla="*/ 0 h 426"/>
                <a:gd name="T54" fmla="*/ 0 w 248"/>
                <a:gd name="T55" fmla="*/ 0 h 426"/>
                <a:gd name="T56" fmla="*/ 0 w 248"/>
                <a:gd name="T57" fmla="*/ 0 h 426"/>
                <a:gd name="T58" fmla="*/ 0 w 248"/>
                <a:gd name="T59" fmla="*/ 0 h 426"/>
                <a:gd name="T60" fmla="*/ 0 w 248"/>
                <a:gd name="T61" fmla="*/ 0 h 426"/>
                <a:gd name="T62" fmla="*/ 0 w 248"/>
                <a:gd name="T63" fmla="*/ 0 h 426"/>
                <a:gd name="T64" fmla="*/ 0 w 248"/>
                <a:gd name="T65" fmla="*/ 0 h 426"/>
                <a:gd name="T66" fmla="*/ 0 w 248"/>
                <a:gd name="T67" fmla="*/ 0 h 426"/>
                <a:gd name="T68" fmla="*/ 0 w 248"/>
                <a:gd name="T69" fmla="*/ 0 h 426"/>
                <a:gd name="T70" fmla="*/ 0 w 248"/>
                <a:gd name="T71" fmla="*/ 0 h 426"/>
                <a:gd name="T72" fmla="*/ 0 w 248"/>
                <a:gd name="T73" fmla="*/ 0 h 426"/>
                <a:gd name="T74" fmla="*/ 0 w 248"/>
                <a:gd name="T75" fmla="*/ 0 h 426"/>
                <a:gd name="T76" fmla="*/ 0 w 248"/>
                <a:gd name="T77" fmla="*/ 0 h 426"/>
                <a:gd name="T78" fmla="*/ 0 w 248"/>
                <a:gd name="T79" fmla="*/ 0 h 426"/>
                <a:gd name="T80" fmla="*/ 0 w 248"/>
                <a:gd name="T81" fmla="*/ 0 h 426"/>
                <a:gd name="T82" fmla="*/ 0 w 248"/>
                <a:gd name="T83" fmla="*/ 0 h 426"/>
                <a:gd name="T84" fmla="*/ 0 w 248"/>
                <a:gd name="T85" fmla="*/ 0 h 426"/>
                <a:gd name="T86" fmla="*/ 0 w 248"/>
                <a:gd name="T87" fmla="*/ 0 h 426"/>
                <a:gd name="T88" fmla="*/ 0 w 248"/>
                <a:gd name="T89" fmla="*/ 0 h 426"/>
                <a:gd name="T90" fmla="*/ 0 w 248"/>
                <a:gd name="T91" fmla="*/ 0 h 426"/>
                <a:gd name="T92" fmla="*/ 0 w 248"/>
                <a:gd name="T93" fmla="*/ 0 h 426"/>
                <a:gd name="T94" fmla="*/ 0 w 248"/>
                <a:gd name="T95" fmla="*/ 0 h 426"/>
                <a:gd name="T96" fmla="*/ 0 w 248"/>
                <a:gd name="T97" fmla="*/ 0 h 426"/>
                <a:gd name="T98" fmla="*/ 0 w 248"/>
                <a:gd name="T99" fmla="*/ 0 h 426"/>
                <a:gd name="T100" fmla="*/ 0 w 248"/>
                <a:gd name="T101" fmla="*/ 0 h 426"/>
                <a:gd name="T102" fmla="*/ 0 w 248"/>
                <a:gd name="T103" fmla="*/ 0 h 42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48" h="426">
                  <a:moveTo>
                    <a:pt x="0" y="0"/>
                  </a:moveTo>
                  <a:lnTo>
                    <a:pt x="5" y="0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37" y="10"/>
                  </a:lnTo>
                  <a:lnTo>
                    <a:pt x="37" y="35"/>
                  </a:lnTo>
                  <a:lnTo>
                    <a:pt x="37" y="71"/>
                  </a:lnTo>
                  <a:lnTo>
                    <a:pt x="37" y="111"/>
                  </a:lnTo>
                  <a:lnTo>
                    <a:pt x="37" y="151"/>
                  </a:lnTo>
                  <a:lnTo>
                    <a:pt x="37" y="186"/>
                  </a:lnTo>
                  <a:lnTo>
                    <a:pt x="37" y="211"/>
                  </a:lnTo>
                  <a:lnTo>
                    <a:pt x="37" y="220"/>
                  </a:lnTo>
                  <a:lnTo>
                    <a:pt x="37" y="241"/>
                  </a:lnTo>
                  <a:lnTo>
                    <a:pt x="38" y="260"/>
                  </a:lnTo>
                  <a:lnTo>
                    <a:pt x="39" y="277"/>
                  </a:lnTo>
                  <a:lnTo>
                    <a:pt x="41" y="293"/>
                  </a:lnTo>
                  <a:lnTo>
                    <a:pt x="45" y="307"/>
                  </a:lnTo>
                  <a:lnTo>
                    <a:pt x="47" y="320"/>
                  </a:lnTo>
                  <a:lnTo>
                    <a:pt x="52" y="331"/>
                  </a:lnTo>
                  <a:lnTo>
                    <a:pt x="57" y="340"/>
                  </a:lnTo>
                  <a:lnTo>
                    <a:pt x="62" y="349"/>
                  </a:lnTo>
                  <a:lnTo>
                    <a:pt x="67" y="356"/>
                  </a:lnTo>
                  <a:lnTo>
                    <a:pt x="75" y="362"/>
                  </a:lnTo>
                  <a:lnTo>
                    <a:pt x="82" y="366"/>
                  </a:lnTo>
                  <a:lnTo>
                    <a:pt x="91" y="371"/>
                  </a:lnTo>
                  <a:lnTo>
                    <a:pt x="99" y="374"/>
                  </a:lnTo>
                  <a:lnTo>
                    <a:pt x="110" y="375"/>
                  </a:lnTo>
                  <a:lnTo>
                    <a:pt x="121" y="376"/>
                  </a:lnTo>
                  <a:lnTo>
                    <a:pt x="133" y="375"/>
                  </a:lnTo>
                  <a:lnTo>
                    <a:pt x="145" y="372"/>
                  </a:lnTo>
                  <a:lnTo>
                    <a:pt x="155" y="368"/>
                  </a:lnTo>
                  <a:lnTo>
                    <a:pt x="166" y="362"/>
                  </a:lnTo>
                  <a:lnTo>
                    <a:pt x="174" y="353"/>
                  </a:lnTo>
                  <a:lnTo>
                    <a:pt x="183" y="344"/>
                  </a:lnTo>
                  <a:lnTo>
                    <a:pt x="191" y="332"/>
                  </a:lnTo>
                  <a:lnTo>
                    <a:pt x="197" y="319"/>
                  </a:lnTo>
                  <a:lnTo>
                    <a:pt x="200" y="311"/>
                  </a:lnTo>
                  <a:lnTo>
                    <a:pt x="203" y="301"/>
                  </a:lnTo>
                  <a:lnTo>
                    <a:pt x="205" y="292"/>
                  </a:lnTo>
                  <a:lnTo>
                    <a:pt x="206" y="281"/>
                  </a:lnTo>
                  <a:lnTo>
                    <a:pt x="208" y="268"/>
                  </a:lnTo>
                  <a:lnTo>
                    <a:pt x="209" y="251"/>
                  </a:lnTo>
                  <a:lnTo>
                    <a:pt x="209" y="230"/>
                  </a:lnTo>
                  <a:lnTo>
                    <a:pt x="210" y="204"/>
                  </a:lnTo>
                  <a:lnTo>
                    <a:pt x="210" y="195"/>
                  </a:lnTo>
                  <a:lnTo>
                    <a:pt x="210" y="173"/>
                  </a:lnTo>
                  <a:lnTo>
                    <a:pt x="210" y="140"/>
                  </a:lnTo>
                  <a:lnTo>
                    <a:pt x="210" y="103"/>
                  </a:lnTo>
                  <a:lnTo>
                    <a:pt x="210" y="65"/>
                  </a:lnTo>
                  <a:lnTo>
                    <a:pt x="210" y="33"/>
                  </a:lnTo>
                  <a:lnTo>
                    <a:pt x="210" y="9"/>
                  </a:lnTo>
                  <a:lnTo>
                    <a:pt x="210" y="0"/>
                  </a:lnTo>
                  <a:lnTo>
                    <a:pt x="216" y="0"/>
                  </a:lnTo>
                  <a:lnTo>
                    <a:pt x="229" y="0"/>
                  </a:lnTo>
                  <a:lnTo>
                    <a:pt x="242" y="0"/>
                  </a:lnTo>
                  <a:lnTo>
                    <a:pt x="248" y="0"/>
                  </a:lnTo>
                  <a:lnTo>
                    <a:pt x="248" y="18"/>
                  </a:lnTo>
                  <a:lnTo>
                    <a:pt x="248" y="65"/>
                  </a:lnTo>
                  <a:lnTo>
                    <a:pt x="248" y="131"/>
                  </a:lnTo>
                  <a:lnTo>
                    <a:pt x="248" y="207"/>
                  </a:lnTo>
                  <a:lnTo>
                    <a:pt x="248" y="283"/>
                  </a:lnTo>
                  <a:lnTo>
                    <a:pt x="248" y="350"/>
                  </a:lnTo>
                  <a:lnTo>
                    <a:pt x="248" y="397"/>
                  </a:lnTo>
                  <a:lnTo>
                    <a:pt x="248" y="415"/>
                  </a:lnTo>
                  <a:lnTo>
                    <a:pt x="242" y="415"/>
                  </a:lnTo>
                  <a:lnTo>
                    <a:pt x="229" y="415"/>
                  </a:lnTo>
                  <a:lnTo>
                    <a:pt x="216" y="415"/>
                  </a:lnTo>
                  <a:lnTo>
                    <a:pt x="210" y="415"/>
                  </a:lnTo>
                  <a:lnTo>
                    <a:pt x="210" y="408"/>
                  </a:lnTo>
                  <a:lnTo>
                    <a:pt x="210" y="393"/>
                  </a:lnTo>
                  <a:lnTo>
                    <a:pt x="210" y="377"/>
                  </a:lnTo>
                  <a:lnTo>
                    <a:pt x="210" y="370"/>
                  </a:lnTo>
                  <a:lnTo>
                    <a:pt x="200" y="383"/>
                  </a:lnTo>
                  <a:lnTo>
                    <a:pt x="191" y="395"/>
                  </a:lnTo>
                  <a:lnTo>
                    <a:pt x="181" y="404"/>
                  </a:lnTo>
                  <a:lnTo>
                    <a:pt x="171" y="413"/>
                  </a:lnTo>
                  <a:lnTo>
                    <a:pt x="160" y="419"/>
                  </a:lnTo>
                  <a:lnTo>
                    <a:pt x="147" y="422"/>
                  </a:lnTo>
                  <a:lnTo>
                    <a:pt x="134" y="425"/>
                  </a:lnTo>
                  <a:lnTo>
                    <a:pt x="120" y="426"/>
                  </a:lnTo>
                  <a:lnTo>
                    <a:pt x="104" y="425"/>
                  </a:lnTo>
                  <a:lnTo>
                    <a:pt x="90" y="422"/>
                  </a:lnTo>
                  <a:lnTo>
                    <a:pt x="77" y="419"/>
                  </a:lnTo>
                  <a:lnTo>
                    <a:pt x="65" y="414"/>
                  </a:lnTo>
                  <a:lnTo>
                    <a:pt x="53" y="407"/>
                  </a:lnTo>
                  <a:lnTo>
                    <a:pt x="44" y="399"/>
                  </a:lnTo>
                  <a:lnTo>
                    <a:pt x="35" y="389"/>
                  </a:lnTo>
                  <a:lnTo>
                    <a:pt x="27" y="377"/>
                  </a:lnTo>
                  <a:lnTo>
                    <a:pt x="21" y="364"/>
                  </a:lnTo>
                  <a:lnTo>
                    <a:pt x="15" y="349"/>
                  </a:lnTo>
                  <a:lnTo>
                    <a:pt x="10" y="332"/>
                  </a:lnTo>
                  <a:lnTo>
                    <a:pt x="6" y="313"/>
                  </a:lnTo>
                  <a:lnTo>
                    <a:pt x="3" y="292"/>
                  </a:lnTo>
                  <a:lnTo>
                    <a:pt x="1" y="269"/>
                  </a:lnTo>
                  <a:lnTo>
                    <a:pt x="0" y="244"/>
                  </a:lnTo>
                  <a:lnTo>
                    <a:pt x="0" y="217"/>
                  </a:lnTo>
                  <a:lnTo>
                    <a:pt x="0" y="207"/>
                  </a:lnTo>
                  <a:lnTo>
                    <a:pt x="0" y="183"/>
                  </a:lnTo>
                  <a:lnTo>
                    <a:pt x="0" y="148"/>
                  </a:lnTo>
                  <a:lnTo>
                    <a:pt x="0" y="109"/>
                  </a:lnTo>
                  <a:lnTo>
                    <a:pt x="0" y="69"/>
                  </a:lnTo>
                  <a:lnTo>
                    <a:pt x="0" y="34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06FB5BED-DCE7-F121-0BE4-B498BB666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" y="777"/>
              <a:ext cx="90" cy="85"/>
            </a:xfrm>
            <a:custGeom>
              <a:avLst/>
              <a:gdLst>
                <a:gd name="T0" fmla="*/ 0 w 452"/>
                <a:gd name="T1" fmla="*/ 0 h 423"/>
                <a:gd name="T2" fmla="*/ 0 w 452"/>
                <a:gd name="T3" fmla="*/ 0 h 423"/>
                <a:gd name="T4" fmla="*/ 0 w 452"/>
                <a:gd name="T5" fmla="*/ 0 h 423"/>
                <a:gd name="T6" fmla="*/ 0 w 452"/>
                <a:gd name="T7" fmla="*/ 0 h 423"/>
                <a:gd name="T8" fmla="*/ 0 w 452"/>
                <a:gd name="T9" fmla="*/ 0 h 423"/>
                <a:gd name="T10" fmla="*/ 0 w 452"/>
                <a:gd name="T11" fmla="*/ 0 h 423"/>
                <a:gd name="T12" fmla="*/ 0 w 452"/>
                <a:gd name="T13" fmla="*/ 0 h 423"/>
                <a:gd name="T14" fmla="*/ 0 w 452"/>
                <a:gd name="T15" fmla="*/ 0 h 423"/>
                <a:gd name="T16" fmla="*/ 0 w 452"/>
                <a:gd name="T17" fmla="*/ 0 h 423"/>
                <a:gd name="T18" fmla="*/ 0 w 452"/>
                <a:gd name="T19" fmla="*/ 0 h 423"/>
                <a:gd name="T20" fmla="*/ 0 w 452"/>
                <a:gd name="T21" fmla="*/ 0 h 423"/>
                <a:gd name="T22" fmla="*/ 0 w 452"/>
                <a:gd name="T23" fmla="*/ 0 h 423"/>
                <a:gd name="T24" fmla="*/ 0 w 452"/>
                <a:gd name="T25" fmla="*/ 0 h 423"/>
                <a:gd name="T26" fmla="*/ 0 w 452"/>
                <a:gd name="T27" fmla="*/ 0 h 423"/>
                <a:gd name="T28" fmla="*/ 0 w 452"/>
                <a:gd name="T29" fmla="*/ 0 h 423"/>
                <a:gd name="T30" fmla="*/ 0 w 452"/>
                <a:gd name="T31" fmla="*/ 0 h 423"/>
                <a:gd name="T32" fmla="*/ 0 w 452"/>
                <a:gd name="T33" fmla="*/ 0 h 423"/>
                <a:gd name="T34" fmla="*/ 0 w 452"/>
                <a:gd name="T35" fmla="*/ 0 h 423"/>
                <a:gd name="T36" fmla="*/ 0 w 452"/>
                <a:gd name="T37" fmla="*/ 0 h 423"/>
                <a:gd name="T38" fmla="*/ 0 w 452"/>
                <a:gd name="T39" fmla="*/ 0 h 423"/>
                <a:gd name="T40" fmla="*/ 0 w 452"/>
                <a:gd name="T41" fmla="*/ 0 h 423"/>
                <a:gd name="T42" fmla="*/ 0 w 452"/>
                <a:gd name="T43" fmla="*/ 0 h 423"/>
                <a:gd name="T44" fmla="*/ 0 w 452"/>
                <a:gd name="T45" fmla="*/ 0 h 423"/>
                <a:gd name="T46" fmla="*/ 0 w 452"/>
                <a:gd name="T47" fmla="*/ 0 h 423"/>
                <a:gd name="T48" fmla="*/ 0 w 452"/>
                <a:gd name="T49" fmla="*/ 0 h 423"/>
                <a:gd name="T50" fmla="*/ 0 w 452"/>
                <a:gd name="T51" fmla="*/ 0 h 423"/>
                <a:gd name="T52" fmla="*/ 0 w 452"/>
                <a:gd name="T53" fmla="*/ 0 h 423"/>
                <a:gd name="T54" fmla="*/ 0 w 452"/>
                <a:gd name="T55" fmla="*/ 0 h 423"/>
                <a:gd name="T56" fmla="*/ 0 w 452"/>
                <a:gd name="T57" fmla="*/ 0 h 423"/>
                <a:gd name="T58" fmla="*/ 0 w 452"/>
                <a:gd name="T59" fmla="*/ 0 h 423"/>
                <a:gd name="T60" fmla="*/ 0 w 452"/>
                <a:gd name="T61" fmla="*/ 0 h 423"/>
                <a:gd name="T62" fmla="*/ 0 w 452"/>
                <a:gd name="T63" fmla="*/ 0 h 423"/>
                <a:gd name="T64" fmla="*/ 0 w 452"/>
                <a:gd name="T65" fmla="*/ 0 h 423"/>
                <a:gd name="T66" fmla="*/ 0 w 452"/>
                <a:gd name="T67" fmla="*/ 0 h 423"/>
                <a:gd name="T68" fmla="*/ 0 w 452"/>
                <a:gd name="T69" fmla="*/ 0 h 423"/>
                <a:gd name="T70" fmla="*/ 0 w 452"/>
                <a:gd name="T71" fmla="*/ 0 h 423"/>
                <a:gd name="T72" fmla="*/ 0 w 452"/>
                <a:gd name="T73" fmla="*/ 0 h 423"/>
                <a:gd name="T74" fmla="*/ 0 w 452"/>
                <a:gd name="T75" fmla="*/ 0 h 423"/>
                <a:gd name="T76" fmla="*/ 0 w 452"/>
                <a:gd name="T77" fmla="*/ 0 h 423"/>
                <a:gd name="T78" fmla="*/ 0 w 452"/>
                <a:gd name="T79" fmla="*/ 0 h 423"/>
                <a:gd name="T80" fmla="*/ 0 w 452"/>
                <a:gd name="T81" fmla="*/ 0 h 423"/>
                <a:gd name="T82" fmla="*/ 0 w 452"/>
                <a:gd name="T83" fmla="*/ 0 h 423"/>
                <a:gd name="T84" fmla="*/ 0 w 452"/>
                <a:gd name="T85" fmla="*/ 0 h 423"/>
                <a:gd name="T86" fmla="*/ 0 w 452"/>
                <a:gd name="T87" fmla="*/ 0 h 423"/>
                <a:gd name="T88" fmla="*/ 0 w 452"/>
                <a:gd name="T89" fmla="*/ 0 h 423"/>
                <a:gd name="T90" fmla="*/ 0 w 452"/>
                <a:gd name="T91" fmla="*/ 0 h 423"/>
                <a:gd name="T92" fmla="*/ 0 w 452"/>
                <a:gd name="T93" fmla="*/ 0 h 423"/>
                <a:gd name="T94" fmla="*/ 0 w 452"/>
                <a:gd name="T95" fmla="*/ 0 h 423"/>
                <a:gd name="T96" fmla="*/ 0 w 452"/>
                <a:gd name="T97" fmla="*/ 0 h 423"/>
                <a:gd name="T98" fmla="*/ 0 w 452"/>
                <a:gd name="T99" fmla="*/ 0 h 423"/>
                <a:gd name="T100" fmla="*/ 0 w 452"/>
                <a:gd name="T101" fmla="*/ 0 h 423"/>
                <a:gd name="T102" fmla="*/ 0 w 452"/>
                <a:gd name="T103" fmla="*/ 0 h 423"/>
                <a:gd name="T104" fmla="*/ 0 w 452"/>
                <a:gd name="T105" fmla="*/ 0 h 423"/>
                <a:gd name="T106" fmla="*/ 0 w 452"/>
                <a:gd name="T107" fmla="*/ 0 h 423"/>
                <a:gd name="T108" fmla="*/ 0 w 452"/>
                <a:gd name="T109" fmla="*/ 0 h 423"/>
                <a:gd name="T110" fmla="*/ 0 w 452"/>
                <a:gd name="T111" fmla="*/ 0 h 423"/>
                <a:gd name="T112" fmla="*/ 0 w 452"/>
                <a:gd name="T113" fmla="*/ 0 h 423"/>
                <a:gd name="T114" fmla="*/ 0 w 452"/>
                <a:gd name="T115" fmla="*/ 0 h 423"/>
                <a:gd name="T116" fmla="*/ 0 w 452"/>
                <a:gd name="T117" fmla="*/ 0 h 423"/>
                <a:gd name="T118" fmla="*/ 0 w 452"/>
                <a:gd name="T119" fmla="*/ 0 h 42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52" h="423">
                  <a:moveTo>
                    <a:pt x="233" y="73"/>
                  </a:moveTo>
                  <a:lnTo>
                    <a:pt x="242" y="56"/>
                  </a:lnTo>
                  <a:lnTo>
                    <a:pt x="253" y="42"/>
                  </a:lnTo>
                  <a:lnTo>
                    <a:pt x="265" y="29"/>
                  </a:lnTo>
                  <a:lnTo>
                    <a:pt x="278" y="18"/>
                  </a:lnTo>
                  <a:lnTo>
                    <a:pt x="284" y="14"/>
                  </a:lnTo>
                  <a:lnTo>
                    <a:pt x="291" y="10"/>
                  </a:lnTo>
                  <a:lnTo>
                    <a:pt x="298" y="7"/>
                  </a:lnTo>
                  <a:lnTo>
                    <a:pt x="306" y="5"/>
                  </a:lnTo>
                  <a:lnTo>
                    <a:pt x="314" y="3"/>
                  </a:lnTo>
                  <a:lnTo>
                    <a:pt x="322" y="1"/>
                  </a:lnTo>
                  <a:lnTo>
                    <a:pt x="329" y="0"/>
                  </a:lnTo>
                  <a:lnTo>
                    <a:pt x="337" y="0"/>
                  </a:lnTo>
                  <a:lnTo>
                    <a:pt x="352" y="0"/>
                  </a:lnTo>
                  <a:lnTo>
                    <a:pt x="366" y="3"/>
                  </a:lnTo>
                  <a:lnTo>
                    <a:pt x="378" y="7"/>
                  </a:lnTo>
                  <a:lnTo>
                    <a:pt x="389" y="12"/>
                  </a:lnTo>
                  <a:lnTo>
                    <a:pt x="400" y="19"/>
                  </a:lnTo>
                  <a:lnTo>
                    <a:pt x="410" y="29"/>
                  </a:lnTo>
                  <a:lnTo>
                    <a:pt x="418" y="38"/>
                  </a:lnTo>
                  <a:lnTo>
                    <a:pt x="425" y="50"/>
                  </a:lnTo>
                  <a:lnTo>
                    <a:pt x="431" y="64"/>
                  </a:lnTo>
                  <a:lnTo>
                    <a:pt x="437" y="80"/>
                  </a:lnTo>
                  <a:lnTo>
                    <a:pt x="442" y="98"/>
                  </a:lnTo>
                  <a:lnTo>
                    <a:pt x="445" y="117"/>
                  </a:lnTo>
                  <a:lnTo>
                    <a:pt x="449" y="138"/>
                  </a:lnTo>
                  <a:lnTo>
                    <a:pt x="451" y="161"/>
                  </a:lnTo>
                  <a:lnTo>
                    <a:pt x="452" y="187"/>
                  </a:lnTo>
                  <a:lnTo>
                    <a:pt x="452" y="213"/>
                  </a:lnTo>
                  <a:lnTo>
                    <a:pt x="452" y="222"/>
                  </a:lnTo>
                  <a:lnTo>
                    <a:pt x="452" y="246"/>
                  </a:lnTo>
                  <a:lnTo>
                    <a:pt x="452" y="279"/>
                  </a:lnTo>
                  <a:lnTo>
                    <a:pt x="452" y="319"/>
                  </a:lnTo>
                  <a:lnTo>
                    <a:pt x="452" y="357"/>
                  </a:lnTo>
                  <a:lnTo>
                    <a:pt x="452" y="390"/>
                  </a:lnTo>
                  <a:lnTo>
                    <a:pt x="452" y="414"/>
                  </a:lnTo>
                  <a:lnTo>
                    <a:pt x="452" y="423"/>
                  </a:lnTo>
                  <a:lnTo>
                    <a:pt x="446" y="423"/>
                  </a:lnTo>
                  <a:lnTo>
                    <a:pt x="435" y="423"/>
                  </a:lnTo>
                  <a:lnTo>
                    <a:pt x="423" y="423"/>
                  </a:lnTo>
                  <a:lnTo>
                    <a:pt x="417" y="423"/>
                  </a:lnTo>
                  <a:lnTo>
                    <a:pt x="417" y="414"/>
                  </a:lnTo>
                  <a:lnTo>
                    <a:pt x="417" y="389"/>
                  </a:lnTo>
                  <a:lnTo>
                    <a:pt x="417" y="353"/>
                  </a:lnTo>
                  <a:lnTo>
                    <a:pt x="417" y="313"/>
                  </a:lnTo>
                  <a:lnTo>
                    <a:pt x="417" y="272"/>
                  </a:lnTo>
                  <a:lnTo>
                    <a:pt x="417" y="237"/>
                  </a:lnTo>
                  <a:lnTo>
                    <a:pt x="417" y="212"/>
                  </a:lnTo>
                  <a:lnTo>
                    <a:pt x="417" y="202"/>
                  </a:lnTo>
                  <a:lnTo>
                    <a:pt x="417" y="183"/>
                  </a:lnTo>
                  <a:lnTo>
                    <a:pt x="416" y="164"/>
                  </a:lnTo>
                  <a:lnTo>
                    <a:pt x="413" y="148"/>
                  </a:lnTo>
                  <a:lnTo>
                    <a:pt x="412" y="132"/>
                  </a:lnTo>
                  <a:lnTo>
                    <a:pt x="408" y="118"/>
                  </a:lnTo>
                  <a:lnTo>
                    <a:pt x="406" y="106"/>
                  </a:lnTo>
                  <a:lnTo>
                    <a:pt x="401" y="95"/>
                  </a:lnTo>
                  <a:lnTo>
                    <a:pt x="398" y="86"/>
                  </a:lnTo>
                  <a:lnTo>
                    <a:pt x="392" y="77"/>
                  </a:lnTo>
                  <a:lnTo>
                    <a:pt x="386" y="70"/>
                  </a:lnTo>
                  <a:lnTo>
                    <a:pt x="379" y="64"/>
                  </a:lnTo>
                  <a:lnTo>
                    <a:pt x="372" y="60"/>
                  </a:lnTo>
                  <a:lnTo>
                    <a:pt x="363" y="55"/>
                  </a:lnTo>
                  <a:lnTo>
                    <a:pt x="354" y="52"/>
                  </a:lnTo>
                  <a:lnTo>
                    <a:pt x="344" y="51"/>
                  </a:lnTo>
                  <a:lnTo>
                    <a:pt x="334" y="50"/>
                  </a:lnTo>
                  <a:lnTo>
                    <a:pt x="322" y="51"/>
                  </a:lnTo>
                  <a:lnTo>
                    <a:pt x="310" y="54"/>
                  </a:lnTo>
                  <a:lnTo>
                    <a:pt x="299" y="58"/>
                  </a:lnTo>
                  <a:lnTo>
                    <a:pt x="290" y="64"/>
                  </a:lnTo>
                  <a:lnTo>
                    <a:pt x="280" y="73"/>
                  </a:lnTo>
                  <a:lnTo>
                    <a:pt x="272" y="82"/>
                  </a:lnTo>
                  <a:lnTo>
                    <a:pt x="265" y="94"/>
                  </a:lnTo>
                  <a:lnTo>
                    <a:pt x="259" y="107"/>
                  </a:lnTo>
                  <a:lnTo>
                    <a:pt x="255" y="115"/>
                  </a:lnTo>
                  <a:lnTo>
                    <a:pt x="253" y="125"/>
                  </a:lnTo>
                  <a:lnTo>
                    <a:pt x="251" y="134"/>
                  </a:lnTo>
                  <a:lnTo>
                    <a:pt x="249" y="145"/>
                  </a:lnTo>
                  <a:lnTo>
                    <a:pt x="248" y="158"/>
                  </a:lnTo>
                  <a:lnTo>
                    <a:pt x="247" y="175"/>
                  </a:lnTo>
                  <a:lnTo>
                    <a:pt x="246" y="196"/>
                  </a:lnTo>
                  <a:lnTo>
                    <a:pt x="246" y="221"/>
                  </a:lnTo>
                  <a:lnTo>
                    <a:pt x="246" y="229"/>
                  </a:lnTo>
                  <a:lnTo>
                    <a:pt x="246" y="252"/>
                  </a:lnTo>
                  <a:lnTo>
                    <a:pt x="246" y="285"/>
                  </a:lnTo>
                  <a:lnTo>
                    <a:pt x="246" y="322"/>
                  </a:lnTo>
                  <a:lnTo>
                    <a:pt x="246" y="359"/>
                  </a:lnTo>
                  <a:lnTo>
                    <a:pt x="246" y="391"/>
                  </a:lnTo>
                  <a:lnTo>
                    <a:pt x="246" y="414"/>
                  </a:lnTo>
                  <a:lnTo>
                    <a:pt x="246" y="423"/>
                  </a:lnTo>
                  <a:lnTo>
                    <a:pt x="240" y="423"/>
                  </a:lnTo>
                  <a:lnTo>
                    <a:pt x="228" y="423"/>
                  </a:lnTo>
                  <a:lnTo>
                    <a:pt x="215" y="423"/>
                  </a:lnTo>
                  <a:lnTo>
                    <a:pt x="210" y="423"/>
                  </a:lnTo>
                  <a:lnTo>
                    <a:pt x="210" y="412"/>
                  </a:lnTo>
                  <a:lnTo>
                    <a:pt x="210" y="386"/>
                  </a:lnTo>
                  <a:lnTo>
                    <a:pt x="210" y="349"/>
                  </a:lnTo>
                  <a:lnTo>
                    <a:pt x="210" y="307"/>
                  </a:lnTo>
                  <a:lnTo>
                    <a:pt x="210" y="264"/>
                  </a:lnTo>
                  <a:lnTo>
                    <a:pt x="210" y="227"/>
                  </a:lnTo>
                  <a:lnTo>
                    <a:pt x="210" y="200"/>
                  </a:lnTo>
                  <a:lnTo>
                    <a:pt x="210" y="190"/>
                  </a:lnTo>
                  <a:lnTo>
                    <a:pt x="209" y="172"/>
                  </a:lnTo>
                  <a:lnTo>
                    <a:pt x="209" y="157"/>
                  </a:lnTo>
                  <a:lnTo>
                    <a:pt x="207" y="142"/>
                  </a:lnTo>
                  <a:lnTo>
                    <a:pt x="204" y="128"/>
                  </a:lnTo>
                  <a:lnTo>
                    <a:pt x="202" y="115"/>
                  </a:lnTo>
                  <a:lnTo>
                    <a:pt x="198" y="104"/>
                  </a:lnTo>
                  <a:lnTo>
                    <a:pt x="194" y="94"/>
                  </a:lnTo>
                  <a:lnTo>
                    <a:pt x="189" y="85"/>
                  </a:lnTo>
                  <a:lnTo>
                    <a:pt x="184" y="76"/>
                  </a:lnTo>
                  <a:lnTo>
                    <a:pt x="178" y="69"/>
                  </a:lnTo>
                  <a:lnTo>
                    <a:pt x="171" y="63"/>
                  </a:lnTo>
                  <a:lnTo>
                    <a:pt x="163" y="58"/>
                  </a:lnTo>
                  <a:lnTo>
                    <a:pt x="154" y="55"/>
                  </a:lnTo>
                  <a:lnTo>
                    <a:pt x="146" y="52"/>
                  </a:lnTo>
                  <a:lnTo>
                    <a:pt x="137" y="51"/>
                  </a:lnTo>
                  <a:lnTo>
                    <a:pt x="126" y="50"/>
                  </a:lnTo>
                  <a:lnTo>
                    <a:pt x="113" y="51"/>
                  </a:lnTo>
                  <a:lnTo>
                    <a:pt x="102" y="54"/>
                  </a:lnTo>
                  <a:lnTo>
                    <a:pt x="90" y="58"/>
                  </a:lnTo>
                  <a:lnTo>
                    <a:pt x="81" y="64"/>
                  </a:lnTo>
                  <a:lnTo>
                    <a:pt x="71" y="73"/>
                  </a:lnTo>
                  <a:lnTo>
                    <a:pt x="63" y="82"/>
                  </a:lnTo>
                  <a:lnTo>
                    <a:pt x="56" y="94"/>
                  </a:lnTo>
                  <a:lnTo>
                    <a:pt x="50" y="107"/>
                  </a:lnTo>
                  <a:lnTo>
                    <a:pt x="46" y="115"/>
                  </a:lnTo>
                  <a:lnTo>
                    <a:pt x="44" y="125"/>
                  </a:lnTo>
                  <a:lnTo>
                    <a:pt x="42" y="134"/>
                  </a:lnTo>
                  <a:lnTo>
                    <a:pt x="41" y="145"/>
                  </a:lnTo>
                  <a:lnTo>
                    <a:pt x="39" y="158"/>
                  </a:lnTo>
                  <a:lnTo>
                    <a:pt x="38" y="175"/>
                  </a:lnTo>
                  <a:lnTo>
                    <a:pt x="37" y="196"/>
                  </a:lnTo>
                  <a:lnTo>
                    <a:pt x="37" y="221"/>
                  </a:lnTo>
                  <a:lnTo>
                    <a:pt x="37" y="229"/>
                  </a:lnTo>
                  <a:lnTo>
                    <a:pt x="37" y="252"/>
                  </a:lnTo>
                  <a:lnTo>
                    <a:pt x="37" y="285"/>
                  </a:lnTo>
                  <a:lnTo>
                    <a:pt x="37" y="322"/>
                  </a:lnTo>
                  <a:lnTo>
                    <a:pt x="37" y="359"/>
                  </a:lnTo>
                  <a:lnTo>
                    <a:pt x="37" y="391"/>
                  </a:lnTo>
                  <a:lnTo>
                    <a:pt x="37" y="414"/>
                  </a:lnTo>
                  <a:lnTo>
                    <a:pt x="37" y="423"/>
                  </a:lnTo>
                  <a:lnTo>
                    <a:pt x="31" y="423"/>
                  </a:lnTo>
                  <a:lnTo>
                    <a:pt x="18" y="423"/>
                  </a:lnTo>
                  <a:lnTo>
                    <a:pt x="6" y="423"/>
                  </a:lnTo>
                  <a:lnTo>
                    <a:pt x="0" y="423"/>
                  </a:lnTo>
                  <a:lnTo>
                    <a:pt x="0" y="405"/>
                  </a:lnTo>
                  <a:lnTo>
                    <a:pt x="0" y="358"/>
                  </a:lnTo>
                  <a:lnTo>
                    <a:pt x="0" y="291"/>
                  </a:lnTo>
                  <a:lnTo>
                    <a:pt x="0" y="215"/>
                  </a:lnTo>
                  <a:lnTo>
                    <a:pt x="0" y="139"/>
                  </a:lnTo>
                  <a:lnTo>
                    <a:pt x="0" y="73"/>
                  </a:lnTo>
                  <a:lnTo>
                    <a:pt x="0" y="26"/>
                  </a:lnTo>
                  <a:lnTo>
                    <a:pt x="0" y="8"/>
                  </a:lnTo>
                  <a:lnTo>
                    <a:pt x="6" y="8"/>
                  </a:lnTo>
                  <a:lnTo>
                    <a:pt x="18" y="8"/>
                  </a:lnTo>
                  <a:lnTo>
                    <a:pt x="31" y="8"/>
                  </a:lnTo>
                  <a:lnTo>
                    <a:pt x="37" y="8"/>
                  </a:lnTo>
                  <a:lnTo>
                    <a:pt x="37" y="16"/>
                  </a:lnTo>
                  <a:lnTo>
                    <a:pt x="37" y="31"/>
                  </a:lnTo>
                  <a:lnTo>
                    <a:pt x="37" y="48"/>
                  </a:lnTo>
                  <a:lnTo>
                    <a:pt x="37" y="55"/>
                  </a:lnTo>
                  <a:lnTo>
                    <a:pt x="46" y="42"/>
                  </a:lnTo>
                  <a:lnTo>
                    <a:pt x="56" y="31"/>
                  </a:lnTo>
                  <a:lnTo>
                    <a:pt x="67" y="22"/>
                  </a:lnTo>
                  <a:lnTo>
                    <a:pt x="77" y="13"/>
                  </a:lnTo>
                  <a:lnTo>
                    <a:pt x="89" y="7"/>
                  </a:lnTo>
                  <a:lnTo>
                    <a:pt x="102" y="4"/>
                  </a:lnTo>
                  <a:lnTo>
                    <a:pt x="115" y="0"/>
                  </a:lnTo>
                  <a:lnTo>
                    <a:pt x="130" y="0"/>
                  </a:lnTo>
                  <a:lnTo>
                    <a:pt x="138" y="0"/>
                  </a:lnTo>
                  <a:lnTo>
                    <a:pt x="146" y="1"/>
                  </a:lnTo>
                  <a:lnTo>
                    <a:pt x="153" y="3"/>
                  </a:lnTo>
                  <a:lnTo>
                    <a:pt x="162" y="5"/>
                  </a:lnTo>
                  <a:lnTo>
                    <a:pt x="169" y="7"/>
                  </a:lnTo>
                  <a:lnTo>
                    <a:pt x="176" y="11"/>
                  </a:lnTo>
                  <a:lnTo>
                    <a:pt x="184" y="14"/>
                  </a:lnTo>
                  <a:lnTo>
                    <a:pt x="190" y="19"/>
                  </a:lnTo>
                  <a:lnTo>
                    <a:pt x="203" y="30"/>
                  </a:lnTo>
                  <a:lnTo>
                    <a:pt x="215" y="43"/>
                  </a:lnTo>
                  <a:lnTo>
                    <a:pt x="225" y="57"/>
                  </a:lnTo>
                  <a:lnTo>
                    <a:pt x="233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A013C5C0-25CE-B0F3-243B-13D48D6E1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0" y="97"/>
              <a:ext cx="643" cy="880"/>
            </a:xfrm>
            <a:custGeom>
              <a:avLst/>
              <a:gdLst>
                <a:gd name="T0" fmla="*/ 0 w 3218"/>
                <a:gd name="T1" fmla="*/ 0 h 4403"/>
                <a:gd name="T2" fmla="*/ 0 w 3218"/>
                <a:gd name="T3" fmla="*/ 0 h 4403"/>
                <a:gd name="T4" fmla="*/ 0 w 3218"/>
                <a:gd name="T5" fmla="*/ 0 h 4403"/>
                <a:gd name="T6" fmla="*/ 0 w 3218"/>
                <a:gd name="T7" fmla="*/ 0 h 4403"/>
                <a:gd name="T8" fmla="*/ 0 w 3218"/>
                <a:gd name="T9" fmla="*/ 0 h 4403"/>
                <a:gd name="T10" fmla="*/ 0 w 3218"/>
                <a:gd name="T11" fmla="*/ 0 h 4403"/>
                <a:gd name="T12" fmla="*/ 0 w 3218"/>
                <a:gd name="T13" fmla="*/ 0 h 4403"/>
                <a:gd name="T14" fmla="*/ 0 w 3218"/>
                <a:gd name="T15" fmla="*/ 0 h 4403"/>
                <a:gd name="T16" fmla="*/ 0 w 3218"/>
                <a:gd name="T17" fmla="*/ 0 h 4403"/>
                <a:gd name="T18" fmla="*/ 0 w 3218"/>
                <a:gd name="T19" fmla="*/ 0 h 4403"/>
                <a:gd name="T20" fmla="*/ 0 w 3218"/>
                <a:gd name="T21" fmla="*/ 0 h 4403"/>
                <a:gd name="T22" fmla="*/ 0 w 3218"/>
                <a:gd name="T23" fmla="*/ 0 h 4403"/>
                <a:gd name="T24" fmla="*/ 0 w 3218"/>
                <a:gd name="T25" fmla="*/ 0 h 4403"/>
                <a:gd name="T26" fmla="*/ 0 w 3218"/>
                <a:gd name="T27" fmla="*/ 0 h 4403"/>
                <a:gd name="T28" fmla="*/ 0 w 3218"/>
                <a:gd name="T29" fmla="*/ 0 h 4403"/>
                <a:gd name="T30" fmla="*/ 0 w 3218"/>
                <a:gd name="T31" fmla="*/ 0 h 4403"/>
                <a:gd name="T32" fmla="*/ 0 w 3218"/>
                <a:gd name="T33" fmla="*/ 0 h 4403"/>
                <a:gd name="T34" fmla="*/ 0 w 3218"/>
                <a:gd name="T35" fmla="*/ 0 h 4403"/>
                <a:gd name="T36" fmla="*/ 0 w 3218"/>
                <a:gd name="T37" fmla="*/ 0 h 4403"/>
                <a:gd name="T38" fmla="*/ 0 w 3218"/>
                <a:gd name="T39" fmla="*/ 0 h 4403"/>
                <a:gd name="T40" fmla="*/ 0 w 3218"/>
                <a:gd name="T41" fmla="*/ 0 h 4403"/>
                <a:gd name="T42" fmla="*/ 0 w 3218"/>
                <a:gd name="T43" fmla="*/ 0 h 4403"/>
                <a:gd name="T44" fmla="*/ 0 w 3218"/>
                <a:gd name="T45" fmla="*/ 0 h 4403"/>
                <a:gd name="T46" fmla="*/ 0 w 3218"/>
                <a:gd name="T47" fmla="*/ 0 h 4403"/>
                <a:gd name="T48" fmla="*/ 0 w 3218"/>
                <a:gd name="T49" fmla="*/ 0 h 4403"/>
                <a:gd name="T50" fmla="*/ 0 w 3218"/>
                <a:gd name="T51" fmla="*/ 0 h 4403"/>
                <a:gd name="T52" fmla="*/ 0 w 3218"/>
                <a:gd name="T53" fmla="*/ 0 h 4403"/>
                <a:gd name="T54" fmla="*/ 0 w 3218"/>
                <a:gd name="T55" fmla="*/ 0 h 4403"/>
                <a:gd name="T56" fmla="*/ 0 w 3218"/>
                <a:gd name="T57" fmla="*/ 0 h 4403"/>
                <a:gd name="T58" fmla="*/ 0 w 3218"/>
                <a:gd name="T59" fmla="*/ 0 h 4403"/>
                <a:gd name="T60" fmla="*/ 0 w 3218"/>
                <a:gd name="T61" fmla="*/ 0 h 4403"/>
                <a:gd name="T62" fmla="*/ 0 w 3218"/>
                <a:gd name="T63" fmla="*/ 0 h 4403"/>
                <a:gd name="T64" fmla="*/ 0 w 3218"/>
                <a:gd name="T65" fmla="*/ 0 h 4403"/>
                <a:gd name="T66" fmla="*/ 0 w 3218"/>
                <a:gd name="T67" fmla="*/ 0 h 4403"/>
                <a:gd name="T68" fmla="*/ 0 w 3218"/>
                <a:gd name="T69" fmla="*/ 0 h 4403"/>
                <a:gd name="T70" fmla="*/ 0 w 3218"/>
                <a:gd name="T71" fmla="*/ 0 h 4403"/>
                <a:gd name="T72" fmla="*/ 0 w 3218"/>
                <a:gd name="T73" fmla="*/ 0 h 4403"/>
                <a:gd name="T74" fmla="*/ 0 w 3218"/>
                <a:gd name="T75" fmla="*/ 0 h 4403"/>
                <a:gd name="T76" fmla="*/ 0 w 3218"/>
                <a:gd name="T77" fmla="*/ 0 h 4403"/>
                <a:gd name="T78" fmla="*/ 0 w 3218"/>
                <a:gd name="T79" fmla="*/ 0 h 4403"/>
                <a:gd name="T80" fmla="*/ 0 w 3218"/>
                <a:gd name="T81" fmla="*/ 0 h 4403"/>
                <a:gd name="T82" fmla="*/ 0 w 3218"/>
                <a:gd name="T83" fmla="*/ 0 h 4403"/>
                <a:gd name="T84" fmla="*/ 0 w 3218"/>
                <a:gd name="T85" fmla="*/ 0 h 4403"/>
                <a:gd name="T86" fmla="*/ 0 w 3218"/>
                <a:gd name="T87" fmla="*/ 0 h 4403"/>
                <a:gd name="T88" fmla="*/ 0 w 3218"/>
                <a:gd name="T89" fmla="*/ 0 h 4403"/>
                <a:gd name="T90" fmla="*/ 0 w 3218"/>
                <a:gd name="T91" fmla="*/ 0 h 4403"/>
                <a:gd name="T92" fmla="*/ 0 w 3218"/>
                <a:gd name="T93" fmla="*/ 0 h 4403"/>
                <a:gd name="T94" fmla="*/ 0 w 3218"/>
                <a:gd name="T95" fmla="*/ 0 h 4403"/>
                <a:gd name="T96" fmla="*/ 0 w 3218"/>
                <a:gd name="T97" fmla="*/ 0 h 4403"/>
                <a:gd name="T98" fmla="*/ 0 w 3218"/>
                <a:gd name="T99" fmla="*/ 0 h 4403"/>
                <a:gd name="T100" fmla="*/ 0 w 3218"/>
                <a:gd name="T101" fmla="*/ 0 h 4403"/>
                <a:gd name="T102" fmla="*/ 0 w 3218"/>
                <a:gd name="T103" fmla="*/ 0 h 440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218" h="4403">
                  <a:moveTo>
                    <a:pt x="0" y="2938"/>
                  </a:moveTo>
                  <a:lnTo>
                    <a:pt x="138" y="2939"/>
                  </a:lnTo>
                  <a:lnTo>
                    <a:pt x="274" y="2941"/>
                  </a:lnTo>
                  <a:lnTo>
                    <a:pt x="411" y="2944"/>
                  </a:lnTo>
                  <a:lnTo>
                    <a:pt x="545" y="2945"/>
                  </a:lnTo>
                  <a:lnTo>
                    <a:pt x="611" y="2945"/>
                  </a:lnTo>
                  <a:lnTo>
                    <a:pt x="677" y="2944"/>
                  </a:lnTo>
                  <a:lnTo>
                    <a:pt x="743" y="2941"/>
                  </a:lnTo>
                  <a:lnTo>
                    <a:pt x="808" y="2938"/>
                  </a:lnTo>
                  <a:lnTo>
                    <a:pt x="873" y="2933"/>
                  </a:lnTo>
                  <a:lnTo>
                    <a:pt x="937" y="2927"/>
                  </a:lnTo>
                  <a:lnTo>
                    <a:pt x="1001" y="2919"/>
                  </a:lnTo>
                  <a:lnTo>
                    <a:pt x="1064" y="2909"/>
                  </a:lnTo>
                  <a:lnTo>
                    <a:pt x="1127" y="2899"/>
                  </a:lnTo>
                  <a:lnTo>
                    <a:pt x="1188" y="2884"/>
                  </a:lnTo>
                  <a:lnTo>
                    <a:pt x="1250" y="2869"/>
                  </a:lnTo>
                  <a:lnTo>
                    <a:pt x="1312" y="2851"/>
                  </a:lnTo>
                  <a:lnTo>
                    <a:pt x="1372" y="2830"/>
                  </a:lnTo>
                  <a:lnTo>
                    <a:pt x="1432" y="2807"/>
                  </a:lnTo>
                  <a:lnTo>
                    <a:pt x="1491" y="2780"/>
                  </a:lnTo>
                  <a:lnTo>
                    <a:pt x="1549" y="2751"/>
                  </a:lnTo>
                  <a:lnTo>
                    <a:pt x="1607" y="2718"/>
                  </a:lnTo>
                  <a:lnTo>
                    <a:pt x="1664" y="2682"/>
                  </a:lnTo>
                  <a:lnTo>
                    <a:pt x="1720" y="2642"/>
                  </a:lnTo>
                  <a:lnTo>
                    <a:pt x="1776" y="2599"/>
                  </a:lnTo>
                  <a:lnTo>
                    <a:pt x="1832" y="2552"/>
                  </a:lnTo>
                  <a:lnTo>
                    <a:pt x="1885" y="2501"/>
                  </a:lnTo>
                  <a:lnTo>
                    <a:pt x="1938" y="2445"/>
                  </a:lnTo>
                  <a:lnTo>
                    <a:pt x="1992" y="2385"/>
                  </a:lnTo>
                  <a:lnTo>
                    <a:pt x="2037" y="2329"/>
                  </a:lnTo>
                  <a:lnTo>
                    <a:pt x="2080" y="2270"/>
                  </a:lnTo>
                  <a:lnTo>
                    <a:pt x="2119" y="2209"/>
                  </a:lnTo>
                  <a:lnTo>
                    <a:pt x="2157" y="2145"/>
                  </a:lnTo>
                  <a:lnTo>
                    <a:pt x="2191" y="2080"/>
                  </a:lnTo>
                  <a:lnTo>
                    <a:pt x="2224" y="2012"/>
                  </a:lnTo>
                  <a:lnTo>
                    <a:pt x="2255" y="1943"/>
                  </a:lnTo>
                  <a:lnTo>
                    <a:pt x="2284" y="1872"/>
                  </a:lnTo>
                  <a:lnTo>
                    <a:pt x="2311" y="1800"/>
                  </a:lnTo>
                  <a:lnTo>
                    <a:pt x="2335" y="1726"/>
                  </a:lnTo>
                  <a:lnTo>
                    <a:pt x="2357" y="1651"/>
                  </a:lnTo>
                  <a:lnTo>
                    <a:pt x="2379" y="1574"/>
                  </a:lnTo>
                  <a:lnTo>
                    <a:pt x="2398" y="1497"/>
                  </a:lnTo>
                  <a:lnTo>
                    <a:pt x="2416" y="1418"/>
                  </a:lnTo>
                  <a:lnTo>
                    <a:pt x="2432" y="1340"/>
                  </a:lnTo>
                  <a:lnTo>
                    <a:pt x="2446" y="1259"/>
                  </a:lnTo>
                  <a:lnTo>
                    <a:pt x="2461" y="1179"/>
                  </a:lnTo>
                  <a:lnTo>
                    <a:pt x="2472" y="1099"/>
                  </a:lnTo>
                  <a:lnTo>
                    <a:pt x="2483" y="1018"/>
                  </a:lnTo>
                  <a:lnTo>
                    <a:pt x="2493" y="936"/>
                  </a:lnTo>
                  <a:lnTo>
                    <a:pt x="2502" y="855"/>
                  </a:lnTo>
                  <a:lnTo>
                    <a:pt x="2509" y="774"/>
                  </a:lnTo>
                  <a:lnTo>
                    <a:pt x="2516" y="693"/>
                  </a:lnTo>
                  <a:lnTo>
                    <a:pt x="2522" y="613"/>
                  </a:lnTo>
                  <a:lnTo>
                    <a:pt x="2533" y="455"/>
                  </a:lnTo>
                  <a:lnTo>
                    <a:pt x="2541" y="298"/>
                  </a:lnTo>
                  <a:lnTo>
                    <a:pt x="2548" y="147"/>
                  </a:lnTo>
                  <a:lnTo>
                    <a:pt x="2554" y="0"/>
                  </a:lnTo>
                  <a:lnTo>
                    <a:pt x="2556" y="228"/>
                  </a:lnTo>
                  <a:lnTo>
                    <a:pt x="2557" y="455"/>
                  </a:lnTo>
                  <a:lnTo>
                    <a:pt x="2557" y="683"/>
                  </a:lnTo>
                  <a:lnTo>
                    <a:pt x="2558" y="910"/>
                  </a:lnTo>
                  <a:lnTo>
                    <a:pt x="2558" y="1138"/>
                  </a:lnTo>
                  <a:lnTo>
                    <a:pt x="2559" y="1365"/>
                  </a:lnTo>
                  <a:lnTo>
                    <a:pt x="2559" y="1593"/>
                  </a:lnTo>
                  <a:lnTo>
                    <a:pt x="2560" y="1820"/>
                  </a:lnTo>
                  <a:lnTo>
                    <a:pt x="2561" y="2048"/>
                  </a:lnTo>
                  <a:lnTo>
                    <a:pt x="2561" y="2275"/>
                  </a:lnTo>
                  <a:lnTo>
                    <a:pt x="2563" y="2503"/>
                  </a:lnTo>
                  <a:lnTo>
                    <a:pt x="2563" y="2730"/>
                  </a:lnTo>
                  <a:lnTo>
                    <a:pt x="2564" y="2958"/>
                  </a:lnTo>
                  <a:lnTo>
                    <a:pt x="2565" y="3185"/>
                  </a:lnTo>
                  <a:lnTo>
                    <a:pt x="2565" y="3413"/>
                  </a:lnTo>
                  <a:lnTo>
                    <a:pt x="2566" y="3640"/>
                  </a:lnTo>
                  <a:lnTo>
                    <a:pt x="2566" y="3686"/>
                  </a:lnTo>
                  <a:lnTo>
                    <a:pt x="2569" y="3729"/>
                  </a:lnTo>
                  <a:lnTo>
                    <a:pt x="2572" y="3772"/>
                  </a:lnTo>
                  <a:lnTo>
                    <a:pt x="2578" y="3812"/>
                  </a:lnTo>
                  <a:lnTo>
                    <a:pt x="2584" y="3850"/>
                  </a:lnTo>
                  <a:lnTo>
                    <a:pt x="2591" y="3887"/>
                  </a:lnTo>
                  <a:lnTo>
                    <a:pt x="2601" y="3923"/>
                  </a:lnTo>
                  <a:lnTo>
                    <a:pt x="2610" y="3956"/>
                  </a:lnTo>
                  <a:lnTo>
                    <a:pt x="2622" y="3988"/>
                  </a:lnTo>
                  <a:lnTo>
                    <a:pt x="2635" y="4018"/>
                  </a:lnTo>
                  <a:lnTo>
                    <a:pt x="2649" y="4048"/>
                  </a:lnTo>
                  <a:lnTo>
                    <a:pt x="2665" y="4075"/>
                  </a:lnTo>
                  <a:lnTo>
                    <a:pt x="2681" y="4101"/>
                  </a:lnTo>
                  <a:lnTo>
                    <a:pt x="2699" y="4126"/>
                  </a:lnTo>
                  <a:lnTo>
                    <a:pt x="2718" y="4150"/>
                  </a:lnTo>
                  <a:lnTo>
                    <a:pt x="2738" y="4172"/>
                  </a:lnTo>
                  <a:lnTo>
                    <a:pt x="2760" y="4194"/>
                  </a:lnTo>
                  <a:lnTo>
                    <a:pt x="2782" y="4214"/>
                  </a:lnTo>
                  <a:lnTo>
                    <a:pt x="2806" y="4233"/>
                  </a:lnTo>
                  <a:lnTo>
                    <a:pt x="2831" y="4251"/>
                  </a:lnTo>
                  <a:lnTo>
                    <a:pt x="2857" y="4269"/>
                  </a:lnTo>
                  <a:lnTo>
                    <a:pt x="2884" y="4284"/>
                  </a:lnTo>
                  <a:lnTo>
                    <a:pt x="2913" y="4299"/>
                  </a:lnTo>
                  <a:lnTo>
                    <a:pt x="2942" y="4314"/>
                  </a:lnTo>
                  <a:lnTo>
                    <a:pt x="2973" y="4327"/>
                  </a:lnTo>
                  <a:lnTo>
                    <a:pt x="3005" y="4340"/>
                  </a:lnTo>
                  <a:lnTo>
                    <a:pt x="3037" y="4352"/>
                  </a:lnTo>
                  <a:lnTo>
                    <a:pt x="3072" y="4364"/>
                  </a:lnTo>
                  <a:lnTo>
                    <a:pt x="3106" y="4374"/>
                  </a:lnTo>
                  <a:lnTo>
                    <a:pt x="3143" y="4384"/>
                  </a:lnTo>
                  <a:lnTo>
                    <a:pt x="3180" y="4394"/>
                  </a:lnTo>
                  <a:lnTo>
                    <a:pt x="3218" y="4403"/>
                  </a:lnTo>
                </a:path>
              </a:pathLst>
            </a:custGeom>
            <a:noFill/>
            <a:ln w="6350">
              <a:solidFill>
                <a:srgbClr val="E3411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9C24A8F5-6FD2-88CB-0E4D-94C4CC942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578"/>
              <a:ext cx="1127" cy="574"/>
            </a:xfrm>
            <a:custGeom>
              <a:avLst/>
              <a:gdLst>
                <a:gd name="T0" fmla="*/ 0 w 5633"/>
                <a:gd name="T1" fmla="*/ 0 h 2868"/>
                <a:gd name="T2" fmla="*/ 0 w 5633"/>
                <a:gd name="T3" fmla="*/ 0 h 2868"/>
                <a:gd name="T4" fmla="*/ 0 w 5633"/>
                <a:gd name="T5" fmla="*/ 0 h 2868"/>
                <a:gd name="T6" fmla="*/ 0 w 5633"/>
                <a:gd name="T7" fmla="*/ 0 h 2868"/>
                <a:gd name="T8" fmla="*/ 0 w 5633"/>
                <a:gd name="T9" fmla="*/ 0 h 2868"/>
                <a:gd name="T10" fmla="*/ 0 w 5633"/>
                <a:gd name="T11" fmla="*/ 0 h 2868"/>
                <a:gd name="T12" fmla="*/ 0 w 5633"/>
                <a:gd name="T13" fmla="*/ 0 h 2868"/>
                <a:gd name="T14" fmla="*/ 0 w 5633"/>
                <a:gd name="T15" fmla="*/ 0 h 2868"/>
                <a:gd name="T16" fmla="*/ 0 w 5633"/>
                <a:gd name="T17" fmla="*/ 0 h 2868"/>
                <a:gd name="T18" fmla="*/ 0 w 5633"/>
                <a:gd name="T19" fmla="*/ 0 h 2868"/>
                <a:gd name="T20" fmla="*/ 0 w 5633"/>
                <a:gd name="T21" fmla="*/ 0 h 2868"/>
                <a:gd name="T22" fmla="*/ 0 w 5633"/>
                <a:gd name="T23" fmla="*/ 0 h 2868"/>
                <a:gd name="T24" fmla="*/ 0 w 5633"/>
                <a:gd name="T25" fmla="*/ 0 h 2868"/>
                <a:gd name="T26" fmla="*/ 0 w 5633"/>
                <a:gd name="T27" fmla="*/ 0 h 2868"/>
                <a:gd name="T28" fmla="*/ 0 w 5633"/>
                <a:gd name="T29" fmla="*/ 0 h 2868"/>
                <a:gd name="T30" fmla="*/ 0 w 5633"/>
                <a:gd name="T31" fmla="*/ 0 h 2868"/>
                <a:gd name="T32" fmla="*/ 0 w 5633"/>
                <a:gd name="T33" fmla="*/ 0 h 2868"/>
                <a:gd name="T34" fmla="*/ 0 w 5633"/>
                <a:gd name="T35" fmla="*/ 0 h 2868"/>
                <a:gd name="T36" fmla="*/ 0 w 5633"/>
                <a:gd name="T37" fmla="*/ 0 h 2868"/>
                <a:gd name="T38" fmla="*/ 0 w 5633"/>
                <a:gd name="T39" fmla="*/ 0 h 2868"/>
                <a:gd name="T40" fmla="*/ 0 w 5633"/>
                <a:gd name="T41" fmla="*/ 0 h 2868"/>
                <a:gd name="T42" fmla="*/ 0 w 5633"/>
                <a:gd name="T43" fmla="*/ 0 h 2868"/>
                <a:gd name="T44" fmla="*/ 0 w 5633"/>
                <a:gd name="T45" fmla="*/ 0 h 2868"/>
                <a:gd name="T46" fmla="*/ 0 w 5633"/>
                <a:gd name="T47" fmla="*/ 0 h 2868"/>
                <a:gd name="T48" fmla="*/ 0 w 5633"/>
                <a:gd name="T49" fmla="*/ 0 h 2868"/>
                <a:gd name="T50" fmla="*/ 0 w 5633"/>
                <a:gd name="T51" fmla="*/ 0 h 2868"/>
                <a:gd name="T52" fmla="*/ 0 w 5633"/>
                <a:gd name="T53" fmla="*/ 0 h 2868"/>
                <a:gd name="T54" fmla="*/ 0 w 5633"/>
                <a:gd name="T55" fmla="*/ 0 h 2868"/>
                <a:gd name="T56" fmla="*/ 0 w 5633"/>
                <a:gd name="T57" fmla="*/ 0 h 2868"/>
                <a:gd name="T58" fmla="*/ 0 w 5633"/>
                <a:gd name="T59" fmla="*/ 0 h 2868"/>
                <a:gd name="T60" fmla="*/ 0 w 5633"/>
                <a:gd name="T61" fmla="*/ 0 h 2868"/>
                <a:gd name="T62" fmla="*/ 0 w 5633"/>
                <a:gd name="T63" fmla="*/ 0 h 286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633" h="2868">
                  <a:moveTo>
                    <a:pt x="5633" y="0"/>
                  </a:moveTo>
                  <a:lnTo>
                    <a:pt x="5630" y="148"/>
                  </a:lnTo>
                  <a:lnTo>
                    <a:pt x="5619" y="293"/>
                  </a:lnTo>
                  <a:lnTo>
                    <a:pt x="5600" y="437"/>
                  </a:lnTo>
                  <a:lnTo>
                    <a:pt x="5575" y="579"/>
                  </a:lnTo>
                  <a:lnTo>
                    <a:pt x="5543" y="718"/>
                  </a:lnTo>
                  <a:lnTo>
                    <a:pt x="5505" y="853"/>
                  </a:lnTo>
                  <a:lnTo>
                    <a:pt x="5460" y="986"/>
                  </a:lnTo>
                  <a:lnTo>
                    <a:pt x="5408" y="1117"/>
                  </a:lnTo>
                  <a:lnTo>
                    <a:pt x="5351" y="1244"/>
                  </a:lnTo>
                  <a:lnTo>
                    <a:pt x="5288" y="1367"/>
                  </a:lnTo>
                  <a:lnTo>
                    <a:pt x="5219" y="1487"/>
                  </a:lnTo>
                  <a:lnTo>
                    <a:pt x="5144" y="1604"/>
                  </a:lnTo>
                  <a:lnTo>
                    <a:pt x="5063" y="1717"/>
                  </a:lnTo>
                  <a:lnTo>
                    <a:pt x="4979" y="1825"/>
                  </a:lnTo>
                  <a:lnTo>
                    <a:pt x="4889" y="1928"/>
                  </a:lnTo>
                  <a:lnTo>
                    <a:pt x="4794" y="2028"/>
                  </a:lnTo>
                  <a:lnTo>
                    <a:pt x="4694" y="2123"/>
                  </a:lnTo>
                  <a:lnTo>
                    <a:pt x="4591" y="2213"/>
                  </a:lnTo>
                  <a:lnTo>
                    <a:pt x="4482" y="2299"/>
                  </a:lnTo>
                  <a:lnTo>
                    <a:pt x="4370" y="2379"/>
                  </a:lnTo>
                  <a:lnTo>
                    <a:pt x="4254" y="2453"/>
                  </a:lnTo>
                  <a:lnTo>
                    <a:pt x="4134" y="2522"/>
                  </a:lnTo>
                  <a:lnTo>
                    <a:pt x="4011" y="2585"/>
                  </a:lnTo>
                  <a:lnTo>
                    <a:pt x="3884" y="2642"/>
                  </a:lnTo>
                  <a:lnTo>
                    <a:pt x="3753" y="2695"/>
                  </a:lnTo>
                  <a:lnTo>
                    <a:pt x="3620" y="2740"/>
                  </a:lnTo>
                  <a:lnTo>
                    <a:pt x="3485" y="2778"/>
                  </a:lnTo>
                  <a:lnTo>
                    <a:pt x="3346" y="2810"/>
                  </a:lnTo>
                  <a:lnTo>
                    <a:pt x="3205" y="2835"/>
                  </a:lnTo>
                  <a:lnTo>
                    <a:pt x="3061" y="2854"/>
                  </a:lnTo>
                  <a:lnTo>
                    <a:pt x="2916" y="2864"/>
                  </a:lnTo>
                  <a:lnTo>
                    <a:pt x="2768" y="2868"/>
                  </a:lnTo>
                  <a:lnTo>
                    <a:pt x="2645" y="2866"/>
                  </a:lnTo>
                  <a:lnTo>
                    <a:pt x="2522" y="2857"/>
                  </a:lnTo>
                  <a:lnTo>
                    <a:pt x="2401" y="2844"/>
                  </a:lnTo>
                  <a:lnTo>
                    <a:pt x="2283" y="2826"/>
                  </a:lnTo>
                  <a:lnTo>
                    <a:pt x="2164" y="2804"/>
                  </a:lnTo>
                  <a:lnTo>
                    <a:pt x="2049" y="2777"/>
                  </a:lnTo>
                  <a:lnTo>
                    <a:pt x="1935" y="2744"/>
                  </a:lnTo>
                  <a:lnTo>
                    <a:pt x="1822" y="2708"/>
                  </a:lnTo>
                  <a:lnTo>
                    <a:pt x="1712" y="2667"/>
                  </a:lnTo>
                  <a:lnTo>
                    <a:pt x="1605" y="2621"/>
                  </a:lnTo>
                  <a:lnTo>
                    <a:pt x="1499" y="2572"/>
                  </a:lnTo>
                  <a:lnTo>
                    <a:pt x="1396" y="2518"/>
                  </a:lnTo>
                  <a:lnTo>
                    <a:pt x="1295" y="2461"/>
                  </a:lnTo>
                  <a:lnTo>
                    <a:pt x="1197" y="2399"/>
                  </a:lnTo>
                  <a:lnTo>
                    <a:pt x="1102" y="2333"/>
                  </a:lnTo>
                  <a:lnTo>
                    <a:pt x="1009" y="2263"/>
                  </a:lnTo>
                  <a:lnTo>
                    <a:pt x="920" y="2191"/>
                  </a:lnTo>
                  <a:lnTo>
                    <a:pt x="833" y="2115"/>
                  </a:lnTo>
                  <a:lnTo>
                    <a:pt x="750" y="2035"/>
                  </a:lnTo>
                  <a:lnTo>
                    <a:pt x="670" y="1952"/>
                  </a:lnTo>
                  <a:lnTo>
                    <a:pt x="594" y="1866"/>
                  </a:lnTo>
                  <a:lnTo>
                    <a:pt x="520" y="1777"/>
                  </a:lnTo>
                  <a:lnTo>
                    <a:pt x="450" y="1685"/>
                  </a:lnTo>
                  <a:lnTo>
                    <a:pt x="384" y="1590"/>
                  </a:lnTo>
                  <a:lnTo>
                    <a:pt x="322" y="1492"/>
                  </a:lnTo>
                  <a:lnTo>
                    <a:pt x="264" y="1392"/>
                  </a:lnTo>
                  <a:lnTo>
                    <a:pt x="209" y="1289"/>
                  </a:lnTo>
                  <a:lnTo>
                    <a:pt x="158" y="1183"/>
                  </a:lnTo>
                  <a:lnTo>
                    <a:pt x="113" y="1076"/>
                  </a:lnTo>
                  <a:lnTo>
                    <a:pt x="70" y="967"/>
                  </a:lnTo>
                  <a:lnTo>
                    <a:pt x="33" y="854"/>
                  </a:lnTo>
                  <a:lnTo>
                    <a:pt x="0" y="740"/>
                  </a:lnTo>
                </a:path>
              </a:pathLst>
            </a:custGeom>
            <a:noFill/>
            <a:ln w="6350">
              <a:solidFill>
                <a:srgbClr val="005C8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29567A2B-3D46-1F8D-2F75-72AD067EC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7" y="5"/>
              <a:ext cx="1146" cy="631"/>
            </a:xfrm>
            <a:custGeom>
              <a:avLst/>
              <a:gdLst>
                <a:gd name="T0" fmla="*/ 0 w 5729"/>
                <a:gd name="T1" fmla="*/ 0 h 3153"/>
                <a:gd name="T2" fmla="*/ 0 w 5729"/>
                <a:gd name="T3" fmla="*/ 0 h 3153"/>
                <a:gd name="T4" fmla="*/ 0 w 5729"/>
                <a:gd name="T5" fmla="*/ 0 h 3153"/>
                <a:gd name="T6" fmla="*/ 0 w 5729"/>
                <a:gd name="T7" fmla="*/ 0 h 3153"/>
                <a:gd name="T8" fmla="*/ 0 w 5729"/>
                <a:gd name="T9" fmla="*/ 0 h 3153"/>
                <a:gd name="T10" fmla="*/ 0 w 5729"/>
                <a:gd name="T11" fmla="*/ 0 h 3153"/>
                <a:gd name="T12" fmla="*/ 0 w 5729"/>
                <a:gd name="T13" fmla="*/ 0 h 3153"/>
                <a:gd name="T14" fmla="*/ 0 w 5729"/>
                <a:gd name="T15" fmla="*/ 0 h 3153"/>
                <a:gd name="T16" fmla="*/ 0 w 5729"/>
                <a:gd name="T17" fmla="*/ 0 h 3153"/>
                <a:gd name="T18" fmla="*/ 0 w 5729"/>
                <a:gd name="T19" fmla="*/ 0 h 3153"/>
                <a:gd name="T20" fmla="*/ 0 w 5729"/>
                <a:gd name="T21" fmla="*/ 0 h 3153"/>
                <a:gd name="T22" fmla="*/ 0 w 5729"/>
                <a:gd name="T23" fmla="*/ 0 h 3153"/>
                <a:gd name="T24" fmla="*/ 0 w 5729"/>
                <a:gd name="T25" fmla="*/ 0 h 3153"/>
                <a:gd name="T26" fmla="*/ 0 w 5729"/>
                <a:gd name="T27" fmla="*/ 0 h 3153"/>
                <a:gd name="T28" fmla="*/ 0 w 5729"/>
                <a:gd name="T29" fmla="*/ 0 h 3153"/>
                <a:gd name="T30" fmla="*/ 0 w 5729"/>
                <a:gd name="T31" fmla="*/ 0 h 3153"/>
                <a:gd name="T32" fmla="*/ 0 w 5729"/>
                <a:gd name="T33" fmla="*/ 0 h 3153"/>
                <a:gd name="T34" fmla="*/ 0 w 5729"/>
                <a:gd name="T35" fmla="*/ 0 h 3153"/>
                <a:gd name="T36" fmla="*/ 0 w 5729"/>
                <a:gd name="T37" fmla="*/ 0 h 3153"/>
                <a:gd name="T38" fmla="*/ 0 w 5729"/>
                <a:gd name="T39" fmla="*/ 0 h 3153"/>
                <a:gd name="T40" fmla="*/ 0 w 5729"/>
                <a:gd name="T41" fmla="*/ 0 h 3153"/>
                <a:gd name="T42" fmla="*/ 0 w 5729"/>
                <a:gd name="T43" fmla="*/ 0 h 3153"/>
                <a:gd name="T44" fmla="*/ 0 w 5729"/>
                <a:gd name="T45" fmla="*/ 0 h 3153"/>
                <a:gd name="T46" fmla="*/ 0 w 5729"/>
                <a:gd name="T47" fmla="*/ 0 h 3153"/>
                <a:gd name="T48" fmla="*/ 0 w 5729"/>
                <a:gd name="T49" fmla="*/ 0 h 3153"/>
                <a:gd name="T50" fmla="*/ 0 w 5729"/>
                <a:gd name="T51" fmla="*/ 0 h 3153"/>
                <a:gd name="T52" fmla="*/ 0 w 5729"/>
                <a:gd name="T53" fmla="*/ 0 h 3153"/>
                <a:gd name="T54" fmla="*/ 0 w 5729"/>
                <a:gd name="T55" fmla="*/ 0 h 3153"/>
                <a:gd name="T56" fmla="*/ 0 w 5729"/>
                <a:gd name="T57" fmla="*/ 0 h 3153"/>
                <a:gd name="T58" fmla="*/ 0 w 5729"/>
                <a:gd name="T59" fmla="*/ 0 h 3153"/>
                <a:gd name="T60" fmla="*/ 0 w 5729"/>
                <a:gd name="T61" fmla="*/ 0 h 3153"/>
                <a:gd name="T62" fmla="*/ 0 w 5729"/>
                <a:gd name="T63" fmla="*/ 0 h 3153"/>
                <a:gd name="T64" fmla="*/ 0 w 5729"/>
                <a:gd name="T65" fmla="*/ 0 h 3153"/>
                <a:gd name="T66" fmla="*/ 0 w 5729"/>
                <a:gd name="T67" fmla="*/ 0 h 3153"/>
                <a:gd name="T68" fmla="*/ 0 w 5729"/>
                <a:gd name="T69" fmla="*/ 0 h 3153"/>
                <a:gd name="T70" fmla="*/ 0 w 5729"/>
                <a:gd name="T71" fmla="*/ 0 h 315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729" h="3153">
                  <a:moveTo>
                    <a:pt x="14" y="3153"/>
                  </a:moveTo>
                  <a:lnTo>
                    <a:pt x="11" y="3119"/>
                  </a:lnTo>
                  <a:lnTo>
                    <a:pt x="8" y="3083"/>
                  </a:lnTo>
                  <a:lnTo>
                    <a:pt x="5" y="3048"/>
                  </a:lnTo>
                  <a:lnTo>
                    <a:pt x="4" y="3012"/>
                  </a:lnTo>
                  <a:lnTo>
                    <a:pt x="1" y="2976"/>
                  </a:lnTo>
                  <a:lnTo>
                    <a:pt x="1" y="2939"/>
                  </a:lnTo>
                  <a:lnTo>
                    <a:pt x="0" y="2904"/>
                  </a:lnTo>
                  <a:lnTo>
                    <a:pt x="0" y="2867"/>
                  </a:lnTo>
                  <a:lnTo>
                    <a:pt x="4" y="2720"/>
                  </a:lnTo>
                  <a:lnTo>
                    <a:pt x="14" y="2575"/>
                  </a:lnTo>
                  <a:lnTo>
                    <a:pt x="33" y="2431"/>
                  </a:lnTo>
                  <a:lnTo>
                    <a:pt x="58" y="2289"/>
                  </a:lnTo>
                  <a:lnTo>
                    <a:pt x="90" y="2150"/>
                  </a:lnTo>
                  <a:lnTo>
                    <a:pt x="128" y="2015"/>
                  </a:lnTo>
                  <a:lnTo>
                    <a:pt x="173" y="1882"/>
                  </a:lnTo>
                  <a:lnTo>
                    <a:pt x="224" y="1751"/>
                  </a:lnTo>
                  <a:lnTo>
                    <a:pt x="283" y="1624"/>
                  </a:lnTo>
                  <a:lnTo>
                    <a:pt x="345" y="1501"/>
                  </a:lnTo>
                  <a:lnTo>
                    <a:pt x="414" y="1381"/>
                  </a:lnTo>
                  <a:lnTo>
                    <a:pt x="489" y="1264"/>
                  </a:lnTo>
                  <a:lnTo>
                    <a:pt x="569" y="1151"/>
                  </a:lnTo>
                  <a:lnTo>
                    <a:pt x="654" y="1043"/>
                  </a:lnTo>
                  <a:lnTo>
                    <a:pt x="744" y="940"/>
                  </a:lnTo>
                  <a:lnTo>
                    <a:pt x="839" y="840"/>
                  </a:lnTo>
                  <a:lnTo>
                    <a:pt x="938" y="745"/>
                  </a:lnTo>
                  <a:lnTo>
                    <a:pt x="1042" y="655"/>
                  </a:lnTo>
                  <a:lnTo>
                    <a:pt x="1150" y="569"/>
                  </a:lnTo>
                  <a:lnTo>
                    <a:pt x="1263" y="489"/>
                  </a:lnTo>
                  <a:lnTo>
                    <a:pt x="1379" y="415"/>
                  </a:lnTo>
                  <a:lnTo>
                    <a:pt x="1499" y="346"/>
                  </a:lnTo>
                  <a:lnTo>
                    <a:pt x="1622" y="283"/>
                  </a:lnTo>
                  <a:lnTo>
                    <a:pt x="1749" y="226"/>
                  </a:lnTo>
                  <a:lnTo>
                    <a:pt x="1879" y="173"/>
                  </a:lnTo>
                  <a:lnTo>
                    <a:pt x="2013" y="128"/>
                  </a:lnTo>
                  <a:lnTo>
                    <a:pt x="2148" y="90"/>
                  </a:lnTo>
                  <a:lnTo>
                    <a:pt x="2287" y="58"/>
                  </a:lnTo>
                  <a:lnTo>
                    <a:pt x="2428" y="33"/>
                  </a:lnTo>
                  <a:lnTo>
                    <a:pt x="2572" y="14"/>
                  </a:lnTo>
                  <a:lnTo>
                    <a:pt x="2717" y="4"/>
                  </a:lnTo>
                  <a:lnTo>
                    <a:pt x="2864" y="0"/>
                  </a:lnTo>
                  <a:lnTo>
                    <a:pt x="3012" y="4"/>
                  </a:lnTo>
                  <a:lnTo>
                    <a:pt x="3157" y="14"/>
                  </a:lnTo>
                  <a:lnTo>
                    <a:pt x="3301" y="33"/>
                  </a:lnTo>
                  <a:lnTo>
                    <a:pt x="3442" y="58"/>
                  </a:lnTo>
                  <a:lnTo>
                    <a:pt x="3581" y="90"/>
                  </a:lnTo>
                  <a:lnTo>
                    <a:pt x="3716" y="128"/>
                  </a:lnTo>
                  <a:lnTo>
                    <a:pt x="3849" y="173"/>
                  </a:lnTo>
                  <a:lnTo>
                    <a:pt x="3980" y="226"/>
                  </a:lnTo>
                  <a:lnTo>
                    <a:pt x="4107" y="283"/>
                  </a:lnTo>
                  <a:lnTo>
                    <a:pt x="4230" y="346"/>
                  </a:lnTo>
                  <a:lnTo>
                    <a:pt x="4350" y="415"/>
                  </a:lnTo>
                  <a:lnTo>
                    <a:pt x="4466" y="489"/>
                  </a:lnTo>
                  <a:lnTo>
                    <a:pt x="4578" y="569"/>
                  </a:lnTo>
                  <a:lnTo>
                    <a:pt x="4687" y="655"/>
                  </a:lnTo>
                  <a:lnTo>
                    <a:pt x="4790" y="745"/>
                  </a:lnTo>
                  <a:lnTo>
                    <a:pt x="4890" y="840"/>
                  </a:lnTo>
                  <a:lnTo>
                    <a:pt x="4985" y="940"/>
                  </a:lnTo>
                  <a:lnTo>
                    <a:pt x="5075" y="1043"/>
                  </a:lnTo>
                  <a:lnTo>
                    <a:pt x="5159" y="1151"/>
                  </a:lnTo>
                  <a:lnTo>
                    <a:pt x="5240" y="1264"/>
                  </a:lnTo>
                  <a:lnTo>
                    <a:pt x="5315" y="1381"/>
                  </a:lnTo>
                  <a:lnTo>
                    <a:pt x="5384" y="1501"/>
                  </a:lnTo>
                  <a:lnTo>
                    <a:pt x="5447" y="1624"/>
                  </a:lnTo>
                  <a:lnTo>
                    <a:pt x="5504" y="1751"/>
                  </a:lnTo>
                  <a:lnTo>
                    <a:pt x="5556" y="1882"/>
                  </a:lnTo>
                  <a:lnTo>
                    <a:pt x="5601" y="2015"/>
                  </a:lnTo>
                  <a:lnTo>
                    <a:pt x="5639" y="2150"/>
                  </a:lnTo>
                  <a:lnTo>
                    <a:pt x="5671" y="2289"/>
                  </a:lnTo>
                  <a:lnTo>
                    <a:pt x="5696" y="2431"/>
                  </a:lnTo>
                  <a:lnTo>
                    <a:pt x="5715" y="2575"/>
                  </a:lnTo>
                  <a:lnTo>
                    <a:pt x="5726" y="2720"/>
                  </a:lnTo>
                  <a:lnTo>
                    <a:pt x="5729" y="2867"/>
                  </a:lnTo>
                </a:path>
              </a:pathLst>
            </a:custGeom>
            <a:noFill/>
            <a:ln w="6350">
              <a:solidFill>
                <a:srgbClr val="005C8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81667873-CBBE-1C73-7A43-2AA940C08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675"/>
              <a:ext cx="3213" cy="23"/>
            </a:xfrm>
            <a:custGeom>
              <a:avLst/>
              <a:gdLst>
                <a:gd name="T0" fmla="*/ 0 w 16066"/>
                <a:gd name="T1" fmla="*/ 0 h 113"/>
                <a:gd name="T2" fmla="*/ 0 w 16066"/>
                <a:gd name="T3" fmla="*/ 0 h 113"/>
                <a:gd name="T4" fmla="*/ 0 w 16066"/>
                <a:gd name="T5" fmla="*/ 0 h 113"/>
                <a:gd name="T6" fmla="*/ 0 w 16066"/>
                <a:gd name="T7" fmla="*/ 0 h 113"/>
                <a:gd name="T8" fmla="*/ 0 w 16066"/>
                <a:gd name="T9" fmla="*/ 0 h 113"/>
                <a:gd name="T10" fmla="*/ 0 w 16066"/>
                <a:gd name="T11" fmla="*/ 0 h 113"/>
                <a:gd name="T12" fmla="*/ 0 w 16066"/>
                <a:gd name="T13" fmla="*/ 0 h 113"/>
                <a:gd name="T14" fmla="*/ 0 w 16066"/>
                <a:gd name="T15" fmla="*/ 0 h 113"/>
                <a:gd name="T16" fmla="*/ 0 w 16066"/>
                <a:gd name="T17" fmla="*/ 0 h 113"/>
                <a:gd name="T18" fmla="*/ 0 w 16066"/>
                <a:gd name="T19" fmla="*/ 0 h 113"/>
                <a:gd name="T20" fmla="*/ 0 w 16066"/>
                <a:gd name="T21" fmla="*/ 0 h 113"/>
                <a:gd name="T22" fmla="*/ 0 w 16066"/>
                <a:gd name="T23" fmla="*/ 0 h 113"/>
                <a:gd name="T24" fmla="*/ 0 w 16066"/>
                <a:gd name="T25" fmla="*/ 0 h 113"/>
                <a:gd name="T26" fmla="*/ 0 w 16066"/>
                <a:gd name="T27" fmla="*/ 0 h 113"/>
                <a:gd name="T28" fmla="*/ 0 w 16066"/>
                <a:gd name="T29" fmla="*/ 0 h 113"/>
                <a:gd name="T30" fmla="*/ 0 w 16066"/>
                <a:gd name="T31" fmla="*/ 0 h 113"/>
                <a:gd name="T32" fmla="*/ 0 w 16066"/>
                <a:gd name="T33" fmla="*/ 0 h 113"/>
                <a:gd name="T34" fmla="*/ 0 w 16066"/>
                <a:gd name="T35" fmla="*/ 0 h 113"/>
                <a:gd name="T36" fmla="*/ 0 w 16066"/>
                <a:gd name="T37" fmla="*/ 0 h 113"/>
                <a:gd name="T38" fmla="*/ 0 w 16066"/>
                <a:gd name="T39" fmla="*/ 0 h 113"/>
                <a:gd name="T40" fmla="*/ 0 w 16066"/>
                <a:gd name="T41" fmla="*/ 0 h 113"/>
                <a:gd name="T42" fmla="*/ 0 w 16066"/>
                <a:gd name="T43" fmla="*/ 0 h 113"/>
                <a:gd name="T44" fmla="*/ 0 w 16066"/>
                <a:gd name="T45" fmla="*/ 0 h 113"/>
                <a:gd name="T46" fmla="*/ 0 w 16066"/>
                <a:gd name="T47" fmla="*/ 0 h 113"/>
                <a:gd name="T48" fmla="*/ 0 w 16066"/>
                <a:gd name="T49" fmla="*/ 0 h 113"/>
                <a:gd name="T50" fmla="*/ 0 w 16066"/>
                <a:gd name="T51" fmla="*/ 0 h 113"/>
                <a:gd name="T52" fmla="*/ 0 w 16066"/>
                <a:gd name="T53" fmla="*/ 0 h 113"/>
                <a:gd name="T54" fmla="*/ 0 w 16066"/>
                <a:gd name="T55" fmla="*/ 0 h 113"/>
                <a:gd name="T56" fmla="*/ 0 w 16066"/>
                <a:gd name="T57" fmla="*/ 0 h 113"/>
                <a:gd name="T58" fmla="*/ 0 w 16066"/>
                <a:gd name="T59" fmla="*/ 0 h 113"/>
                <a:gd name="T60" fmla="*/ 0 w 16066"/>
                <a:gd name="T61" fmla="*/ 0 h 113"/>
                <a:gd name="T62" fmla="*/ 0 w 16066"/>
                <a:gd name="T63" fmla="*/ 0 h 113"/>
                <a:gd name="T64" fmla="*/ 0 w 16066"/>
                <a:gd name="T65" fmla="*/ 0 h 113"/>
                <a:gd name="T66" fmla="*/ 0 w 16066"/>
                <a:gd name="T67" fmla="*/ 0 h 113"/>
                <a:gd name="T68" fmla="*/ 0 w 16066"/>
                <a:gd name="T69" fmla="*/ 0 h 113"/>
                <a:gd name="T70" fmla="*/ 0 w 16066"/>
                <a:gd name="T71" fmla="*/ 0 h 113"/>
                <a:gd name="T72" fmla="*/ 0 w 16066"/>
                <a:gd name="T73" fmla="*/ 0 h 113"/>
                <a:gd name="T74" fmla="*/ 0 w 16066"/>
                <a:gd name="T75" fmla="*/ 0 h 113"/>
                <a:gd name="T76" fmla="*/ 0 w 16066"/>
                <a:gd name="T77" fmla="*/ 0 h 113"/>
                <a:gd name="T78" fmla="*/ 0 w 16066"/>
                <a:gd name="T79" fmla="*/ 0 h 113"/>
                <a:gd name="T80" fmla="*/ 0 w 16066"/>
                <a:gd name="T81" fmla="*/ 0 h 113"/>
                <a:gd name="T82" fmla="*/ 0 w 16066"/>
                <a:gd name="T83" fmla="*/ 0 h 113"/>
                <a:gd name="T84" fmla="*/ 0 w 16066"/>
                <a:gd name="T85" fmla="*/ 0 h 113"/>
                <a:gd name="T86" fmla="*/ 0 w 16066"/>
                <a:gd name="T87" fmla="*/ 0 h 113"/>
                <a:gd name="T88" fmla="*/ 0 w 16066"/>
                <a:gd name="T89" fmla="*/ 0 h 113"/>
                <a:gd name="T90" fmla="*/ 0 w 16066"/>
                <a:gd name="T91" fmla="*/ 0 h 113"/>
                <a:gd name="T92" fmla="*/ 0 w 16066"/>
                <a:gd name="T93" fmla="*/ 0 h 113"/>
                <a:gd name="T94" fmla="*/ 0 w 16066"/>
                <a:gd name="T95" fmla="*/ 0 h 113"/>
                <a:gd name="T96" fmla="*/ 0 w 16066"/>
                <a:gd name="T97" fmla="*/ 0 h 113"/>
                <a:gd name="T98" fmla="*/ 0 w 16066"/>
                <a:gd name="T99" fmla="*/ 0 h 113"/>
                <a:gd name="T100" fmla="*/ 0 w 16066"/>
                <a:gd name="T101" fmla="*/ 0 h 11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6066" h="113">
                  <a:moveTo>
                    <a:pt x="16066" y="113"/>
                  </a:moveTo>
                  <a:lnTo>
                    <a:pt x="15885" y="113"/>
                  </a:lnTo>
                  <a:lnTo>
                    <a:pt x="15375" y="113"/>
                  </a:lnTo>
                  <a:lnTo>
                    <a:pt x="14583" y="113"/>
                  </a:lnTo>
                  <a:lnTo>
                    <a:pt x="13555" y="113"/>
                  </a:lnTo>
                  <a:lnTo>
                    <a:pt x="12339" y="113"/>
                  </a:lnTo>
                  <a:lnTo>
                    <a:pt x="10982" y="113"/>
                  </a:lnTo>
                  <a:lnTo>
                    <a:pt x="9531" y="113"/>
                  </a:lnTo>
                  <a:lnTo>
                    <a:pt x="8033" y="113"/>
                  </a:lnTo>
                  <a:lnTo>
                    <a:pt x="6534" y="113"/>
                  </a:lnTo>
                  <a:lnTo>
                    <a:pt x="5083" y="113"/>
                  </a:lnTo>
                  <a:lnTo>
                    <a:pt x="3726" y="113"/>
                  </a:lnTo>
                  <a:lnTo>
                    <a:pt x="2510" y="113"/>
                  </a:lnTo>
                  <a:lnTo>
                    <a:pt x="1482" y="113"/>
                  </a:lnTo>
                  <a:lnTo>
                    <a:pt x="691" y="113"/>
                  </a:lnTo>
                  <a:lnTo>
                    <a:pt x="180" y="113"/>
                  </a:lnTo>
                  <a:lnTo>
                    <a:pt x="0" y="113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0" y="109"/>
                  </a:lnTo>
                  <a:lnTo>
                    <a:pt x="0" y="108"/>
                  </a:lnTo>
                  <a:lnTo>
                    <a:pt x="0" y="107"/>
                  </a:lnTo>
                  <a:lnTo>
                    <a:pt x="0" y="104"/>
                  </a:lnTo>
                  <a:lnTo>
                    <a:pt x="0" y="103"/>
                  </a:lnTo>
                  <a:lnTo>
                    <a:pt x="0" y="102"/>
                  </a:lnTo>
                  <a:lnTo>
                    <a:pt x="0" y="101"/>
                  </a:lnTo>
                  <a:lnTo>
                    <a:pt x="0" y="98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2"/>
                  </a:lnTo>
                  <a:lnTo>
                    <a:pt x="0" y="90"/>
                  </a:lnTo>
                  <a:lnTo>
                    <a:pt x="0" y="89"/>
                  </a:lnTo>
                  <a:lnTo>
                    <a:pt x="0" y="86"/>
                  </a:lnTo>
                  <a:lnTo>
                    <a:pt x="0" y="84"/>
                  </a:lnTo>
                  <a:lnTo>
                    <a:pt x="0" y="82"/>
                  </a:lnTo>
                  <a:lnTo>
                    <a:pt x="0" y="79"/>
                  </a:lnTo>
                  <a:lnTo>
                    <a:pt x="0" y="77"/>
                  </a:lnTo>
                  <a:lnTo>
                    <a:pt x="0" y="75"/>
                  </a:lnTo>
                  <a:lnTo>
                    <a:pt x="0" y="72"/>
                  </a:lnTo>
                  <a:lnTo>
                    <a:pt x="0" y="69"/>
                  </a:lnTo>
                  <a:lnTo>
                    <a:pt x="0" y="66"/>
                  </a:lnTo>
                  <a:lnTo>
                    <a:pt x="0" y="64"/>
                  </a:lnTo>
                  <a:lnTo>
                    <a:pt x="0" y="61"/>
                  </a:lnTo>
                  <a:lnTo>
                    <a:pt x="0" y="59"/>
                  </a:lnTo>
                  <a:lnTo>
                    <a:pt x="0" y="56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80" y="0"/>
                  </a:lnTo>
                  <a:lnTo>
                    <a:pt x="691" y="0"/>
                  </a:lnTo>
                  <a:lnTo>
                    <a:pt x="1482" y="0"/>
                  </a:lnTo>
                  <a:lnTo>
                    <a:pt x="2510" y="0"/>
                  </a:lnTo>
                  <a:lnTo>
                    <a:pt x="3726" y="0"/>
                  </a:lnTo>
                  <a:lnTo>
                    <a:pt x="5083" y="0"/>
                  </a:lnTo>
                  <a:lnTo>
                    <a:pt x="6534" y="0"/>
                  </a:lnTo>
                  <a:lnTo>
                    <a:pt x="8033" y="0"/>
                  </a:lnTo>
                  <a:lnTo>
                    <a:pt x="9531" y="0"/>
                  </a:lnTo>
                  <a:lnTo>
                    <a:pt x="10982" y="0"/>
                  </a:lnTo>
                  <a:lnTo>
                    <a:pt x="12339" y="0"/>
                  </a:lnTo>
                  <a:lnTo>
                    <a:pt x="13555" y="0"/>
                  </a:lnTo>
                  <a:lnTo>
                    <a:pt x="14583" y="0"/>
                  </a:lnTo>
                  <a:lnTo>
                    <a:pt x="15375" y="0"/>
                  </a:lnTo>
                  <a:lnTo>
                    <a:pt x="15885" y="0"/>
                  </a:lnTo>
                  <a:lnTo>
                    <a:pt x="16066" y="0"/>
                  </a:lnTo>
                  <a:lnTo>
                    <a:pt x="16066" y="17"/>
                  </a:lnTo>
                  <a:lnTo>
                    <a:pt x="16066" y="56"/>
                  </a:lnTo>
                  <a:lnTo>
                    <a:pt x="16066" y="95"/>
                  </a:lnTo>
                  <a:lnTo>
                    <a:pt x="16066" y="113"/>
                  </a:lnTo>
                  <a:close/>
                </a:path>
              </a:pathLst>
            </a:custGeom>
            <a:solidFill>
              <a:srgbClr val="005C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9B3072AD-D3E8-7ABF-4982-71F9C7C0A7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615"/>
              <a:ext cx="146" cy="146"/>
            </a:xfrm>
            <a:custGeom>
              <a:avLst/>
              <a:gdLst>
                <a:gd name="T0" fmla="*/ 0 w 728"/>
                <a:gd name="T1" fmla="*/ 0 h 729"/>
                <a:gd name="T2" fmla="*/ 0 w 728"/>
                <a:gd name="T3" fmla="*/ 0 h 729"/>
                <a:gd name="T4" fmla="*/ 0 w 728"/>
                <a:gd name="T5" fmla="*/ 0 h 729"/>
                <a:gd name="T6" fmla="*/ 0 w 728"/>
                <a:gd name="T7" fmla="*/ 0 h 729"/>
                <a:gd name="T8" fmla="*/ 0 w 728"/>
                <a:gd name="T9" fmla="*/ 0 h 729"/>
                <a:gd name="T10" fmla="*/ 0 w 728"/>
                <a:gd name="T11" fmla="*/ 0 h 729"/>
                <a:gd name="T12" fmla="*/ 0 w 728"/>
                <a:gd name="T13" fmla="*/ 0 h 729"/>
                <a:gd name="T14" fmla="*/ 0 w 728"/>
                <a:gd name="T15" fmla="*/ 0 h 729"/>
                <a:gd name="T16" fmla="*/ 0 w 728"/>
                <a:gd name="T17" fmla="*/ 0 h 729"/>
                <a:gd name="T18" fmla="*/ 0 w 728"/>
                <a:gd name="T19" fmla="*/ 0 h 729"/>
                <a:gd name="T20" fmla="*/ 0 w 728"/>
                <a:gd name="T21" fmla="*/ 0 h 729"/>
                <a:gd name="T22" fmla="*/ 0 w 728"/>
                <a:gd name="T23" fmla="*/ 0 h 729"/>
                <a:gd name="T24" fmla="*/ 0 w 728"/>
                <a:gd name="T25" fmla="*/ 0 h 729"/>
                <a:gd name="T26" fmla="*/ 0 w 728"/>
                <a:gd name="T27" fmla="*/ 0 h 729"/>
                <a:gd name="T28" fmla="*/ 0 w 728"/>
                <a:gd name="T29" fmla="*/ 0 h 729"/>
                <a:gd name="T30" fmla="*/ 0 w 728"/>
                <a:gd name="T31" fmla="*/ 0 h 729"/>
                <a:gd name="T32" fmla="*/ 0 w 728"/>
                <a:gd name="T33" fmla="*/ 0 h 729"/>
                <a:gd name="T34" fmla="*/ 0 w 728"/>
                <a:gd name="T35" fmla="*/ 0 h 729"/>
                <a:gd name="T36" fmla="*/ 0 w 728"/>
                <a:gd name="T37" fmla="*/ 0 h 729"/>
                <a:gd name="T38" fmla="*/ 0 w 728"/>
                <a:gd name="T39" fmla="*/ 0 h 729"/>
                <a:gd name="T40" fmla="*/ 0 w 728"/>
                <a:gd name="T41" fmla="*/ 0 h 729"/>
                <a:gd name="T42" fmla="*/ 0 w 728"/>
                <a:gd name="T43" fmla="*/ 0 h 729"/>
                <a:gd name="T44" fmla="*/ 0 w 728"/>
                <a:gd name="T45" fmla="*/ 0 h 729"/>
                <a:gd name="T46" fmla="*/ 0 w 728"/>
                <a:gd name="T47" fmla="*/ 0 h 729"/>
                <a:gd name="T48" fmla="*/ 0 w 728"/>
                <a:gd name="T49" fmla="*/ 0 h 729"/>
                <a:gd name="T50" fmla="*/ 0 w 728"/>
                <a:gd name="T51" fmla="*/ 0 h 729"/>
                <a:gd name="T52" fmla="*/ 0 w 728"/>
                <a:gd name="T53" fmla="*/ 0 h 729"/>
                <a:gd name="T54" fmla="*/ 0 w 728"/>
                <a:gd name="T55" fmla="*/ 0 h 729"/>
                <a:gd name="T56" fmla="*/ 0 w 728"/>
                <a:gd name="T57" fmla="*/ 0 h 729"/>
                <a:gd name="T58" fmla="*/ 0 w 728"/>
                <a:gd name="T59" fmla="*/ 0 h 729"/>
                <a:gd name="T60" fmla="*/ 0 w 728"/>
                <a:gd name="T61" fmla="*/ 0 h 729"/>
                <a:gd name="T62" fmla="*/ 0 w 728"/>
                <a:gd name="T63" fmla="*/ 0 h 729"/>
                <a:gd name="T64" fmla="*/ 0 w 728"/>
                <a:gd name="T65" fmla="*/ 0 h 729"/>
                <a:gd name="T66" fmla="*/ 0 w 728"/>
                <a:gd name="T67" fmla="*/ 0 h 729"/>
                <a:gd name="T68" fmla="*/ 0 w 728"/>
                <a:gd name="T69" fmla="*/ 0 h 729"/>
                <a:gd name="T70" fmla="*/ 0 w 728"/>
                <a:gd name="T71" fmla="*/ 0 h 729"/>
                <a:gd name="T72" fmla="*/ 0 w 728"/>
                <a:gd name="T73" fmla="*/ 0 h 729"/>
                <a:gd name="T74" fmla="*/ 0 w 728"/>
                <a:gd name="T75" fmla="*/ 0 h 729"/>
                <a:gd name="T76" fmla="*/ 0 w 728"/>
                <a:gd name="T77" fmla="*/ 0 h 729"/>
                <a:gd name="T78" fmla="*/ 0 w 728"/>
                <a:gd name="T79" fmla="*/ 0 h 729"/>
                <a:gd name="T80" fmla="*/ 0 w 728"/>
                <a:gd name="T81" fmla="*/ 0 h 729"/>
                <a:gd name="T82" fmla="*/ 0 w 728"/>
                <a:gd name="T83" fmla="*/ 0 h 729"/>
                <a:gd name="T84" fmla="*/ 0 w 728"/>
                <a:gd name="T85" fmla="*/ 0 h 72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728" h="729">
                  <a:moveTo>
                    <a:pt x="728" y="365"/>
                  </a:moveTo>
                  <a:lnTo>
                    <a:pt x="727" y="384"/>
                  </a:lnTo>
                  <a:lnTo>
                    <a:pt x="726" y="403"/>
                  </a:lnTo>
                  <a:lnTo>
                    <a:pt x="724" y="420"/>
                  </a:lnTo>
                  <a:lnTo>
                    <a:pt x="720" y="438"/>
                  </a:lnTo>
                  <a:lnTo>
                    <a:pt x="716" y="456"/>
                  </a:lnTo>
                  <a:lnTo>
                    <a:pt x="712" y="474"/>
                  </a:lnTo>
                  <a:lnTo>
                    <a:pt x="706" y="491"/>
                  </a:lnTo>
                  <a:lnTo>
                    <a:pt x="699" y="507"/>
                  </a:lnTo>
                  <a:lnTo>
                    <a:pt x="691" y="523"/>
                  </a:lnTo>
                  <a:lnTo>
                    <a:pt x="683" y="539"/>
                  </a:lnTo>
                  <a:lnTo>
                    <a:pt x="675" y="555"/>
                  </a:lnTo>
                  <a:lnTo>
                    <a:pt x="665" y="569"/>
                  </a:lnTo>
                  <a:lnTo>
                    <a:pt x="656" y="583"/>
                  </a:lnTo>
                  <a:lnTo>
                    <a:pt x="644" y="598"/>
                  </a:lnTo>
                  <a:lnTo>
                    <a:pt x="633" y="611"/>
                  </a:lnTo>
                  <a:lnTo>
                    <a:pt x="621" y="622"/>
                  </a:lnTo>
                  <a:lnTo>
                    <a:pt x="608" y="636"/>
                  </a:lnTo>
                  <a:lnTo>
                    <a:pt x="595" y="646"/>
                  </a:lnTo>
                  <a:lnTo>
                    <a:pt x="581" y="657"/>
                  </a:lnTo>
                  <a:lnTo>
                    <a:pt x="567" y="668"/>
                  </a:lnTo>
                  <a:lnTo>
                    <a:pt x="553" y="677"/>
                  </a:lnTo>
                  <a:lnTo>
                    <a:pt x="537" y="685"/>
                  </a:lnTo>
                  <a:lnTo>
                    <a:pt x="522" y="694"/>
                  </a:lnTo>
                  <a:lnTo>
                    <a:pt x="505" y="701"/>
                  </a:lnTo>
                  <a:lnTo>
                    <a:pt x="489" y="708"/>
                  </a:lnTo>
                  <a:lnTo>
                    <a:pt x="472" y="714"/>
                  </a:lnTo>
                  <a:lnTo>
                    <a:pt x="454" y="719"/>
                  </a:lnTo>
                  <a:lnTo>
                    <a:pt x="436" y="722"/>
                  </a:lnTo>
                  <a:lnTo>
                    <a:pt x="419" y="726"/>
                  </a:lnTo>
                  <a:lnTo>
                    <a:pt x="401" y="728"/>
                  </a:lnTo>
                  <a:lnTo>
                    <a:pt x="382" y="729"/>
                  </a:lnTo>
                  <a:lnTo>
                    <a:pt x="364" y="729"/>
                  </a:lnTo>
                  <a:lnTo>
                    <a:pt x="345" y="729"/>
                  </a:lnTo>
                  <a:lnTo>
                    <a:pt x="326" y="728"/>
                  </a:lnTo>
                  <a:lnTo>
                    <a:pt x="308" y="726"/>
                  </a:lnTo>
                  <a:lnTo>
                    <a:pt x="290" y="722"/>
                  </a:lnTo>
                  <a:lnTo>
                    <a:pt x="273" y="719"/>
                  </a:lnTo>
                  <a:lnTo>
                    <a:pt x="255" y="714"/>
                  </a:lnTo>
                  <a:lnTo>
                    <a:pt x="238" y="708"/>
                  </a:lnTo>
                  <a:lnTo>
                    <a:pt x="221" y="701"/>
                  </a:lnTo>
                  <a:lnTo>
                    <a:pt x="205" y="694"/>
                  </a:lnTo>
                  <a:lnTo>
                    <a:pt x="189" y="685"/>
                  </a:lnTo>
                  <a:lnTo>
                    <a:pt x="174" y="677"/>
                  </a:lnTo>
                  <a:lnTo>
                    <a:pt x="160" y="668"/>
                  </a:lnTo>
                  <a:lnTo>
                    <a:pt x="146" y="657"/>
                  </a:lnTo>
                  <a:lnTo>
                    <a:pt x="131" y="646"/>
                  </a:lnTo>
                  <a:lnTo>
                    <a:pt x="118" y="636"/>
                  </a:lnTo>
                  <a:lnTo>
                    <a:pt x="106" y="622"/>
                  </a:lnTo>
                  <a:lnTo>
                    <a:pt x="93" y="611"/>
                  </a:lnTo>
                  <a:lnTo>
                    <a:pt x="83" y="598"/>
                  </a:lnTo>
                  <a:lnTo>
                    <a:pt x="72" y="583"/>
                  </a:lnTo>
                  <a:lnTo>
                    <a:pt x="61" y="569"/>
                  </a:lnTo>
                  <a:lnTo>
                    <a:pt x="52" y="555"/>
                  </a:lnTo>
                  <a:lnTo>
                    <a:pt x="43" y="539"/>
                  </a:lnTo>
                  <a:lnTo>
                    <a:pt x="35" y="523"/>
                  </a:lnTo>
                  <a:lnTo>
                    <a:pt x="28" y="507"/>
                  </a:lnTo>
                  <a:lnTo>
                    <a:pt x="21" y="491"/>
                  </a:lnTo>
                  <a:lnTo>
                    <a:pt x="15" y="474"/>
                  </a:lnTo>
                  <a:lnTo>
                    <a:pt x="10" y="456"/>
                  </a:lnTo>
                  <a:lnTo>
                    <a:pt x="7" y="438"/>
                  </a:lnTo>
                  <a:lnTo>
                    <a:pt x="3" y="420"/>
                  </a:lnTo>
                  <a:lnTo>
                    <a:pt x="1" y="403"/>
                  </a:lnTo>
                  <a:lnTo>
                    <a:pt x="0" y="384"/>
                  </a:lnTo>
                  <a:lnTo>
                    <a:pt x="0" y="365"/>
                  </a:lnTo>
                  <a:lnTo>
                    <a:pt x="0" y="347"/>
                  </a:lnTo>
                  <a:lnTo>
                    <a:pt x="1" y="328"/>
                  </a:lnTo>
                  <a:lnTo>
                    <a:pt x="3" y="310"/>
                  </a:lnTo>
                  <a:lnTo>
                    <a:pt x="7" y="292"/>
                  </a:lnTo>
                  <a:lnTo>
                    <a:pt x="10" y="274"/>
                  </a:lnTo>
                  <a:lnTo>
                    <a:pt x="15" y="257"/>
                  </a:lnTo>
                  <a:lnTo>
                    <a:pt x="21" y="240"/>
                  </a:lnTo>
                  <a:lnTo>
                    <a:pt x="28" y="223"/>
                  </a:lnTo>
                  <a:lnTo>
                    <a:pt x="35" y="207"/>
                  </a:lnTo>
                  <a:lnTo>
                    <a:pt x="43" y="191"/>
                  </a:lnTo>
                  <a:lnTo>
                    <a:pt x="52" y="176"/>
                  </a:lnTo>
                  <a:lnTo>
                    <a:pt x="61" y="161"/>
                  </a:lnTo>
                  <a:lnTo>
                    <a:pt x="72" y="147"/>
                  </a:lnTo>
                  <a:lnTo>
                    <a:pt x="83" y="133"/>
                  </a:lnTo>
                  <a:lnTo>
                    <a:pt x="93" y="120"/>
                  </a:lnTo>
                  <a:lnTo>
                    <a:pt x="106" y="107"/>
                  </a:lnTo>
                  <a:lnTo>
                    <a:pt x="118" y="95"/>
                  </a:lnTo>
                  <a:lnTo>
                    <a:pt x="131" y="84"/>
                  </a:lnTo>
                  <a:lnTo>
                    <a:pt x="146" y="72"/>
                  </a:lnTo>
                  <a:lnTo>
                    <a:pt x="160" y="63"/>
                  </a:lnTo>
                  <a:lnTo>
                    <a:pt x="174" y="53"/>
                  </a:lnTo>
                  <a:lnTo>
                    <a:pt x="189" y="45"/>
                  </a:lnTo>
                  <a:lnTo>
                    <a:pt x="205" y="37"/>
                  </a:lnTo>
                  <a:lnTo>
                    <a:pt x="221" y="30"/>
                  </a:lnTo>
                  <a:lnTo>
                    <a:pt x="238" y="22"/>
                  </a:lnTo>
                  <a:lnTo>
                    <a:pt x="255" y="17"/>
                  </a:lnTo>
                  <a:lnTo>
                    <a:pt x="273" y="12"/>
                  </a:lnTo>
                  <a:lnTo>
                    <a:pt x="290" y="8"/>
                  </a:lnTo>
                  <a:lnTo>
                    <a:pt x="308" y="5"/>
                  </a:lnTo>
                  <a:lnTo>
                    <a:pt x="326" y="2"/>
                  </a:lnTo>
                  <a:lnTo>
                    <a:pt x="345" y="1"/>
                  </a:lnTo>
                  <a:lnTo>
                    <a:pt x="364" y="0"/>
                  </a:lnTo>
                  <a:lnTo>
                    <a:pt x="382" y="1"/>
                  </a:lnTo>
                  <a:lnTo>
                    <a:pt x="401" y="2"/>
                  </a:lnTo>
                  <a:lnTo>
                    <a:pt x="419" y="5"/>
                  </a:lnTo>
                  <a:lnTo>
                    <a:pt x="436" y="8"/>
                  </a:lnTo>
                  <a:lnTo>
                    <a:pt x="454" y="12"/>
                  </a:lnTo>
                  <a:lnTo>
                    <a:pt x="472" y="17"/>
                  </a:lnTo>
                  <a:lnTo>
                    <a:pt x="489" y="22"/>
                  </a:lnTo>
                  <a:lnTo>
                    <a:pt x="505" y="30"/>
                  </a:lnTo>
                  <a:lnTo>
                    <a:pt x="522" y="37"/>
                  </a:lnTo>
                  <a:lnTo>
                    <a:pt x="537" y="45"/>
                  </a:lnTo>
                  <a:lnTo>
                    <a:pt x="553" y="53"/>
                  </a:lnTo>
                  <a:lnTo>
                    <a:pt x="567" y="63"/>
                  </a:lnTo>
                  <a:lnTo>
                    <a:pt x="581" y="72"/>
                  </a:lnTo>
                  <a:lnTo>
                    <a:pt x="595" y="84"/>
                  </a:lnTo>
                  <a:lnTo>
                    <a:pt x="608" y="95"/>
                  </a:lnTo>
                  <a:lnTo>
                    <a:pt x="621" y="107"/>
                  </a:lnTo>
                  <a:lnTo>
                    <a:pt x="633" y="120"/>
                  </a:lnTo>
                  <a:lnTo>
                    <a:pt x="644" y="133"/>
                  </a:lnTo>
                  <a:lnTo>
                    <a:pt x="656" y="147"/>
                  </a:lnTo>
                  <a:lnTo>
                    <a:pt x="665" y="161"/>
                  </a:lnTo>
                  <a:lnTo>
                    <a:pt x="675" y="176"/>
                  </a:lnTo>
                  <a:lnTo>
                    <a:pt x="683" y="191"/>
                  </a:lnTo>
                  <a:lnTo>
                    <a:pt x="691" y="207"/>
                  </a:lnTo>
                  <a:lnTo>
                    <a:pt x="699" y="223"/>
                  </a:lnTo>
                  <a:lnTo>
                    <a:pt x="706" y="240"/>
                  </a:lnTo>
                  <a:lnTo>
                    <a:pt x="712" y="257"/>
                  </a:lnTo>
                  <a:lnTo>
                    <a:pt x="716" y="274"/>
                  </a:lnTo>
                  <a:lnTo>
                    <a:pt x="720" y="292"/>
                  </a:lnTo>
                  <a:lnTo>
                    <a:pt x="724" y="310"/>
                  </a:lnTo>
                  <a:lnTo>
                    <a:pt x="726" y="328"/>
                  </a:lnTo>
                  <a:lnTo>
                    <a:pt x="727" y="347"/>
                  </a:lnTo>
                  <a:lnTo>
                    <a:pt x="728" y="365"/>
                  </a:lnTo>
                  <a:close/>
                </a:path>
              </a:pathLst>
            </a:custGeom>
            <a:solidFill>
              <a:srgbClr val="005C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53" name="Gruppieren 152">
            <a:extLst>
              <a:ext uri="{FF2B5EF4-FFF2-40B4-BE49-F238E27FC236}">
                <a16:creationId xmlns:a16="http://schemas.microsoft.com/office/drawing/2014/main" id="{9EBADBC2-93BE-55EF-F62A-CBA8873BEEB7}"/>
              </a:ext>
            </a:extLst>
          </p:cNvPr>
          <p:cNvGrpSpPr/>
          <p:nvPr/>
        </p:nvGrpSpPr>
        <p:grpSpPr>
          <a:xfrm>
            <a:off x="215432" y="4315181"/>
            <a:ext cx="12030567" cy="652462"/>
            <a:chOff x="215432" y="4315181"/>
            <a:chExt cx="12030567" cy="652462"/>
          </a:xfrm>
        </p:grpSpPr>
        <p:grpSp>
          <p:nvGrpSpPr>
            <p:cNvPr id="5" name="Group 15">
              <a:extLst>
                <a:ext uri="{FF2B5EF4-FFF2-40B4-BE49-F238E27FC236}">
                  <a16:creationId xmlns:a16="http://schemas.microsoft.com/office/drawing/2014/main" id="{78B92F4A-EDEB-EFF6-8939-600703A1B6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5432" y="4315181"/>
              <a:ext cx="1235314" cy="652462"/>
              <a:chOff x="523" y="102"/>
              <a:chExt cx="539" cy="282"/>
            </a:xfrm>
          </p:grpSpPr>
          <p:sp>
            <p:nvSpPr>
              <p:cNvPr id="9" name="Freeform 16">
                <a:extLst>
                  <a:ext uri="{FF2B5EF4-FFF2-40B4-BE49-F238E27FC236}">
                    <a16:creationId xmlns:a16="http://schemas.microsoft.com/office/drawing/2014/main" id="{56998101-733F-7F4B-2907-26CE4E6D0F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" y="102"/>
                <a:ext cx="282" cy="282"/>
              </a:xfrm>
              <a:custGeom>
                <a:avLst/>
                <a:gdLst>
                  <a:gd name="T0" fmla="*/ 0 w 9111"/>
                  <a:gd name="T1" fmla="*/ 0 h 9111"/>
                  <a:gd name="T2" fmla="*/ 0 w 9111"/>
                  <a:gd name="T3" fmla="*/ 0 h 9111"/>
                  <a:gd name="T4" fmla="*/ 0 w 9111"/>
                  <a:gd name="T5" fmla="*/ 0 h 9111"/>
                  <a:gd name="T6" fmla="*/ 0 w 9111"/>
                  <a:gd name="T7" fmla="*/ 0 h 9111"/>
                  <a:gd name="T8" fmla="*/ 0 w 9111"/>
                  <a:gd name="T9" fmla="*/ 0 h 9111"/>
                  <a:gd name="T10" fmla="*/ 0 w 9111"/>
                  <a:gd name="T11" fmla="*/ 0 h 91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111" h="9111">
                    <a:moveTo>
                      <a:pt x="7777" y="1334"/>
                    </a:moveTo>
                    <a:cubicBezTo>
                      <a:pt x="9556" y="3113"/>
                      <a:pt x="9556" y="5998"/>
                      <a:pt x="7777" y="7777"/>
                    </a:cubicBezTo>
                    <a:cubicBezTo>
                      <a:pt x="5998" y="9556"/>
                      <a:pt x="3113" y="9556"/>
                      <a:pt x="1334" y="7777"/>
                    </a:cubicBezTo>
                    <a:cubicBezTo>
                      <a:pt x="-445" y="5998"/>
                      <a:pt x="-445" y="3113"/>
                      <a:pt x="1334" y="1334"/>
                    </a:cubicBezTo>
                    <a:cubicBezTo>
                      <a:pt x="3113" y="-445"/>
                      <a:pt x="5998" y="-445"/>
                      <a:pt x="7777" y="1334"/>
                    </a:cubicBezTo>
                    <a:close/>
                    <a:moveTo>
                      <a:pt x="7777" y="1334"/>
                    </a:moveTo>
                  </a:path>
                </a:pathLst>
              </a:custGeom>
              <a:noFill/>
              <a:ln w="19050" cmpd="sng">
                <a:solidFill>
                  <a:srgbClr val="0033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Freeform 17">
                <a:extLst>
                  <a:ext uri="{FF2B5EF4-FFF2-40B4-BE49-F238E27FC236}">
                    <a16:creationId xmlns:a16="http://schemas.microsoft.com/office/drawing/2014/main" id="{FBCA9523-FD3F-A8FF-7E8B-618246840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1" y="143"/>
                <a:ext cx="211" cy="211"/>
              </a:xfrm>
              <a:custGeom>
                <a:avLst/>
                <a:gdLst>
                  <a:gd name="T0" fmla="*/ 0 w 9111"/>
                  <a:gd name="T1" fmla="*/ 0 h 9111"/>
                  <a:gd name="T2" fmla="*/ 0 w 9111"/>
                  <a:gd name="T3" fmla="*/ 0 h 9111"/>
                  <a:gd name="T4" fmla="*/ 0 w 9111"/>
                  <a:gd name="T5" fmla="*/ 0 h 9111"/>
                  <a:gd name="T6" fmla="*/ 0 w 9111"/>
                  <a:gd name="T7" fmla="*/ 0 h 9111"/>
                  <a:gd name="T8" fmla="*/ 0 w 9111"/>
                  <a:gd name="T9" fmla="*/ 0 h 9111"/>
                  <a:gd name="T10" fmla="*/ 0 w 9111"/>
                  <a:gd name="T11" fmla="*/ 0 h 91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111" h="9111">
                    <a:moveTo>
                      <a:pt x="7777" y="1334"/>
                    </a:moveTo>
                    <a:cubicBezTo>
                      <a:pt x="9556" y="3113"/>
                      <a:pt x="9556" y="5998"/>
                      <a:pt x="7777" y="7777"/>
                    </a:cubicBezTo>
                    <a:cubicBezTo>
                      <a:pt x="5998" y="9556"/>
                      <a:pt x="3113" y="9556"/>
                      <a:pt x="1334" y="7777"/>
                    </a:cubicBezTo>
                    <a:cubicBezTo>
                      <a:pt x="-445" y="5998"/>
                      <a:pt x="-445" y="3113"/>
                      <a:pt x="1334" y="1334"/>
                    </a:cubicBezTo>
                    <a:cubicBezTo>
                      <a:pt x="3113" y="-445"/>
                      <a:pt x="5998" y="-445"/>
                      <a:pt x="7777" y="1334"/>
                    </a:cubicBezTo>
                    <a:close/>
                    <a:moveTo>
                      <a:pt x="7777" y="1334"/>
                    </a:moveTo>
                  </a:path>
                </a:pathLst>
              </a:custGeom>
              <a:noFill/>
              <a:ln w="19050" cmpd="sng">
                <a:solidFill>
                  <a:srgbClr val="0033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" name="Line 20">
              <a:extLst>
                <a:ext uri="{FF2B5EF4-FFF2-40B4-BE49-F238E27FC236}">
                  <a16:creationId xmlns:a16="http://schemas.microsoft.com/office/drawing/2014/main" id="{639B302B-6058-8FAE-7C8E-A3AC2AE67C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4575" y="4688922"/>
              <a:ext cx="11401424" cy="6101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7" name="Freeform 87">
              <a:extLst>
                <a:ext uri="{FF2B5EF4-FFF2-40B4-BE49-F238E27FC236}">
                  <a16:creationId xmlns:a16="http://schemas.microsoft.com/office/drawing/2014/main" id="{F89C10E7-ED0D-97FB-A099-154128534D6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6231" y="4348162"/>
              <a:ext cx="518344" cy="516161"/>
            </a:xfrm>
            <a:custGeom>
              <a:avLst/>
              <a:gdLst>
                <a:gd name="T0" fmla="*/ 0 w 3218"/>
                <a:gd name="T1" fmla="*/ 0 h 4403"/>
                <a:gd name="T2" fmla="*/ 0 w 3218"/>
                <a:gd name="T3" fmla="*/ 0 h 4403"/>
                <a:gd name="T4" fmla="*/ 0 w 3218"/>
                <a:gd name="T5" fmla="*/ 0 h 4403"/>
                <a:gd name="T6" fmla="*/ 0 w 3218"/>
                <a:gd name="T7" fmla="*/ 0 h 4403"/>
                <a:gd name="T8" fmla="*/ 0 w 3218"/>
                <a:gd name="T9" fmla="*/ 0 h 4403"/>
                <a:gd name="T10" fmla="*/ 0 w 3218"/>
                <a:gd name="T11" fmla="*/ 0 h 4403"/>
                <a:gd name="T12" fmla="*/ 0 w 3218"/>
                <a:gd name="T13" fmla="*/ 0 h 4403"/>
                <a:gd name="T14" fmla="*/ 0 w 3218"/>
                <a:gd name="T15" fmla="*/ 0 h 4403"/>
                <a:gd name="T16" fmla="*/ 0 w 3218"/>
                <a:gd name="T17" fmla="*/ 0 h 4403"/>
                <a:gd name="T18" fmla="*/ 0 w 3218"/>
                <a:gd name="T19" fmla="*/ 0 h 4403"/>
                <a:gd name="T20" fmla="*/ 0 w 3218"/>
                <a:gd name="T21" fmla="*/ 0 h 4403"/>
                <a:gd name="T22" fmla="*/ 0 w 3218"/>
                <a:gd name="T23" fmla="*/ 0 h 4403"/>
                <a:gd name="T24" fmla="*/ 0 w 3218"/>
                <a:gd name="T25" fmla="*/ 0 h 4403"/>
                <a:gd name="T26" fmla="*/ 0 w 3218"/>
                <a:gd name="T27" fmla="*/ 0 h 4403"/>
                <a:gd name="T28" fmla="*/ 0 w 3218"/>
                <a:gd name="T29" fmla="*/ 0 h 4403"/>
                <a:gd name="T30" fmla="*/ 0 w 3218"/>
                <a:gd name="T31" fmla="*/ 0 h 4403"/>
                <a:gd name="T32" fmla="*/ 0 w 3218"/>
                <a:gd name="T33" fmla="*/ 0 h 4403"/>
                <a:gd name="T34" fmla="*/ 0 w 3218"/>
                <a:gd name="T35" fmla="*/ 0 h 4403"/>
                <a:gd name="T36" fmla="*/ 0 w 3218"/>
                <a:gd name="T37" fmla="*/ 0 h 4403"/>
                <a:gd name="T38" fmla="*/ 0 w 3218"/>
                <a:gd name="T39" fmla="*/ 0 h 4403"/>
                <a:gd name="T40" fmla="*/ 0 w 3218"/>
                <a:gd name="T41" fmla="*/ 0 h 4403"/>
                <a:gd name="T42" fmla="*/ 0 w 3218"/>
                <a:gd name="T43" fmla="*/ 0 h 4403"/>
                <a:gd name="T44" fmla="*/ 0 w 3218"/>
                <a:gd name="T45" fmla="*/ 0 h 4403"/>
                <a:gd name="T46" fmla="*/ 0 w 3218"/>
                <a:gd name="T47" fmla="*/ 0 h 4403"/>
                <a:gd name="T48" fmla="*/ 0 w 3218"/>
                <a:gd name="T49" fmla="*/ 0 h 4403"/>
                <a:gd name="T50" fmla="*/ 0 w 3218"/>
                <a:gd name="T51" fmla="*/ 0 h 4403"/>
                <a:gd name="T52" fmla="*/ 0 w 3218"/>
                <a:gd name="T53" fmla="*/ 0 h 4403"/>
                <a:gd name="T54" fmla="*/ 0 w 3218"/>
                <a:gd name="T55" fmla="*/ 0 h 4403"/>
                <a:gd name="T56" fmla="*/ 0 w 3218"/>
                <a:gd name="T57" fmla="*/ 0 h 4403"/>
                <a:gd name="T58" fmla="*/ 0 w 3218"/>
                <a:gd name="T59" fmla="*/ 0 h 4403"/>
                <a:gd name="T60" fmla="*/ 0 w 3218"/>
                <a:gd name="T61" fmla="*/ 0 h 4403"/>
                <a:gd name="T62" fmla="*/ 0 w 3218"/>
                <a:gd name="T63" fmla="*/ 0 h 4403"/>
                <a:gd name="T64" fmla="*/ 0 w 3218"/>
                <a:gd name="T65" fmla="*/ 0 h 4403"/>
                <a:gd name="T66" fmla="*/ 0 w 3218"/>
                <a:gd name="T67" fmla="*/ 0 h 4403"/>
                <a:gd name="T68" fmla="*/ 0 w 3218"/>
                <a:gd name="T69" fmla="*/ 0 h 4403"/>
                <a:gd name="T70" fmla="*/ 0 w 3218"/>
                <a:gd name="T71" fmla="*/ 0 h 4403"/>
                <a:gd name="T72" fmla="*/ 0 w 3218"/>
                <a:gd name="T73" fmla="*/ 0 h 4403"/>
                <a:gd name="T74" fmla="*/ 0 w 3218"/>
                <a:gd name="T75" fmla="*/ 0 h 4403"/>
                <a:gd name="T76" fmla="*/ 0 w 3218"/>
                <a:gd name="T77" fmla="*/ 0 h 4403"/>
                <a:gd name="T78" fmla="*/ 0 w 3218"/>
                <a:gd name="T79" fmla="*/ 0 h 4403"/>
                <a:gd name="T80" fmla="*/ 0 w 3218"/>
                <a:gd name="T81" fmla="*/ 0 h 4403"/>
                <a:gd name="T82" fmla="*/ 0 w 3218"/>
                <a:gd name="T83" fmla="*/ 0 h 4403"/>
                <a:gd name="T84" fmla="*/ 0 w 3218"/>
                <a:gd name="T85" fmla="*/ 0 h 4403"/>
                <a:gd name="T86" fmla="*/ 0 w 3218"/>
                <a:gd name="T87" fmla="*/ 0 h 4403"/>
                <a:gd name="T88" fmla="*/ 0 w 3218"/>
                <a:gd name="T89" fmla="*/ 0 h 4403"/>
                <a:gd name="T90" fmla="*/ 0 w 3218"/>
                <a:gd name="T91" fmla="*/ 0 h 4403"/>
                <a:gd name="T92" fmla="*/ 0 w 3218"/>
                <a:gd name="T93" fmla="*/ 0 h 4403"/>
                <a:gd name="T94" fmla="*/ 0 w 3218"/>
                <a:gd name="T95" fmla="*/ 0 h 4403"/>
                <a:gd name="T96" fmla="*/ 0 w 3218"/>
                <a:gd name="T97" fmla="*/ 0 h 4403"/>
                <a:gd name="T98" fmla="*/ 0 w 3218"/>
                <a:gd name="T99" fmla="*/ 0 h 4403"/>
                <a:gd name="T100" fmla="*/ 0 w 3218"/>
                <a:gd name="T101" fmla="*/ 0 h 4403"/>
                <a:gd name="T102" fmla="*/ 0 w 3218"/>
                <a:gd name="T103" fmla="*/ 0 h 440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218" h="4403">
                  <a:moveTo>
                    <a:pt x="0" y="2938"/>
                  </a:moveTo>
                  <a:lnTo>
                    <a:pt x="138" y="2939"/>
                  </a:lnTo>
                  <a:lnTo>
                    <a:pt x="274" y="2941"/>
                  </a:lnTo>
                  <a:lnTo>
                    <a:pt x="411" y="2944"/>
                  </a:lnTo>
                  <a:lnTo>
                    <a:pt x="545" y="2945"/>
                  </a:lnTo>
                  <a:lnTo>
                    <a:pt x="611" y="2945"/>
                  </a:lnTo>
                  <a:lnTo>
                    <a:pt x="677" y="2944"/>
                  </a:lnTo>
                  <a:lnTo>
                    <a:pt x="743" y="2941"/>
                  </a:lnTo>
                  <a:lnTo>
                    <a:pt x="808" y="2938"/>
                  </a:lnTo>
                  <a:lnTo>
                    <a:pt x="873" y="2933"/>
                  </a:lnTo>
                  <a:lnTo>
                    <a:pt x="937" y="2927"/>
                  </a:lnTo>
                  <a:lnTo>
                    <a:pt x="1001" y="2919"/>
                  </a:lnTo>
                  <a:lnTo>
                    <a:pt x="1064" y="2909"/>
                  </a:lnTo>
                  <a:lnTo>
                    <a:pt x="1127" y="2899"/>
                  </a:lnTo>
                  <a:lnTo>
                    <a:pt x="1188" y="2884"/>
                  </a:lnTo>
                  <a:lnTo>
                    <a:pt x="1250" y="2869"/>
                  </a:lnTo>
                  <a:lnTo>
                    <a:pt x="1312" y="2851"/>
                  </a:lnTo>
                  <a:lnTo>
                    <a:pt x="1372" y="2830"/>
                  </a:lnTo>
                  <a:lnTo>
                    <a:pt x="1432" y="2807"/>
                  </a:lnTo>
                  <a:lnTo>
                    <a:pt x="1491" y="2780"/>
                  </a:lnTo>
                  <a:lnTo>
                    <a:pt x="1549" y="2751"/>
                  </a:lnTo>
                  <a:lnTo>
                    <a:pt x="1607" y="2718"/>
                  </a:lnTo>
                  <a:lnTo>
                    <a:pt x="1664" y="2682"/>
                  </a:lnTo>
                  <a:lnTo>
                    <a:pt x="1720" y="2642"/>
                  </a:lnTo>
                  <a:lnTo>
                    <a:pt x="1776" y="2599"/>
                  </a:lnTo>
                  <a:lnTo>
                    <a:pt x="1832" y="2552"/>
                  </a:lnTo>
                  <a:lnTo>
                    <a:pt x="1885" y="2501"/>
                  </a:lnTo>
                  <a:lnTo>
                    <a:pt x="1938" y="2445"/>
                  </a:lnTo>
                  <a:lnTo>
                    <a:pt x="1992" y="2385"/>
                  </a:lnTo>
                  <a:lnTo>
                    <a:pt x="2037" y="2329"/>
                  </a:lnTo>
                  <a:lnTo>
                    <a:pt x="2080" y="2270"/>
                  </a:lnTo>
                  <a:lnTo>
                    <a:pt x="2119" y="2209"/>
                  </a:lnTo>
                  <a:lnTo>
                    <a:pt x="2157" y="2145"/>
                  </a:lnTo>
                  <a:lnTo>
                    <a:pt x="2191" y="2080"/>
                  </a:lnTo>
                  <a:lnTo>
                    <a:pt x="2224" y="2012"/>
                  </a:lnTo>
                  <a:lnTo>
                    <a:pt x="2255" y="1943"/>
                  </a:lnTo>
                  <a:lnTo>
                    <a:pt x="2284" y="1872"/>
                  </a:lnTo>
                  <a:lnTo>
                    <a:pt x="2311" y="1800"/>
                  </a:lnTo>
                  <a:lnTo>
                    <a:pt x="2335" y="1726"/>
                  </a:lnTo>
                  <a:lnTo>
                    <a:pt x="2357" y="1651"/>
                  </a:lnTo>
                  <a:lnTo>
                    <a:pt x="2379" y="1574"/>
                  </a:lnTo>
                  <a:lnTo>
                    <a:pt x="2398" y="1497"/>
                  </a:lnTo>
                  <a:lnTo>
                    <a:pt x="2416" y="1418"/>
                  </a:lnTo>
                  <a:lnTo>
                    <a:pt x="2432" y="1340"/>
                  </a:lnTo>
                  <a:lnTo>
                    <a:pt x="2446" y="1259"/>
                  </a:lnTo>
                  <a:lnTo>
                    <a:pt x="2461" y="1179"/>
                  </a:lnTo>
                  <a:lnTo>
                    <a:pt x="2472" y="1099"/>
                  </a:lnTo>
                  <a:lnTo>
                    <a:pt x="2483" y="1018"/>
                  </a:lnTo>
                  <a:lnTo>
                    <a:pt x="2493" y="936"/>
                  </a:lnTo>
                  <a:lnTo>
                    <a:pt x="2502" y="855"/>
                  </a:lnTo>
                  <a:lnTo>
                    <a:pt x="2509" y="774"/>
                  </a:lnTo>
                  <a:lnTo>
                    <a:pt x="2516" y="693"/>
                  </a:lnTo>
                  <a:lnTo>
                    <a:pt x="2522" y="613"/>
                  </a:lnTo>
                  <a:lnTo>
                    <a:pt x="2533" y="455"/>
                  </a:lnTo>
                  <a:lnTo>
                    <a:pt x="2541" y="298"/>
                  </a:lnTo>
                  <a:lnTo>
                    <a:pt x="2548" y="147"/>
                  </a:lnTo>
                  <a:lnTo>
                    <a:pt x="2554" y="0"/>
                  </a:lnTo>
                  <a:lnTo>
                    <a:pt x="2556" y="228"/>
                  </a:lnTo>
                  <a:lnTo>
                    <a:pt x="2557" y="455"/>
                  </a:lnTo>
                  <a:lnTo>
                    <a:pt x="2557" y="683"/>
                  </a:lnTo>
                  <a:lnTo>
                    <a:pt x="2558" y="910"/>
                  </a:lnTo>
                  <a:lnTo>
                    <a:pt x="2558" y="1138"/>
                  </a:lnTo>
                  <a:lnTo>
                    <a:pt x="2559" y="1365"/>
                  </a:lnTo>
                  <a:lnTo>
                    <a:pt x="2559" y="1593"/>
                  </a:lnTo>
                  <a:lnTo>
                    <a:pt x="2560" y="1820"/>
                  </a:lnTo>
                  <a:lnTo>
                    <a:pt x="2561" y="2048"/>
                  </a:lnTo>
                  <a:lnTo>
                    <a:pt x="2561" y="2275"/>
                  </a:lnTo>
                  <a:lnTo>
                    <a:pt x="2563" y="2503"/>
                  </a:lnTo>
                  <a:lnTo>
                    <a:pt x="2563" y="2730"/>
                  </a:lnTo>
                  <a:lnTo>
                    <a:pt x="2564" y="2958"/>
                  </a:lnTo>
                  <a:lnTo>
                    <a:pt x="2565" y="3185"/>
                  </a:lnTo>
                  <a:lnTo>
                    <a:pt x="2565" y="3413"/>
                  </a:lnTo>
                  <a:lnTo>
                    <a:pt x="2566" y="3640"/>
                  </a:lnTo>
                  <a:lnTo>
                    <a:pt x="2566" y="3686"/>
                  </a:lnTo>
                  <a:lnTo>
                    <a:pt x="2569" y="3729"/>
                  </a:lnTo>
                  <a:lnTo>
                    <a:pt x="2572" y="3772"/>
                  </a:lnTo>
                  <a:lnTo>
                    <a:pt x="2578" y="3812"/>
                  </a:lnTo>
                  <a:lnTo>
                    <a:pt x="2584" y="3850"/>
                  </a:lnTo>
                  <a:lnTo>
                    <a:pt x="2591" y="3887"/>
                  </a:lnTo>
                  <a:lnTo>
                    <a:pt x="2601" y="3923"/>
                  </a:lnTo>
                  <a:lnTo>
                    <a:pt x="2610" y="3956"/>
                  </a:lnTo>
                  <a:lnTo>
                    <a:pt x="2622" y="3988"/>
                  </a:lnTo>
                  <a:lnTo>
                    <a:pt x="2635" y="4018"/>
                  </a:lnTo>
                  <a:lnTo>
                    <a:pt x="2649" y="4048"/>
                  </a:lnTo>
                  <a:lnTo>
                    <a:pt x="2665" y="4075"/>
                  </a:lnTo>
                  <a:lnTo>
                    <a:pt x="2681" y="4101"/>
                  </a:lnTo>
                  <a:lnTo>
                    <a:pt x="2699" y="4126"/>
                  </a:lnTo>
                  <a:lnTo>
                    <a:pt x="2718" y="4150"/>
                  </a:lnTo>
                  <a:lnTo>
                    <a:pt x="2738" y="4172"/>
                  </a:lnTo>
                  <a:lnTo>
                    <a:pt x="2760" y="4194"/>
                  </a:lnTo>
                  <a:lnTo>
                    <a:pt x="2782" y="4214"/>
                  </a:lnTo>
                  <a:lnTo>
                    <a:pt x="2806" y="4233"/>
                  </a:lnTo>
                  <a:lnTo>
                    <a:pt x="2831" y="4251"/>
                  </a:lnTo>
                  <a:lnTo>
                    <a:pt x="2857" y="4269"/>
                  </a:lnTo>
                  <a:lnTo>
                    <a:pt x="2884" y="4284"/>
                  </a:lnTo>
                  <a:lnTo>
                    <a:pt x="2913" y="4299"/>
                  </a:lnTo>
                  <a:lnTo>
                    <a:pt x="2942" y="4314"/>
                  </a:lnTo>
                  <a:lnTo>
                    <a:pt x="2973" y="4327"/>
                  </a:lnTo>
                  <a:lnTo>
                    <a:pt x="3005" y="4340"/>
                  </a:lnTo>
                  <a:lnTo>
                    <a:pt x="3037" y="4352"/>
                  </a:lnTo>
                  <a:lnTo>
                    <a:pt x="3072" y="4364"/>
                  </a:lnTo>
                  <a:lnTo>
                    <a:pt x="3106" y="4374"/>
                  </a:lnTo>
                  <a:lnTo>
                    <a:pt x="3143" y="4384"/>
                  </a:lnTo>
                  <a:lnTo>
                    <a:pt x="3180" y="4394"/>
                  </a:lnTo>
                  <a:lnTo>
                    <a:pt x="3218" y="4403"/>
                  </a:lnTo>
                </a:path>
              </a:pathLst>
            </a:custGeom>
            <a:noFill/>
            <a:ln w="19050">
              <a:solidFill>
                <a:srgbClr val="E3411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9" name="Freeform 91">
              <a:extLst>
                <a:ext uri="{FF2B5EF4-FFF2-40B4-BE49-F238E27FC236}">
                  <a16:creationId xmlns:a16="http://schemas.microsoft.com/office/drawing/2014/main" id="{9B68329A-67D2-3627-2016-B44FCEA86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712" y="4631754"/>
              <a:ext cx="108000" cy="108000"/>
            </a:xfrm>
            <a:custGeom>
              <a:avLst/>
              <a:gdLst>
                <a:gd name="T0" fmla="*/ 0 w 728"/>
                <a:gd name="T1" fmla="*/ 0 h 729"/>
                <a:gd name="T2" fmla="*/ 0 w 728"/>
                <a:gd name="T3" fmla="*/ 0 h 729"/>
                <a:gd name="T4" fmla="*/ 0 w 728"/>
                <a:gd name="T5" fmla="*/ 0 h 729"/>
                <a:gd name="T6" fmla="*/ 0 w 728"/>
                <a:gd name="T7" fmla="*/ 0 h 729"/>
                <a:gd name="T8" fmla="*/ 0 w 728"/>
                <a:gd name="T9" fmla="*/ 0 h 729"/>
                <a:gd name="T10" fmla="*/ 0 w 728"/>
                <a:gd name="T11" fmla="*/ 0 h 729"/>
                <a:gd name="T12" fmla="*/ 0 w 728"/>
                <a:gd name="T13" fmla="*/ 0 h 729"/>
                <a:gd name="T14" fmla="*/ 0 w 728"/>
                <a:gd name="T15" fmla="*/ 0 h 729"/>
                <a:gd name="T16" fmla="*/ 0 w 728"/>
                <a:gd name="T17" fmla="*/ 0 h 729"/>
                <a:gd name="T18" fmla="*/ 0 w 728"/>
                <a:gd name="T19" fmla="*/ 0 h 729"/>
                <a:gd name="T20" fmla="*/ 0 w 728"/>
                <a:gd name="T21" fmla="*/ 0 h 729"/>
                <a:gd name="T22" fmla="*/ 0 w 728"/>
                <a:gd name="T23" fmla="*/ 0 h 729"/>
                <a:gd name="T24" fmla="*/ 0 w 728"/>
                <a:gd name="T25" fmla="*/ 0 h 729"/>
                <a:gd name="T26" fmla="*/ 0 w 728"/>
                <a:gd name="T27" fmla="*/ 0 h 729"/>
                <a:gd name="T28" fmla="*/ 0 w 728"/>
                <a:gd name="T29" fmla="*/ 0 h 729"/>
                <a:gd name="T30" fmla="*/ 0 w 728"/>
                <a:gd name="T31" fmla="*/ 0 h 729"/>
                <a:gd name="T32" fmla="*/ 0 w 728"/>
                <a:gd name="T33" fmla="*/ 0 h 729"/>
                <a:gd name="T34" fmla="*/ 0 w 728"/>
                <a:gd name="T35" fmla="*/ 0 h 729"/>
                <a:gd name="T36" fmla="*/ 0 w 728"/>
                <a:gd name="T37" fmla="*/ 0 h 729"/>
                <a:gd name="T38" fmla="*/ 0 w 728"/>
                <a:gd name="T39" fmla="*/ 0 h 729"/>
                <a:gd name="T40" fmla="*/ 0 w 728"/>
                <a:gd name="T41" fmla="*/ 0 h 729"/>
                <a:gd name="T42" fmla="*/ 0 w 728"/>
                <a:gd name="T43" fmla="*/ 0 h 729"/>
                <a:gd name="T44" fmla="*/ 0 w 728"/>
                <a:gd name="T45" fmla="*/ 0 h 729"/>
                <a:gd name="T46" fmla="*/ 0 w 728"/>
                <a:gd name="T47" fmla="*/ 0 h 729"/>
                <a:gd name="T48" fmla="*/ 0 w 728"/>
                <a:gd name="T49" fmla="*/ 0 h 729"/>
                <a:gd name="T50" fmla="*/ 0 w 728"/>
                <a:gd name="T51" fmla="*/ 0 h 729"/>
                <a:gd name="T52" fmla="*/ 0 w 728"/>
                <a:gd name="T53" fmla="*/ 0 h 729"/>
                <a:gd name="T54" fmla="*/ 0 w 728"/>
                <a:gd name="T55" fmla="*/ 0 h 729"/>
                <a:gd name="T56" fmla="*/ 0 w 728"/>
                <a:gd name="T57" fmla="*/ 0 h 729"/>
                <a:gd name="T58" fmla="*/ 0 w 728"/>
                <a:gd name="T59" fmla="*/ 0 h 729"/>
                <a:gd name="T60" fmla="*/ 0 w 728"/>
                <a:gd name="T61" fmla="*/ 0 h 729"/>
                <a:gd name="T62" fmla="*/ 0 w 728"/>
                <a:gd name="T63" fmla="*/ 0 h 729"/>
                <a:gd name="T64" fmla="*/ 0 w 728"/>
                <a:gd name="T65" fmla="*/ 0 h 729"/>
                <a:gd name="T66" fmla="*/ 0 w 728"/>
                <a:gd name="T67" fmla="*/ 0 h 729"/>
                <a:gd name="T68" fmla="*/ 0 w 728"/>
                <a:gd name="T69" fmla="*/ 0 h 729"/>
                <a:gd name="T70" fmla="*/ 0 w 728"/>
                <a:gd name="T71" fmla="*/ 0 h 729"/>
                <a:gd name="T72" fmla="*/ 0 w 728"/>
                <a:gd name="T73" fmla="*/ 0 h 729"/>
                <a:gd name="T74" fmla="*/ 0 w 728"/>
                <a:gd name="T75" fmla="*/ 0 h 729"/>
                <a:gd name="T76" fmla="*/ 0 w 728"/>
                <a:gd name="T77" fmla="*/ 0 h 729"/>
                <a:gd name="T78" fmla="*/ 0 w 728"/>
                <a:gd name="T79" fmla="*/ 0 h 729"/>
                <a:gd name="T80" fmla="*/ 0 w 728"/>
                <a:gd name="T81" fmla="*/ 0 h 729"/>
                <a:gd name="T82" fmla="*/ 0 w 728"/>
                <a:gd name="T83" fmla="*/ 0 h 729"/>
                <a:gd name="T84" fmla="*/ 0 w 728"/>
                <a:gd name="T85" fmla="*/ 0 h 72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728" h="729">
                  <a:moveTo>
                    <a:pt x="728" y="365"/>
                  </a:moveTo>
                  <a:lnTo>
                    <a:pt x="727" y="384"/>
                  </a:lnTo>
                  <a:lnTo>
                    <a:pt x="726" y="403"/>
                  </a:lnTo>
                  <a:lnTo>
                    <a:pt x="724" y="420"/>
                  </a:lnTo>
                  <a:lnTo>
                    <a:pt x="720" y="438"/>
                  </a:lnTo>
                  <a:lnTo>
                    <a:pt x="716" y="456"/>
                  </a:lnTo>
                  <a:lnTo>
                    <a:pt x="712" y="474"/>
                  </a:lnTo>
                  <a:lnTo>
                    <a:pt x="706" y="491"/>
                  </a:lnTo>
                  <a:lnTo>
                    <a:pt x="699" y="507"/>
                  </a:lnTo>
                  <a:lnTo>
                    <a:pt x="691" y="523"/>
                  </a:lnTo>
                  <a:lnTo>
                    <a:pt x="683" y="539"/>
                  </a:lnTo>
                  <a:lnTo>
                    <a:pt x="675" y="555"/>
                  </a:lnTo>
                  <a:lnTo>
                    <a:pt x="665" y="569"/>
                  </a:lnTo>
                  <a:lnTo>
                    <a:pt x="656" y="583"/>
                  </a:lnTo>
                  <a:lnTo>
                    <a:pt x="644" y="598"/>
                  </a:lnTo>
                  <a:lnTo>
                    <a:pt x="633" y="611"/>
                  </a:lnTo>
                  <a:lnTo>
                    <a:pt x="621" y="622"/>
                  </a:lnTo>
                  <a:lnTo>
                    <a:pt x="608" y="636"/>
                  </a:lnTo>
                  <a:lnTo>
                    <a:pt x="595" y="646"/>
                  </a:lnTo>
                  <a:lnTo>
                    <a:pt x="581" y="657"/>
                  </a:lnTo>
                  <a:lnTo>
                    <a:pt x="567" y="668"/>
                  </a:lnTo>
                  <a:lnTo>
                    <a:pt x="553" y="677"/>
                  </a:lnTo>
                  <a:lnTo>
                    <a:pt x="537" y="685"/>
                  </a:lnTo>
                  <a:lnTo>
                    <a:pt x="522" y="694"/>
                  </a:lnTo>
                  <a:lnTo>
                    <a:pt x="505" y="701"/>
                  </a:lnTo>
                  <a:lnTo>
                    <a:pt x="489" y="708"/>
                  </a:lnTo>
                  <a:lnTo>
                    <a:pt x="472" y="714"/>
                  </a:lnTo>
                  <a:lnTo>
                    <a:pt x="454" y="719"/>
                  </a:lnTo>
                  <a:lnTo>
                    <a:pt x="436" y="722"/>
                  </a:lnTo>
                  <a:lnTo>
                    <a:pt x="419" y="726"/>
                  </a:lnTo>
                  <a:lnTo>
                    <a:pt x="401" y="728"/>
                  </a:lnTo>
                  <a:lnTo>
                    <a:pt x="382" y="729"/>
                  </a:lnTo>
                  <a:lnTo>
                    <a:pt x="364" y="729"/>
                  </a:lnTo>
                  <a:lnTo>
                    <a:pt x="345" y="729"/>
                  </a:lnTo>
                  <a:lnTo>
                    <a:pt x="326" y="728"/>
                  </a:lnTo>
                  <a:lnTo>
                    <a:pt x="308" y="726"/>
                  </a:lnTo>
                  <a:lnTo>
                    <a:pt x="290" y="722"/>
                  </a:lnTo>
                  <a:lnTo>
                    <a:pt x="273" y="719"/>
                  </a:lnTo>
                  <a:lnTo>
                    <a:pt x="255" y="714"/>
                  </a:lnTo>
                  <a:lnTo>
                    <a:pt x="238" y="708"/>
                  </a:lnTo>
                  <a:lnTo>
                    <a:pt x="221" y="701"/>
                  </a:lnTo>
                  <a:lnTo>
                    <a:pt x="205" y="694"/>
                  </a:lnTo>
                  <a:lnTo>
                    <a:pt x="189" y="685"/>
                  </a:lnTo>
                  <a:lnTo>
                    <a:pt x="174" y="677"/>
                  </a:lnTo>
                  <a:lnTo>
                    <a:pt x="160" y="668"/>
                  </a:lnTo>
                  <a:lnTo>
                    <a:pt x="146" y="657"/>
                  </a:lnTo>
                  <a:lnTo>
                    <a:pt x="131" y="646"/>
                  </a:lnTo>
                  <a:lnTo>
                    <a:pt x="118" y="636"/>
                  </a:lnTo>
                  <a:lnTo>
                    <a:pt x="106" y="622"/>
                  </a:lnTo>
                  <a:lnTo>
                    <a:pt x="93" y="611"/>
                  </a:lnTo>
                  <a:lnTo>
                    <a:pt x="83" y="598"/>
                  </a:lnTo>
                  <a:lnTo>
                    <a:pt x="72" y="583"/>
                  </a:lnTo>
                  <a:lnTo>
                    <a:pt x="61" y="569"/>
                  </a:lnTo>
                  <a:lnTo>
                    <a:pt x="52" y="555"/>
                  </a:lnTo>
                  <a:lnTo>
                    <a:pt x="43" y="539"/>
                  </a:lnTo>
                  <a:lnTo>
                    <a:pt x="35" y="523"/>
                  </a:lnTo>
                  <a:lnTo>
                    <a:pt x="28" y="507"/>
                  </a:lnTo>
                  <a:lnTo>
                    <a:pt x="21" y="491"/>
                  </a:lnTo>
                  <a:lnTo>
                    <a:pt x="15" y="474"/>
                  </a:lnTo>
                  <a:lnTo>
                    <a:pt x="10" y="456"/>
                  </a:lnTo>
                  <a:lnTo>
                    <a:pt x="7" y="438"/>
                  </a:lnTo>
                  <a:lnTo>
                    <a:pt x="3" y="420"/>
                  </a:lnTo>
                  <a:lnTo>
                    <a:pt x="1" y="403"/>
                  </a:lnTo>
                  <a:lnTo>
                    <a:pt x="0" y="384"/>
                  </a:lnTo>
                  <a:lnTo>
                    <a:pt x="0" y="365"/>
                  </a:lnTo>
                  <a:lnTo>
                    <a:pt x="0" y="347"/>
                  </a:lnTo>
                  <a:lnTo>
                    <a:pt x="1" y="328"/>
                  </a:lnTo>
                  <a:lnTo>
                    <a:pt x="3" y="310"/>
                  </a:lnTo>
                  <a:lnTo>
                    <a:pt x="7" y="292"/>
                  </a:lnTo>
                  <a:lnTo>
                    <a:pt x="10" y="274"/>
                  </a:lnTo>
                  <a:lnTo>
                    <a:pt x="15" y="257"/>
                  </a:lnTo>
                  <a:lnTo>
                    <a:pt x="21" y="240"/>
                  </a:lnTo>
                  <a:lnTo>
                    <a:pt x="28" y="223"/>
                  </a:lnTo>
                  <a:lnTo>
                    <a:pt x="35" y="207"/>
                  </a:lnTo>
                  <a:lnTo>
                    <a:pt x="43" y="191"/>
                  </a:lnTo>
                  <a:lnTo>
                    <a:pt x="52" y="176"/>
                  </a:lnTo>
                  <a:lnTo>
                    <a:pt x="61" y="161"/>
                  </a:lnTo>
                  <a:lnTo>
                    <a:pt x="72" y="147"/>
                  </a:lnTo>
                  <a:lnTo>
                    <a:pt x="83" y="133"/>
                  </a:lnTo>
                  <a:lnTo>
                    <a:pt x="93" y="120"/>
                  </a:lnTo>
                  <a:lnTo>
                    <a:pt x="106" y="107"/>
                  </a:lnTo>
                  <a:lnTo>
                    <a:pt x="118" y="95"/>
                  </a:lnTo>
                  <a:lnTo>
                    <a:pt x="131" y="84"/>
                  </a:lnTo>
                  <a:lnTo>
                    <a:pt x="146" y="72"/>
                  </a:lnTo>
                  <a:lnTo>
                    <a:pt x="160" y="63"/>
                  </a:lnTo>
                  <a:lnTo>
                    <a:pt x="174" y="53"/>
                  </a:lnTo>
                  <a:lnTo>
                    <a:pt x="189" y="45"/>
                  </a:lnTo>
                  <a:lnTo>
                    <a:pt x="205" y="37"/>
                  </a:lnTo>
                  <a:lnTo>
                    <a:pt x="221" y="30"/>
                  </a:lnTo>
                  <a:lnTo>
                    <a:pt x="238" y="22"/>
                  </a:lnTo>
                  <a:lnTo>
                    <a:pt x="255" y="17"/>
                  </a:lnTo>
                  <a:lnTo>
                    <a:pt x="273" y="12"/>
                  </a:lnTo>
                  <a:lnTo>
                    <a:pt x="290" y="8"/>
                  </a:lnTo>
                  <a:lnTo>
                    <a:pt x="308" y="5"/>
                  </a:lnTo>
                  <a:lnTo>
                    <a:pt x="326" y="2"/>
                  </a:lnTo>
                  <a:lnTo>
                    <a:pt x="345" y="1"/>
                  </a:lnTo>
                  <a:lnTo>
                    <a:pt x="364" y="0"/>
                  </a:lnTo>
                  <a:lnTo>
                    <a:pt x="382" y="1"/>
                  </a:lnTo>
                  <a:lnTo>
                    <a:pt x="401" y="2"/>
                  </a:lnTo>
                  <a:lnTo>
                    <a:pt x="419" y="5"/>
                  </a:lnTo>
                  <a:lnTo>
                    <a:pt x="436" y="8"/>
                  </a:lnTo>
                  <a:lnTo>
                    <a:pt x="454" y="12"/>
                  </a:lnTo>
                  <a:lnTo>
                    <a:pt x="472" y="17"/>
                  </a:lnTo>
                  <a:lnTo>
                    <a:pt x="489" y="22"/>
                  </a:lnTo>
                  <a:lnTo>
                    <a:pt x="505" y="30"/>
                  </a:lnTo>
                  <a:lnTo>
                    <a:pt x="522" y="37"/>
                  </a:lnTo>
                  <a:lnTo>
                    <a:pt x="537" y="45"/>
                  </a:lnTo>
                  <a:lnTo>
                    <a:pt x="553" y="53"/>
                  </a:lnTo>
                  <a:lnTo>
                    <a:pt x="567" y="63"/>
                  </a:lnTo>
                  <a:lnTo>
                    <a:pt x="581" y="72"/>
                  </a:lnTo>
                  <a:lnTo>
                    <a:pt x="595" y="84"/>
                  </a:lnTo>
                  <a:lnTo>
                    <a:pt x="608" y="95"/>
                  </a:lnTo>
                  <a:lnTo>
                    <a:pt x="621" y="107"/>
                  </a:lnTo>
                  <a:lnTo>
                    <a:pt x="633" y="120"/>
                  </a:lnTo>
                  <a:lnTo>
                    <a:pt x="644" y="133"/>
                  </a:lnTo>
                  <a:lnTo>
                    <a:pt x="656" y="147"/>
                  </a:lnTo>
                  <a:lnTo>
                    <a:pt x="665" y="161"/>
                  </a:lnTo>
                  <a:lnTo>
                    <a:pt x="675" y="176"/>
                  </a:lnTo>
                  <a:lnTo>
                    <a:pt x="683" y="191"/>
                  </a:lnTo>
                  <a:lnTo>
                    <a:pt x="691" y="207"/>
                  </a:lnTo>
                  <a:lnTo>
                    <a:pt x="699" y="223"/>
                  </a:lnTo>
                  <a:lnTo>
                    <a:pt x="706" y="240"/>
                  </a:lnTo>
                  <a:lnTo>
                    <a:pt x="712" y="257"/>
                  </a:lnTo>
                  <a:lnTo>
                    <a:pt x="716" y="274"/>
                  </a:lnTo>
                  <a:lnTo>
                    <a:pt x="720" y="292"/>
                  </a:lnTo>
                  <a:lnTo>
                    <a:pt x="724" y="310"/>
                  </a:lnTo>
                  <a:lnTo>
                    <a:pt x="726" y="328"/>
                  </a:lnTo>
                  <a:lnTo>
                    <a:pt x="727" y="347"/>
                  </a:lnTo>
                  <a:lnTo>
                    <a:pt x="728" y="365"/>
                  </a:lnTo>
                  <a:close/>
                </a:path>
              </a:pathLst>
            </a:custGeom>
            <a:solidFill>
              <a:srgbClr val="005C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cxnSp>
        <p:nvCxnSpPr>
          <p:cNvPr id="152" name="Gerader Verbinder 151">
            <a:extLst>
              <a:ext uri="{FF2B5EF4-FFF2-40B4-BE49-F238E27FC236}">
                <a16:creationId xmlns:a16="http://schemas.microsoft.com/office/drawing/2014/main" id="{7A599389-878E-BE15-3FAA-B35A03ABBEFE}"/>
              </a:ext>
            </a:extLst>
          </p:cNvPr>
          <p:cNvCxnSpPr>
            <a:cxnSpLocks/>
          </p:cNvCxnSpPr>
          <p:nvPr/>
        </p:nvCxnSpPr>
        <p:spPr>
          <a:xfrm>
            <a:off x="-19052" y="466115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9EC96DB-02D2-CA6D-9935-C92ADE0A0DB9}"/>
              </a:ext>
            </a:extLst>
          </p:cNvPr>
          <p:cNvSpPr txBox="1"/>
          <p:nvPr/>
        </p:nvSpPr>
        <p:spPr>
          <a:xfrm>
            <a:off x="2690264" y="4737110"/>
            <a:ext cx="45244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Scientific </a:t>
            </a:r>
            <a:r>
              <a:rPr lang="de-DE" dirty="0" err="1"/>
              <a:t>Director</a:t>
            </a:r>
            <a:r>
              <a:rPr lang="de-DE" dirty="0"/>
              <a:t> at </a:t>
            </a:r>
            <a:r>
              <a:rPr lang="de-DE" dirty="0" err="1"/>
              <a:t>the</a:t>
            </a:r>
            <a:r>
              <a:rPr lang="de-DE" dirty="0"/>
              <a:t> Heidelberg Ion Beam Therapy Center (HIT)</a:t>
            </a:r>
          </a:p>
          <a:p>
            <a:r>
              <a:rPr lang="de-DE" dirty="0"/>
              <a:t>Medical Faculty, Heidelberg University</a:t>
            </a:r>
          </a:p>
          <a:p>
            <a:r>
              <a:rPr lang="de-DE" dirty="0"/>
              <a:t>Department </a:t>
            </a:r>
            <a:r>
              <a:rPr lang="de-DE" dirty="0" err="1"/>
              <a:t>of</a:t>
            </a:r>
            <a:r>
              <a:rPr lang="de-DE" dirty="0"/>
              <a:t> Radiation </a:t>
            </a:r>
            <a:r>
              <a:rPr lang="de-DE" dirty="0" err="1"/>
              <a:t>Oncology</a:t>
            </a:r>
            <a:r>
              <a:rPr lang="de-DE" dirty="0"/>
              <a:t>, University Hospital Heidelberg</a:t>
            </a:r>
          </a:p>
          <a:p>
            <a:r>
              <a:rPr lang="de-DE" dirty="0"/>
              <a:t>National Center </a:t>
            </a:r>
            <a:r>
              <a:rPr lang="de-DE" dirty="0" err="1"/>
              <a:t>for</a:t>
            </a:r>
            <a:r>
              <a:rPr lang="de-DE" dirty="0"/>
              <a:t> Tumor </a:t>
            </a:r>
            <a:r>
              <a:rPr lang="de-DE" dirty="0" err="1"/>
              <a:t>Diseases</a:t>
            </a:r>
            <a:r>
              <a:rPr lang="de-DE" dirty="0"/>
              <a:t> (NCT) 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89C01C-E108-498F-ECF6-5310C5688A15}"/>
              </a:ext>
            </a:extLst>
          </p:cNvPr>
          <p:cNvSpPr txBox="1"/>
          <p:nvPr/>
        </p:nvSpPr>
        <p:spPr>
          <a:xfrm>
            <a:off x="7239487" y="4737110"/>
            <a:ext cx="4524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German Cancer Research Center (DKFZ)</a:t>
            </a:r>
          </a:p>
        </p:txBody>
      </p:sp>
    </p:spTree>
    <p:extLst>
      <p:ext uri="{BB962C8B-B14F-4D97-AF65-F5344CB8AC3E}">
        <p14:creationId xmlns:p14="http://schemas.microsoft.com/office/powerpoint/2010/main" val="3488749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E35B2F-531B-927F-38E7-11A6A0272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814B-36FA-4938-A622-78B75EFD06D6}" type="datetime1">
              <a:rPr lang="en-US" smtClean="0"/>
              <a:t>3/5/26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D0C92E-5242-AF47-C1AF-92082AC99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Andrea Mairani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C39C41-5AC9-B1F0-750F-9A66D8C3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3828-F188-469C-9139-B0D10465E833}" type="slidenum">
              <a:rPr lang="en-US" smtClean="0"/>
              <a:t>10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0D7B8A9-2E00-FBA7-C1AB-0B3F55362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Hypoxia in UNIVERSE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Inhaltsplatzhalter 7">
                <a:extLst>
                  <a:ext uri="{FF2B5EF4-FFF2-40B4-BE49-F238E27FC236}">
                    <a16:creationId xmlns:a16="http://schemas.microsoft.com/office/drawing/2014/main" id="{188202D7-D9B8-5AB3-E2D4-8E61D818EBC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65234" y="4102472"/>
                <a:ext cx="10188566" cy="17367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de-DE" sz="2400" b="1" dirty="0"/>
                  <a:t>Survival</a:t>
                </a:r>
                <a:r>
                  <a:rPr lang="de-DE" sz="2400" dirty="0"/>
                  <a:t> after </a:t>
                </a:r>
                <a:r>
                  <a:rPr lang="de-DE" sz="2400" dirty="0" err="1"/>
                  <a:t>irradiation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with</a:t>
                </a:r>
                <a:r>
                  <a:rPr lang="de-DE" sz="2400" dirty="0"/>
                  <a:t> </a:t>
                </a:r>
                <a:r>
                  <a:rPr lang="de-DE" sz="2400" b="1" dirty="0" err="1"/>
                  <a:t>photons</a:t>
                </a:r>
                <a:r>
                  <a:rPr lang="de-DE" sz="2400" b="1" dirty="0"/>
                  <a:t> </a:t>
                </a:r>
                <a:r>
                  <a:rPr lang="de-DE" sz="2400" b="1" dirty="0" err="1"/>
                  <a:t>under</a:t>
                </a:r>
                <a:r>
                  <a:rPr lang="de-DE" sz="2400" b="1" dirty="0"/>
                  <a:t> </a:t>
                </a:r>
                <a:r>
                  <a:rPr lang="de-DE" sz="2400" b="1" dirty="0" err="1"/>
                  <a:t>hypoxia</a:t>
                </a:r>
                <a:r>
                  <a:rPr lang="de-DE" sz="2400" b="1" dirty="0"/>
                  <a:t> </a:t>
                </a:r>
                <a:r>
                  <a:rPr lang="de-DE" sz="2400" dirty="0" err="1"/>
                  <a:t>can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described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by</a:t>
                </a:r>
                <a:r>
                  <a:rPr lang="de-DE" sz="2400" dirty="0"/>
                  <a:t> </a:t>
                </a:r>
                <a:r>
                  <a:rPr lang="de-DE" sz="2400" b="1" dirty="0" err="1"/>
                  <a:t>reducing</a:t>
                </a:r>
                <a:r>
                  <a:rPr lang="de-DE" sz="2400" b="1" dirty="0"/>
                  <a:t> </a:t>
                </a:r>
                <a:r>
                  <a:rPr lang="de-DE" sz="2400" b="1" dirty="0" err="1"/>
                  <a:t>the</a:t>
                </a:r>
                <a:r>
                  <a:rPr lang="de-DE" sz="2400" b="1" dirty="0"/>
                  <a:t> total </a:t>
                </a:r>
                <a:r>
                  <a:rPr lang="de-DE" sz="2400" b="1" dirty="0" err="1"/>
                  <a:t>number</a:t>
                </a:r>
                <a:r>
                  <a:rPr lang="de-DE" sz="2400" b="1" dirty="0"/>
                  <a:t> </a:t>
                </a:r>
                <a:r>
                  <a:rPr lang="de-DE" sz="2400" b="1" dirty="0" err="1"/>
                  <a:t>of</a:t>
                </a:r>
                <a:r>
                  <a:rPr lang="de-DE" sz="2400" b="1" dirty="0"/>
                  <a:t> </a:t>
                </a:r>
                <a:r>
                  <a:rPr lang="de-DE" sz="2400" b="1" dirty="0" err="1"/>
                  <a:t>induced</a:t>
                </a:r>
                <a:r>
                  <a:rPr lang="de-DE" sz="2400" b="1" dirty="0"/>
                  <a:t> DSB </a:t>
                </a:r>
                <a:r>
                  <a:rPr lang="de-DE" sz="2400" dirty="0" err="1"/>
                  <a:t>by</a:t>
                </a:r>
                <a:r>
                  <a:rPr lang="de-DE" sz="2400" dirty="0"/>
                  <a:t> a </a:t>
                </a:r>
                <a:r>
                  <a:rPr lang="de-DE" sz="2400" b="1" dirty="0" err="1"/>
                  <a:t>hypoxia</a:t>
                </a:r>
                <a:r>
                  <a:rPr lang="de-DE" sz="2400" b="1" dirty="0"/>
                  <a:t> </a:t>
                </a:r>
                <a:r>
                  <a:rPr lang="de-DE" sz="2400" b="1" dirty="0" err="1"/>
                  <a:t>reduction</a:t>
                </a:r>
                <a:r>
                  <a:rPr lang="de-DE" sz="2400" b="1" dirty="0"/>
                  <a:t> </a:t>
                </a:r>
                <a:r>
                  <a:rPr lang="de-DE" sz="2400" b="1" dirty="0" err="1"/>
                  <a:t>factor</a:t>
                </a:r>
                <a:r>
                  <a:rPr lang="de-DE" sz="2400" b="1" dirty="0"/>
                  <a:t> </a:t>
                </a:r>
                <a:r>
                  <a:rPr lang="de-DE" sz="2400" dirty="0"/>
                  <a:t>(</a:t>
                </a:r>
                <a:r>
                  <a:rPr lang="de-DE" sz="2400" b="1" dirty="0"/>
                  <a:t>HRF</a:t>
                </a:r>
                <a:r>
                  <a:rPr lang="de-DE" sz="2400" dirty="0"/>
                  <a:t>) </a:t>
                </a:r>
                <a:r>
                  <a:rPr lang="de-DE" sz="2400" dirty="0" err="1"/>
                  <a:t>while</a:t>
                </a:r>
                <a:r>
                  <a:rPr lang="de-DE" sz="2400" dirty="0"/>
                  <a:t> </a:t>
                </a:r>
                <a:r>
                  <a:rPr lang="de-DE" sz="2400" b="1" i="1" dirty="0" err="1"/>
                  <a:t>keeping</a:t>
                </a:r>
                <a:r>
                  <a:rPr lang="de-DE" sz="24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de-DE" sz="2400" b="1" i="1" smtClean="0">
                            <a:latin typeface="Cambria Math" panose="02040503050406030204" pitchFamily="18" charset="0"/>
                          </a:rPr>
                          <m:t>𝒊𝑫𝑺𝑩</m:t>
                        </m:r>
                      </m:sub>
                    </m:sSub>
                  </m:oMath>
                </a14:m>
                <a:r>
                  <a:rPr lang="de-DE" sz="2400" b="1" i="1" dirty="0"/>
                  <a:t> </a:t>
                </a:r>
                <a:r>
                  <a:rPr lang="de-DE" sz="2400" b="1" i="1" dirty="0" err="1"/>
                  <a:t>and</a:t>
                </a:r>
                <a:r>
                  <a:rPr lang="de-DE" sz="2400" b="1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1" i="1" smtClean="0"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b>
                        <m:r>
                          <a:rPr lang="de-DE" sz="2400" b="1" i="1" smtClean="0">
                            <a:latin typeface="Cambria Math" panose="02040503050406030204" pitchFamily="18" charset="0"/>
                          </a:rPr>
                          <m:t>𝒄𝑫𝑺𝑩</m:t>
                        </m:r>
                      </m:sub>
                    </m:sSub>
                  </m:oMath>
                </a14:m>
                <a:r>
                  <a:rPr lang="de-DE" sz="2400" b="1" i="1" dirty="0"/>
                  <a:t> </a:t>
                </a:r>
                <a:r>
                  <a:rPr lang="de-DE" sz="2400" b="1" i="1" dirty="0" err="1"/>
                  <a:t>constant</a:t>
                </a:r>
                <a:r>
                  <a:rPr lang="de-DE" sz="2400" dirty="0"/>
                  <a:t>! 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de-DE" sz="2400" dirty="0" err="1"/>
                  <a:t>Parametrization</a:t>
                </a:r>
                <a:r>
                  <a:rPr lang="de-DE" sz="2400" dirty="0"/>
                  <a:t>:    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 panose="02040503050406030204" pitchFamily="18" charset="0"/>
                      </a:rPr>
                      <m:t>𝐻𝑅𝐹</m:t>
                    </m:r>
                    <m:r>
                      <a:rPr lang="de-DE" sz="24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𝑚𝑂</m:t>
                        </m:r>
                      </m:num>
                      <m:den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de-DE" sz="2400" i="1" dirty="0"/>
                  <a:t>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de-DE" sz="2400" dirty="0"/>
              </a:p>
            </p:txBody>
          </p:sp>
        </mc:Choice>
        <mc:Fallback xmlns="">
          <p:sp>
            <p:nvSpPr>
              <p:cNvPr id="7" name="Inhaltsplatzhalter 7">
                <a:extLst>
                  <a:ext uri="{FF2B5EF4-FFF2-40B4-BE49-F238E27FC236}">
                    <a16:creationId xmlns:a16="http://schemas.microsoft.com/office/drawing/2014/main" id="{188202D7-D9B8-5AB3-E2D4-8E61D818EB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234" y="4102472"/>
                <a:ext cx="10188566" cy="1736791"/>
              </a:xfrm>
              <a:prstGeom prst="rect">
                <a:avLst/>
              </a:prstGeom>
              <a:blipFill>
                <a:blip r:embed="rId2"/>
                <a:stretch>
                  <a:fillRect l="-871" t="-4380" b="-5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fik 9">
            <a:extLst>
              <a:ext uri="{FF2B5EF4-FFF2-40B4-BE49-F238E27FC236}">
                <a16:creationId xmlns:a16="http://schemas.microsoft.com/office/drawing/2014/main" id="{846A4FC6-9D5E-356B-A361-DB43A909F5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455" y="1441759"/>
            <a:ext cx="3512618" cy="2382777"/>
          </a:xfrm>
          <a:prstGeom prst="rect">
            <a:avLst/>
          </a:prstGeom>
        </p:spPr>
      </p:pic>
      <p:pic>
        <p:nvPicPr>
          <p:cNvPr id="9" name="Grafik 10">
            <a:extLst>
              <a:ext uri="{FF2B5EF4-FFF2-40B4-BE49-F238E27FC236}">
                <a16:creationId xmlns:a16="http://schemas.microsoft.com/office/drawing/2014/main" id="{D2DEAAF1-70D7-BC7B-5FD8-C63EE29A06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735" y="1308594"/>
            <a:ext cx="3526696" cy="2515942"/>
          </a:xfrm>
          <a:prstGeom prst="rect">
            <a:avLst/>
          </a:prstGeom>
        </p:spPr>
      </p:pic>
      <p:pic>
        <p:nvPicPr>
          <p:cNvPr id="10" name="Grafik 11">
            <a:extLst>
              <a:ext uri="{FF2B5EF4-FFF2-40B4-BE49-F238E27FC236}">
                <a16:creationId xmlns:a16="http://schemas.microsoft.com/office/drawing/2014/main" id="{912307C5-BF84-CEBA-291E-24AA6FA25A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90" y="1441759"/>
            <a:ext cx="3527921" cy="2382777"/>
          </a:xfrm>
          <a:prstGeom prst="rect">
            <a:avLst/>
          </a:prstGeom>
        </p:spPr>
      </p:pic>
      <p:sp>
        <p:nvSpPr>
          <p:cNvPr id="11" name="Textfeld 12">
            <a:extLst>
              <a:ext uri="{FF2B5EF4-FFF2-40B4-BE49-F238E27FC236}">
                <a16:creationId xmlns:a16="http://schemas.microsoft.com/office/drawing/2014/main" id="{E1C1348C-0AD1-1106-E7C8-78247A24ADF2}"/>
              </a:ext>
            </a:extLst>
          </p:cNvPr>
          <p:cNvSpPr txBox="1"/>
          <p:nvPr/>
        </p:nvSpPr>
        <p:spPr>
          <a:xfrm>
            <a:off x="9259957" y="1180149"/>
            <a:ext cx="20938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err="1"/>
              <a:t>Adapted</a:t>
            </a:r>
            <a:r>
              <a:rPr lang="de-DE" sz="1100" dirty="0"/>
              <a:t> </a:t>
            </a:r>
            <a:r>
              <a:rPr lang="de-DE" sz="1100" dirty="0" err="1"/>
              <a:t>from</a:t>
            </a:r>
            <a:r>
              <a:rPr lang="de-DE" sz="1100" dirty="0"/>
              <a:t> </a:t>
            </a:r>
            <a:r>
              <a:rPr lang="de-DE" sz="1100" dirty="0" err="1"/>
              <a:t>Mairani</a:t>
            </a:r>
            <a:r>
              <a:rPr lang="de-DE" sz="1100" dirty="0"/>
              <a:t> et al. 2013</a:t>
            </a:r>
          </a:p>
        </p:txBody>
      </p:sp>
      <p:sp>
        <p:nvSpPr>
          <p:cNvPr id="12" name="Abgerundetes Rechteck 2">
            <a:extLst>
              <a:ext uri="{FF2B5EF4-FFF2-40B4-BE49-F238E27FC236}">
                <a16:creationId xmlns:a16="http://schemas.microsoft.com/office/drawing/2014/main" id="{B359010D-FB10-4536-7C14-1EA740F7D933}"/>
              </a:ext>
            </a:extLst>
          </p:cNvPr>
          <p:cNvSpPr/>
          <p:nvPr/>
        </p:nvSpPr>
        <p:spPr>
          <a:xfrm>
            <a:off x="1029902" y="5165495"/>
            <a:ext cx="4610501" cy="673768"/>
          </a:xfrm>
          <a:prstGeom prst="roundRect">
            <a:avLst/>
          </a:prstGeom>
          <a:noFill/>
          <a:ln w="28575">
            <a:solidFill>
              <a:srgbClr val="DA3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412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445E42-3943-ACAE-545E-367F85D28B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7F0C33-8DDD-23D2-7878-DE88D3E1A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814B-36FA-4938-A622-78B75EFD06D6}" type="datetime1">
              <a:rPr lang="en-US" smtClean="0"/>
              <a:t>3/5/26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B42A1E-A219-FD12-85E8-87A00B2A9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Andrea Mairani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9F6AA4-6D44-50FF-5BC7-E27CAD78C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3828-F188-469C-9139-B0D10465E833}" type="slidenum">
              <a:rPr lang="en-US" smtClean="0"/>
              <a:t>11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5168FE5-0001-7618-C344-40F6CE564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560" y="239004"/>
            <a:ext cx="10515600" cy="640262"/>
          </a:xfrm>
        </p:spPr>
        <p:txBody>
          <a:bodyPr/>
          <a:lstStyle/>
          <a:p>
            <a:r>
              <a:rPr lang="en-US" sz="2800" dirty="0"/>
              <a:t>The „</a:t>
            </a:r>
            <a:r>
              <a:rPr lang="en-US" sz="2800" dirty="0" err="1"/>
              <a:t>UNIfied</a:t>
            </a:r>
            <a:r>
              <a:rPr lang="en-US" sz="2800" dirty="0"/>
              <a:t> and VERSetile bio response Engine“ - UNIVERSE</a:t>
            </a:r>
          </a:p>
        </p:txBody>
      </p:sp>
      <p:sp>
        <p:nvSpPr>
          <p:cNvPr id="31" name="Textfeld 70">
            <a:extLst>
              <a:ext uri="{FF2B5EF4-FFF2-40B4-BE49-F238E27FC236}">
                <a16:creationId xmlns:a16="http://schemas.microsoft.com/office/drawing/2014/main" id="{681AB480-5799-B489-2219-23F61B536131}"/>
              </a:ext>
            </a:extLst>
          </p:cNvPr>
          <p:cNvSpPr txBox="1"/>
          <p:nvPr/>
        </p:nvSpPr>
        <p:spPr>
          <a:xfrm>
            <a:off x="4964566" y="1117423"/>
            <a:ext cx="2216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UNIVERSE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FC65AD-D9CA-A4B4-58D1-5F46F4DFD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480" y="755713"/>
            <a:ext cx="1479345" cy="124663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F274604-0EFD-9321-766C-CFE6A12F3602}"/>
              </a:ext>
            </a:extLst>
          </p:cNvPr>
          <p:cNvGrpSpPr/>
          <p:nvPr/>
        </p:nvGrpSpPr>
        <p:grpSpPr>
          <a:xfrm>
            <a:off x="2791242" y="2221148"/>
            <a:ext cx="6620345" cy="3554696"/>
            <a:chOff x="1169250" y="2424284"/>
            <a:chExt cx="6620345" cy="3554696"/>
          </a:xfrm>
        </p:grpSpPr>
        <p:sp>
          <p:nvSpPr>
            <p:cNvPr id="9" name="Ellipse 5">
              <a:extLst>
                <a:ext uri="{FF2B5EF4-FFF2-40B4-BE49-F238E27FC236}">
                  <a16:creationId xmlns:a16="http://schemas.microsoft.com/office/drawing/2014/main" id="{A5C4BD17-2727-B8E8-16AD-DCFD704104AD}"/>
                </a:ext>
              </a:extLst>
            </p:cNvPr>
            <p:cNvSpPr/>
            <p:nvPr/>
          </p:nvSpPr>
          <p:spPr>
            <a:xfrm>
              <a:off x="2727375" y="3523359"/>
              <a:ext cx="2931125" cy="13154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Radiation </a:t>
              </a:r>
              <a:r>
                <a:rPr kumimoji="0" lang="de-DE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Effect</a:t>
              </a:r>
              <a:endPara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0" name="Ellipse 6">
              <a:extLst>
                <a:ext uri="{FF2B5EF4-FFF2-40B4-BE49-F238E27FC236}">
                  <a16:creationId xmlns:a16="http://schemas.microsoft.com/office/drawing/2014/main" id="{AB50714F-8053-F190-4E8C-533FBC5457C3}"/>
                </a:ext>
              </a:extLst>
            </p:cNvPr>
            <p:cNvSpPr/>
            <p:nvPr/>
          </p:nvSpPr>
          <p:spPr>
            <a:xfrm>
              <a:off x="5456542" y="2740954"/>
              <a:ext cx="1552575" cy="714375"/>
            </a:xfrm>
            <a:prstGeom prst="ellipse">
              <a:avLst/>
            </a:prstGeom>
            <a:solidFill>
              <a:srgbClr val="FFC000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Radiation Quality </a:t>
              </a:r>
            </a:p>
          </p:txBody>
        </p:sp>
        <p:sp>
          <p:nvSpPr>
            <p:cNvPr id="11" name="Ellipse 7">
              <a:extLst>
                <a:ext uri="{FF2B5EF4-FFF2-40B4-BE49-F238E27FC236}">
                  <a16:creationId xmlns:a16="http://schemas.microsoft.com/office/drawing/2014/main" id="{7CD1EB80-9D89-0CC8-05C3-63CABDBDD076}"/>
                </a:ext>
              </a:extLst>
            </p:cNvPr>
            <p:cNvSpPr/>
            <p:nvPr/>
          </p:nvSpPr>
          <p:spPr>
            <a:xfrm>
              <a:off x="1676459" y="2996324"/>
              <a:ext cx="1069831" cy="71437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Dose Rate</a:t>
              </a:r>
            </a:p>
          </p:txBody>
        </p:sp>
        <p:sp>
          <p:nvSpPr>
            <p:cNvPr id="12" name="Ellipse 8">
              <a:extLst>
                <a:ext uri="{FF2B5EF4-FFF2-40B4-BE49-F238E27FC236}">
                  <a16:creationId xmlns:a16="http://schemas.microsoft.com/office/drawing/2014/main" id="{B3B93EC7-01E7-AF4D-F758-E234DC0C9CEA}"/>
                </a:ext>
              </a:extLst>
            </p:cNvPr>
            <p:cNvSpPr/>
            <p:nvPr/>
          </p:nvSpPr>
          <p:spPr>
            <a:xfrm>
              <a:off x="3748491" y="5236429"/>
              <a:ext cx="1244138" cy="714375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O2 Levels</a:t>
              </a:r>
            </a:p>
          </p:txBody>
        </p:sp>
        <p:sp>
          <p:nvSpPr>
            <p:cNvPr id="13" name="Ellipse 9">
              <a:extLst>
                <a:ext uri="{FF2B5EF4-FFF2-40B4-BE49-F238E27FC236}">
                  <a16:creationId xmlns:a16="http://schemas.microsoft.com/office/drawing/2014/main" id="{48FF2B35-F026-AD7D-EAA3-B3C2C8B27859}"/>
                </a:ext>
              </a:extLst>
            </p:cNvPr>
            <p:cNvSpPr/>
            <p:nvPr/>
          </p:nvSpPr>
          <p:spPr>
            <a:xfrm>
              <a:off x="5176356" y="4908613"/>
              <a:ext cx="2609850" cy="1070367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DNA Damage </a:t>
              </a:r>
              <a:r>
                <a:rPr kumimoji="0" lang="de-DE" sz="160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Repair</a:t>
              </a:r>
              <a:r>
                <a:rPr kumimoji="0" lang="de-DE" sz="160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de-DE" sz="160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Interference</a:t>
              </a:r>
              <a:endParaRPr kumimoji="0" lang="de-DE" sz="16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9" name="Ellipse 10">
              <a:extLst>
                <a:ext uri="{FF2B5EF4-FFF2-40B4-BE49-F238E27FC236}">
                  <a16:creationId xmlns:a16="http://schemas.microsoft.com/office/drawing/2014/main" id="{1E3F1AA5-08A4-22CF-36F4-C4E2AFA93969}"/>
                </a:ext>
              </a:extLst>
            </p:cNvPr>
            <p:cNvSpPr/>
            <p:nvPr/>
          </p:nvSpPr>
          <p:spPr>
            <a:xfrm>
              <a:off x="1169250" y="4785715"/>
              <a:ext cx="1737882" cy="905462"/>
            </a:xfrm>
            <a:prstGeom prst="ellipse">
              <a:avLst/>
            </a:prstGeom>
            <a:solidFill>
              <a:srgbClr val="70AD4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Radical</a:t>
              </a:r>
              <a:r>
                <a:rPr kumimoji="0" lang="de-DE" sz="160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de-DE" sz="160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Scavengers</a:t>
              </a:r>
              <a:endParaRPr kumimoji="0" lang="de-DE" sz="16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0" name="Ellipse 11">
              <a:extLst>
                <a:ext uri="{FF2B5EF4-FFF2-40B4-BE49-F238E27FC236}">
                  <a16:creationId xmlns:a16="http://schemas.microsoft.com/office/drawing/2014/main" id="{A3CA5616-CB04-E450-D506-417F1356511A}"/>
                </a:ext>
              </a:extLst>
            </p:cNvPr>
            <p:cNvSpPr/>
            <p:nvPr/>
          </p:nvSpPr>
          <p:spPr>
            <a:xfrm>
              <a:off x="3722773" y="2424284"/>
              <a:ext cx="1269856" cy="714375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Cell</a:t>
              </a:r>
              <a:r>
                <a:rPr kumimoji="0" lang="de-DE" sz="160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Cycle</a:t>
              </a:r>
            </a:p>
          </p:txBody>
        </p:sp>
        <p:sp>
          <p:nvSpPr>
            <p:cNvPr id="48" name="Ellipse 12">
              <a:extLst>
                <a:ext uri="{FF2B5EF4-FFF2-40B4-BE49-F238E27FC236}">
                  <a16:creationId xmlns:a16="http://schemas.microsoft.com/office/drawing/2014/main" id="{EC3799D1-EC3E-E863-8044-521D6E018D77}"/>
                </a:ext>
              </a:extLst>
            </p:cNvPr>
            <p:cNvSpPr/>
            <p:nvPr/>
          </p:nvSpPr>
          <p:spPr>
            <a:xfrm>
              <a:off x="6132245" y="3813919"/>
              <a:ext cx="1657350" cy="71437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49" name="Pfeil: nach rechts 15">
              <a:extLst>
                <a:ext uri="{FF2B5EF4-FFF2-40B4-BE49-F238E27FC236}">
                  <a16:creationId xmlns:a16="http://schemas.microsoft.com/office/drawing/2014/main" id="{69E606A8-3B3A-6DB6-5313-2D814680C7E0}"/>
                </a:ext>
              </a:extLst>
            </p:cNvPr>
            <p:cNvSpPr/>
            <p:nvPr/>
          </p:nvSpPr>
          <p:spPr>
            <a:xfrm rot="2297509">
              <a:off x="2675090" y="3582464"/>
              <a:ext cx="293645" cy="280986"/>
            </a:xfrm>
            <a:prstGeom prst="rightArrow">
              <a:avLst/>
            </a:prstGeom>
            <a:solidFill>
              <a:srgbClr val="59595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1" name="Pfeil: nach rechts 17">
              <a:extLst>
                <a:ext uri="{FF2B5EF4-FFF2-40B4-BE49-F238E27FC236}">
                  <a16:creationId xmlns:a16="http://schemas.microsoft.com/office/drawing/2014/main" id="{C500E29C-066D-DC5C-A9E0-943620CD05CB}"/>
                </a:ext>
              </a:extLst>
            </p:cNvPr>
            <p:cNvSpPr/>
            <p:nvPr/>
          </p:nvSpPr>
          <p:spPr>
            <a:xfrm rot="19156991">
              <a:off x="2748803" y="4600057"/>
              <a:ext cx="293645" cy="280986"/>
            </a:xfrm>
            <a:prstGeom prst="rightArrow">
              <a:avLst/>
            </a:prstGeom>
            <a:solidFill>
              <a:srgbClr val="70AD4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2" name="Pfeil: nach rechts 18">
              <a:extLst>
                <a:ext uri="{FF2B5EF4-FFF2-40B4-BE49-F238E27FC236}">
                  <a16:creationId xmlns:a16="http://schemas.microsoft.com/office/drawing/2014/main" id="{B6421771-6987-7C90-0C28-34564A6E3FA5}"/>
                </a:ext>
              </a:extLst>
            </p:cNvPr>
            <p:cNvSpPr/>
            <p:nvPr/>
          </p:nvSpPr>
          <p:spPr>
            <a:xfrm rot="5400000">
              <a:off x="4242383" y="3213019"/>
              <a:ext cx="293645" cy="280986"/>
            </a:xfrm>
            <a:prstGeom prst="rightArrow">
              <a:avLst/>
            </a:prstGeom>
            <a:solidFill>
              <a:srgbClr val="ED7D3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3" name="Pfeil: nach rechts 19">
              <a:extLst>
                <a:ext uri="{FF2B5EF4-FFF2-40B4-BE49-F238E27FC236}">
                  <a16:creationId xmlns:a16="http://schemas.microsoft.com/office/drawing/2014/main" id="{F9BF16AA-544F-9A5D-91A9-2E8598E647F9}"/>
                </a:ext>
              </a:extLst>
            </p:cNvPr>
            <p:cNvSpPr/>
            <p:nvPr/>
          </p:nvSpPr>
          <p:spPr>
            <a:xfrm rot="7793608">
              <a:off x="5384878" y="3449561"/>
              <a:ext cx="293645" cy="280986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4" name="Pfeil: nach rechts 20">
              <a:extLst>
                <a:ext uri="{FF2B5EF4-FFF2-40B4-BE49-F238E27FC236}">
                  <a16:creationId xmlns:a16="http://schemas.microsoft.com/office/drawing/2014/main" id="{547BB74B-5782-73CF-2443-C789CED053F3}"/>
                </a:ext>
              </a:extLst>
            </p:cNvPr>
            <p:cNvSpPr/>
            <p:nvPr/>
          </p:nvSpPr>
          <p:spPr>
            <a:xfrm rot="10800000">
              <a:off x="5733659" y="4036584"/>
              <a:ext cx="293645" cy="280986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5" name="Pfeil: nach rechts 21">
              <a:extLst>
                <a:ext uri="{FF2B5EF4-FFF2-40B4-BE49-F238E27FC236}">
                  <a16:creationId xmlns:a16="http://schemas.microsoft.com/office/drawing/2014/main" id="{4772D6E9-D52C-097F-9F93-05D6958D28F3}"/>
                </a:ext>
              </a:extLst>
            </p:cNvPr>
            <p:cNvSpPr/>
            <p:nvPr/>
          </p:nvSpPr>
          <p:spPr>
            <a:xfrm rot="13744819">
              <a:off x="5309720" y="4618111"/>
              <a:ext cx="293645" cy="280986"/>
            </a:xfrm>
            <a:prstGeom prst="rightArrow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6" name="Pfeil: nach rechts 22">
              <a:extLst>
                <a:ext uri="{FF2B5EF4-FFF2-40B4-BE49-F238E27FC236}">
                  <a16:creationId xmlns:a16="http://schemas.microsoft.com/office/drawing/2014/main" id="{672BFAFB-2914-EA4C-A189-736A3A029812}"/>
                </a:ext>
              </a:extLst>
            </p:cNvPr>
            <p:cNvSpPr/>
            <p:nvPr/>
          </p:nvSpPr>
          <p:spPr>
            <a:xfrm rot="16200000">
              <a:off x="4223738" y="4884468"/>
              <a:ext cx="293645" cy="280986"/>
            </a:xfrm>
            <a:prstGeom prst="rightArrow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3779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9DD1E5-91AE-73DC-EF60-4696E55E9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814B-36FA-4938-A622-78B75EFD06D6}" type="datetime1">
              <a:rPr lang="en-US" smtClean="0"/>
              <a:t>3/5/26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1FE967-A6E6-FA93-6D40-EEBE1BD8B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Andrea Mairani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C53436-ABAA-5823-1B77-68C98AAD9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3828-F188-469C-9139-B0D10465E833}" type="slidenum">
              <a:rPr lang="en-US" smtClean="0"/>
              <a:t>12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45E794E-C633-EC00-39F2-C4C150FBC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UNIVERSE for Ion Beam Radiation</a:t>
            </a:r>
          </a:p>
        </p:txBody>
      </p:sp>
    </p:spTree>
    <p:extLst>
      <p:ext uri="{BB962C8B-B14F-4D97-AF65-F5344CB8AC3E}">
        <p14:creationId xmlns:p14="http://schemas.microsoft.com/office/powerpoint/2010/main" val="1265480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F7A18E-1136-065E-C8F5-AAFEEF0A6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19B5E1-5B68-A867-C20E-2B6E67AEB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814B-36FA-4938-A622-78B75EFD06D6}" type="datetime1">
              <a:rPr lang="en-US" smtClean="0"/>
              <a:t>3/5/26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C4E9F5-24F1-84ED-4BF4-A4D02CD07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Andrea Mairani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16A442-CBCD-AB1A-38CE-46F0ADE9C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3828-F188-469C-9139-B0D10465E833}" type="slidenum">
              <a:rPr lang="en-US" smtClean="0"/>
              <a:t>13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A2539A2-1829-FB7B-8BD7-DFDB84A03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UNIVERSE for Ion Beam Radiation</a:t>
            </a:r>
          </a:p>
        </p:txBody>
      </p:sp>
      <p:sp>
        <p:nvSpPr>
          <p:cNvPr id="126" name="Textfeld 4">
            <a:extLst>
              <a:ext uri="{FF2B5EF4-FFF2-40B4-BE49-F238E27FC236}">
                <a16:creationId xmlns:a16="http://schemas.microsoft.com/office/drawing/2014/main" id="{0629F316-86BA-3AF5-CEDE-35603DD9C484}"/>
              </a:ext>
            </a:extLst>
          </p:cNvPr>
          <p:cNvSpPr txBox="1"/>
          <p:nvPr/>
        </p:nvSpPr>
        <p:spPr>
          <a:xfrm>
            <a:off x="319705" y="1649440"/>
            <a:ext cx="3907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100+ </a:t>
            </a:r>
            <a:r>
              <a:rPr lang="de-DE" sz="2000" b="1" dirty="0" err="1"/>
              <a:t>years</a:t>
            </a:r>
            <a:r>
              <a:rPr lang="de-DE" sz="2000" b="1" dirty="0"/>
              <a:t> </a:t>
            </a:r>
            <a:r>
              <a:rPr lang="de-DE" sz="2000" b="1" dirty="0" err="1"/>
              <a:t>of</a:t>
            </a:r>
            <a:r>
              <a:rPr lang="de-DE" sz="2000" b="1" dirty="0"/>
              <a:t> </a:t>
            </a:r>
            <a:r>
              <a:rPr lang="de-DE" sz="2000" b="1" dirty="0" err="1"/>
              <a:t>experience</a:t>
            </a:r>
            <a:r>
              <a:rPr lang="de-DE" sz="2000" b="1" dirty="0"/>
              <a:t> </a:t>
            </a:r>
            <a:r>
              <a:rPr lang="de-DE" sz="2000" b="1" dirty="0" err="1"/>
              <a:t>and</a:t>
            </a:r>
            <a:r>
              <a:rPr lang="de-DE" sz="2000" b="1" dirty="0"/>
              <a:t> </a:t>
            </a:r>
            <a:r>
              <a:rPr lang="de-DE" sz="2000" b="1" dirty="0" err="1"/>
              <a:t>data</a:t>
            </a:r>
            <a:r>
              <a:rPr lang="de-DE" sz="2000" b="1" dirty="0"/>
              <a:t>!</a:t>
            </a:r>
          </a:p>
        </p:txBody>
      </p:sp>
      <p:sp>
        <p:nvSpPr>
          <p:cNvPr id="127" name="Abgerundetes Rechteck 5">
            <a:extLst>
              <a:ext uri="{FF2B5EF4-FFF2-40B4-BE49-F238E27FC236}">
                <a16:creationId xmlns:a16="http://schemas.microsoft.com/office/drawing/2014/main" id="{96F6A9B5-8444-0CA5-3F16-9C4F2E6CB8CA}"/>
              </a:ext>
            </a:extLst>
          </p:cNvPr>
          <p:cNvSpPr/>
          <p:nvPr/>
        </p:nvSpPr>
        <p:spPr>
          <a:xfrm>
            <a:off x="820985" y="2452400"/>
            <a:ext cx="2905368" cy="53144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/>
              <a:t>Effect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Photon Irradiation</a:t>
            </a:r>
          </a:p>
        </p:txBody>
      </p:sp>
      <p:sp>
        <p:nvSpPr>
          <p:cNvPr id="128" name="Abgerundetes Rechteck 6">
            <a:extLst>
              <a:ext uri="{FF2B5EF4-FFF2-40B4-BE49-F238E27FC236}">
                <a16:creationId xmlns:a16="http://schemas.microsoft.com/office/drawing/2014/main" id="{169A3406-40F0-FCA7-C340-4A8861A5AD9A}"/>
              </a:ext>
            </a:extLst>
          </p:cNvPr>
          <p:cNvSpPr/>
          <p:nvPr/>
        </p:nvSpPr>
        <p:spPr>
          <a:xfrm>
            <a:off x="5051061" y="1079829"/>
            <a:ext cx="2055446" cy="4923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/>
              <a:t>Hypoxia</a:t>
            </a:r>
            <a:endParaRPr lang="de-DE" b="1" dirty="0"/>
          </a:p>
        </p:txBody>
      </p:sp>
      <p:sp>
        <p:nvSpPr>
          <p:cNvPr id="129" name="Abgerundetes Rechteck 10">
            <a:extLst>
              <a:ext uri="{FF2B5EF4-FFF2-40B4-BE49-F238E27FC236}">
                <a16:creationId xmlns:a16="http://schemas.microsoft.com/office/drawing/2014/main" id="{BC96B0EE-C794-3892-FCDF-82328DA27F72}"/>
              </a:ext>
            </a:extLst>
          </p:cNvPr>
          <p:cNvSpPr/>
          <p:nvPr/>
        </p:nvSpPr>
        <p:spPr>
          <a:xfrm>
            <a:off x="5051061" y="1750332"/>
            <a:ext cx="2055446" cy="4923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/>
              <a:t>Radiosensitizing</a:t>
            </a:r>
            <a:r>
              <a:rPr lang="de-DE" b="1" dirty="0"/>
              <a:t> Drugs &amp; </a:t>
            </a:r>
            <a:r>
              <a:rPr lang="de-DE" b="1" dirty="0" err="1"/>
              <a:t>Mutations</a:t>
            </a:r>
            <a:endParaRPr lang="de-DE" b="1" dirty="0"/>
          </a:p>
        </p:txBody>
      </p:sp>
      <p:sp>
        <p:nvSpPr>
          <p:cNvPr id="130" name="Abgerundetes Rechteck 11">
            <a:extLst>
              <a:ext uri="{FF2B5EF4-FFF2-40B4-BE49-F238E27FC236}">
                <a16:creationId xmlns:a16="http://schemas.microsoft.com/office/drawing/2014/main" id="{A9C87F7C-E099-FF8C-4157-6554CD3B1C38}"/>
              </a:ext>
            </a:extLst>
          </p:cNvPr>
          <p:cNvSpPr/>
          <p:nvPr/>
        </p:nvSpPr>
        <p:spPr>
          <a:xfrm>
            <a:off x="5051061" y="2417595"/>
            <a:ext cx="2055446" cy="4923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/>
              <a:t>Cell</a:t>
            </a:r>
            <a:r>
              <a:rPr lang="de-DE" b="1" dirty="0"/>
              <a:t> Cycle</a:t>
            </a:r>
          </a:p>
        </p:txBody>
      </p:sp>
      <p:sp>
        <p:nvSpPr>
          <p:cNvPr id="131" name="Abgerundetes Rechteck 12">
            <a:extLst>
              <a:ext uri="{FF2B5EF4-FFF2-40B4-BE49-F238E27FC236}">
                <a16:creationId xmlns:a16="http://schemas.microsoft.com/office/drawing/2014/main" id="{F4225C5E-24AE-77F4-FB24-ABFBE8FBE7FA}"/>
              </a:ext>
            </a:extLst>
          </p:cNvPr>
          <p:cNvSpPr/>
          <p:nvPr/>
        </p:nvSpPr>
        <p:spPr>
          <a:xfrm>
            <a:off x="5051061" y="3084858"/>
            <a:ext cx="2055446" cy="4923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Dose Rate</a:t>
            </a:r>
          </a:p>
        </p:txBody>
      </p:sp>
      <p:sp>
        <p:nvSpPr>
          <p:cNvPr id="132" name="Textfeld 14">
            <a:extLst>
              <a:ext uri="{FF2B5EF4-FFF2-40B4-BE49-F238E27FC236}">
                <a16:creationId xmlns:a16="http://schemas.microsoft.com/office/drawing/2014/main" id="{5D2EE8B7-F4B8-68F9-6B9D-02A9065DC9FE}"/>
              </a:ext>
            </a:extLst>
          </p:cNvPr>
          <p:cNvSpPr txBox="1"/>
          <p:nvPr/>
        </p:nvSpPr>
        <p:spPr>
          <a:xfrm>
            <a:off x="5947979" y="3728105"/>
            <a:ext cx="2616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.</a:t>
            </a:r>
          </a:p>
          <a:p>
            <a:r>
              <a:rPr lang="de-DE" sz="2400" dirty="0"/>
              <a:t>.</a:t>
            </a:r>
          </a:p>
          <a:p>
            <a:r>
              <a:rPr lang="de-DE" sz="2400" dirty="0"/>
              <a:t>.</a:t>
            </a:r>
          </a:p>
        </p:txBody>
      </p:sp>
      <p:cxnSp>
        <p:nvCxnSpPr>
          <p:cNvPr id="133" name="Gerade Verbindung mit Pfeil 16">
            <a:extLst>
              <a:ext uri="{FF2B5EF4-FFF2-40B4-BE49-F238E27FC236}">
                <a16:creationId xmlns:a16="http://schemas.microsoft.com/office/drawing/2014/main" id="{6495E3C8-A8C0-44CD-BA47-2F9574A97AB2}"/>
              </a:ext>
            </a:extLst>
          </p:cNvPr>
          <p:cNvCxnSpPr>
            <a:stCxn id="128" idx="1"/>
          </p:cNvCxnSpPr>
          <p:nvPr/>
        </p:nvCxnSpPr>
        <p:spPr>
          <a:xfrm flipH="1">
            <a:off x="3726353" y="1326014"/>
            <a:ext cx="1324708" cy="139211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Gerade Verbindung mit Pfeil 18">
            <a:extLst>
              <a:ext uri="{FF2B5EF4-FFF2-40B4-BE49-F238E27FC236}">
                <a16:creationId xmlns:a16="http://schemas.microsoft.com/office/drawing/2014/main" id="{F79C2B2C-6D65-669C-7531-FB591DFF8925}"/>
              </a:ext>
            </a:extLst>
          </p:cNvPr>
          <p:cNvCxnSpPr>
            <a:stCxn id="129" idx="1"/>
          </p:cNvCxnSpPr>
          <p:nvPr/>
        </p:nvCxnSpPr>
        <p:spPr>
          <a:xfrm flipH="1">
            <a:off x="3726353" y="1996517"/>
            <a:ext cx="1324708" cy="72160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Gerade Verbindung mit Pfeil 20">
            <a:extLst>
              <a:ext uri="{FF2B5EF4-FFF2-40B4-BE49-F238E27FC236}">
                <a16:creationId xmlns:a16="http://schemas.microsoft.com/office/drawing/2014/main" id="{4F77EC73-549A-DED1-4569-864609BF36CF}"/>
              </a:ext>
            </a:extLst>
          </p:cNvPr>
          <p:cNvCxnSpPr>
            <a:stCxn id="130" idx="1"/>
          </p:cNvCxnSpPr>
          <p:nvPr/>
        </p:nvCxnSpPr>
        <p:spPr>
          <a:xfrm flipH="1">
            <a:off x="3726353" y="2663780"/>
            <a:ext cx="1324708" cy="5434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Gerade Verbindung mit Pfeil 22">
            <a:extLst>
              <a:ext uri="{FF2B5EF4-FFF2-40B4-BE49-F238E27FC236}">
                <a16:creationId xmlns:a16="http://schemas.microsoft.com/office/drawing/2014/main" id="{C7EB44FD-0EFB-BB95-A3FD-3E744FC2DE2F}"/>
              </a:ext>
            </a:extLst>
          </p:cNvPr>
          <p:cNvCxnSpPr>
            <a:stCxn id="131" idx="1"/>
          </p:cNvCxnSpPr>
          <p:nvPr/>
        </p:nvCxnSpPr>
        <p:spPr>
          <a:xfrm flipH="1" flipV="1">
            <a:off x="3726353" y="2718124"/>
            <a:ext cx="1324708" cy="61291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Gerade Verbindung mit Pfeil 24">
            <a:extLst>
              <a:ext uri="{FF2B5EF4-FFF2-40B4-BE49-F238E27FC236}">
                <a16:creationId xmlns:a16="http://schemas.microsoft.com/office/drawing/2014/main" id="{D3FF91EA-55CA-0458-4F95-614D49423812}"/>
              </a:ext>
            </a:extLst>
          </p:cNvPr>
          <p:cNvCxnSpPr>
            <a:stCxn id="132" idx="1"/>
          </p:cNvCxnSpPr>
          <p:nvPr/>
        </p:nvCxnSpPr>
        <p:spPr>
          <a:xfrm flipH="1" flipV="1">
            <a:off x="3726353" y="2718124"/>
            <a:ext cx="2221626" cy="161014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Abgerundetes Rechteck 25">
            <a:extLst>
              <a:ext uri="{FF2B5EF4-FFF2-40B4-BE49-F238E27FC236}">
                <a16:creationId xmlns:a16="http://schemas.microsoft.com/office/drawing/2014/main" id="{2F03E6FE-36DB-997B-C9A6-CCB30CC942C2}"/>
              </a:ext>
            </a:extLst>
          </p:cNvPr>
          <p:cNvSpPr/>
          <p:nvPr/>
        </p:nvSpPr>
        <p:spPr>
          <a:xfrm>
            <a:off x="8431216" y="2452400"/>
            <a:ext cx="2905368" cy="5314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/>
              <a:t>Effect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Ion Irradiation</a:t>
            </a:r>
          </a:p>
        </p:txBody>
      </p:sp>
      <p:cxnSp>
        <p:nvCxnSpPr>
          <p:cNvPr id="139" name="Gerade Verbindung mit Pfeil 27">
            <a:extLst>
              <a:ext uri="{FF2B5EF4-FFF2-40B4-BE49-F238E27FC236}">
                <a16:creationId xmlns:a16="http://schemas.microsoft.com/office/drawing/2014/main" id="{5C743F48-7613-3DF4-A830-2165B48981D0}"/>
              </a:ext>
            </a:extLst>
          </p:cNvPr>
          <p:cNvCxnSpPr>
            <a:stCxn id="128" idx="3"/>
          </p:cNvCxnSpPr>
          <p:nvPr/>
        </p:nvCxnSpPr>
        <p:spPr>
          <a:xfrm>
            <a:off x="7106507" y="1326014"/>
            <a:ext cx="1324709" cy="1392110"/>
          </a:xfrm>
          <a:prstGeom prst="straightConnector1">
            <a:avLst/>
          </a:prstGeom>
          <a:ln w="19050"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Gerade Verbindung mit Pfeil 29">
            <a:extLst>
              <a:ext uri="{FF2B5EF4-FFF2-40B4-BE49-F238E27FC236}">
                <a16:creationId xmlns:a16="http://schemas.microsoft.com/office/drawing/2014/main" id="{7C37BA58-CE35-8CCC-C71F-210C7EF03A58}"/>
              </a:ext>
            </a:extLst>
          </p:cNvPr>
          <p:cNvCxnSpPr>
            <a:stCxn id="129" idx="3"/>
          </p:cNvCxnSpPr>
          <p:nvPr/>
        </p:nvCxnSpPr>
        <p:spPr>
          <a:xfrm>
            <a:off x="7106507" y="1996517"/>
            <a:ext cx="1324709" cy="721607"/>
          </a:xfrm>
          <a:prstGeom prst="straightConnector1">
            <a:avLst/>
          </a:prstGeom>
          <a:ln w="19050"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Gerade Verbindung mit Pfeil 31">
            <a:extLst>
              <a:ext uri="{FF2B5EF4-FFF2-40B4-BE49-F238E27FC236}">
                <a16:creationId xmlns:a16="http://schemas.microsoft.com/office/drawing/2014/main" id="{AD4CFDB1-BBFD-0306-CED5-2F94472A66E6}"/>
              </a:ext>
            </a:extLst>
          </p:cNvPr>
          <p:cNvCxnSpPr>
            <a:stCxn id="130" idx="3"/>
          </p:cNvCxnSpPr>
          <p:nvPr/>
        </p:nvCxnSpPr>
        <p:spPr>
          <a:xfrm>
            <a:off x="7106507" y="2663780"/>
            <a:ext cx="1324709" cy="54344"/>
          </a:xfrm>
          <a:prstGeom prst="straightConnector1">
            <a:avLst/>
          </a:prstGeom>
          <a:ln w="19050"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Gerade Verbindung mit Pfeil 33">
            <a:extLst>
              <a:ext uri="{FF2B5EF4-FFF2-40B4-BE49-F238E27FC236}">
                <a16:creationId xmlns:a16="http://schemas.microsoft.com/office/drawing/2014/main" id="{DDB505A1-B91A-D4AC-9507-C03E524CDC3D}"/>
              </a:ext>
            </a:extLst>
          </p:cNvPr>
          <p:cNvCxnSpPr>
            <a:stCxn id="131" idx="3"/>
          </p:cNvCxnSpPr>
          <p:nvPr/>
        </p:nvCxnSpPr>
        <p:spPr>
          <a:xfrm flipV="1">
            <a:off x="7106507" y="2718124"/>
            <a:ext cx="1324709" cy="612919"/>
          </a:xfrm>
          <a:prstGeom prst="straightConnector1">
            <a:avLst/>
          </a:prstGeom>
          <a:ln w="19050"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Gerade Verbindung mit Pfeil 35">
            <a:extLst>
              <a:ext uri="{FF2B5EF4-FFF2-40B4-BE49-F238E27FC236}">
                <a16:creationId xmlns:a16="http://schemas.microsoft.com/office/drawing/2014/main" id="{8C96A1D4-FC35-B1B9-1CB5-F4A51ABCF0D0}"/>
              </a:ext>
            </a:extLst>
          </p:cNvPr>
          <p:cNvCxnSpPr>
            <a:stCxn id="132" idx="3"/>
          </p:cNvCxnSpPr>
          <p:nvPr/>
        </p:nvCxnSpPr>
        <p:spPr>
          <a:xfrm flipV="1">
            <a:off x="6209589" y="2718124"/>
            <a:ext cx="2221627" cy="1610146"/>
          </a:xfrm>
          <a:prstGeom prst="straightConnector1">
            <a:avLst/>
          </a:prstGeom>
          <a:ln w="19050"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feld 36">
            <a:extLst>
              <a:ext uri="{FF2B5EF4-FFF2-40B4-BE49-F238E27FC236}">
                <a16:creationId xmlns:a16="http://schemas.microsoft.com/office/drawing/2014/main" id="{98D04C95-B6E6-63D1-5CE8-AD6CF3C84119}"/>
              </a:ext>
            </a:extLst>
          </p:cNvPr>
          <p:cNvSpPr txBox="1"/>
          <p:nvPr/>
        </p:nvSpPr>
        <p:spPr>
          <a:xfrm>
            <a:off x="8100656" y="1646026"/>
            <a:ext cx="3566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err="1"/>
              <a:t>Sparse</a:t>
            </a:r>
            <a:r>
              <a:rPr lang="de-DE" sz="2000" b="1" dirty="0"/>
              <a:t> </a:t>
            </a:r>
            <a:r>
              <a:rPr lang="de-DE" sz="2000" b="1" dirty="0" err="1"/>
              <a:t>data</a:t>
            </a:r>
            <a:r>
              <a:rPr lang="de-DE" sz="2000" b="1" dirty="0"/>
              <a:t> </a:t>
            </a:r>
            <a:r>
              <a:rPr lang="de-DE" sz="2000" b="1" dirty="0" err="1"/>
              <a:t>and</a:t>
            </a:r>
            <a:r>
              <a:rPr lang="de-DE" sz="2000" b="1" dirty="0"/>
              <a:t> </a:t>
            </a:r>
            <a:r>
              <a:rPr lang="de-DE" sz="2000" b="1" dirty="0" err="1"/>
              <a:t>understanding</a:t>
            </a:r>
            <a:r>
              <a:rPr lang="de-DE" sz="2000" b="1" dirty="0"/>
              <a:t>!</a:t>
            </a:r>
          </a:p>
        </p:txBody>
      </p:sp>
      <p:sp>
        <p:nvSpPr>
          <p:cNvPr id="145" name="Textfeld 37">
            <a:extLst>
              <a:ext uri="{FF2B5EF4-FFF2-40B4-BE49-F238E27FC236}">
                <a16:creationId xmlns:a16="http://schemas.microsoft.com/office/drawing/2014/main" id="{A828FDC8-5131-3070-8AE0-7717AF4ECE42}"/>
              </a:ext>
            </a:extLst>
          </p:cNvPr>
          <p:cNvSpPr txBox="1"/>
          <p:nvPr/>
        </p:nvSpPr>
        <p:spPr>
          <a:xfrm>
            <a:off x="914921" y="4680615"/>
            <a:ext cx="93290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accent1"/>
                </a:solidFill>
              </a:rPr>
              <a:t>MISSION:</a:t>
            </a:r>
            <a:r>
              <a:rPr lang="de-DE" sz="2400" dirty="0">
                <a:solidFill>
                  <a:schemeClr val="accent1"/>
                </a:solidFill>
              </a:rPr>
              <a:t> </a:t>
            </a:r>
          </a:p>
          <a:p>
            <a:r>
              <a:rPr lang="de-DE" sz="2400" dirty="0" err="1"/>
              <a:t>Based</a:t>
            </a:r>
            <a:r>
              <a:rPr lang="de-DE" sz="2400" dirty="0"/>
              <a:t> on a </a:t>
            </a:r>
            <a:r>
              <a:rPr lang="de-DE" sz="2400" b="1" dirty="0" err="1"/>
              <a:t>mechanistic</a:t>
            </a:r>
            <a:r>
              <a:rPr lang="de-DE" sz="2400" b="1" dirty="0"/>
              <a:t> </a:t>
            </a:r>
            <a:r>
              <a:rPr lang="de-DE" sz="2400" b="1" dirty="0" err="1"/>
              <a:t>model</a:t>
            </a:r>
            <a:r>
              <a:rPr lang="de-DE" sz="2400" b="1" dirty="0">
                <a:solidFill>
                  <a:srgbClr val="C00000"/>
                </a:solidFill>
              </a:rPr>
              <a:t> </a:t>
            </a:r>
            <a:r>
              <a:rPr lang="de-DE" sz="2400" b="1" dirty="0" err="1">
                <a:solidFill>
                  <a:srgbClr val="C00000"/>
                </a:solidFill>
              </a:rPr>
              <a:t>extend</a:t>
            </a:r>
            <a:r>
              <a:rPr lang="de-DE" sz="2400" b="1" dirty="0"/>
              <a:t> </a:t>
            </a:r>
            <a:r>
              <a:rPr lang="de-DE" sz="2400" b="1" dirty="0" err="1"/>
              <a:t>the</a:t>
            </a:r>
            <a:r>
              <a:rPr lang="de-DE" sz="2400" b="1" dirty="0"/>
              <a:t> </a:t>
            </a:r>
            <a:r>
              <a:rPr lang="de-DE" sz="2400" b="1" dirty="0" err="1"/>
              <a:t>established</a:t>
            </a:r>
            <a:r>
              <a:rPr lang="de-DE" sz="2400" b="1" dirty="0"/>
              <a:t> </a:t>
            </a:r>
            <a:r>
              <a:rPr lang="de-DE" sz="2400" b="1" dirty="0" err="1"/>
              <a:t>model</a:t>
            </a:r>
            <a:r>
              <a:rPr lang="de-DE" sz="2400" b="1" dirty="0"/>
              <a:t> </a:t>
            </a:r>
            <a:r>
              <a:rPr lang="de-DE" sz="2400" b="1" dirty="0" err="1"/>
              <a:t>to</a:t>
            </a:r>
            <a:r>
              <a:rPr lang="de-DE" sz="2400" b="1" dirty="0"/>
              <a:t> high LET</a:t>
            </a:r>
            <a:endParaRPr lang="de-DE" sz="2400" dirty="0"/>
          </a:p>
        </p:txBody>
      </p:sp>
      <p:cxnSp>
        <p:nvCxnSpPr>
          <p:cNvPr id="147" name="Gerade Verbindung mit Pfeil 42">
            <a:extLst>
              <a:ext uri="{FF2B5EF4-FFF2-40B4-BE49-F238E27FC236}">
                <a16:creationId xmlns:a16="http://schemas.microsoft.com/office/drawing/2014/main" id="{3CC15CB9-3F86-BD42-FD89-86008D3DE3F5}"/>
              </a:ext>
            </a:extLst>
          </p:cNvPr>
          <p:cNvCxnSpPr>
            <a:stCxn id="128" idx="1"/>
          </p:cNvCxnSpPr>
          <p:nvPr/>
        </p:nvCxnSpPr>
        <p:spPr>
          <a:xfrm flipH="1">
            <a:off x="3726353" y="1326014"/>
            <a:ext cx="1324708" cy="1392110"/>
          </a:xfrm>
          <a:prstGeom prst="straightConnector1">
            <a:avLst/>
          </a:prstGeom>
          <a:ln w="28575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Gerade Verbindung mit Pfeil 43">
            <a:extLst>
              <a:ext uri="{FF2B5EF4-FFF2-40B4-BE49-F238E27FC236}">
                <a16:creationId xmlns:a16="http://schemas.microsoft.com/office/drawing/2014/main" id="{4243C047-E79B-233D-E768-0F33F30AC644}"/>
              </a:ext>
            </a:extLst>
          </p:cNvPr>
          <p:cNvCxnSpPr>
            <a:stCxn id="129" idx="1"/>
          </p:cNvCxnSpPr>
          <p:nvPr/>
        </p:nvCxnSpPr>
        <p:spPr>
          <a:xfrm flipH="1">
            <a:off x="3726353" y="1996517"/>
            <a:ext cx="1324708" cy="721607"/>
          </a:xfrm>
          <a:prstGeom prst="straightConnector1">
            <a:avLst/>
          </a:prstGeom>
          <a:ln w="28575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Gerade Verbindung mit Pfeil 47">
            <a:extLst>
              <a:ext uri="{FF2B5EF4-FFF2-40B4-BE49-F238E27FC236}">
                <a16:creationId xmlns:a16="http://schemas.microsoft.com/office/drawing/2014/main" id="{89653C9C-6C01-2963-5AFD-FF8CA8A7583E}"/>
              </a:ext>
            </a:extLst>
          </p:cNvPr>
          <p:cNvCxnSpPr>
            <a:stCxn id="130" idx="1"/>
          </p:cNvCxnSpPr>
          <p:nvPr/>
        </p:nvCxnSpPr>
        <p:spPr>
          <a:xfrm flipH="1">
            <a:off x="3726353" y="2663780"/>
            <a:ext cx="1324708" cy="54344"/>
          </a:xfrm>
          <a:prstGeom prst="straightConnector1">
            <a:avLst/>
          </a:prstGeom>
          <a:ln w="28575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Gerade Verbindung mit Pfeil 50">
            <a:extLst>
              <a:ext uri="{FF2B5EF4-FFF2-40B4-BE49-F238E27FC236}">
                <a16:creationId xmlns:a16="http://schemas.microsoft.com/office/drawing/2014/main" id="{30A00EA0-929D-727A-2422-DC8D3381BC39}"/>
              </a:ext>
            </a:extLst>
          </p:cNvPr>
          <p:cNvCxnSpPr>
            <a:stCxn id="131" idx="1"/>
          </p:cNvCxnSpPr>
          <p:nvPr/>
        </p:nvCxnSpPr>
        <p:spPr>
          <a:xfrm flipH="1" flipV="1">
            <a:off x="3726353" y="2718124"/>
            <a:ext cx="1324708" cy="612919"/>
          </a:xfrm>
          <a:prstGeom prst="straightConnector1">
            <a:avLst/>
          </a:prstGeom>
          <a:ln w="28575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Gerade Verbindung mit Pfeil 53">
            <a:extLst>
              <a:ext uri="{FF2B5EF4-FFF2-40B4-BE49-F238E27FC236}">
                <a16:creationId xmlns:a16="http://schemas.microsoft.com/office/drawing/2014/main" id="{3769786E-7EE9-BE1D-DAFB-94A65AC15F16}"/>
              </a:ext>
            </a:extLst>
          </p:cNvPr>
          <p:cNvCxnSpPr>
            <a:stCxn id="132" idx="1"/>
          </p:cNvCxnSpPr>
          <p:nvPr/>
        </p:nvCxnSpPr>
        <p:spPr>
          <a:xfrm flipH="1" flipV="1">
            <a:off x="3726353" y="2718124"/>
            <a:ext cx="2221626" cy="1610146"/>
          </a:xfrm>
          <a:prstGeom prst="straightConnector1">
            <a:avLst/>
          </a:prstGeom>
          <a:ln w="28575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Gerade Verbindung mit Pfeil 56">
            <a:extLst>
              <a:ext uri="{FF2B5EF4-FFF2-40B4-BE49-F238E27FC236}">
                <a16:creationId xmlns:a16="http://schemas.microsoft.com/office/drawing/2014/main" id="{7AEE37B9-D994-60FA-EA1F-AE18CC6B38A6}"/>
              </a:ext>
            </a:extLst>
          </p:cNvPr>
          <p:cNvCxnSpPr>
            <a:stCxn id="132" idx="3"/>
          </p:cNvCxnSpPr>
          <p:nvPr/>
        </p:nvCxnSpPr>
        <p:spPr>
          <a:xfrm flipV="1">
            <a:off x="6209589" y="2718124"/>
            <a:ext cx="2221627" cy="1610146"/>
          </a:xfrm>
          <a:prstGeom prst="straightConnector1">
            <a:avLst/>
          </a:prstGeom>
          <a:ln w="28575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Gerade Verbindung mit Pfeil 61">
            <a:extLst>
              <a:ext uri="{FF2B5EF4-FFF2-40B4-BE49-F238E27FC236}">
                <a16:creationId xmlns:a16="http://schemas.microsoft.com/office/drawing/2014/main" id="{CF9224F3-37BA-4377-DBC0-5E54FB07791F}"/>
              </a:ext>
            </a:extLst>
          </p:cNvPr>
          <p:cNvCxnSpPr>
            <a:stCxn id="131" idx="3"/>
          </p:cNvCxnSpPr>
          <p:nvPr/>
        </p:nvCxnSpPr>
        <p:spPr>
          <a:xfrm flipV="1">
            <a:off x="7106507" y="2718124"/>
            <a:ext cx="1324709" cy="612919"/>
          </a:xfrm>
          <a:prstGeom prst="straightConnector1">
            <a:avLst/>
          </a:prstGeom>
          <a:ln w="28575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Gerade Verbindung mit Pfeil 64">
            <a:extLst>
              <a:ext uri="{FF2B5EF4-FFF2-40B4-BE49-F238E27FC236}">
                <a16:creationId xmlns:a16="http://schemas.microsoft.com/office/drawing/2014/main" id="{9E9721B6-F487-A7BC-B4C6-1465A017E978}"/>
              </a:ext>
            </a:extLst>
          </p:cNvPr>
          <p:cNvCxnSpPr>
            <a:stCxn id="130" idx="3"/>
          </p:cNvCxnSpPr>
          <p:nvPr/>
        </p:nvCxnSpPr>
        <p:spPr>
          <a:xfrm>
            <a:off x="7106507" y="2663780"/>
            <a:ext cx="1324709" cy="54344"/>
          </a:xfrm>
          <a:prstGeom prst="straightConnector1">
            <a:avLst/>
          </a:prstGeom>
          <a:ln w="28575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Gerade Verbindung mit Pfeil 66">
            <a:extLst>
              <a:ext uri="{FF2B5EF4-FFF2-40B4-BE49-F238E27FC236}">
                <a16:creationId xmlns:a16="http://schemas.microsoft.com/office/drawing/2014/main" id="{0B80B364-21C0-C121-27F3-C1ADEC02545D}"/>
              </a:ext>
            </a:extLst>
          </p:cNvPr>
          <p:cNvCxnSpPr>
            <a:stCxn id="129" idx="3"/>
          </p:cNvCxnSpPr>
          <p:nvPr/>
        </p:nvCxnSpPr>
        <p:spPr>
          <a:xfrm>
            <a:off x="7106507" y="1996517"/>
            <a:ext cx="1324709" cy="721607"/>
          </a:xfrm>
          <a:prstGeom prst="straightConnector1">
            <a:avLst/>
          </a:prstGeom>
          <a:ln w="28575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Gerade Verbindung mit Pfeil 68">
            <a:extLst>
              <a:ext uri="{FF2B5EF4-FFF2-40B4-BE49-F238E27FC236}">
                <a16:creationId xmlns:a16="http://schemas.microsoft.com/office/drawing/2014/main" id="{BAF9F746-2B1A-1780-517E-DA66104F7EA6}"/>
              </a:ext>
            </a:extLst>
          </p:cNvPr>
          <p:cNvCxnSpPr>
            <a:stCxn id="128" idx="3"/>
          </p:cNvCxnSpPr>
          <p:nvPr/>
        </p:nvCxnSpPr>
        <p:spPr>
          <a:xfrm>
            <a:off x="7106507" y="1326014"/>
            <a:ext cx="1324709" cy="1392110"/>
          </a:xfrm>
          <a:prstGeom prst="straightConnector1">
            <a:avLst/>
          </a:prstGeom>
          <a:ln w="28575">
            <a:solidFill>
              <a:srgbClr val="C0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Gewitterblitz 2">
            <a:extLst>
              <a:ext uri="{FF2B5EF4-FFF2-40B4-BE49-F238E27FC236}">
                <a16:creationId xmlns:a16="http://schemas.microsoft.com/office/drawing/2014/main" id="{4BEC3A35-C55E-CDB2-7A14-2BF06FC352E5}"/>
              </a:ext>
            </a:extLst>
          </p:cNvPr>
          <p:cNvSpPr/>
          <p:nvPr/>
        </p:nvSpPr>
        <p:spPr>
          <a:xfrm>
            <a:off x="319705" y="2207055"/>
            <a:ext cx="375348" cy="421079"/>
          </a:xfrm>
          <a:prstGeom prst="lightningBol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0" name="Gewitterblitz 40">
            <a:extLst>
              <a:ext uri="{FF2B5EF4-FFF2-40B4-BE49-F238E27FC236}">
                <a16:creationId xmlns:a16="http://schemas.microsoft.com/office/drawing/2014/main" id="{79464A85-EB62-7B05-A435-6BE48E41525C}"/>
              </a:ext>
            </a:extLst>
          </p:cNvPr>
          <p:cNvSpPr/>
          <p:nvPr/>
        </p:nvSpPr>
        <p:spPr>
          <a:xfrm>
            <a:off x="254093" y="2505369"/>
            <a:ext cx="375348" cy="421079"/>
          </a:xfrm>
          <a:prstGeom prst="lightningBol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61" name="Gruppieren 54">
            <a:extLst>
              <a:ext uri="{FF2B5EF4-FFF2-40B4-BE49-F238E27FC236}">
                <a16:creationId xmlns:a16="http://schemas.microsoft.com/office/drawing/2014/main" id="{27AA305F-A4AF-D39A-510E-F5ECF3287B91}"/>
              </a:ext>
            </a:extLst>
          </p:cNvPr>
          <p:cNvGrpSpPr/>
          <p:nvPr/>
        </p:nvGrpSpPr>
        <p:grpSpPr>
          <a:xfrm>
            <a:off x="11369112" y="2149571"/>
            <a:ext cx="517892" cy="853224"/>
            <a:chOff x="11386328" y="2562493"/>
            <a:chExt cx="517892" cy="853224"/>
          </a:xfrm>
        </p:grpSpPr>
        <p:sp>
          <p:nvSpPr>
            <p:cNvPr id="162" name="Sonne 3">
              <a:extLst>
                <a:ext uri="{FF2B5EF4-FFF2-40B4-BE49-F238E27FC236}">
                  <a16:creationId xmlns:a16="http://schemas.microsoft.com/office/drawing/2014/main" id="{C07B6ED0-1DF0-099F-3D92-AEB67F920E01}"/>
                </a:ext>
              </a:extLst>
            </p:cNvPr>
            <p:cNvSpPr/>
            <p:nvPr/>
          </p:nvSpPr>
          <p:spPr>
            <a:xfrm>
              <a:off x="11439719" y="3169533"/>
              <a:ext cx="259882" cy="246184"/>
            </a:xfrm>
            <a:prstGeom prst="sun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63" name="Gerader Verbinder 8">
              <a:extLst>
                <a:ext uri="{FF2B5EF4-FFF2-40B4-BE49-F238E27FC236}">
                  <a16:creationId xmlns:a16="http://schemas.microsoft.com/office/drawing/2014/main" id="{4DD242BA-A248-2E51-D72E-746435910D4F}"/>
                </a:ext>
              </a:extLst>
            </p:cNvPr>
            <p:cNvCxnSpPr/>
            <p:nvPr/>
          </p:nvCxnSpPr>
          <p:spPr>
            <a:xfrm flipV="1">
              <a:off x="11588694" y="2980024"/>
              <a:ext cx="191334" cy="16915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Gerader Verbinder 44">
              <a:extLst>
                <a:ext uri="{FF2B5EF4-FFF2-40B4-BE49-F238E27FC236}">
                  <a16:creationId xmlns:a16="http://schemas.microsoft.com/office/drawing/2014/main" id="{9722E285-844E-358E-79D8-F027E3907306}"/>
                </a:ext>
              </a:extLst>
            </p:cNvPr>
            <p:cNvCxnSpPr/>
            <p:nvPr/>
          </p:nvCxnSpPr>
          <p:spPr>
            <a:xfrm flipV="1">
              <a:off x="11714189" y="3103874"/>
              <a:ext cx="190031" cy="163795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Gerader Verbinder 45">
              <a:extLst>
                <a:ext uri="{FF2B5EF4-FFF2-40B4-BE49-F238E27FC236}">
                  <a16:creationId xmlns:a16="http://schemas.microsoft.com/office/drawing/2014/main" id="{14B8AAF4-504C-D1BE-A57D-1B06BCE58D0E}"/>
                </a:ext>
              </a:extLst>
            </p:cNvPr>
            <p:cNvCxnSpPr/>
            <p:nvPr/>
          </p:nvCxnSpPr>
          <p:spPr>
            <a:xfrm flipV="1">
              <a:off x="11698298" y="3000375"/>
              <a:ext cx="191334" cy="16915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Sonne 48">
              <a:extLst>
                <a:ext uri="{FF2B5EF4-FFF2-40B4-BE49-F238E27FC236}">
                  <a16:creationId xmlns:a16="http://schemas.microsoft.com/office/drawing/2014/main" id="{92EBEA04-A4A8-EA81-DEBF-F13A6767FD34}"/>
                </a:ext>
              </a:extLst>
            </p:cNvPr>
            <p:cNvSpPr/>
            <p:nvPr/>
          </p:nvSpPr>
          <p:spPr>
            <a:xfrm>
              <a:off x="11386328" y="2752002"/>
              <a:ext cx="259882" cy="246184"/>
            </a:xfrm>
            <a:prstGeom prst="sun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67" name="Gerader Verbinder 49">
              <a:extLst>
                <a:ext uri="{FF2B5EF4-FFF2-40B4-BE49-F238E27FC236}">
                  <a16:creationId xmlns:a16="http://schemas.microsoft.com/office/drawing/2014/main" id="{BF13099C-2373-BA7E-0217-58CCCCDEB904}"/>
                </a:ext>
              </a:extLst>
            </p:cNvPr>
            <p:cNvCxnSpPr/>
            <p:nvPr/>
          </p:nvCxnSpPr>
          <p:spPr>
            <a:xfrm flipV="1">
              <a:off x="11535303" y="2562493"/>
              <a:ext cx="191334" cy="16915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Gerader Verbinder 51">
              <a:extLst>
                <a:ext uri="{FF2B5EF4-FFF2-40B4-BE49-F238E27FC236}">
                  <a16:creationId xmlns:a16="http://schemas.microsoft.com/office/drawing/2014/main" id="{20EF2FE7-FA25-132C-E844-65995EFEC358}"/>
                </a:ext>
              </a:extLst>
            </p:cNvPr>
            <p:cNvCxnSpPr/>
            <p:nvPr/>
          </p:nvCxnSpPr>
          <p:spPr>
            <a:xfrm flipV="1">
              <a:off x="11660798" y="2686343"/>
              <a:ext cx="190031" cy="163795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Gerader Verbinder 52">
              <a:extLst>
                <a:ext uri="{FF2B5EF4-FFF2-40B4-BE49-F238E27FC236}">
                  <a16:creationId xmlns:a16="http://schemas.microsoft.com/office/drawing/2014/main" id="{D3E06D77-AE8A-3BBB-60CF-3F00B0EF21A6}"/>
                </a:ext>
              </a:extLst>
            </p:cNvPr>
            <p:cNvCxnSpPr/>
            <p:nvPr/>
          </p:nvCxnSpPr>
          <p:spPr>
            <a:xfrm flipV="1">
              <a:off x="11644907" y="2582844"/>
              <a:ext cx="191334" cy="16915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3022025-B6F8-8E73-25C2-292D83371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4013" y="4748919"/>
            <a:ext cx="1479345" cy="124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963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87C079-3198-79A1-EC2C-ED3C7E648A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FC1F80-5F20-83E9-26FC-DA62DAD46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814B-36FA-4938-A622-78B75EFD06D6}" type="datetime1">
              <a:rPr lang="en-US" smtClean="0"/>
              <a:t>3/5/26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C4E360-6340-8071-59E4-D72B3DB60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Andrea Mairani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86BE8D-8C40-839C-3D1B-04FBE45A9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3828-F188-469C-9139-B0D10465E833}" type="slidenum">
              <a:rPr lang="en-US" smtClean="0"/>
              <a:t>14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6B370FC-8EDD-6FDE-35F0-C2D49F39F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UNIVERSE for Ion Beam Radiation</a:t>
            </a:r>
          </a:p>
        </p:txBody>
      </p:sp>
      <p:pic>
        <p:nvPicPr>
          <p:cNvPr id="21" name="Grafik 11">
            <a:extLst>
              <a:ext uri="{FF2B5EF4-FFF2-40B4-BE49-F238E27FC236}">
                <a16:creationId xmlns:a16="http://schemas.microsoft.com/office/drawing/2014/main" id="{25521F60-3548-E987-74FF-EE5957B81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844" y="1284625"/>
            <a:ext cx="9770301" cy="23029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26">
                <a:extLst>
                  <a:ext uri="{FF2B5EF4-FFF2-40B4-BE49-F238E27FC236}">
                    <a16:creationId xmlns:a16="http://schemas.microsoft.com/office/drawing/2014/main" id="{8D8898B7-B660-99A9-F524-068BBEC2CC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729" y="3269119"/>
                <a:ext cx="12043271" cy="2304256"/>
              </a:xfrm>
              <a:prstGeom prst="rect">
                <a:avLst/>
              </a:prstGeom>
              <a:noFill/>
              <a:ln w="25400">
                <a:noFill/>
              </a:ln>
              <a:effectLst/>
            </p:spPr>
            <p:txBody>
              <a:bodyPr lIns="381519" tIns="381519" rIns="381519" bIns="381519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endParaRPr lang="en-GB" sz="1200" b="1" dirty="0">
                  <a:solidFill>
                    <a:schemeClr val="accent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en-GB" sz="2400" b="1" dirty="0">
                    <a:solidFill>
                      <a:srgbClr val="1399D6"/>
                    </a:solidFill>
                    <a:cs typeface="Arial"/>
                  </a:rPr>
                  <a:t>Hypothesis</a:t>
                </a:r>
              </a:p>
              <a:p>
                <a:pPr algn="just"/>
                <a:r>
                  <a:rPr lang="en-GB" sz="2400" b="1" dirty="0">
                    <a:cs typeface="Arial"/>
                  </a:rPr>
                  <a:t>RSF</a:t>
                </a:r>
                <a:r>
                  <a:rPr lang="en-GB" sz="2400" dirty="0">
                    <a:solidFill>
                      <a:schemeClr val="accent2"/>
                    </a:solidFill>
                    <a:cs typeface="Arial"/>
                  </a:rPr>
                  <a:t> </a:t>
                </a:r>
                <a:r>
                  <a:rPr lang="en-GB" sz="2400" dirty="0">
                    <a:cs typeface="Arial"/>
                  </a:rPr>
                  <a:t>(as well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400">
                            <a:latin typeface="Cambria Math" panose="02040503050406030204" pitchFamily="18" charset="0"/>
                            <a:cs typeface="Arial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400">
                            <a:latin typeface="Cambria Math" panose="02040503050406030204" pitchFamily="18" charset="0"/>
                            <a:cs typeface="Arial"/>
                          </a:rPr>
                          <m:t>iDSB</m:t>
                        </m:r>
                      </m:sub>
                    </m:sSub>
                    <m:r>
                      <a:rPr lang="en-GB" sz="2400">
                        <a:latin typeface="Cambria Math" panose="02040503050406030204" pitchFamily="18" charset="0"/>
                        <a:cs typeface="Arial"/>
                      </a:rPr>
                      <m:t>/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cs typeface="Arial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400">
                            <a:latin typeface="Cambria Math" panose="02040503050406030204" pitchFamily="18" charset="0"/>
                            <a:cs typeface="Arial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2400">
                            <a:latin typeface="Cambria Math" panose="02040503050406030204" pitchFamily="18" charset="0"/>
                            <a:cs typeface="Arial"/>
                          </a:rPr>
                          <m:t>cDSB</m:t>
                        </m:r>
                      </m:sub>
                    </m:sSub>
                  </m:oMath>
                </a14:m>
                <a:r>
                  <a:rPr lang="en-GB" sz="2400" dirty="0">
                    <a:cs typeface="Arial"/>
                  </a:rPr>
                  <a:t>) </a:t>
                </a:r>
                <a:r>
                  <a:rPr lang="en-GB" sz="2400" b="1" dirty="0">
                    <a:cs typeface="Arial"/>
                  </a:rPr>
                  <a:t>values</a:t>
                </a:r>
                <a:r>
                  <a:rPr lang="en-GB" sz="2400" b="1" dirty="0">
                    <a:solidFill>
                      <a:schemeClr val="accent6">
                        <a:lumMod val="75000"/>
                      </a:schemeClr>
                    </a:solidFill>
                    <a:cs typeface="Arial"/>
                  </a:rPr>
                  <a:t> </a:t>
                </a:r>
                <a:r>
                  <a:rPr lang="en-GB" sz="2400" b="1" dirty="0">
                    <a:cs typeface="Arial"/>
                  </a:rPr>
                  <a:t>remain constant under change of radiation quality </a:t>
                </a:r>
                <a:r>
                  <a:rPr lang="en-GB" sz="2400" b="1" dirty="0">
                    <a:cs typeface="Arial"/>
                    <a:sym typeface="Wingdings" panose="05000000000000000000" pitchFamily="2" charset="2"/>
                  </a:rPr>
                  <a:t></a:t>
                </a:r>
                <a:r>
                  <a:rPr lang="en-GB" sz="2400" i="1" dirty="0">
                    <a:cs typeface="Arial"/>
                  </a:rPr>
                  <a:t> </a:t>
                </a:r>
                <a:r>
                  <a:rPr lang="en-GB" sz="2400" dirty="0">
                    <a:cs typeface="Arial"/>
                  </a:rPr>
                  <a:t>UNIVERSE can be extended to charged particles by solely </a:t>
                </a:r>
                <a:r>
                  <a:rPr lang="en-US" sz="2400" dirty="0">
                    <a:cs typeface="Arial"/>
                  </a:rPr>
                  <a:t>implementing the heterogeneous dose distributions of ions (utilizing GPUs) </a:t>
                </a:r>
                <a:r>
                  <a:rPr lang="en-GB" sz="2400" dirty="0">
                    <a:cs typeface="Arial"/>
                  </a:rPr>
                  <a:t> </a:t>
                </a:r>
                <a:endParaRPr lang="en-GB" sz="2400" dirty="0">
                  <a:cs typeface="Arial"/>
                  <a:sym typeface="Wingdings" panose="05000000000000000000" pitchFamily="2" charset="2"/>
                </a:endParaRPr>
              </a:p>
              <a:p>
                <a:pPr marL="405346" defTabSz="967306" eaLnBrk="0" hangingPunct="0">
                  <a:spcBef>
                    <a:spcPct val="50000"/>
                  </a:spcBef>
                </a:pPr>
                <a:endParaRPr lang="de-DE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26">
                <a:extLst>
                  <a:ext uri="{FF2B5EF4-FFF2-40B4-BE49-F238E27FC236}">
                    <a16:creationId xmlns:a16="http://schemas.microsoft.com/office/drawing/2014/main" id="{8D8898B7-B660-99A9-F524-068BBEC2CC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8729" y="3269119"/>
                <a:ext cx="12043271" cy="23042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7239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E52BAE-15F8-A4B5-F0C6-56CE73142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9AF6D7-CC45-8CC7-9D4D-2C36C4C4B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814B-36FA-4938-A622-78B75EFD06D6}" type="datetime1">
              <a:rPr lang="en-US" smtClean="0"/>
              <a:t>3/5/26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EA4F4F-5BF4-81A5-4340-4BBB7F43F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3828-F188-469C-9139-B0D10465E833}" type="slidenum">
              <a:rPr lang="en-US" smtClean="0"/>
              <a:t>15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AC7C6A5-1FE1-571E-E3C0-23C638058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UNIVERSE for Ion Beam Radiation</a:t>
            </a:r>
          </a:p>
        </p:txBody>
      </p:sp>
      <p:pic>
        <p:nvPicPr>
          <p:cNvPr id="18" name="Grafik 45">
            <a:extLst>
              <a:ext uri="{FF2B5EF4-FFF2-40B4-BE49-F238E27FC236}">
                <a16:creationId xmlns:a16="http://schemas.microsoft.com/office/drawing/2014/main" id="{7C0B161B-1538-3658-F65E-F37127EEE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8124" y="3979615"/>
            <a:ext cx="2606552" cy="2569724"/>
          </a:xfrm>
          <a:prstGeom prst="rect">
            <a:avLst/>
          </a:prstGeom>
        </p:spPr>
      </p:pic>
      <p:pic>
        <p:nvPicPr>
          <p:cNvPr id="19" name="Grafik 46">
            <a:extLst>
              <a:ext uri="{FF2B5EF4-FFF2-40B4-BE49-F238E27FC236}">
                <a16:creationId xmlns:a16="http://schemas.microsoft.com/office/drawing/2014/main" id="{5A0A57BF-7077-E823-360C-7F51BC1E0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1307" y="3916525"/>
            <a:ext cx="2743200" cy="2695903"/>
          </a:xfrm>
          <a:prstGeom prst="rect">
            <a:avLst/>
          </a:prstGeom>
        </p:spPr>
      </p:pic>
      <p:pic>
        <p:nvPicPr>
          <p:cNvPr id="21" name="Grafik 11">
            <a:extLst>
              <a:ext uri="{FF2B5EF4-FFF2-40B4-BE49-F238E27FC236}">
                <a16:creationId xmlns:a16="http://schemas.microsoft.com/office/drawing/2014/main" id="{C9DB578D-5187-91F4-127B-55688D73F6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844" y="1284625"/>
            <a:ext cx="9770301" cy="2302925"/>
          </a:xfrm>
          <a:prstGeom prst="rect">
            <a:avLst/>
          </a:prstGeom>
        </p:spPr>
      </p:pic>
      <p:sp>
        <p:nvSpPr>
          <p:cNvPr id="22" name="Textfeld 47">
            <a:extLst>
              <a:ext uri="{FF2B5EF4-FFF2-40B4-BE49-F238E27FC236}">
                <a16:creationId xmlns:a16="http://schemas.microsoft.com/office/drawing/2014/main" id="{2E473460-10FF-716C-55D2-CFEB38F249EE}"/>
              </a:ext>
            </a:extLst>
          </p:cNvPr>
          <p:cNvSpPr txBox="1"/>
          <p:nvPr/>
        </p:nvSpPr>
        <p:spPr>
          <a:xfrm>
            <a:off x="2924204" y="3473008"/>
            <a:ext cx="6343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„The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cell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does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not care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induced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damage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4A7050-7924-FC96-F929-004FD4622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Andrea Mairani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66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7F2DBB-97E5-09B1-FB94-BC7A6EA0E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209983-E2C4-28E3-5491-644E2250D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814B-36FA-4938-A622-78B75EFD06D6}" type="datetime1">
              <a:rPr lang="en-US" smtClean="0"/>
              <a:t>3/5/26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911AC0-2908-2DC7-6878-2845BC772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Andrea Mairani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C0151-C27C-2A42-0692-6FD0D408A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3828-F188-469C-9139-B0D10465E833}" type="slidenum">
              <a:rPr lang="en-US" smtClean="0"/>
              <a:t>16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6A42073-90AF-FB9B-E718-C414EFA27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UNIVERSE for Ion Beam Radiation</a:t>
            </a:r>
          </a:p>
        </p:txBody>
      </p:sp>
      <p:sp>
        <p:nvSpPr>
          <p:cNvPr id="20" name="Textfeld 47">
            <a:extLst>
              <a:ext uri="{FF2B5EF4-FFF2-40B4-BE49-F238E27FC236}">
                <a16:creationId xmlns:a16="http://schemas.microsoft.com/office/drawing/2014/main" id="{178911AA-1046-F207-4A95-632F98E6CCD4}"/>
              </a:ext>
            </a:extLst>
          </p:cNvPr>
          <p:cNvSpPr txBox="1"/>
          <p:nvPr/>
        </p:nvSpPr>
        <p:spPr>
          <a:xfrm>
            <a:off x="2924204" y="3473008"/>
            <a:ext cx="6343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„The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cell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does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not care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induced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damage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pic>
        <p:nvPicPr>
          <p:cNvPr id="21" name="Grafik 11">
            <a:extLst>
              <a:ext uri="{FF2B5EF4-FFF2-40B4-BE49-F238E27FC236}">
                <a16:creationId xmlns:a16="http://schemas.microsoft.com/office/drawing/2014/main" id="{63662D12-2C40-BA5D-A60A-8E44D6139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844" y="1284625"/>
            <a:ext cx="9770301" cy="2302925"/>
          </a:xfrm>
          <a:prstGeom prst="rect">
            <a:avLst/>
          </a:prstGeom>
        </p:spPr>
      </p:pic>
      <p:pic>
        <p:nvPicPr>
          <p:cNvPr id="2" name="Grafik 6">
            <a:extLst>
              <a:ext uri="{FF2B5EF4-FFF2-40B4-BE49-F238E27FC236}">
                <a16:creationId xmlns:a16="http://schemas.microsoft.com/office/drawing/2014/main" id="{BAF060E4-14E4-5D41-14F9-E00307E7E0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9" y="3869051"/>
            <a:ext cx="2743200" cy="249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26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448FA9-07D4-F590-7F9F-8A08826B94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BB8A01-E156-0C44-0F57-2F1B9D367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814B-36FA-4938-A622-78B75EFD06D6}" type="datetime1">
              <a:rPr lang="en-US" smtClean="0"/>
              <a:t>3/5/26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C93DD6-0C7D-36A7-15AC-66036A752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Andrea Mairani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723A5F-1C98-0F8E-9899-0A37295AC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3828-F188-469C-9139-B0D10465E833}" type="slidenum">
              <a:rPr lang="en-US" smtClean="0"/>
              <a:t>17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9FB13D0-3EC4-71D0-7A2C-ED682ED79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UNIVERSE for Ion Beam Radiation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76FB371-7728-D202-7B27-7EB0DD0BE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127308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UNIVERSE Helium Benchmark – in Vitro</a:t>
            </a:r>
          </a:p>
          <a:p>
            <a:endParaRPr lang="en-US" dirty="0"/>
          </a:p>
        </p:txBody>
      </p:sp>
      <p:pic>
        <p:nvPicPr>
          <p:cNvPr id="10" name="Grafik 6">
            <a:extLst>
              <a:ext uri="{FF2B5EF4-FFF2-40B4-BE49-F238E27FC236}">
                <a16:creationId xmlns:a16="http://schemas.microsoft.com/office/drawing/2014/main" id="{62A68D27-DE51-DE65-C4DE-E8BE2E67A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717" y="1787403"/>
            <a:ext cx="9472565" cy="437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205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0424E9-45D1-2A48-AD94-A656AF747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FFE8A1-BD8B-EFB5-F468-40F8BF73E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814B-36FA-4938-A622-78B75EFD06D6}" type="datetime1">
              <a:rPr lang="en-US" smtClean="0"/>
              <a:t>3/5/26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F77084-F1BC-3731-1B25-C6F1EB310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Andrea Mairani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FC6817-E063-B692-98FB-D433739A0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3828-F188-469C-9139-B0D10465E833}" type="slidenum">
              <a:rPr lang="en-US" smtClean="0"/>
              <a:t>18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50A3404-BAD3-C7D8-390C-B02C5D6E1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UNIVERSE for Ion Beam Radiation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9FDDCD6-96D4-9FDB-AA92-56268BDF9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127308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UNIVERSE Helium Benchmark – in Vitro</a:t>
            </a:r>
          </a:p>
          <a:p>
            <a:endParaRPr lang="en-US" dirty="0"/>
          </a:p>
        </p:txBody>
      </p:sp>
      <p:pic>
        <p:nvPicPr>
          <p:cNvPr id="2" name="Inhaltsplatzhalter 6">
            <a:extLst>
              <a:ext uri="{FF2B5EF4-FFF2-40B4-BE49-F238E27FC236}">
                <a16:creationId xmlns:a16="http://schemas.microsoft.com/office/drawing/2014/main" id="{3DAA3AD1-B607-8880-D5CA-287B146AC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81" y="2292035"/>
            <a:ext cx="12027437" cy="257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728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153620-523E-CC4A-B774-17B0457A67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B091F3-DEFD-43D3-8BA2-229596886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814B-36FA-4938-A622-78B75EFD06D6}" type="datetime1">
              <a:rPr lang="en-US" smtClean="0"/>
              <a:t>3/5/26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88B4CF-8E30-736C-D9E1-4A0719151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Andrea Mairani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889620-78D9-28FB-3480-D3B6A7FA9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3828-F188-469C-9139-B0D10465E833}" type="slidenum">
              <a:rPr lang="en-US" smtClean="0"/>
              <a:t>19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97118FC-B12F-7946-4846-BEDDE8F20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560" y="239004"/>
            <a:ext cx="10515600" cy="640262"/>
          </a:xfrm>
        </p:spPr>
        <p:txBody>
          <a:bodyPr/>
          <a:lstStyle/>
          <a:p>
            <a:r>
              <a:rPr lang="en-US" sz="2800" dirty="0"/>
              <a:t>The „</a:t>
            </a:r>
            <a:r>
              <a:rPr lang="en-US" sz="2800" dirty="0" err="1"/>
              <a:t>UNIfied</a:t>
            </a:r>
            <a:r>
              <a:rPr lang="en-US" sz="2800" dirty="0"/>
              <a:t> and VERSetile bio response Engine“ - UNIVERSE</a:t>
            </a:r>
          </a:p>
        </p:txBody>
      </p:sp>
      <p:sp>
        <p:nvSpPr>
          <p:cNvPr id="31" name="Textfeld 70">
            <a:extLst>
              <a:ext uri="{FF2B5EF4-FFF2-40B4-BE49-F238E27FC236}">
                <a16:creationId xmlns:a16="http://schemas.microsoft.com/office/drawing/2014/main" id="{72AB1346-BBC1-9D4A-6FEB-9AECAEAAC808}"/>
              </a:ext>
            </a:extLst>
          </p:cNvPr>
          <p:cNvSpPr txBox="1"/>
          <p:nvPr/>
        </p:nvSpPr>
        <p:spPr>
          <a:xfrm>
            <a:off x="4964566" y="1117423"/>
            <a:ext cx="2216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UNIVERSE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32A458-004A-D9D6-B3C0-E964C3EF6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480" y="755713"/>
            <a:ext cx="1479345" cy="124663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96C9FDC-8B63-F1CA-5745-51E70C324910}"/>
              </a:ext>
            </a:extLst>
          </p:cNvPr>
          <p:cNvGrpSpPr/>
          <p:nvPr/>
        </p:nvGrpSpPr>
        <p:grpSpPr>
          <a:xfrm>
            <a:off x="2791242" y="2221148"/>
            <a:ext cx="6620345" cy="3554696"/>
            <a:chOff x="1169250" y="2424284"/>
            <a:chExt cx="6620345" cy="3554696"/>
          </a:xfrm>
        </p:grpSpPr>
        <p:sp>
          <p:nvSpPr>
            <p:cNvPr id="9" name="Ellipse 5">
              <a:extLst>
                <a:ext uri="{FF2B5EF4-FFF2-40B4-BE49-F238E27FC236}">
                  <a16:creationId xmlns:a16="http://schemas.microsoft.com/office/drawing/2014/main" id="{71EE85A8-0307-4F83-480D-3BD96E5F30B9}"/>
                </a:ext>
              </a:extLst>
            </p:cNvPr>
            <p:cNvSpPr/>
            <p:nvPr/>
          </p:nvSpPr>
          <p:spPr>
            <a:xfrm>
              <a:off x="2727375" y="3523359"/>
              <a:ext cx="2931125" cy="13154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Radiation </a:t>
              </a:r>
              <a:r>
                <a:rPr kumimoji="0" lang="de-DE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Effect</a:t>
              </a:r>
              <a:endPara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0" name="Ellipse 6">
              <a:extLst>
                <a:ext uri="{FF2B5EF4-FFF2-40B4-BE49-F238E27FC236}">
                  <a16:creationId xmlns:a16="http://schemas.microsoft.com/office/drawing/2014/main" id="{E7314E3A-B316-F634-2E68-56EE8C320D6C}"/>
                </a:ext>
              </a:extLst>
            </p:cNvPr>
            <p:cNvSpPr/>
            <p:nvPr/>
          </p:nvSpPr>
          <p:spPr>
            <a:xfrm>
              <a:off x="5456542" y="2740954"/>
              <a:ext cx="1552575" cy="71437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Radiation Quality </a:t>
              </a:r>
            </a:p>
          </p:txBody>
        </p:sp>
        <p:sp>
          <p:nvSpPr>
            <p:cNvPr id="11" name="Ellipse 7">
              <a:extLst>
                <a:ext uri="{FF2B5EF4-FFF2-40B4-BE49-F238E27FC236}">
                  <a16:creationId xmlns:a16="http://schemas.microsoft.com/office/drawing/2014/main" id="{FBFDBDFC-5B14-E403-7EFF-8AF1FCB76C63}"/>
                </a:ext>
              </a:extLst>
            </p:cNvPr>
            <p:cNvSpPr/>
            <p:nvPr/>
          </p:nvSpPr>
          <p:spPr>
            <a:xfrm>
              <a:off x="1676459" y="2996324"/>
              <a:ext cx="1069831" cy="71437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Dose Rate</a:t>
              </a:r>
            </a:p>
          </p:txBody>
        </p:sp>
        <p:sp>
          <p:nvSpPr>
            <p:cNvPr id="12" name="Ellipse 8">
              <a:extLst>
                <a:ext uri="{FF2B5EF4-FFF2-40B4-BE49-F238E27FC236}">
                  <a16:creationId xmlns:a16="http://schemas.microsoft.com/office/drawing/2014/main" id="{5DC81F10-284D-B890-0DBA-E8F5378BDCC7}"/>
                </a:ext>
              </a:extLst>
            </p:cNvPr>
            <p:cNvSpPr/>
            <p:nvPr/>
          </p:nvSpPr>
          <p:spPr>
            <a:xfrm>
              <a:off x="3748491" y="5236429"/>
              <a:ext cx="1244138" cy="714375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O2 Levels</a:t>
              </a:r>
            </a:p>
          </p:txBody>
        </p:sp>
        <p:sp>
          <p:nvSpPr>
            <p:cNvPr id="13" name="Ellipse 9">
              <a:extLst>
                <a:ext uri="{FF2B5EF4-FFF2-40B4-BE49-F238E27FC236}">
                  <a16:creationId xmlns:a16="http://schemas.microsoft.com/office/drawing/2014/main" id="{3E9EB6A0-9F93-6A98-1199-746DBD3C4831}"/>
                </a:ext>
              </a:extLst>
            </p:cNvPr>
            <p:cNvSpPr/>
            <p:nvPr/>
          </p:nvSpPr>
          <p:spPr>
            <a:xfrm>
              <a:off x="5176356" y="4908613"/>
              <a:ext cx="2609850" cy="1070367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DNA Damage </a:t>
              </a:r>
              <a:r>
                <a:rPr kumimoji="0" lang="de-DE" sz="160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Repair</a:t>
              </a:r>
              <a:r>
                <a:rPr kumimoji="0" lang="de-DE" sz="160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de-DE" sz="160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Interference</a:t>
              </a:r>
              <a:endParaRPr kumimoji="0" lang="de-DE" sz="16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9" name="Ellipse 10">
              <a:extLst>
                <a:ext uri="{FF2B5EF4-FFF2-40B4-BE49-F238E27FC236}">
                  <a16:creationId xmlns:a16="http://schemas.microsoft.com/office/drawing/2014/main" id="{59E0019A-3785-9454-2B9A-7176C0DFD996}"/>
                </a:ext>
              </a:extLst>
            </p:cNvPr>
            <p:cNvSpPr/>
            <p:nvPr/>
          </p:nvSpPr>
          <p:spPr>
            <a:xfrm>
              <a:off x="1169250" y="4785715"/>
              <a:ext cx="1737882" cy="905462"/>
            </a:xfrm>
            <a:prstGeom prst="ellipse">
              <a:avLst/>
            </a:prstGeom>
            <a:solidFill>
              <a:srgbClr val="70AD4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Radical</a:t>
              </a:r>
              <a:r>
                <a:rPr kumimoji="0" lang="de-DE" sz="160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de-DE" sz="160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Scavengers</a:t>
              </a:r>
              <a:endParaRPr kumimoji="0" lang="de-DE" sz="16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0" name="Ellipse 11">
              <a:extLst>
                <a:ext uri="{FF2B5EF4-FFF2-40B4-BE49-F238E27FC236}">
                  <a16:creationId xmlns:a16="http://schemas.microsoft.com/office/drawing/2014/main" id="{ECBD60A3-79EF-F69C-0DB7-0BD9FBE2F4A6}"/>
                </a:ext>
              </a:extLst>
            </p:cNvPr>
            <p:cNvSpPr/>
            <p:nvPr/>
          </p:nvSpPr>
          <p:spPr>
            <a:xfrm>
              <a:off x="3722773" y="2424284"/>
              <a:ext cx="1269856" cy="714375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Cell</a:t>
              </a:r>
              <a:r>
                <a:rPr kumimoji="0" lang="de-DE" sz="160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Cycle</a:t>
              </a:r>
            </a:p>
          </p:txBody>
        </p:sp>
        <p:sp>
          <p:nvSpPr>
            <p:cNvPr id="48" name="Ellipse 12">
              <a:extLst>
                <a:ext uri="{FF2B5EF4-FFF2-40B4-BE49-F238E27FC236}">
                  <a16:creationId xmlns:a16="http://schemas.microsoft.com/office/drawing/2014/main" id="{D47B9D2B-E91D-C4F7-E358-C428FDFDF866}"/>
                </a:ext>
              </a:extLst>
            </p:cNvPr>
            <p:cNvSpPr/>
            <p:nvPr/>
          </p:nvSpPr>
          <p:spPr>
            <a:xfrm>
              <a:off x="6132245" y="3813919"/>
              <a:ext cx="1657350" cy="71437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49" name="Pfeil: nach rechts 15">
              <a:extLst>
                <a:ext uri="{FF2B5EF4-FFF2-40B4-BE49-F238E27FC236}">
                  <a16:creationId xmlns:a16="http://schemas.microsoft.com/office/drawing/2014/main" id="{9565FDC8-7552-8ECE-F751-96B61330EF0C}"/>
                </a:ext>
              </a:extLst>
            </p:cNvPr>
            <p:cNvSpPr/>
            <p:nvPr/>
          </p:nvSpPr>
          <p:spPr>
            <a:xfrm rot="2297509">
              <a:off x="2675090" y="3582464"/>
              <a:ext cx="293645" cy="280986"/>
            </a:xfrm>
            <a:prstGeom prst="rightArrow">
              <a:avLst/>
            </a:prstGeom>
            <a:solidFill>
              <a:srgbClr val="59595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1" name="Pfeil: nach rechts 17">
              <a:extLst>
                <a:ext uri="{FF2B5EF4-FFF2-40B4-BE49-F238E27FC236}">
                  <a16:creationId xmlns:a16="http://schemas.microsoft.com/office/drawing/2014/main" id="{BE044210-B3AC-2D2A-8B74-6FFDB6080A8B}"/>
                </a:ext>
              </a:extLst>
            </p:cNvPr>
            <p:cNvSpPr/>
            <p:nvPr/>
          </p:nvSpPr>
          <p:spPr>
            <a:xfrm rot="19156991">
              <a:off x="2748803" y="4600057"/>
              <a:ext cx="293645" cy="280986"/>
            </a:xfrm>
            <a:prstGeom prst="rightArrow">
              <a:avLst/>
            </a:prstGeom>
            <a:solidFill>
              <a:srgbClr val="70AD4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2" name="Pfeil: nach rechts 18">
              <a:extLst>
                <a:ext uri="{FF2B5EF4-FFF2-40B4-BE49-F238E27FC236}">
                  <a16:creationId xmlns:a16="http://schemas.microsoft.com/office/drawing/2014/main" id="{20EB2A2E-B713-B2D1-3A47-048A11FD4C58}"/>
                </a:ext>
              </a:extLst>
            </p:cNvPr>
            <p:cNvSpPr/>
            <p:nvPr/>
          </p:nvSpPr>
          <p:spPr>
            <a:xfrm rot="5400000">
              <a:off x="4242383" y="3213019"/>
              <a:ext cx="293645" cy="280986"/>
            </a:xfrm>
            <a:prstGeom prst="rightArrow">
              <a:avLst/>
            </a:prstGeom>
            <a:solidFill>
              <a:srgbClr val="ED7D3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3" name="Pfeil: nach rechts 19">
              <a:extLst>
                <a:ext uri="{FF2B5EF4-FFF2-40B4-BE49-F238E27FC236}">
                  <a16:creationId xmlns:a16="http://schemas.microsoft.com/office/drawing/2014/main" id="{90F955A7-E536-ED3E-E837-04934A0C23C1}"/>
                </a:ext>
              </a:extLst>
            </p:cNvPr>
            <p:cNvSpPr/>
            <p:nvPr/>
          </p:nvSpPr>
          <p:spPr>
            <a:xfrm rot="7793608">
              <a:off x="5384878" y="3449561"/>
              <a:ext cx="293645" cy="280986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4" name="Pfeil: nach rechts 20">
              <a:extLst>
                <a:ext uri="{FF2B5EF4-FFF2-40B4-BE49-F238E27FC236}">
                  <a16:creationId xmlns:a16="http://schemas.microsoft.com/office/drawing/2014/main" id="{2FEBEADD-EE7E-7F36-A9E6-7178D031E8E4}"/>
                </a:ext>
              </a:extLst>
            </p:cNvPr>
            <p:cNvSpPr/>
            <p:nvPr/>
          </p:nvSpPr>
          <p:spPr>
            <a:xfrm rot="10800000">
              <a:off x="5733659" y="4036584"/>
              <a:ext cx="293645" cy="280986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5" name="Pfeil: nach rechts 21">
              <a:extLst>
                <a:ext uri="{FF2B5EF4-FFF2-40B4-BE49-F238E27FC236}">
                  <a16:creationId xmlns:a16="http://schemas.microsoft.com/office/drawing/2014/main" id="{C10F361F-7368-D239-25E5-DD75F0B145A7}"/>
                </a:ext>
              </a:extLst>
            </p:cNvPr>
            <p:cNvSpPr/>
            <p:nvPr/>
          </p:nvSpPr>
          <p:spPr>
            <a:xfrm rot="13744819">
              <a:off x="5309720" y="4618111"/>
              <a:ext cx="293645" cy="280986"/>
            </a:xfrm>
            <a:prstGeom prst="rightArrow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6" name="Pfeil: nach rechts 22">
              <a:extLst>
                <a:ext uri="{FF2B5EF4-FFF2-40B4-BE49-F238E27FC236}">
                  <a16:creationId xmlns:a16="http://schemas.microsoft.com/office/drawing/2014/main" id="{50652F5C-38CB-2E33-C7CB-24D4E3E19059}"/>
                </a:ext>
              </a:extLst>
            </p:cNvPr>
            <p:cNvSpPr/>
            <p:nvPr/>
          </p:nvSpPr>
          <p:spPr>
            <a:xfrm rot="16200000">
              <a:off x="4223738" y="4884468"/>
              <a:ext cx="293645" cy="280986"/>
            </a:xfrm>
            <a:prstGeom prst="rightArrow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9920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0111F9-F70C-49CA-C741-9FC848669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814B-36FA-4938-A622-78B75EFD06D6}" type="datetime1">
              <a:rPr lang="en-US" smtClean="0"/>
              <a:t>3/5/26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9706BF-B8F1-CA6E-20F0-FEAD85D68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Andrea Mairani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6ACF9C-4C5D-781F-6570-E17FDE6B7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3828-F188-469C-9139-B0D10465E833}" type="slidenum">
              <a:rPr lang="en-US" smtClean="0"/>
              <a:t>2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087C650-1F31-48B1-5CF7-E131733B0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560" y="239004"/>
            <a:ext cx="10515600" cy="640262"/>
          </a:xfrm>
        </p:spPr>
        <p:txBody>
          <a:bodyPr/>
          <a:lstStyle/>
          <a:p>
            <a:r>
              <a:rPr lang="en-US" sz="2800" dirty="0"/>
              <a:t>The „</a:t>
            </a:r>
            <a:r>
              <a:rPr lang="en-US" sz="2800" dirty="0" err="1"/>
              <a:t>UNIfied</a:t>
            </a:r>
            <a:r>
              <a:rPr lang="en-US" sz="2800" dirty="0"/>
              <a:t> and VERSetile bio response Engine“ - UNIVERSE</a:t>
            </a:r>
          </a:p>
        </p:txBody>
      </p:sp>
      <p:sp>
        <p:nvSpPr>
          <p:cNvPr id="8" name="Inhaltsplatzhalter 4">
            <a:extLst>
              <a:ext uri="{FF2B5EF4-FFF2-40B4-BE49-F238E27FC236}">
                <a16:creationId xmlns:a16="http://schemas.microsoft.com/office/drawing/2014/main" id="{164EAA63-5DBC-C07F-F546-8E0E045B9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80" y="1508707"/>
            <a:ext cx="11445240" cy="4651898"/>
          </a:xfrm>
        </p:spPr>
        <p:txBody>
          <a:bodyPr>
            <a:normAutofit/>
          </a:bodyPr>
          <a:lstStyle/>
          <a:p>
            <a:r>
              <a:rPr lang="en-US" dirty="0"/>
              <a:t>UNIVERSE: multipurpose mechanistic modelling framework of radiation action</a:t>
            </a:r>
          </a:p>
          <a:p>
            <a:r>
              <a:rPr lang="en-US" b="1" u="sng" dirty="0">
                <a:solidFill>
                  <a:srgbClr val="E34113"/>
                </a:solidFill>
              </a:rPr>
              <a:t>Goal:</a:t>
            </a:r>
            <a:r>
              <a:rPr lang="en-US" b="1" dirty="0">
                <a:solidFill>
                  <a:srgbClr val="E34113"/>
                </a:solidFill>
              </a:rPr>
              <a:t> </a:t>
            </a:r>
            <a:r>
              <a:rPr lang="en-US" b="1" dirty="0"/>
              <a:t>Translating </a:t>
            </a:r>
            <a:r>
              <a:rPr lang="en-US" dirty="0"/>
              <a:t>the action of </a:t>
            </a:r>
            <a:r>
              <a:rPr lang="en-US" b="1" dirty="0"/>
              <a:t>“effect-modifiers” </a:t>
            </a:r>
            <a:r>
              <a:rPr lang="en-US" dirty="0"/>
              <a:t>(e.g., DNA damage inhibition) from readily available </a:t>
            </a:r>
            <a:r>
              <a:rPr lang="en-US" b="1" dirty="0"/>
              <a:t>photon data to charged particle scenarios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FA2B8B91-3AB9-E5D6-7E78-8BC0ED421F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09" y="3656766"/>
            <a:ext cx="4547255" cy="1007588"/>
          </a:xfrm>
          <a:prstGeom prst="rect">
            <a:avLst/>
          </a:prstGeom>
        </p:spPr>
      </p:pic>
      <p:pic>
        <p:nvPicPr>
          <p:cNvPr id="10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DB3ABBC8-BFE9-513B-B1E6-CB9ACFBF9D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033" y="3656766"/>
            <a:ext cx="4537879" cy="1007588"/>
          </a:xfrm>
          <a:prstGeom prst="rect">
            <a:avLst/>
          </a:prstGeom>
        </p:spPr>
      </p:pic>
      <p:pic>
        <p:nvPicPr>
          <p:cNvPr id="11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D3620AF4-44BC-D579-F257-00C2DAE013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395" y="4837549"/>
            <a:ext cx="2935181" cy="1390529"/>
          </a:xfrm>
          <a:prstGeom prst="rect">
            <a:avLst/>
          </a:prstGeom>
        </p:spPr>
      </p:pic>
      <p:pic>
        <p:nvPicPr>
          <p:cNvPr id="12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DD191C02-7FDE-8719-C6F5-1A58AD14AB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395" y="5077837"/>
            <a:ext cx="2935181" cy="1274424"/>
          </a:xfrm>
          <a:prstGeom prst="rect">
            <a:avLst/>
          </a:prstGeom>
        </p:spPr>
      </p:pic>
      <p:pic>
        <p:nvPicPr>
          <p:cNvPr id="13" name="Grafik 2">
            <a:extLst>
              <a:ext uri="{FF2B5EF4-FFF2-40B4-BE49-F238E27FC236}">
                <a16:creationId xmlns:a16="http://schemas.microsoft.com/office/drawing/2014/main" id="{0B3EE6DB-4B2C-6A13-2343-162FD0D9B2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0764" y="4905020"/>
            <a:ext cx="5580762" cy="125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34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CB474E-1B84-B7BB-83D0-516DBA137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0194"/>
            <a:ext cx="11273083" cy="4351338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Timing</a:t>
            </a:r>
            <a:r>
              <a:rPr lang="en-US" dirty="0"/>
              <a:t> matter </a:t>
            </a:r>
          </a:p>
          <a:p>
            <a:r>
              <a:rPr lang="en-US" dirty="0"/>
              <a:t>Repair: </a:t>
            </a: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80841A-99A5-7DDB-2EF8-3687E9D83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814B-36FA-4938-A622-78B75EFD06D6}" type="datetime1">
              <a:rPr lang="en-US" smtClean="0"/>
              <a:t>3/5/26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832C18-225B-A923-828C-0DD6276F4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Andrea Mairani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137E91-138D-827F-498F-1B4DF3722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3828-F188-469C-9139-B0D10465E833}" type="slidenum">
              <a:rPr lang="en-US" smtClean="0"/>
              <a:t>20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0CD88EA-199A-8207-64BB-AE152ACC2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“FLASH” in UNIVERSE</a:t>
            </a:r>
          </a:p>
        </p:txBody>
      </p:sp>
    </p:spTree>
    <p:extLst>
      <p:ext uri="{BB962C8B-B14F-4D97-AF65-F5344CB8AC3E}">
        <p14:creationId xmlns:p14="http://schemas.microsoft.com/office/powerpoint/2010/main" val="1545183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EF23AA-6033-475C-8C1F-F7F44370E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A8CEC-1E20-EB98-5CA7-DD8D01AC6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0194"/>
            <a:ext cx="11273083" cy="4351338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Timing</a:t>
            </a:r>
            <a:r>
              <a:rPr lang="en-US" dirty="0"/>
              <a:t> matter </a:t>
            </a:r>
          </a:p>
          <a:p>
            <a:r>
              <a:rPr lang="en-US" dirty="0"/>
              <a:t>Repair: </a:t>
            </a: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AB9198-7A96-4B95-0D06-19FA8D562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814B-36FA-4938-A622-78B75EFD06D6}" type="datetime1">
              <a:rPr lang="en-US" smtClean="0"/>
              <a:t>3/5/26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F5142C-BDB5-B292-492F-F41F11151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Andrea Mairani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7A3691-1DE7-17E3-6AEA-6657BEE63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3828-F188-469C-9139-B0D10465E833}" type="slidenum">
              <a:rPr lang="en-US" smtClean="0"/>
              <a:t>21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06C61D1-FF7B-6636-4B90-93A7E263B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“FLASH” in UNIVERSE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Inhaltsplatzhalter 2">
                <a:extLst>
                  <a:ext uri="{FF2B5EF4-FFF2-40B4-BE49-F238E27FC236}">
                    <a16:creationId xmlns:a16="http://schemas.microsoft.com/office/drawing/2014/main" id="{CB36B69E-49C3-3EC9-2E01-8236B960620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03951" y="2448280"/>
                <a:ext cx="5469297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2400" dirty="0"/>
                  <a:t>Rejoining-Kinetics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DSB </a:t>
                </a:r>
                <a:r>
                  <a:rPr lang="de-DE" sz="2400" dirty="0" err="1"/>
                  <a:t>can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described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by</a:t>
                </a:r>
                <a:r>
                  <a:rPr lang="de-DE" sz="2400" dirty="0"/>
                  <a:t> </a:t>
                </a:r>
                <a:r>
                  <a:rPr lang="de-DE" sz="2400" b="1" dirty="0"/>
                  <a:t>double-</a:t>
                </a:r>
                <a:r>
                  <a:rPr lang="de-DE" sz="2400" b="1" dirty="0" err="1"/>
                  <a:t>exponential</a:t>
                </a:r>
                <a:r>
                  <a:rPr lang="de-DE" sz="2400" b="1" dirty="0"/>
                  <a:t> </a:t>
                </a:r>
                <a:r>
                  <a:rPr lang="de-DE" sz="2400" b="1" dirty="0" err="1"/>
                  <a:t>decay</a:t>
                </a:r>
                <a:r>
                  <a:rPr lang="de-DE" sz="2400" b="1" dirty="0"/>
                  <a:t> </a:t>
                </a:r>
                <a:r>
                  <a:rPr lang="de-DE" sz="2400" dirty="0"/>
                  <a:t>(fast and slow </a:t>
                </a:r>
                <a:r>
                  <a:rPr lang="de-DE" sz="2400" dirty="0" err="1"/>
                  <a:t>component</a:t>
                </a:r>
                <a:r>
                  <a:rPr lang="de-DE" sz="2400" dirty="0"/>
                  <a:t>)</a:t>
                </a:r>
              </a:p>
              <a:p>
                <a:r>
                  <a:rPr lang="de-DE" sz="2400" dirty="0" err="1"/>
                  <a:t>Tommasino</a:t>
                </a:r>
                <a:r>
                  <a:rPr lang="de-DE" sz="2400" dirty="0"/>
                  <a:t> et al. </a:t>
                </a:r>
                <a:r>
                  <a:rPr lang="de-DE" sz="2400" dirty="0" err="1"/>
                  <a:t>succesfully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predicted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ratio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fast </a:t>
                </a:r>
                <a:r>
                  <a:rPr lang="de-DE" sz="2400" dirty="0" err="1"/>
                  <a:t>and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slow</a:t>
                </a:r>
                <a:r>
                  <a:rPr lang="de-DE" sz="2400" dirty="0"/>
                  <a:t> </a:t>
                </a:r>
                <a:r>
                  <a:rPr lang="de-DE" sz="2400" dirty="0" err="1"/>
                  <a:t>component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associating</a:t>
                </a:r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1" i="1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de-DE" sz="2400" b="1" i="1">
                            <a:latin typeface="Cambria Math" panose="02040503050406030204" pitchFamily="18" charset="0"/>
                          </a:rPr>
                          <m:t>𝒊𝑫𝑺𝑩</m:t>
                        </m:r>
                      </m:sub>
                    </m:sSub>
                  </m:oMath>
                </a14:m>
                <a:r>
                  <a:rPr lang="de-DE" sz="2400" b="1" dirty="0"/>
                  <a:t> </a:t>
                </a:r>
                <a:r>
                  <a:rPr lang="de-DE" sz="2400" b="1" dirty="0" err="1"/>
                  <a:t>with</a:t>
                </a:r>
                <a:r>
                  <a:rPr lang="de-DE" sz="2400" b="1" dirty="0"/>
                  <a:t> fast </a:t>
                </a:r>
                <a:r>
                  <a:rPr lang="de-DE" sz="2400" b="1" dirty="0" err="1"/>
                  <a:t>and</a:t>
                </a:r>
                <a:r>
                  <a:rPr lang="de-DE" sz="24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b="1" i="1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de-DE" sz="2400" b="1" i="1">
                            <a:latin typeface="Cambria Math" panose="02040503050406030204" pitchFamily="18" charset="0"/>
                          </a:rPr>
                          <m:t>𝒄𝑫𝑺𝑩</m:t>
                        </m:r>
                      </m:sub>
                    </m:sSub>
                  </m:oMath>
                </a14:m>
                <a:r>
                  <a:rPr lang="de-DE" sz="2400" b="1" dirty="0"/>
                  <a:t> </a:t>
                </a:r>
                <a:r>
                  <a:rPr lang="de-DE" sz="2400" b="1" dirty="0" err="1"/>
                  <a:t>with</a:t>
                </a:r>
                <a:r>
                  <a:rPr lang="de-DE" sz="2400" b="1" dirty="0"/>
                  <a:t> slow </a:t>
                </a:r>
                <a:r>
                  <a:rPr lang="de-DE" sz="2400" dirty="0" err="1"/>
                  <a:t>repair</a:t>
                </a:r>
                <a:endParaRPr lang="de-DE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de-DE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𝑖𝐷𝑆𝐵</m:t>
                        </m:r>
                      </m:sub>
                    </m:sSub>
                    <m:r>
                      <a:rPr lang="de-DE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 </m:t>
                    </m:r>
                    <m:r>
                      <a:rPr lang="de-DE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𝑚𝑖𝑛𝑢𝑡𝑒𝑠</m:t>
                    </m:r>
                  </m:oMath>
                </a14:m>
                <a:endParaRPr lang="de-DE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de-DE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de-DE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𝐷𝑆𝐵</m:t>
                        </m:r>
                      </m:sub>
                    </m:sSub>
                    <m:r>
                      <a:rPr lang="de-DE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 </m:t>
                    </m:r>
                    <m:r>
                      <a:rPr lang="de-DE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h𝑜𝑢𝑟𝑠</m:t>
                    </m:r>
                  </m:oMath>
                </a14:m>
                <a:endParaRPr lang="de-DE" sz="2400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7" name="Inhaltsplatzhalter 2">
                <a:extLst>
                  <a:ext uri="{FF2B5EF4-FFF2-40B4-BE49-F238E27FC236}">
                    <a16:creationId xmlns:a16="http://schemas.microsoft.com/office/drawing/2014/main" id="{CB36B69E-49C3-3EC9-2E01-8236B96062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951" y="2448280"/>
                <a:ext cx="5469297" cy="4351338"/>
              </a:xfrm>
              <a:prstGeom prst="rect">
                <a:avLst/>
              </a:prstGeom>
              <a:blipFill>
                <a:blip r:embed="rId2"/>
                <a:stretch>
                  <a:fillRect l="-1389" t="-1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fik 3">
            <a:extLst>
              <a:ext uri="{FF2B5EF4-FFF2-40B4-BE49-F238E27FC236}">
                <a16:creationId xmlns:a16="http://schemas.microsoft.com/office/drawing/2014/main" id="{F3B5D0A6-2B64-2AFA-E257-DB56EDB7CF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476" y="986703"/>
            <a:ext cx="4148453" cy="4884593"/>
          </a:xfrm>
          <a:prstGeom prst="rect">
            <a:avLst/>
          </a:prstGeom>
        </p:spPr>
      </p:pic>
      <p:sp>
        <p:nvSpPr>
          <p:cNvPr id="9" name="Textfeld 4">
            <a:extLst>
              <a:ext uri="{FF2B5EF4-FFF2-40B4-BE49-F238E27FC236}">
                <a16:creationId xmlns:a16="http://schemas.microsoft.com/office/drawing/2014/main" id="{DCC44B78-92E9-04E8-879F-322D561712A5}"/>
              </a:ext>
            </a:extLst>
          </p:cNvPr>
          <p:cNvSpPr txBox="1"/>
          <p:nvPr/>
        </p:nvSpPr>
        <p:spPr>
          <a:xfrm>
            <a:off x="9062987" y="5905624"/>
            <a:ext cx="2290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/>
              <a:t>Tommasino</a:t>
            </a:r>
            <a:r>
              <a:rPr lang="de-DE" sz="1200" dirty="0"/>
              <a:t> 2013</a:t>
            </a:r>
          </a:p>
        </p:txBody>
      </p:sp>
    </p:spTree>
    <p:extLst>
      <p:ext uri="{BB962C8B-B14F-4D97-AF65-F5344CB8AC3E}">
        <p14:creationId xmlns:p14="http://schemas.microsoft.com/office/powerpoint/2010/main" val="37811516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8FF9CB-9B1C-5664-B897-93FBDBBEE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6D2AE8-30B3-E8E9-2490-C9A49452F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30194"/>
            <a:ext cx="11273083" cy="4351338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Timing</a:t>
            </a:r>
            <a:r>
              <a:rPr lang="en-US" dirty="0"/>
              <a:t> matter</a:t>
            </a:r>
          </a:p>
          <a:p>
            <a:r>
              <a:rPr lang="en-US" dirty="0"/>
              <a:t>Repair: different repair kinetics</a:t>
            </a:r>
          </a:p>
          <a:p>
            <a:r>
              <a:rPr lang="en-US" dirty="0"/>
              <a:t>Oxygen Concentration: </a:t>
            </a: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DF1349-64A7-B6DB-C72F-94196E9DD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814B-36FA-4938-A622-78B75EFD06D6}" type="datetime1">
              <a:rPr lang="en-US" smtClean="0"/>
              <a:t>3/5/26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AA4888-C4F9-7E0C-14DE-2E0ABD6D5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Andrea Mairani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F03D17-70BF-2D44-8419-593739323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3828-F188-469C-9139-B0D10465E833}" type="slidenum">
              <a:rPr lang="en-US" smtClean="0"/>
              <a:t>22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4A28315-A864-4484-2571-7E42F942F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“FLASH” in UNIVERSE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E35D252A-B884-DDB7-4DA7-D25D92F757F4}"/>
              </a:ext>
            </a:extLst>
          </p:cNvPr>
          <p:cNvSpPr txBox="1">
            <a:spLocks/>
          </p:cNvSpPr>
          <p:nvPr/>
        </p:nvSpPr>
        <p:spPr>
          <a:xfrm>
            <a:off x="838200" y="1130194"/>
            <a:ext cx="1127308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u="sng" dirty="0"/>
              <a:t>Timing</a:t>
            </a:r>
            <a:r>
              <a:rPr lang="en-US" dirty="0"/>
              <a:t> matter </a:t>
            </a:r>
          </a:p>
          <a:p>
            <a:r>
              <a:rPr lang="en-US" dirty="0"/>
              <a:t>Repair: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1374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8B2A7A-A1E4-E47C-0AE7-16C7C057D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F25D7A-6DEE-2F5A-6A8D-9BC413C4A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30194"/>
            <a:ext cx="11273083" cy="4351338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Timing</a:t>
            </a:r>
            <a:r>
              <a:rPr lang="en-US" dirty="0"/>
              <a:t> matter </a:t>
            </a:r>
          </a:p>
          <a:p>
            <a:r>
              <a:rPr lang="en-US" dirty="0"/>
              <a:t>Repair: different repair kinetics</a:t>
            </a:r>
          </a:p>
          <a:p>
            <a:r>
              <a:rPr lang="en-US" dirty="0"/>
              <a:t>Oxygen Concentration: </a:t>
            </a: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432683-5942-233F-F8CA-5849A6E53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814B-36FA-4938-A622-78B75EFD06D6}" type="datetime1">
              <a:rPr lang="en-US" smtClean="0"/>
              <a:t>3/5/26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F84F47-0017-CA05-3F42-AF27342C5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Andrea Mairani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E71BA4-18D8-B6DA-3F65-C639E03DE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3828-F188-469C-9139-B0D10465E833}" type="slidenum">
              <a:rPr lang="en-US" smtClean="0"/>
              <a:t>23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12A0A7C-E95C-864A-34A5-23604A5F3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“FLASH” in UNIVERSE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Inhaltsplatzhalter 2">
                <a:extLst>
                  <a:ext uri="{FF2B5EF4-FFF2-40B4-BE49-F238E27FC236}">
                    <a16:creationId xmlns:a16="http://schemas.microsoft.com/office/drawing/2014/main" id="{EC71039E-11F3-D843-6362-FB05D4ABF91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8" y="2413454"/>
                <a:ext cx="11040176" cy="482225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endParaRPr lang="de-DE" sz="2400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de-DE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000" i="1" smtClean="0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de-DE" sz="2000" i="1" smtClean="0">
                            <a:latin typeface="Cambria Math" panose="02040503050406030204" pitchFamily="18" charset="0"/>
                          </a:rPr>
                          <m:t>𝑂</m:t>
                        </m:r>
                      </m:num>
                      <m:den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de-DE" sz="200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de-DE" sz="200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de-DE" sz="200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200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̇"/>
                        <m:ctrlPr>
                          <a:rPr lang="de-DE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00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de-DE" sz="20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200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de-DE" sz="2000" dirty="0"/>
                  <a:t>             	</a:t>
                </a:r>
                <a:r>
                  <a:rPr lang="de-DE" sz="2000" b="1" dirty="0"/>
                  <a:t>oxygen </a:t>
                </a:r>
                <a:r>
                  <a:rPr lang="de-DE" sz="2000" b="1" dirty="0" err="1"/>
                  <a:t>depletion</a:t>
                </a:r>
                <a:r>
                  <a:rPr lang="de-DE" sz="2000" dirty="0"/>
                  <a:t>             </a:t>
                </a:r>
                <a:r>
                  <a:rPr lang="de-DE" sz="2000" i="1" dirty="0"/>
                  <a:t>g: </a:t>
                </a:r>
                <a:r>
                  <a:rPr lang="de-DE" sz="2000" i="1" dirty="0" err="1"/>
                  <a:t>depletion</a:t>
                </a:r>
                <a:r>
                  <a:rPr lang="de-DE" sz="2000" i="1" dirty="0"/>
                  <a:t> rate </a:t>
                </a:r>
                <a:r>
                  <a:rPr lang="de-DE" sz="2000" i="1" dirty="0" err="1"/>
                  <a:t>constant</a:t>
                </a:r>
                <a:r>
                  <a:rPr lang="de-DE" sz="2000" i="1" dirty="0"/>
                  <a:t> (0.053 </a:t>
                </a:r>
                <a14:m>
                  <m:oMath xmlns:m="http://schemas.openxmlformats.org/officeDocument/2006/math">
                    <m:r>
                      <a:rPr lang="de-DE" sz="2000" i="1" smtClean="0">
                        <a:latin typeface="Cambria Math" panose="02040503050406030204" pitchFamily="18" charset="0"/>
                      </a:rPr>
                      <m:t>𝐺</m:t>
                    </m:r>
                    <m:sSup>
                      <m:sSupPr>
                        <m:ctrlPr>
                          <a:rPr lang="de-DE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00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de-DE" sz="200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de-DE" sz="2000" i="1" dirty="0"/>
                  <a:t>)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𝑂</m:t>
                        </m:r>
                      </m:num>
                      <m:den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de-DE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00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de-DE" sz="2000" i="1" smtClean="0">
                        <a:latin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de-DE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de-DE" sz="2000" i="1" smtClean="0">
                            <a:latin typeface="Cambria Math" panose="02040503050406030204" pitchFamily="18" charset="0"/>
                          </a:rPr>
                          <m:t>𝑒𝑛𝑣</m:t>
                        </m:r>
                      </m:sub>
                    </m:sSub>
                    <m:r>
                      <a:rPr lang="de-DE" sz="200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de-DE" sz="200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de-DE" sz="200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000" dirty="0"/>
                  <a:t>  	 </a:t>
                </a:r>
                <a:r>
                  <a:rPr lang="de-DE" sz="2000" b="1" dirty="0" err="1"/>
                  <a:t>re-oxygenation</a:t>
                </a:r>
                <a:r>
                  <a:rPr lang="de-DE" sz="2000" dirty="0"/>
                  <a:t>                </a:t>
                </a:r>
                <a:r>
                  <a:rPr lang="de-DE" sz="2000" i="1" dirty="0"/>
                  <a:t>λ : </a:t>
                </a:r>
                <a:r>
                  <a:rPr lang="de-DE" sz="2000" i="1" dirty="0" err="1"/>
                  <a:t>oxygen</a:t>
                </a:r>
                <a:r>
                  <a:rPr lang="de-DE" sz="2000" i="1" dirty="0"/>
                  <a:t> </a:t>
                </a:r>
                <a:r>
                  <a:rPr lang="de-DE" sz="2000" i="1" dirty="0" err="1"/>
                  <a:t>recovery</a:t>
                </a:r>
                <a:r>
                  <a:rPr lang="de-DE" sz="2000" i="1" dirty="0"/>
                  <a:t> rate (1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200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de-DE" sz="200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de-DE" sz="2000" i="1" dirty="0"/>
                  <a:t>)</a:t>
                </a:r>
              </a:p>
              <a:p>
                <a:pPr marL="3657600" lvl="8" indent="0">
                  <a:buFont typeface="Arial" panose="020B0604020202020204" pitchFamily="34" charset="0"/>
                  <a:buNone/>
                </a:pPr>
                <a:r>
                  <a:rPr lang="de-DE" sz="2000" i="1" dirty="0"/>
                  <a:t>                     	   </a:t>
                </a:r>
                <a14:m>
                  <m:oMath xmlns:m="http://schemas.openxmlformats.org/officeDocument/2006/math">
                    <m:r>
                      <a:rPr lang="de-DE" sz="2000" i="1" smtClean="0">
                        <a:latin typeface="Cambria Math" panose="02040503050406030204" pitchFamily="18" charset="0"/>
                      </a:rPr>
                      <m:t>    </m:t>
                    </m:r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𝑒𝑛𝑣</m:t>
                        </m:r>
                      </m:sub>
                    </m:sSub>
                  </m:oMath>
                </a14:m>
                <a:r>
                  <a:rPr lang="de-DE" sz="2000" i="1" dirty="0"/>
                  <a:t> : environmental oxygen </a:t>
                </a:r>
                <a:r>
                  <a:rPr lang="de-DE" sz="2000" i="1" dirty="0" err="1"/>
                  <a:t>level</a:t>
                </a:r>
                <a:endParaRPr lang="de-DE" sz="2000" i="1" dirty="0"/>
              </a:p>
              <a:p>
                <a:pPr marL="457200" lvl="1" indent="0">
                  <a:buFont typeface="Arial" panose="020B0604020202020204" pitchFamily="34" charset="0"/>
                  <a:buNone/>
                </a:pPr>
                <a:r>
                  <a:rPr lang="de-DE" sz="2000" i="1" dirty="0">
                    <a:sym typeface="Wingdings" panose="05000000000000000000" pitchFamily="2" charset="2"/>
                  </a:rPr>
                  <a:t>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𝑂</m:t>
                        </m:r>
                      </m:num>
                      <m:den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ⅆ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de-DE" sz="20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de-DE" sz="20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2000" i="1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̇"/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de-DE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20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de-DE" sz="2000" i="1" dirty="0"/>
                  <a:t> + </a:t>
                </a:r>
                <a14:m>
                  <m:oMath xmlns:m="http://schemas.openxmlformats.org/officeDocument/2006/math">
                    <m:r>
                      <a:rPr lang="de-DE" sz="2000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de-DE" sz="2000" i="1">
                        <a:latin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𝑒𝑛𝑣</m:t>
                        </m:r>
                      </m:sub>
                    </m:sSub>
                    <m:r>
                      <a:rPr lang="de-DE" sz="2000" i="1">
                        <a:latin typeface="Cambria Math" panose="02040503050406030204" pitchFamily="18" charset="0"/>
                      </a:rPr>
                      <m:t> −</m:t>
                    </m:r>
                    <m:r>
                      <a:rPr lang="de-DE" sz="20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de-DE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2000" dirty="0"/>
                  <a:t> </a:t>
                </a:r>
              </a:p>
              <a:p>
                <a:pPr lvl="1"/>
                <a:endParaRPr lang="de-DE" sz="2000" dirty="0"/>
              </a:p>
              <a:p>
                <a:pPr lvl="1">
                  <a:buFont typeface="Wingdings" panose="05000000000000000000" pitchFamily="2" charset="2"/>
                  <a:buChar char="à"/>
                </a:pPr>
                <a14:m>
                  <m:oMath xmlns:m="http://schemas.openxmlformats.org/officeDocument/2006/math">
                    <m:r>
                      <a:rPr lang="de-DE" sz="200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de-DE" sz="200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𝑂</m:t>
                    </m:r>
                    <m:d>
                      <m:dPr>
                        <m:ctrlPr>
                          <a:rPr lang="de-DE" sz="20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de-DE" sz="20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</m:e>
                    </m:d>
                    <m:r>
                      <a:rPr lang="de-DE" sz="200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b>
                      <m:sSubPr>
                        <m:ctrlPr>
                          <a:rPr lang="de-DE" sz="20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de-DE" sz="20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𝑂</m:t>
                        </m:r>
                      </m:e>
                      <m:sub>
                        <m:r>
                          <a:rPr lang="de-DE" sz="20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𝑒𝑛𝑣</m:t>
                        </m:r>
                      </m:sub>
                    </m:sSub>
                    <m:d>
                      <m:dPr>
                        <m:ctrlPr>
                          <a:rPr lang="de-DE" sz="20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200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fPr>
                          <m:num>
                            <m:r>
                              <a:rPr lang="de-DE" sz="200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𝜆</m:t>
                            </m:r>
                          </m:num>
                          <m:den>
                            <m:r>
                              <a:rPr lang="de-DE" sz="200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𝛾</m:t>
                            </m:r>
                          </m:den>
                        </m:f>
                        <m:r>
                          <a:rPr lang="de-DE" sz="20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  <m:d>
                          <m:dPr>
                            <m:ctrlPr>
                              <a:rPr lang="de-DE" sz="200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de-DE" sz="200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de-DE" sz="200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fPr>
                              <m:num>
                                <m:r>
                                  <a:rPr lang="de-DE" sz="200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𝜆</m:t>
                                </m:r>
                              </m:num>
                              <m:den>
                                <m:r>
                                  <a:rPr lang="de-DE" sz="2000" i="1" smtClean="0">
                                    <a:latin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𝛾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de-DE" sz="200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de-DE" sz="200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𝑒</m:t>
                            </m:r>
                          </m:e>
                          <m:sup>
                            <m:r>
                              <a:rPr lang="de-DE" sz="200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−</m:t>
                            </m:r>
                            <m:r>
                              <a:rPr lang="de-DE" sz="200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𝛾</m:t>
                            </m:r>
                            <m:r>
                              <a:rPr lang="de-DE" sz="200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𝑡</m:t>
                            </m:r>
                          </m:sup>
                        </m:sSup>
                      </m:e>
                    </m:d>
                  </m:oMath>
                </a14:m>
                <a:r>
                  <a:rPr lang="de-DE" sz="2000" i="1" dirty="0"/>
                  <a:t>                  with: </a:t>
                </a:r>
                <a14:m>
                  <m:oMath xmlns:m="http://schemas.openxmlformats.org/officeDocument/2006/math">
                    <m:r>
                      <a:rPr lang="de-DE" sz="200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de-DE" sz="20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000" i="1" smtClean="0">
                        <a:latin typeface="Cambria Math" panose="02040503050406030204" pitchFamily="18" charset="0"/>
                      </a:rPr>
                      <m:t>𝑔</m:t>
                    </m:r>
                    <m:acc>
                      <m:accPr>
                        <m:chr m:val="̇"/>
                        <m:ctrlPr>
                          <a:rPr lang="de-DE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00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de-DE" sz="200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200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de-DE" sz="2000" i="1" dirty="0"/>
              </a:p>
              <a:p>
                <a:pPr marL="457200" lvl="1" indent="0">
                  <a:buFont typeface="Arial" panose="020B0604020202020204" pitchFamily="34" charset="0"/>
                  <a:buNone/>
                </a:pPr>
                <a:endParaRPr lang="de-DE" sz="2000" i="1" dirty="0"/>
              </a:p>
              <a:p>
                <a:pPr marL="457200" lvl="1" indent="0">
                  <a:buFont typeface="Arial" panose="020B0604020202020204" pitchFamily="34" charset="0"/>
                  <a:buNone/>
                </a:pPr>
                <a:r>
                  <a:rPr lang="de-DE" sz="2000" dirty="0">
                    <a:sym typeface="Wingdings" panose="05000000000000000000" pitchFamily="2" charset="2"/>
                  </a:rPr>
                  <a:t>  </a:t>
                </a:r>
                <a14:m>
                  <m:oMath xmlns:m="http://schemas.openxmlformats.org/officeDocument/2006/math">
                    <m:r>
                      <a:rPr lang="de-DE" sz="2000" i="1" smtClean="0">
                        <a:latin typeface="Cambria Math" panose="02040503050406030204" pitchFamily="18" charset="0"/>
                      </a:rPr>
                      <m:t>𝐻𝑅𝐹</m:t>
                    </m:r>
                    <m:r>
                      <a:rPr lang="de-DE" sz="20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sz="200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sz="2000" i="1" smtClean="0">
                        <a:latin typeface="Cambria Math" panose="02040503050406030204" pitchFamily="18" charset="0"/>
                      </a:rPr>
                      <m:t>)= </m:t>
                    </m:r>
                    <m:f>
                      <m:fPr>
                        <m:ctrlPr>
                          <a:rPr lang="de-DE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00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de-DE" sz="200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sz="2000" i="1" smtClean="0">
                            <a:latin typeface="Cambria Math" panose="02040503050406030204" pitchFamily="18" charset="0"/>
                          </a:rPr>
                          <m:t>𝑚𝑂</m:t>
                        </m:r>
                        <m:r>
                          <a:rPr lang="de-DE" sz="200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sz="200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sz="200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de-DE" sz="200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de-DE" sz="200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sz="200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de-DE" sz="200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de-DE" sz="2000" i="1" dirty="0"/>
                  <a:t> 		m = 3.1     K = 0.27</a:t>
                </a:r>
                <a:endParaRPr lang="de-DE" i="1" dirty="0"/>
              </a:p>
            </p:txBody>
          </p:sp>
        </mc:Choice>
        <mc:Fallback xmlns="">
          <p:sp>
            <p:nvSpPr>
              <p:cNvPr id="10" name="Inhaltsplatzhalter 2">
                <a:extLst>
                  <a:ext uri="{FF2B5EF4-FFF2-40B4-BE49-F238E27FC236}">
                    <a16:creationId xmlns:a16="http://schemas.microsoft.com/office/drawing/2014/main" id="{EC71039E-11F3-D843-6362-FB05D4ABF9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8" y="2413454"/>
                <a:ext cx="11040176" cy="482225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1018A856-C34D-A69B-8C41-949F3B978BEE}"/>
              </a:ext>
            </a:extLst>
          </p:cNvPr>
          <p:cNvSpPr txBox="1">
            <a:spLocks/>
          </p:cNvSpPr>
          <p:nvPr/>
        </p:nvSpPr>
        <p:spPr>
          <a:xfrm>
            <a:off x="838200" y="1130194"/>
            <a:ext cx="1127308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u="sng" dirty="0"/>
              <a:t>Timing</a:t>
            </a:r>
            <a:r>
              <a:rPr lang="en-US" dirty="0"/>
              <a:t> matter </a:t>
            </a:r>
          </a:p>
          <a:p>
            <a:r>
              <a:rPr lang="en-US" dirty="0"/>
              <a:t>Repair: </a:t>
            </a: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5C3AF5-1C6B-A625-8BD5-52885BC6B9BC}"/>
              </a:ext>
            </a:extLst>
          </p:cNvPr>
          <p:cNvSpPr txBox="1"/>
          <p:nvPr/>
        </p:nvSpPr>
        <p:spPr>
          <a:xfrm>
            <a:off x="9970055" y="5734275"/>
            <a:ext cx="2141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Petersson et al. 2020</a:t>
            </a:r>
          </a:p>
        </p:txBody>
      </p:sp>
    </p:spTree>
    <p:extLst>
      <p:ext uri="{BB962C8B-B14F-4D97-AF65-F5344CB8AC3E}">
        <p14:creationId xmlns:p14="http://schemas.microsoft.com/office/powerpoint/2010/main" val="49589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CFF9D9-8260-096F-1FB8-3C70663DF8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C6390C-4D6E-1C3C-238A-9D71AAFFD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30194"/>
            <a:ext cx="11273083" cy="4351338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Timing</a:t>
            </a:r>
            <a:r>
              <a:rPr lang="en-US" dirty="0"/>
              <a:t> matter</a:t>
            </a:r>
          </a:p>
          <a:p>
            <a:r>
              <a:rPr lang="en-US" dirty="0"/>
              <a:t>Repair: different repair kinetics</a:t>
            </a:r>
          </a:p>
          <a:p>
            <a:r>
              <a:rPr lang="en-US" dirty="0"/>
              <a:t>Oxygen Concentration: different oxygen kinetics</a:t>
            </a: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E2F8AB-EF0C-92EA-A10F-D46C89433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814B-36FA-4938-A622-78B75EFD06D6}" type="datetime1">
              <a:rPr lang="en-US" smtClean="0"/>
              <a:t>3/5/26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4D71CE-7544-9996-0336-C435687ED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3828-F188-469C-9139-B0D10465E833}" type="slidenum">
              <a:rPr lang="en-US" smtClean="0"/>
              <a:t>24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9E9EFD6-E497-A75F-E02A-02A46E59F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“FLASH” in UNIVERSE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85829DEE-E71A-9928-4262-1698AFF938DE}"/>
              </a:ext>
            </a:extLst>
          </p:cNvPr>
          <p:cNvSpPr txBox="1">
            <a:spLocks/>
          </p:cNvSpPr>
          <p:nvPr/>
        </p:nvSpPr>
        <p:spPr>
          <a:xfrm>
            <a:off x="838200" y="1130194"/>
            <a:ext cx="1127308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u="sng" dirty="0"/>
              <a:t>Timing</a:t>
            </a:r>
            <a:r>
              <a:rPr lang="en-US" dirty="0"/>
              <a:t> matter </a:t>
            </a:r>
          </a:p>
          <a:p>
            <a:r>
              <a:rPr lang="en-US" dirty="0"/>
              <a:t>Repair: </a:t>
            </a:r>
          </a:p>
          <a:p>
            <a:endParaRPr lang="en-US" dirty="0"/>
          </a:p>
        </p:txBody>
      </p:sp>
      <p:cxnSp>
        <p:nvCxnSpPr>
          <p:cNvPr id="7" name="Gerade Verbindung mit Pfeil 7">
            <a:extLst>
              <a:ext uri="{FF2B5EF4-FFF2-40B4-BE49-F238E27FC236}">
                <a16:creationId xmlns:a16="http://schemas.microsoft.com/office/drawing/2014/main" id="{0D17E47C-49C7-A8CB-BDB5-EA0DB62BFE21}"/>
              </a:ext>
            </a:extLst>
          </p:cNvPr>
          <p:cNvCxnSpPr/>
          <p:nvPr/>
        </p:nvCxnSpPr>
        <p:spPr>
          <a:xfrm flipV="1">
            <a:off x="1336304" y="5956669"/>
            <a:ext cx="10039150" cy="9625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9">
                <a:extLst>
                  <a:ext uri="{FF2B5EF4-FFF2-40B4-BE49-F238E27FC236}">
                    <a16:creationId xmlns:a16="http://schemas.microsoft.com/office/drawing/2014/main" id="{636E61DA-1252-F62A-D062-400B8CB60C89}"/>
                  </a:ext>
                </a:extLst>
              </p:cNvPr>
              <p:cNvSpPr txBox="1"/>
              <p:nvPr/>
            </p:nvSpPr>
            <p:spPr>
              <a:xfrm>
                <a:off x="5293892" y="6187675"/>
                <a:ext cx="971356" cy="533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de-DE" b="1" i="1" smtClean="0">
                              <a:latin typeface="Cambria Math" panose="02040503050406030204" pitchFamily="18" charset="0"/>
                            </a:rPr>
                            <m:t>𝒕𝒐𝒕</m:t>
                          </m:r>
                        </m:sub>
                      </m:sSub>
                      <m:r>
                        <a:rPr lang="de-DE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num>
                        <m:den>
                          <m:acc>
                            <m:accPr>
                              <m:chr m:val="̇"/>
                              <m:ctrlPr>
                                <a:rPr lang="de-DE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b="1" i="1" smtClean="0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de-DE" b="1" dirty="0"/>
              </a:p>
            </p:txBody>
          </p:sp>
        </mc:Choice>
        <mc:Fallback xmlns="">
          <p:sp>
            <p:nvSpPr>
              <p:cNvPr id="8" name="Textfeld 9">
                <a:extLst>
                  <a:ext uri="{FF2B5EF4-FFF2-40B4-BE49-F238E27FC236}">
                    <a16:creationId xmlns:a16="http://schemas.microsoft.com/office/drawing/2014/main" id="{636E61DA-1252-F62A-D062-400B8CB60C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3892" y="6187675"/>
                <a:ext cx="971356" cy="533800"/>
              </a:xfrm>
              <a:prstGeom prst="rect">
                <a:avLst/>
              </a:prstGeom>
              <a:blipFill>
                <a:blip r:embed="rId2"/>
                <a:stretch>
                  <a:fillRect l="-5128" t="-2326" r="-5128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ube 8">
            <a:extLst>
              <a:ext uri="{FF2B5EF4-FFF2-40B4-BE49-F238E27FC236}">
                <a16:creationId xmlns:a16="http://schemas.microsoft.com/office/drawing/2014/main" id="{F735908A-F487-AA38-994F-2151E3E871C9}"/>
              </a:ext>
            </a:extLst>
          </p:cNvPr>
          <p:cNvSpPr/>
          <p:nvPr/>
        </p:nvSpPr>
        <p:spPr>
          <a:xfrm>
            <a:off x="1336304" y="4897890"/>
            <a:ext cx="530994" cy="92402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1</a:t>
            </a:r>
          </a:p>
        </p:txBody>
      </p:sp>
      <p:sp>
        <p:nvSpPr>
          <p:cNvPr id="13" name="Cube 12">
            <a:extLst>
              <a:ext uri="{FF2B5EF4-FFF2-40B4-BE49-F238E27FC236}">
                <a16:creationId xmlns:a16="http://schemas.microsoft.com/office/drawing/2014/main" id="{637AE2C8-6CF0-7B60-5AA6-63A2ABBBFAB2}"/>
              </a:ext>
            </a:extLst>
          </p:cNvPr>
          <p:cNvSpPr/>
          <p:nvPr/>
        </p:nvSpPr>
        <p:spPr>
          <a:xfrm>
            <a:off x="4121578" y="4897886"/>
            <a:ext cx="530994" cy="92402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2</a:t>
            </a:r>
          </a:p>
        </p:txBody>
      </p:sp>
      <p:sp>
        <p:nvSpPr>
          <p:cNvPr id="14" name="Cube 13">
            <a:extLst>
              <a:ext uri="{FF2B5EF4-FFF2-40B4-BE49-F238E27FC236}">
                <a16:creationId xmlns:a16="http://schemas.microsoft.com/office/drawing/2014/main" id="{37DE0A47-E3AA-C62A-FD69-7A75DE741430}"/>
              </a:ext>
            </a:extLst>
          </p:cNvPr>
          <p:cNvSpPr/>
          <p:nvPr/>
        </p:nvSpPr>
        <p:spPr>
          <a:xfrm>
            <a:off x="10748207" y="4897888"/>
            <a:ext cx="530994" cy="92402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6561B05-B3C4-AF5C-2B7C-A9AAFAE3D282}"/>
              </a:ext>
            </a:extLst>
          </p:cNvPr>
          <p:cNvSpPr txBox="1"/>
          <p:nvPr/>
        </p:nvSpPr>
        <p:spPr>
          <a:xfrm>
            <a:off x="9561306" y="5001605"/>
            <a:ext cx="920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…</a:t>
            </a:r>
          </a:p>
        </p:txBody>
      </p:sp>
      <p:sp>
        <p:nvSpPr>
          <p:cNvPr id="16" name="Cube 15">
            <a:extLst>
              <a:ext uri="{FF2B5EF4-FFF2-40B4-BE49-F238E27FC236}">
                <a16:creationId xmlns:a16="http://schemas.microsoft.com/office/drawing/2014/main" id="{977D5B5C-49DC-7EC5-CF7F-763D0D3B2742}"/>
              </a:ext>
            </a:extLst>
          </p:cNvPr>
          <p:cNvSpPr/>
          <p:nvPr/>
        </p:nvSpPr>
        <p:spPr>
          <a:xfrm>
            <a:off x="8595782" y="4897887"/>
            <a:ext cx="530994" cy="924025"/>
          </a:xfrm>
          <a:prstGeom prst="cub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i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99620E08-F17C-F464-E045-7B7F89AE883F}"/>
              </a:ext>
            </a:extLst>
          </p:cNvPr>
          <p:cNvSpPr txBox="1"/>
          <p:nvPr/>
        </p:nvSpPr>
        <p:spPr>
          <a:xfrm>
            <a:off x="7392564" y="5001605"/>
            <a:ext cx="662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/>
              <a:t>…</a:t>
            </a:r>
          </a:p>
        </p:txBody>
      </p:sp>
      <p:sp>
        <p:nvSpPr>
          <p:cNvPr id="18" name="Cube 17">
            <a:extLst>
              <a:ext uri="{FF2B5EF4-FFF2-40B4-BE49-F238E27FC236}">
                <a16:creationId xmlns:a16="http://schemas.microsoft.com/office/drawing/2014/main" id="{4BD92B23-4E06-35FC-115D-2210EBB887BE}"/>
              </a:ext>
            </a:extLst>
          </p:cNvPr>
          <p:cNvSpPr/>
          <p:nvPr/>
        </p:nvSpPr>
        <p:spPr>
          <a:xfrm>
            <a:off x="6558787" y="4897887"/>
            <a:ext cx="530994" cy="92402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23">
                <a:extLst>
                  <a:ext uri="{FF2B5EF4-FFF2-40B4-BE49-F238E27FC236}">
                    <a16:creationId xmlns:a16="http://schemas.microsoft.com/office/drawing/2014/main" id="{3E4063E6-61C5-3D84-F8FA-88FC47205B9C}"/>
                  </a:ext>
                </a:extLst>
              </p:cNvPr>
              <p:cNvSpPr txBox="1"/>
              <p:nvPr/>
            </p:nvSpPr>
            <p:spPr>
              <a:xfrm>
                <a:off x="1969088" y="5202410"/>
                <a:ext cx="1799924" cy="551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1" i="0" smtClean="0"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de-DE" sz="1600" b="1" i="1" smtClean="0"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de-DE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1" i="1" smtClean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de-DE" sz="1600" b="1" i="1" smtClean="0">
                                  <a:latin typeface="Cambria Math" panose="02040503050406030204" pitchFamily="18" charset="0"/>
                                </a:rPr>
                                <m:t>𝒕𝒐𝒕</m:t>
                              </m:r>
                            </m:sub>
                          </m:sSub>
                        </m:num>
                        <m:den>
                          <m:r>
                            <a:rPr lang="de-DE" sz="1600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den>
                      </m:f>
                    </m:oMath>
                  </m:oMathPara>
                </a14:m>
                <a:endParaRPr lang="de-DE" sz="1400" b="1" dirty="0"/>
              </a:p>
            </p:txBody>
          </p:sp>
        </mc:Choice>
        <mc:Fallback xmlns="">
          <p:sp>
            <p:nvSpPr>
              <p:cNvPr id="19" name="Textfeld 23">
                <a:extLst>
                  <a:ext uri="{FF2B5EF4-FFF2-40B4-BE49-F238E27FC236}">
                    <a16:creationId xmlns:a16="http://schemas.microsoft.com/office/drawing/2014/main" id="{3E4063E6-61C5-3D84-F8FA-88FC47205B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088" y="5202410"/>
                <a:ext cx="1799924" cy="551754"/>
              </a:xfrm>
              <a:prstGeom prst="rect">
                <a:avLst/>
              </a:prstGeom>
              <a:blipFill>
                <a:blip r:embed="rId3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Geschweifte Klammer links 24">
            <a:extLst>
              <a:ext uri="{FF2B5EF4-FFF2-40B4-BE49-F238E27FC236}">
                <a16:creationId xmlns:a16="http://schemas.microsoft.com/office/drawing/2014/main" id="{5AA9E8EF-8259-4F90-4A77-E67E6925B848}"/>
              </a:ext>
            </a:extLst>
          </p:cNvPr>
          <p:cNvSpPr/>
          <p:nvPr/>
        </p:nvSpPr>
        <p:spPr>
          <a:xfrm>
            <a:off x="1098078" y="5071144"/>
            <a:ext cx="124325" cy="750767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ige Legende 32">
            <a:extLst>
              <a:ext uri="{FF2B5EF4-FFF2-40B4-BE49-F238E27FC236}">
                <a16:creationId xmlns:a16="http://schemas.microsoft.com/office/drawing/2014/main" id="{AAB0ADC4-CE77-295D-7E7D-D4C6E0F33404}"/>
              </a:ext>
            </a:extLst>
          </p:cNvPr>
          <p:cNvSpPr/>
          <p:nvPr/>
        </p:nvSpPr>
        <p:spPr>
          <a:xfrm>
            <a:off x="1513932" y="2744845"/>
            <a:ext cx="2175311" cy="911004"/>
          </a:xfrm>
          <a:prstGeom prst="wedgeRectCallout">
            <a:avLst>
              <a:gd name="adj1" fmla="val 69577"/>
              <a:gd name="adj2" fmla="val 21403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Check </a:t>
            </a:r>
            <a:r>
              <a:rPr lang="de-DE" b="1" dirty="0" err="1"/>
              <a:t>Possible</a:t>
            </a:r>
            <a:r>
              <a:rPr lang="de-DE" b="1" dirty="0"/>
              <a:t> </a:t>
            </a:r>
            <a:r>
              <a:rPr lang="de-DE" b="1" dirty="0" err="1"/>
              <a:t>Repair</a:t>
            </a:r>
            <a:r>
              <a:rPr lang="de-DE" b="1" dirty="0"/>
              <a:t> (&amp; </a:t>
            </a:r>
            <a:r>
              <a:rPr lang="de-DE" b="1" dirty="0" err="1"/>
              <a:t>Misrepair</a:t>
            </a:r>
            <a:r>
              <a:rPr lang="de-DE" b="1" dirty="0"/>
              <a:t>)</a:t>
            </a:r>
          </a:p>
        </p:txBody>
      </p:sp>
      <p:sp>
        <p:nvSpPr>
          <p:cNvPr id="22" name="Rechteckige Legende 34">
            <a:extLst>
              <a:ext uri="{FF2B5EF4-FFF2-40B4-BE49-F238E27FC236}">
                <a16:creationId xmlns:a16="http://schemas.microsoft.com/office/drawing/2014/main" id="{1D977D80-6221-A6A7-23D0-DEF978DFD22E}"/>
              </a:ext>
            </a:extLst>
          </p:cNvPr>
          <p:cNvSpPr/>
          <p:nvPr/>
        </p:nvSpPr>
        <p:spPr>
          <a:xfrm>
            <a:off x="838198" y="3723228"/>
            <a:ext cx="1818372" cy="777040"/>
          </a:xfrm>
          <a:prstGeom prst="wedgeRectCallout">
            <a:avLst>
              <a:gd name="adj1" fmla="val -6012"/>
              <a:gd name="adj2" fmla="val 9982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/>
              <a:t>Set HRF +</a:t>
            </a:r>
          </a:p>
          <a:p>
            <a:pPr algn="ctr"/>
            <a:r>
              <a:rPr lang="de-DE" sz="1600" b="1" dirty="0" err="1"/>
              <a:t>Simulate</a:t>
            </a:r>
            <a:r>
              <a:rPr lang="de-DE" sz="1600" b="1" dirty="0"/>
              <a:t> </a:t>
            </a:r>
            <a:r>
              <a:rPr lang="de-DE" sz="1600" b="1" dirty="0" err="1"/>
              <a:t>Damage</a:t>
            </a:r>
            <a:r>
              <a:rPr lang="de-DE" sz="1600" b="1" dirty="0"/>
              <a:t> + Sample Life Times</a:t>
            </a:r>
          </a:p>
        </p:txBody>
      </p:sp>
      <p:sp>
        <p:nvSpPr>
          <p:cNvPr id="23" name="Rechteckige Legende 35">
            <a:extLst>
              <a:ext uri="{FF2B5EF4-FFF2-40B4-BE49-F238E27FC236}">
                <a16:creationId xmlns:a16="http://schemas.microsoft.com/office/drawing/2014/main" id="{1B8BBB44-8CBC-936E-6347-B4DF91E3C9FF}"/>
              </a:ext>
            </a:extLst>
          </p:cNvPr>
          <p:cNvSpPr/>
          <p:nvPr/>
        </p:nvSpPr>
        <p:spPr>
          <a:xfrm>
            <a:off x="3900268" y="3721097"/>
            <a:ext cx="1923008" cy="989721"/>
          </a:xfrm>
          <a:prstGeom prst="wedgeRectCallout">
            <a:avLst>
              <a:gd name="adj1" fmla="val -19997"/>
              <a:gd name="adj2" fmla="val 6833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err="1"/>
              <a:t>Calculate</a:t>
            </a:r>
            <a:r>
              <a:rPr lang="de-DE" sz="1600" b="1" dirty="0"/>
              <a:t> HRF(t) +</a:t>
            </a:r>
          </a:p>
          <a:p>
            <a:pPr algn="ctr"/>
            <a:r>
              <a:rPr lang="de-DE" sz="1600" b="1" dirty="0" err="1"/>
              <a:t>Simulate</a:t>
            </a:r>
            <a:r>
              <a:rPr lang="de-DE" sz="1600" b="1" dirty="0"/>
              <a:t> </a:t>
            </a:r>
            <a:r>
              <a:rPr lang="de-DE" sz="1600" b="1" dirty="0" err="1"/>
              <a:t>Damage</a:t>
            </a:r>
            <a:r>
              <a:rPr lang="de-DE" sz="1600" b="1" dirty="0"/>
              <a:t> +</a:t>
            </a:r>
          </a:p>
          <a:p>
            <a:pPr algn="ctr"/>
            <a:r>
              <a:rPr lang="de-DE" sz="1600" b="1" dirty="0"/>
              <a:t>Check </a:t>
            </a:r>
            <a:r>
              <a:rPr lang="de-DE" sz="1600" b="1" dirty="0" err="1"/>
              <a:t>Transitions</a:t>
            </a:r>
            <a:r>
              <a:rPr lang="de-DE" sz="1600" b="1" dirty="0"/>
              <a:t> +</a:t>
            </a:r>
          </a:p>
          <a:p>
            <a:pPr algn="ctr"/>
            <a:r>
              <a:rPr lang="de-DE" sz="1600" b="1" dirty="0"/>
              <a:t> Sample Life Times</a:t>
            </a:r>
          </a:p>
        </p:txBody>
      </p:sp>
      <p:cxnSp>
        <p:nvCxnSpPr>
          <p:cNvPr id="24" name="Gerade Verbindung mit Pfeil 38">
            <a:extLst>
              <a:ext uri="{FF2B5EF4-FFF2-40B4-BE49-F238E27FC236}">
                <a16:creationId xmlns:a16="http://schemas.microsoft.com/office/drawing/2014/main" id="{B0A0C7C3-DFD7-A8D9-4672-DF54DFE5CF4D}"/>
              </a:ext>
            </a:extLst>
          </p:cNvPr>
          <p:cNvCxnSpPr/>
          <p:nvPr/>
        </p:nvCxnSpPr>
        <p:spPr>
          <a:xfrm>
            <a:off x="1807522" y="5821911"/>
            <a:ext cx="2313695" cy="6894"/>
          </a:xfrm>
          <a:prstGeom prst="straightConnector1">
            <a:avLst/>
          </a:prstGeom>
          <a:ln w="57150"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eckige Legende 40">
            <a:extLst>
              <a:ext uri="{FF2B5EF4-FFF2-40B4-BE49-F238E27FC236}">
                <a16:creationId xmlns:a16="http://schemas.microsoft.com/office/drawing/2014/main" id="{4447B3FE-629F-1BB6-B692-5A113CA230DB}"/>
              </a:ext>
            </a:extLst>
          </p:cNvPr>
          <p:cNvSpPr/>
          <p:nvPr/>
        </p:nvSpPr>
        <p:spPr>
          <a:xfrm>
            <a:off x="4483243" y="2742714"/>
            <a:ext cx="2175311" cy="911004"/>
          </a:xfrm>
          <a:prstGeom prst="wedgeRectCallout">
            <a:avLst>
              <a:gd name="adj1" fmla="val 44798"/>
              <a:gd name="adj2" fmla="val 222489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Check </a:t>
            </a:r>
            <a:r>
              <a:rPr lang="de-DE" b="1" dirty="0" err="1"/>
              <a:t>Possible</a:t>
            </a:r>
            <a:r>
              <a:rPr lang="de-DE" b="1" dirty="0"/>
              <a:t> </a:t>
            </a:r>
            <a:r>
              <a:rPr lang="de-DE" b="1" dirty="0" err="1"/>
              <a:t>Repair</a:t>
            </a:r>
            <a:r>
              <a:rPr lang="de-DE" b="1" dirty="0"/>
              <a:t> (&amp; </a:t>
            </a:r>
            <a:r>
              <a:rPr lang="de-DE" b="1" dirty="0" err="1"/>
              <a:t>Misrepair</a:t>
            </a:r>
            <a:r>
              <a:rPr lang="de-DE" b="1" dirty="0"/>
              <a:t>)</a:t>
            </a:r>
          </a:p>
        </p:txBody>
      </p:sp>
      <p:sp>
        <p:nvSpPr>
          <p:cNvPr id="26" name="Rechteckige Legende 41">
            <a:extLst>
              <a:ext uri="{FF2B5EF4-FFF2-40B4-BE49-F238E27FC236}">
                <a16:creationId xmlns:a16="http://schemas.microsoft.com/office/drawing/2014/main" id="{DA4025B9-2BC9-BB84-A63A-F7E7499740B4}"/>
              </a:ext>
            </a:extLst>
          </p:cNvPr>
          <p:cNvSpPr/>
          <p:nvPr/>
        </p:nvSpPr>
        <p:spPr>
          <a:xfrm>
            <a:off x="6618399" y="3731314"/>
            <a:ext cx="1977383" cy="989721"/>
          </a:xfrm>
          <a:prstGeom prst="wedgeRectCallout">
            <a:avLst>
              <a:gd name="adj1" fmla="val -38113"/>
              <a:gd name="adj2" fmla="val 673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err="1"/>
              <a:t>Calculate</a:t>
            </a:r>
            <a:r>
              <a:rPr lang="de-DE" sz="1600" b="1" dirty="0"/>
              <a:t> HRF(t) +</a:t>
            </a:r>
          </a:p>
          <a:p>
            <a:pPr algn="ctr"/>
            <a:r>
              <a:rPr lang="de-DE" sz="1600" b="1" dirty="0" err="1"/>
              <a:t>Simulate</a:t>
            </a:r>
            <a:r>
              <a:rPr lang="de-DE" sz="1600" b="1" dirty="0"/>
              <a:t> </a:t>
            </a:r>
            <a:r>
              <a:rPr lang="de-DE" sz="1600" b="1" dirty="0" err="1"/>
              <a:t>Damage</a:t>
            </a:r>
            <a:r>
              <a:rPr lang="de-DE" sz="1600" b="1" dirty="0"/>
              <a:t> +</a:t>
            </a:r>
          </a:p>
          <a:p>
            <a:pPr algn="ctr"/>
            <a:r>
              <a:rPr lang="de-DE" sz="1600" b="1" dirty="0"/>
              <a:t>Check </a:t>
            </a:r>
            <a:r>
              <a:rPr lang="de-DE" sz="1600" b="1" dirty="0" err="1"/>
              <a:t>Transitions</a:t>
            </a:r>
            <a:r>
              <a:rPr lang="de-DE" sz="1600" b="1" dirty="0"/>
              <a:t> +</a:t>
            </a:r>
          </a:p>
          <a:p>
            <a:pPr algn="ctr"/>
            <a:r>
              <a:rPr lang="de-DE" sz="1600" b="1" dirty="0"/>
              <a:t> Sample Life Times</a:t>
            </a:r>
          </a:p>
        </p:txBody>
      </p:sp>
      <p:sp>
        <p:nvSpPr>
          <p:cNvPr id="27" name="Rechteckige Legende 42">
            <a:extLst>
              <a:ext uri="{FF2B5EF4-FFF2-40B4-BE49-F238E27FC236}">
                <a16:creationId xmlns:a16="http://schemas.microsoft.com/office/drawing/2014/main" id="{780A4AD6-6632-E9DA-80FC-08BE759F4312}"/>
              </a:ext>
            </a:extLst>
          </p:cNvPr>
          <p:cNvSpPr/>
          <p:nvPr/>
        </p:nvSpPr>
        <p:spPr>
          <a:xfrm>
            <a:off x="8039120" y="2742714"/>
            <a:ext cx="2175311" cy="911004"/>
          </a:xfrm>
          <a:prstGeom prst="wedgeRectCallout">
            <a:avLst>
              <a:gd name="adj1" fmla="val 73558"/>
              <a:gd name="adj2" fmla="val 20981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Check </a:t>
            </a:r>
            <a:r>
              <a:rPr lang="de-DE" b="1" dirty="0" err="1"/>
              <a:t>Possible</a:t>
            </a:r>
            <a:r>
              <a:rPr lang="de-DE" b="1" dirty="0"/>
              <a:t> </a:t>
            </a:r>
            <a:r>
              <a:rPr lang="de-DE" b="1" dirty="0" err="1"/>
              <a:t>Repair</a:t>
            </a:r>
            <a:r>
              <a:rPr lang="de-DE" b="1" dirty="0"/>
              <a:t> (&amp; </a:t>
            </a:r>
            <a:r>
              <a:rPr lang="de-DE" b="1" dirty="0" err="1"/>
              <a:t>Misrepair</a:t>
            </a:r>
            <a:r>
              <a:rPr lang="de-DE" b="1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feld 44">
                <a:extLst>
                  <a:ext uri="{FF2B5EF4-FFF2-40B4-BE49-F238E27FC236}">
                    <a16:creationId xmlns:a16="http://schemas.microsoft.com/office/drawing/2014/main" id="{E6490DA8-2D9E-B5CF-9CA5-72AA6FA24D40}"/>
                  </a:ext>
                </a:extLst>
              </p:cNvPr>
              <p:cNvSpPr txBox="1"/>
              <p:nvPr/>
            </p:nvSpPr>
            <p:spPr>
              <a:xfrm>
                <a:off x="4652933" y="5229685"/>
                <a:ext cx="1799924" cy="551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1" i="0" smtClean="0"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de-DE" sz="1600" b="1" i="1" smtClean="0"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de-DE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b="1" i="1" smtClean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de-DE" sz="1600" b="1" i="1" smtClean="0">
                                  <a:latin typeface="Cambria Math" panose="02040503050406030204" pitchFamily="18" charset="0"/>
                                </a:rPr>
                                <m:t>𝒕𝒐𝒕</m:t>
                              </m:r>
                            </m:sub>
                          </m:sSub>
                        </m:num>
                        <m:den>
                          <m:r>
                            <a:rPr lang="de-DE" sz="1600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den>
                      </m:f>
                    </m:oMath>
                  </m:oMathPara>
                </a14:m>
                <a:endParaRPr lang="de-DE" sz="1400" b="1" dirty="0"/>
              </a:p>
            </p:txBody>
          </p:sp>
        </mc:Choice>
        <mc:Fallback xmlns="">
          <p:sp>
            <p:nvSpPr>
              <p:cNvPr id="28" name="Textfeld 44">
                <a:extLst>
                  <a:ext uri="{FF2B5EF4-FFF2-40B4-BE49-F238E27FC236}">
                    <a16:creationId xmlns:a16="http://schemas.microsoft.com/office/drawing/2014/main" id="{E6490DA8-2D9E-B5CF-9CA5-72AA6FA24D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933" y="5229685"/>
                <a:ext cx="1799924" cy="551754"/>
              </a:xfrm>
              <a:prstGeom prst="rect">
                <a:avLst/>
              </a:prstGeom>
              <a:blipFill>
                <a:blip r:embed="rId4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Gerade Verbindung mit Pfeil 45">
            <a:extLst>
              <a:ext uri="{FF2B5EF4-FFF2-40B4-BE49-F238E27FC236}">
                <a16:creationId xmlns:a16="http://schemas.microsoft.com/office/drawing/2014/main" id="{EEB95B01-D09B-124C-A6EA-848A67C9C426}"/>
              </a:ext>
            </a:extLst>
          </p:cNvPr>
          <p:cNvCxnSpPr/>
          <p:nvPr/>
        </p:nvCxnSpPr>
        <p:spPr>
          <a:xfrm>
            <a:off x="4582880" y="5813889"/>
            <a:ext cx="1975907" cy="0"/>
          </a:xfrm>
          <a:prstGeom prst="straightConnector1">
            <a:avLst/>
          </a:prstGeom>
          <a:ln w="57150"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854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3" grpId="0" animBg="1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BE730A-7084-F175-7E75-77A7201A50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00C7E1-7B45-79B8-C181-BD8508DC7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814B-36FA-4938-A622-78B75EFD06D6}" type="datetime1">
              <a:rPr lang="en-US" smtClean="0"/>
              <a:t>3/5/26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D26371-7D1A-C956-175C-B6088E8FF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Andrea Mairani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66D98B-610A-17C7-957D-4A5459EE2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3828-F188-469C-9139-B0D10465E833}" type="slidenum">
              <a:rPr lang="en-US" smtClean="0"/>
              <a:t>25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D8863DF-45ED-2683-5C99-55AB288FF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“FLASH” in UNIVERSE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4755A8E-0A7E-9FEB-3DF5-EDFABF19B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5363"/>
            <a:ext cx="793024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Vitro Results for Electron UHDR:</a:t>
            </a:r>
          </a:p>
        </p:txBody>
      </p:sp>
      <p:pic>
        <p:nvPicPr>
          <p:cNvPr id="9" name="Grafik 1">
            <a:extLst>
              <a:ext uri="{FF2B5EF4-FFF2-40B4-BE49-F238E27FC236}">
                <a16:creationId xmlns:a16="http://schemas.microsoft.com/office/drawing/2014/main" id="{9BE7A45B-27A4-1501-D696-D89114ED3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404" y="1752127"/>
            <a:ext cx="9262729" cy="460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1884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AAD673-7CC8-EBDF-0791-B885A68A36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9C3FF6-1DD5-EFAA-6F18-B674E2CAC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814B-36FA-4938-A622-78B75EFD06D6}" type="datetime1">
              <a:rPr lang="en-US" smtClean="0"/>
              <a:t>3/5/26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351CBE-368D-66F3-AE1F-BF1956E02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Andrea Mairani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AE5F82-37F1-40B7-88A8-ABFC2E68B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3828-F188-469C-9139-B0D10465E833}" type="slidenum">
              <a:rPr lang="en-US" smtClean="0"/>
              <a:t>26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9C10F08-E6AC-33A5-1F4D-539A6D8D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“FLASH” in UNIVERSE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5E786E1-E548-E076-DC2E-436B3479A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5363"/>
            <a:ext cx="7930243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 Vitro Results for Electron UHDR:</a:t>
            </a:r>
          </a:p>
        </p:txBody>
      </p:sp>
      <p:pic>
        <p:nvPicPr>
          <p:cNvPr id="2" name="Grafik 2">
            <a:extLst>
              <a:ext uri="{FF2B5EF4-FFF2-40B4-BE49-F238E27FC236}">
                <a16:creationId xmlns:a16="http://schemas.microsoft.com/office/drawing/2014/main" id="{4EA57207-1786-B18F-7837-E0AB9CE84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292" y="1628902"/>
            <a:ext cx="10066508" cy="472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0577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11F840-60A1-47C2-615A-188B1E8284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A053AE-1B81-5004-3EF2-0C241815E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814B-36FA-4938-A622-78B75EFD06D6}" type="datetime1">
              <a:rPr lang="en-US" smtClean="0"/>
              <a:t>3/5/26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0C5410-5DD9-6B9D-6F95-C49EDEF1D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3828-F188-469C-9139-B0D10465E833}" type="slidenum">
              <a:rPr lang="en-US" smtClean="0"/>
              <a:t>27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A51A7B2-DDF8-AEE8-9C14-E829D67F1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“FLASH” in UNIVERSE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AA6579E-1C04-AC5D-8347-346061922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000"/>
            <a:ext cx="11273083" cy="5033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Translation to </a:t>
            </a:r>
            <a:r>
              <a:rPr lang="en-US" b="1" dirty="0"/>
              <a:t>In Vivo Modeling: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Skin Toxicity Modeling: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F64E002-01CC-96B6-C0DE-F52B068F9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761570"/>
            <a:ext cx="4014585" cy="341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23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910F5-F729-CE89-A499-7BEB6F3DD4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84BD3B-6623-5208-CD6D-A6C8FC413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814B-36FA-4938-A622-78B75EFD06D6}" type="datetime1">
              <a:rPr lang="en-US" smtClean="0"/>
              <a:t>3/5/26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A53B33-DA26-FFEA-AEDF-ECBD70009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3828-F188-469C-9139-B0D10465E833}" type="slidenum">
              <a:rPr lang="en-US" smtClean="0"/>
              <a:t>28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3F54BE9-5C9F-44E0-9F9E-DFA3D5369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“FLASH” in UNIVERSE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DAF5407-82B3-BEBD-81B1-82ECB509C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000"/>
            <a:ext cx="11273083" cy="5033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Translation to </a:t>
            </a:r>
            <a:r>
              <a:rPr lang="en-US" b="1" dirty="0"/>
              <a:t>In Vivo Modeling: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Skin Toxicity Modeling: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11F7B3B-B5E1-045A-DD17-3F405BEDB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761570"/>
            <a:ext cx="4014585" cy="3415393"/>
          </a:xfrm>
          <a:prstGeom prst="rect">
            <a:avLst/>
          </a:prstGeom>
        </p:spPr>
      </p:pic>
      <p:sp>
        <p:nvSpPr>
          <p:cNvPr id="2" name="Textfeld 13">
            <a:extLst>
              <a:ext uri="{FF2B5EF4-FFF2-40B4-BE49-F238E27FC236}">
                <a16:creationId xmlns:a16="http://schemas.microsoft.com/office/drawing/2014/main" id="{B3324C6B-57E1-D675-41FF-904E4523E228}"/>
              </a:ext>
            </a:extLst>
          </p:cNvPr>
          <p:cNvSpPr txBox="1"/>
          <p:nvPr/>
        </p:nvSpPr>
        <p:spPr>
          <a:xfrm>
            <a:off x="5087291" y="2761570"/>
            <a:ext cx="678948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0" i="0" dirty="0">
                <a:effectLst/>
                <a:latin typeface="+mn-lt"/>
              </a:rPr>
              <a:t>Simplified the approach with a </a:t>
            </a:r>
            <a:r>
              <a:rPr lang="en-US" sz="2000" b="1" i="0" dirty="0">
                <a:effectLst/>
                <a:latin typeface="+mn-lt"/>
              </a:rPr>
              <a:t>single stem cell per EPU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/>
              <a:t>Defined</a:t>
            </a:r>
            <a:r>
              <a:rPr lang="en-US" sz="2000" b="1" dirty="0"/>
              <a:t> O</a:t>
            </a:r>
            <a:r>
              <a:rPr lang="en-US" sz="2000" b="1" baseline="-25000" dirty="0"/>
              <a:t>2</a:t>
            </a:r>
            <a:r>
              <a:rPr lang="en-US" sz="2000" b="1" dirty="0"/>
              <a:t> = 10 mmHg </a:t>
            </a:r>
            <a:r>
              <a:rPr lang="en-US" sz="2000" dirty="0"/>
              <a:t>from skin measurements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i="0" dirty="0">
                <a:effectLst/>
                <a:latin typeface="+mn-lt"/>
              </a:rPr>
              <a:t>Survival of the stem cell described by </a:t>
            </a:r>
            <a:r>
              <a:rPr lang="en-US" sz="2000" b="1" i="0" dirty="0">
                <a:effectLst/>
                <a:latin typeface="+mn-lt"/>
              </a:rPr>
              <a:t>UNIVERSE (dose, dose-rate, particle, LET, O</a:t>
            </a:r>
            <a:r>
              <a:rPr lang="en-US" sz="2000" b="1" i="0" baseline="-25000" dirty="0">
                <a:effectLst/>
                <a:latin typeface="+mn-lt"/>
              </a:rPr>
              <a:t>2</a:t>
            </a:r>
            <a:r>
              <a:rPr lang="en-US" sz="2000" b="1" i="0" dirty="0">
                <a:effectLst/>
                <a:latin typeface="+mn-lt"/>
              </a:rPr>
              <a:t>)</a:t>
            </a:r>
            <a:endParaRPr lang="de-DE" sz="2000" i="0" dirty="0">
              <a:effectLst/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/>
              <a:t>Neighboring stem cells </a:t>
            </a:r>
            <a:r>
              <a:rPr lang="en-US" sz="2000" dirty="0"/>
              <a:t>can replace the central stem cell over time following its loss, </a:t>
            </a:r>
            <a:r>
              <a:rPr lang="en-US" sz="2000" b="1" dirty="0"/>
              <a:t>ensuring tissue homeostasis and regeneration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i="0" dirty="0">
                <a:effectLst/>
                <a:latin typeface="+mn-lt"/>
              </a:rPr>
              <a:t>Danish Skin Tox grade scale implemented using % of dead EPU</a:t>
            </a:r>
          </a:p>
        </p:txBody>
      </p:sp>
    </p:spTree>
    <p:extLst>
      <p:ext uri="{BB962C8B-B14F-4D97-AF65-F5344CB8AC3E}">
        <p14:creationId xmlns:p14="http://schemas.microsoft.com/office/powerpoint/2010/main" val="301557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1D4E39-E02C-AF35-0DA5-DA34D80DF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8CB3B6-F5D2-7BDA-E7DA-F363B5F1E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814B-36FA-4938-A622-78B75EFD06D6}" type="datetime1">
              <a:rPr lang="en-US" smtClean="0"/>
              <a:t>3/5/26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16EF81-2977-A37A-E0E3-8D77E64A2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3828-F188-469C-9139-B0D10465E833}" type="slidenum">
              <a:rPr lang="en-US" smtClean="0"/>
              <a:t>29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7D55212-3D70-0526-C1DC-1E6C77BBF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“FLASH” in UNIVERSE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9EF8AEE-C4F0-8284-878E-BEF76F29E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000"/>
            <a:ext cx="11273083" cy="5033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Skin Toxicity Modeling: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171823B-9837-15C6-0F4E-BD69E7144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2084" y="698644"/>
            <a:ext cx="2289199" cy="194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257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392A76-FA54-15EE-E01E-7FB338333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9F3D73-0BFC-3738-DA61-482E88DF7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814B-36FA-4938-A622-78B75EFD06D6}" type="datetime1">
              <a:rPr lang="en-US" smtClean="0"/>
              <a:t>3/5/26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CBF9A9-1F21-CDC6-9679-ABFBD8756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Andrea Mairani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F12FDE-8761-5DB8-7A27-A58463138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3828-F188-469C-9139-B0D10465E833}" type="slidenum">
              <a:rPr lang="en-US" smtClean="0"/>
              <a:t>3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54D7F78-1A9D-5B0D-FC44-A0C5396E9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560" y="239004"/>
            <a:ext cx="10515600" cy="640262"/>
          </a:xfrm>
        </p:spPr>
        <p:txBody>
          <a:bodyPr/>
          <a:lstStyle/>
          <a:p>
            <a:r>
              <a:rPr lang="en-US" sz="2800" dirty="0"/>
              <a:t>The „</a:t>
            </a:r>
            <a:r>
              <a:rPr lang="en-US" sz="2800" dirty="0" err="1"/>
              <a:t>UNIfied</a:t>
            </a:r>
            <a:r>
              <a:rPr lang="en-US" sz="2800" dirty="0"/>
              <a:t> and VERSetile bio response Engine“ - UNIVERSE</a:t>
            </a:r>
          </a:p>
        </p:txBody>
      </p:sp>
      <p:sp>
        <p:nvSpPr>
          <p:cNvPr id="31" name="Textfeld 70">
            <a:extLst>
              <a:ext uri="{FF2B5EF4-FFF2-40B4-BE49-F238E27FC236}">
                <a16:creationId xmlns:a16="http://schemas.microsoft.com/office/drawing/2014/main" id="{A036968A-D043-C753-97C1-933561B5110B}"/>
              </a:ext>
            </a:extLst>
          </p:cNvPr>
          <p:cNvSpPr txBox="1"/>
          <p:nvPr/>
        </p:nvSpPr>
        <p:spPr>
          <a:xfrm>
            <a:off x="4964566" y="1117423"/>
            <a:ext cx="2216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UNIVERSE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447989-B7BB-9035-FA8F-3C3FBD48F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480" y="755713"/>
            <a:ext cx="1479345" cy="124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851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E29C1D-9FC9-9497-8752-1690F9F1A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B932B-C5E7-A6AA-B67F-889EAB21D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814B-36FA-4938-A622-78B75EFD06D6}" type="datetime1">
              <a:rPr lang="en-US" smtClean="0"/>
              <a:t>3/5/26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95F12F-05D8-4580-01C2-9497F96CA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Andrea Mairani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56ACD4-B1E9-D616-8576-4616C1F20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3828-F188-469C-9139-B0D10465E833}" type="slidenum">
              <a:rPr lang="en-US" smtClean="0"/>
              <a:t>30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3B06561-E468-5762-3FAD-55F41BB93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560" y="239004"/>
            <a:ext cx="10515600" cy="640262"/>
          </a:xfrm>
        </p:spPr>
        <p:txBody>
          <a:bodyPr/>
          <a:lstStyle/>
          <a:p>
            <a:r>
              <a:rPr lang="en-US" sz="2800" dirty="0"/>
              <a:t>The „</a:t>
            </a:r>
            <a:r>
              <a:rPr lang="en-US" sz="2800" dirty="0" err="1"/>
              <a:t>UNIfied</a:t>
            </a:r>
            <a:r>
              <a:rPr lang="en-US" sz="2800" dirty="0"/>
              <a:t> and VERSetile bio response Engine“ - UNIVERSE</a:t>
            </a:r>
          </a:p>
        </p:txBody>
      </p:sp>
      <p:pic>
        <p:nvPicPr>
          <p:cNvPr id="2" name="Grafik 2">
            <a:extLst>
              <a:ext uri="{FF2B5EF4-FFF2-40B4-BE49-F238E27FC236}">
                <a16:creationId xmlns:a16="http://schemas.microsoft.com/office/drawing/2014/main" id="{FB733C56-8BC7-0AFB-8E82-A60BAB19C7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6" r="1058"/>
          <a:stretch/>
        </p:blipFill>
        <p:spPr>
          <a:xfrm>
            <a:off x="1541616" y="879266"/>
            <a:ext cx="9468000" cy="5769883"/>
          </a:xfrm>
          <a:prstGeom prst="rect">
            <a:avLst/>
          </a:prstGeom>
        </p:spPr>
      </p:pic>
      <p:sp>
        <p:nvSpPr>
          <p:cNvPr id="7" name="Rechteck 13">
            <a:extLst>
              <a:ext uri="{FF2B5EF4-FFF2-40B4-BE49-F238E27FC236}">
                <a16:creationId xmlns:a16="http://schemas.microsoft.com/office/drawing/2014/main" id="{B4CAC6AF-EA88-95BD-28FC-1761DF1B73D6}"/>
              </a:ext>
            </a:extLst>
          </p:cNvPr>
          <p:cNvSpPr/>
          <p:nvPr/>
        </p:nvSpPr>
        <p:spPr>
          <a:xfrm>
            <a:off x="1464982" y="5658511"/>
            <a:ext cx="2588657" cy="11430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Liew,…,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Mairani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i="1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IJMS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2019</a:t>
            </a:r>
          </a:p>
          <a:p>
            <a:pPr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>
                <a:solidFill>
                  <a:prstClr val="black"/>
                </a:solidFill>
                <a:cs typeface="Arial" panose="020B0604020202020204" pitchFamily="34" charset="0"/>
              </a:rPr>
              <a:t>Liew,…,</a:t>
            </a:r>
            <a:r>
              <a:rPr lang="en-US" sz="1400" b="1" i="1" dirty="0" err="1">
                <a:solidFill>
                  <a:prstClr val="black"/>
                </a:solidFill>
                <a:cs typeface="Arial" panose="020B0604020202020204" pitchFamily="34" charset="0"/>
              </a:rPr>
              <a:t>Mairani</a:t>
            </a:r>
            <a:r>
              <a:rPr lang="en-US" sz="1400" b="1" i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prstClr val="black"/>
                </a:solidFill>
                <a:cs typeface="Arial" panose="020B0604020202020204" pitchFamily="34" charset="0"/>
              </a:rPr>
              <a:t>IJMS 2020</a:t>
            </a:r>
          </a:p>
          <a:p>
            <a:pPr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>
                <a:solidFill>
                  <a:prstClr val="black"/>
                </a:solidFill>
                <a:cs typeface="Arial" panose="020B0604020202020204" pitchFamily="34" charset="0"/>
              </a:rPr>
              <a:t>Liew,…,</a:t>
            </a:r>
            <a:r>
              <a:rPr lang="en-US" sz="1400" b="1" i="1" dirty="0" err="1">
                <a:solidFill>
                  <a:prstClr val="black"/>
                </a:solidFill>
                <a:cs typeface="Arial" panose="020B0604020202020204" pitchFamily="34" charset="0"/>
              </a:rPr>
              <a:t>Mairani</a:t>
            </a:r>
            <a:r>
              <a:rPr lang="en-US" sz="1400" b="1" i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prstClr val="black"/>
                </a:solidFill>
                <a:cs typeface="Arial" panose="020B0604020202020204" pitchFamily="34" charset="0"/>
              </a:rPr>
              <a:t>IJROBP 2021</a:t>
            </a:r>
          </a:p>
          <a:p>
            <a:pPr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>
                <a:solidFill>
                  <a:prstClr val="black"/>
                </a:solidFill>
                <a:cs typeface="Arial" panose="020B0604020202020204" pitchFamily="34" charset="0"/>
              </a:rPr>
              <a:t>Liew,…,</a:t>
            </a:r>
            <a:r>
              <a:rPr lang="en-US" sz="1400" b="1" i="1" dirty="0" err="1">
                <a:solidFill>
                  <a:prstClr val="black"/>
                </a:solidFill>
                <a:cs typeface="Arial" panose="020B0604020202020204" pitchFamily="34" charset="0"/>
              </a:rPr>
              <a:t>Mairani</a:t>
            </a:r>
            <a:r>
              <a:rPr lang="en-US" sz="1400" b="1" i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prstClr val="black"/>
                </a:solidFill>
                <a:cs typeface="Arial" panose="020B0604020202020204" pitchFamily="34" charset="0"/>
              </a:rPr>
              <a:t>IJROBP 2022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hteck 20">
            <a:extLst>
              <a:ext uri="{FF2B5EF4-FFF2-40B4-BE49-F238E27FC236}">
                <a16:creationId xmlns:a16="http://schemas.microsoft.com/office/drawing/2014/main" id="{E1D9E34F-A858-56DC-5433-E89EBFFC118B}"/>
              </a:ext>
            </a:extLst>
          </p:cNvPr>
          <p:cNvSpPr/>
          <p:nvPr/>
        </p:nvSpPr>
        <p:spPr>
          <a:xfrm>
            <a:off x="8671476" y="5445626"/>
            <a:ext cx="2742802" cy="14123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Liew,…,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Mairani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i="1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IJMS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2022a</a:t>
            </a:r>
          </a:p>
          <a:p>
            <a:pPr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>
                <a:solidFill>
                  <a:prstClr val="black"/>
                </a:solidFill>
                <a:cs typeface="Arial" panose="020B0604020202020204" pitchFamily="34" charset="0"/>
              </a:rPr>
              <a:t>Liew,…,</a:t>
            </a:r>
            <a:r>
              <a:rPr lang="en-US" sz="1400" b="1" i="1" dirty="0" err="1">
                <a:solidFill>
                  <a:prstClr val="black"/>
                </a:solidFill>
                <a:cs typeface="Arial" panose="020B0604020202020204" pitchFamily="34" charset="0"/>
              </a:rPr>
              <a:t>Mairani</a:t>
            </a:r>
            <a:r>
              <a:rPr lang="en-US" sz="1400" b="1" i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prstClr val="black"/>
                </a:solidFill>
                <a:cs typeface="Arial" panose="020B0604020202020204" pitchFamily="34" charset="0"/>
              </a:rPr>
              <a:t>IJMS 2022b</a:t>
            </a:r>
          </a:p>
          <a:p>
            <a:pPr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>
                <a:solidFill>
                  <a:prstClr val="black"/>
                </a:solidFill>
                <a:cs typeface="Arial" panose="020B0604020202020204" pitchFamily="34" charset="0"/>
              </a:rPr>
              <a:t>Liew,…,</a:t>
            </a:r>
            <a:r>
              <a:rPr lang="en-US" sz="1400" b="1" i="1" dirty="0" err="1">
                <a:solidFill>
                  <a:prstClr val="black"/>
                </a:solidFill>
                <a:cs typeface="Arial" panose="020B0604020202020204" pitchFamily="34" charset="0"/>
              </a:rPr>
              <a:t>Mairani</a:t>
            </a:r>
            <a:r>
              <a:rPr lang="en-US" sz="1400" b="1" i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prstClr val="black"/>
                </a:solidFill>
                <a:cs typeface="Arial" panose="020B0604020202020204" pitchFamily="34" charset="0"/>
              </a:rPr>
              <a:t>IJMS 2023</a:t>
            </a:r>
          </a:p>
          <a:p>
            <a:pPr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>
                <a:solidFill>
                  <a:prstClr val="black"/>
                </a:solidFill>
                <a:cs typeface="Arial" panose="020B0604020202020204" pitchFamily="34" charset="0"/>
              </a:rPr>
              <a:t>Liew,…,</a:t>
            </a:r>
            <a:r>
              <a:rPr lang="en-US" sz="1400" b="1" i="1" dirty="0" err="1">
                <a:solidFill>
                  <a:prstClr val="black"/>
                </a:solidFill>
                <a:cs typeface="Arial" panose="020B0604020202020204" pitchFamily="34" charset="0"/>
              </a:rPr>
              <a:t>Mairani</a:t>
            </a:r>
            <a:r>
              <a:rPr lang="en-US" sz="1400" b="1" i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prstClr val="black"/>
                </a:solidFill>
                <a:cs typeface="Arial" panose="020B0604020202020204" pitchFamily="34" charset="0"/>
              </a:rPr>
              <a:t>Med Phys 2024</a:t>
            </a:r>
          </a:p>
          <a:p>
            <a:pPr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>
                <a:solidFill>
                  <a:prstClr val="black"/>
                </a:solidFill>
                <a:cs typeface="Arial" panose="020B0604020202020204" pitchFamily="34" charset="0"/>
              </a:rPr>
              <a:t>Liew,…,</a:t>
            </a:r>
            <a:r>
              <a:rPr lang="en-US" sz="1400" b="1" i="1" dirty="0" err="1">
                <a:solidFill>
                  <a:prstClr val="black"/>
                </a:solidFill>
                <a:cs typeface="Arial" panose="020B0604020202020204" pitchFamily="34" charset="0"/>
              </a:rPr>
              <a:t>Mairani</a:t>
            </a:r>
            <a:r>
              <a:rPr lang="en-US" sz="1400" b="1" i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prstClr val="black"/>
                </a:solidFill>
                <a:cs typeface="Arial" panose="020B0604020202020204" pitchFamily="34" charset="0"/>
              </a:rPr>
              <a:t>PMB 2024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C24B0B-97BB-B8D4-D2EA-82F2C2FBE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327" y="806940"/>
            <a:ext cx="1479345" cy="124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8479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E18625-1F07-2CD9-739C-54ED14562CBE}"/>
              </a:ext>
            </a:extLst>
          </p:cNvPr>
          <p:cNvSpPr txBox="1">
            <a:spLocks/>
          </p:cNvSpPr>
          <p:nvPr/>
        </p:nvSpPr>
        <p:spPr>
          <a:xfrm>
            <a:off x="199873" y="101924"/>
            <a:ext cx="11991032" cy="703663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3366"/>
                </a:solidFill>
                <a:latin typeface="Arial" charset="0"/>
              </a:defRPr>
            </a:lvl9pPr>
          </a:lstStyle>
          <a:p>
            <a:r>
              <a:rPr lang="en-US" sz="3900" b="1" noProof="0" dirty="0"/>
              <a:t>Acknowledgments</a:t>
            </a:r>
            <a:endParaRPr lang="en-US" sz="3900" b="1" dirty="0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EE5C5528-93B3-E56D-BE56-A402614B2910}"/>
              </a:ext>
            </a:extLst>
          </p:cNvPr>
          <p:cNvGrpSpPr/>
          <p:nvPr/>
        </p:nvGrpSpPr>
        <p:grpSpPr>
          <a:xfrm>
            <a:off x="164870" y="1297113"/>
            <a:ext cx="8234424" cy="5059237"/>
            <a:chOff x="6654800" y="3570254"/>
            <a:chExt cx="5536105" cy="3388626"/>
          </a:xfrm>
        </p:grpSpPr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799003B4-81B2-6F19-9021-2A5AFB727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54800" y="3570254"/>
              <a:ext cx="5536105" cy="3287746"/>
            </a:xfrm>
            <a:prstGeom prst="roundRect">
              <a:avLst/>
            </a:prstGeom>
            <a:ln w="53975">
              <a:solidFill>
                <a:srgbClr val="003366"/>
              </a:solidFill>
            </a:ln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55A27855-2B29-8764-524D-B8CF5A94F6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46167" y="5792588"/>
              <a:ext cx="2753745" cy="1166292"/>
            </a:xfrm>
            <a:prstGeom prst="rect">
              <a:avLst/>
            </a:prstGeom>
          </p:spPr>
        </p:pic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6B0C57D3-3225-3B34-183D-4C40DDACAFC1}"/>
              </a:ext>
            </a:extLst>
          </p:cNvPr>
          <p:cNvGrpSpPr/>
          <p:nvPr/>
        </p:nvGrpSpPr>
        <p:grpSpPr>
          <a:xfrm>
            <a:off x="8725814" y="1340118"/>
            <a:ext cx="3301316" cy="2149823"/>
            <a:chOff x="5175910" y="1053892"/>
            <a:chExt cx="3114675" cy="2137326"/>
          </a:xfrm>
        </p:grpSpPr>
        <p:grpSp>
          <p:nvGrpSpPr>
            <p:cNvPr id="14" name="Group 45">
              <a:extLst>
                <a:ext uri="{FF2B5EF4-FFF2-40B4-BE49-F238E27FC236}">
                  <a16:creationId xmlns:a16="http://schemas.microsoft.com/office/drawing/2014/main" id="{87A625CF-A51A-E454-8F46-3C24CEE47AE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308801" y="2522881"/>
              <a:ext cx="2905125" cy="668337"/>
              <a:chOff x="0" y="0"/>
              <a:chExt cx="3798" cy="1157"/>
            </a:xfrm>
          </p:grpSpPr>
          <p:sp>
            <p:nvSpPr>
              <p:cNvPr id="16" name="AutoShape 46">
                <a:extLst>
                  <a:ext uri="{FF2B5EF4-FFF2-40B4-BE49-F238E27FC236}">
                    <a16:creationId xmlns:a16="http://schemas.microsoft.com/office/drawing/2014/main" id="{87AC2820-8EA4-6A41-4F87-3B63D07C5FBD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0" y="0"/>
                <a:ext cx="3798" cy="11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>
                  <a:defRPr sz="4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4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4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4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4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4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defRPr/>
                </a:pPr>
                <a:endParaRPr lang="de-DE" altLang="de-DE"/>
              </a:p>
            </p:txBody>
          </p:sp>
          <p:sp>
            <p:nvSpPr>
              <p:cNvPr id="17" name="Freeform 47">
                <a:extLst>
                  <a:ext uri="{FF2B5EF4-FFF2-40B4-BE49-F238E27FC236}">
                    <a16:creationId xmlns:a16="http://schemas.microsoft.com/office/drawing/2014/main" id="{2153BF50-0371-DF3A-EC21-924EBBFD79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0" y="203"/>
                <a:ext cx="962" cy="398"/>
              </a:xfrm>
              <a:custGeom>
                <a:avLst/>
                <a:gdLst>
                  <a:gd name="T0" fmla="*/ 0 w 4809"/>
                  <a:gd name="T1" fmla="*/ 0 h 1989"/>
                  <a:gd name="T2" fmla="*/ 0 w 4809"/>
                  <a:gd name="T3" fmla="*/ 0 h 1989"/>
                  <a:gd name="T4" fmla="*/ 0 w 4809"/>
                  <a:gd name="T5" fmla="*/ 0 h 1989"/>
                  <a:gd name="T6" fmla="*/ 0 w 4809"/>
                  <a:gd name="T7" fmla="*/ 0 h 1989"/>
                  <a:gd name="T8" fmla="*/ 0 w 4809"/>
                  <a:gd name="T9" fmla="*/ 0 h 1989"/>
                  <a:gd name="T10" fmla="*/ 0 w 4809"/>
                  <a:gd name="T11" fmla="*/ 0 h 1989"/>
                  <a:gd name="T12" fmla="*/ 0 w 4809"/>
                  <a:gd name="T13" fmla="*/ 0 h 1989"/>
                  <a:gd name="T14" fmla="*/ 0 w 4809"/>
                  <a:gd name="T15" fmla="*/ 0 h 1989"/>
                  <a:gd name="T16" fmla="*/ 0 w 4809"/>
                  <a:gd name="T17" fmla="*/ 0 h 1989"/>
                  <a:gd name="T18" fmla="*/ 0 w 4809"/>
                  <a:gd name="T19" fmla="*/ 0 h 1989"/>
                  <a:gd name="T20" fmla="*/ 0 w 4809"/>
                  <a:gd name="T21" fmla="*/ 0 h 1989"/>
                  <a:gd name="T22" fmla="*/ 0 w 4809"/>
                  <a:gd name="T23" fmla="*/ 0 h 1989"/>
                  <a:gd name="T24" fmla="*/ 0 w 4809"/>
                  <a:gd name="T25" fmla="*/ 0 h 1989"/>
                  <a:gd name="T26" fmla="*/ 0 w 4809"/>
                  <a:gd name="T27" fmla="*/ 0 h 1989"/>
                  <a:gd name="T28" fmla="*/ 0 w 4809"/>
                  <a:gd name="T29" fmla="*/ 0 h 1989"/>
                  <a:gd name="T30" fmla="*/ 0 w 4809"/>
                  <a:gd name="T31" fmla="*/ 0 h 1989"/>
                  <a:gd name="T32" fmla="*/ 0 w 4809"/>
                  <a:gd name="T33" fmla="*/ 0 h 1989"/>
                  <a:gd name="T34" fmla="*/ 0 w 4809"/>
                  <a:gd name="T35" fmla="*/ 0 h 1989"/>
                  <a:gd name="T36" fmla="*/ 0 w 4809"/>
                  <a:gd name="T37" fmla="*/ 0 h 1989"/>
                  <a:gd name="T38" fmla="*/ 0 w 4809"/>
                  <a:gd name="T39" fmla="*/ 0 h 1989"/>
                  <a:gd name="T40" fmla="*/ 0 w 4809"/>
                  <a:gd name="T41" fmla="*/ 0 h 1989"/>
                  <a:gd name="T42" fmla="*/ 0 w 4809"/>
                  <a:gd name="T43" fmla="*/ 0 h 1989"/>
                  <a:gd name="T44" fmla="*/ 0 w 4809"/>
                  <a:gd name="T45" fmla="*/ 0 h 1989"/>
                  <a:gd name="T46" fmla="*/ 0 w 4809"/>
                  <a:gd name="T47" fmla="*/ 0 h 1989"/>
                  <a:gd name="T48" fmla="*/ 0 w 4809"/>
                  <a:gd name="T49" fmla="*/ 0 h 1989"/>
                  <a:gd name="T50" fmla="*/ 0 w 4809"/>
                  <a:gd name="T51" fmla="*/ 0 h 1989"/>
                  <a:gd name="T52" fmla="*/ 0 w 4809"/>
                  <a:gd name="T53" fmla="*/ 0 h 1989"/>
                  <a:gd name="T54" fmla="*/ 0 w 4809"/>
                  <a:gd name="T55" fmla="*/ 0 h 1989"/>
                  <a:gd name="T56" fmla="*/ 0 w 4809"/>
                  <a:gd name="T57" fmla="*/ 0 h 1989"/>
                  <a:gd name="T58" fmla="*/ 0 w 4809"/>
                  <a:gd name="T59" fmla="*/ 0 h 1989"/>
                  <a:gd name="T60" fmla="*/ 0 w 4809"/>
                  <a:gd name="T61" fmla="*/ 0 h 1989"/>
                  <a:gd name="T62" fmla="*/ 0 w 4809"/>
                  <a:gd name="T63" fmla="*/ 0 h 1989"/>
                  <a:gd name="T64" fmla="*/ 0 w 4809"/>
                  <a:gd name="T65" fmla="*/ 0 h 1989"/>
                  <a:gd name="T66" fmla="*/ 0 w 4809"/>
                  <a:gd name="T67" fmla="*/ 0 h 1989"/>
                  <a:gd name="T68" fmla="*/ 0 w 4809"/>
                  <a:gd name="T69" fmla="*/ 0 h 1989"/>
                  <a:gd name="T70" fmla="*/ 0 w 4809"/>
                  <a:gd name="T71" fmla="*/ 0 h 1989"/>
                  <a:gd name="T72" fmla="*/ 0 w 4809"/>
                  <a:gd name="T73" fmla="*/ 0 h 1989"/>
                  <a:gd name="T74" fmla="*/ 0 w 4809"/>
                  <a:gd name="T75" fmla="*/ 0 h 1989"/>
                  <a:gd name="T76" fmla="*/ 0 w 4809"/>
                  <a:gd name="T77" fmla="*/ 0 h 1989"/>
                  <a:gd name="T78" fmla="*/ 0 w 4809"/>
                  <a:gd name="T79" fmla="*/ 0 h 1989"/>
                  <a:gd name="T80" fmla="*/ 0 w 4809"/>
                  <a:gd name="T81" fmla="*/ 0 h 1989"/>
                  <a:gd name="T82" fmla="*/ 0 w 4809"/>
                  <a:gd name="T83" fmla="*/ 0 h 1989"/>
                  <a:gd name="T84" fmla="*/ 0 w 4809"/>
                  <a:gd name="T85" fmla="*/ 0 h 1989"/>
                  <a:gd name="T86" fmla="*/ 0 w 4809"/>
                  <a:gd name="T87" fmla="*/ 0 h 1989"/>
                  <a:gd name="T88" fmla="*/ 0 w 4809"/>
                  <a:gd name="T89" fmla="*/ 0 h 1989"/>
                  <a:gd name="T90" fmla="*/ 0 w 4809"/>
                  <a:gd name="T91" fmla="*/ 0 h 1989"/>
                  <a:gd name="T92" fmla="*/ 0 w 4809"/>
                  <a:gd name="T93" fmla="*/ 0 h 1989"/>
                  <a:gd name="T94" fmla="*/ 0 w 4809"/>
                  <a:gd name="T95" fmla="*/ 0 h 1989"/>
                  <a:gd name="T96" fmla="*/ 0 w 4809"/>
                  <a:gd name="T97" fmla="*/ 0 h 1989"/>
                  <a:gd name="T98" fmla="*/ 0 w 4809"/>
                  <a:gd name="T99" fmla="*/ 0 h 1989"/>
                  <a:gd name="T100" fmla="*/ 0 w 4809"/>
                  <a:gd name="T101" fmla="*/ 0 h 1989"/>
                  <a:gd name="T102" fmla="*/ 0 w 4809"/>
                  <a:gd name="T103" fmla="*/ 0 h 1989"/>
                  <a:gd name="T104" fmla="*/ 0 w 4809"/>
                  <a:gd name="T105" fmla="*/ 0 h 198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4809" h="1989">
                    <a:moveTo>
                      <a:pt x="0" y="1989"/>
                    </a:moveTo>
                    <a:lnTo>
                      <a:pt x="12" y="1967"/>
                    </a:lnTo>
                    <a:lnTo>
                      <a:pt x="46" y="1903"/>
                    </a:lnTo>
                    <a:lnTo>
                      <a:pt x="98" y="1806"/>
                    </a:lnTo>
                    <a:lnTo>
                      <a:pt x="164" y="1679"/>
                    </a:lnTo>
                    <a:lnTo>
                      <a:pt x="243" y="1528"/>
                    </a:lnTo>
                    <a:lnTo>
                      <a:pt x="332" y="1360"/>
                    </a:lnTo>
                    <a:lnTo>
                      <a:pt x="425" y="1180"/>
                    </a:lnTo>
                    <a:lnTo>
                      <a:pt x="523" y="994"/>
                    </a:lnTo>
                    <a:lnTo>
                      <a:pt x="620" y="809"/>
                    </a:lnTo>
                    <a:lnTo>
                      <a:pt x="714" y="630"/>
                    </a:lnTo>
                    <a:lnTo>
                      <a:pt x="802" y="461"/>
                    </a:lnTo>
                    <a:lnTo>
                      <a:pt x="881" y="311"/>
                    </a:lnTo>
                    <a:lnTo>
                      <a:pt x="948" y="183"/>
                    </a:lnTo>
                    <a:lnTo>
                      <a:pt x="999" y="85"/>
                    </a:lnTo>
                    <a:lnTo>
                      <a:pt x="1032" y="22"/>
                    </a:lnTo>
                    <a:lnTo>
                      <a:pt x="1044" y="0"/>
                    </a:lnTo>
                    <a:lnTo>
                      <a:pt x="1077" y="0"/>
                    </a:lnTo>
                    <a:lnTo>
                      <a:pt x="1166" y="0"/>
                    </a:lnTo>
                    <a:lnTo>
                      <a:pt x="1291" y="0"/>
                    </a:lnTo>
                    <a:lnTo>
                      <a:pt x="1434" y="0"/>
                    </a:lnTo>
                    <a:lnTo>
                      <a:pt x="1578" y="0"/>
                    </a:lnTo>
                    <a:lnTo>
                      <a:pt x="1702" y="0"/>
                    </a:lnTo>
                    <a:lnTo>
                      <a:pt x="1790" y="0"/>
                    </a:lnTo>
                    <a:lnTo>
                      <a:pt x="1825" y="0"/>
                    </a:lnTo>
                    <a:lnTo>
                      <a:pt x="1819" y="9"/>
                    </a:lnTo>
                    <a:lnTo>
                      <a:pt x="1806" y="35"/>
                    </a:lnTo>
                    <a:lnTo>
                      <a:pt x="1783" y="77"/>
                    </a:lnTo>
                    <a:lnTo>
                      <a:pt x="1756" y="132"/>
                    </a:lnTo>
                    <a:lnTo>
                      <a:pt x="1723" y="196"/>
                    </a:lnTo>
                    <a:lnTo>
                      <a:pt x="1685" y="267"/>
                    </a:lnTo>
                    <a:lnTo>
                      <a:pt x="1646" y="343"/>
                    </a:lnTo>
                    <a:lnTo>
                      <a:pt x="1604" y="422"/>
                    </a:lnTo>
                    <a:lnTo>
                      <a:pt x="1564" y="501"/>
                    </a:lnTo>
                    <a:lnTo>
                      <a:pt x="1523" y="577"/>
                    </a:lnTo>
                    <a:lnTo>
                      <a:pt x="1486" y="649"/>
                    </a:lnTo>
                    <a:lnTo>
                      <a:pt x="1453" y="713"/>
                    </a:lnTo>
                    <a:lnTo>
                      <a:pt x="1425" y="766"/>
                    </a:lnTo>
                    <a:lnTo>
                      <a:pt x="1403" y="808"/>
                    </a:lnTo>
                    <a:lnTo>
                      <a:pt x="1389" y="835"/>
                    </a:lnTo>
                    <a:lnTo>
                      <a:pt x="1384" y="845"/>
                    </a:lnTo>
                    <a:lnTo>
                      <a:pt x="1409" y="845"/>
                    </a:lnTo>
                    <a:lnTo>
                      <a:pt x="1478" y="845"/>
                    </a:lnTo>
                    <a:lnTo>
                      <a:pt x="1586" y="845"/>
                    </a:lnTo>
                    <a:lnTo>
                      <a:pt x="1726" y="845"/>
                    </a:lnTo>
                    <a:lnTo>
                      <a:pt x="1892" y="845"/>
                    </a:lnTo>
                    <a:lnTo>
                      <a:pt x="2076" y="845"/>
                    </a:lnTo>
                    <a:lnTo>
                      <a:pt x="2275" y="845"/>
                    </a:lnTo>
                    <a:lnTo>
                      <a:pt x="2479" y="845"/>
                    </a:lnTo>
                    <a:lnTo>
                      <a:pt x="2683" y="845"/>
                    </a:lnTo>
                    <a:lnTo>
                      <a:pt x="2881" y="845"/>
                    </a:lnTo>
                    <a:lnTo>
                      <a:pt x="3065" y="845"/>
                    </a:lnTo>
                    <a:lnTo>
                      <a:pt x="3231" y="845"/>
                    </a:lnTo>
                    <a:lnTo>
                      <a:pt x="3371" y="845"/>
                    </a:lnTo>
                    <a:lnTo>
                      <a:pt x="3479" y="845"/>
                    </a:lnTo>
                    <a:lnTo>
                      <a:pt x="3548" y="845"/>
                    </a:lnTo>
                    <a:lnTo>
                      <a:pt x="3573" y="845"/>
                    </a:lnTo>
                    <a:lnTo>
                      <a:pt x="3578" y="835"/>
                    </a:lnTo>
                    <a:lnTo>
                      <a:pt x="3592" y="808"/>
                    </a:lnTo>
                    <a:lnTo>
                      <a:pt x="3615" y="766"/>
                    </a:lnTo>
                    <a:lnTo>
                      <a:pt x="3643" y="713"/>
                    </a:lnTo>
                    <a:lnTo>
                      <a:pt x="3677" y="649"/>
                    </a:lnTo>
                    <a:lnTo>
                      <a:pt x="3714" y="577"/>
                    </a:lnTo>
                    <a:lnTo>
                      <a:pt x="3756" y="501"/>
                    </a:lnTo>
                    <a:lnTo>
                      <a:pt x="3797" y="422"/>
                    </a:lnTo>
                    <a:lnTo>
                      <a:pt x="3839" y="343"/>
                    </a:lnTo>
                    <a:lnTo>
                      <a:pt x="3879" y="267"/>
                    </a:lnTo>
                    <a:lnTo>
                      <a:pt x="3917" y="196"/>
                    </a:lnTo>
                    <a:lnTo>
                      <a:pt x="3950" y="132"/>
                    </a:lnTo>
                    <a:lnTo>
                      <a:pt x="3979" y="77"/>
                    </a:lnTo>
                    <a:lnTo>
                      <a:pt x="4001" y="35"/>
                    </a:lnTo>
                    <a:lnTo>
                      <a:pt x="4016" y="9"/>
                    </a:lnTo>
                    <a:lnTo>
                      <a:pt x="4020" y="0"/>
                    </a:lnTo>
                    <a:lnTo>
                      <a:pt x="4055" y="0"/>
                    </a:lnTo>
                    <a:lnTo>
                      <a:pt x="4144" y="0"/>
                    </a:lnTo>
                    <a:lnTo>
                      <a:pt x="4270" y="0"/>
                    </a:lnTo>
                    <a:lnTo>
                      <a:pt x="4414" y="0"/>
                    </a:lnTo>
                    <a:lnTo>
                      <a:pt x="4559" y="0"/>
                    </a:lnTo>
                    <a:lnTo>
                      <a:pt x="4685" y="0"/>
                    </a:lnTo>
                    <a:lnTo>
                      <a:pt x="4774" y="0"/>
                    </a:lnTo>
                    <a:lnTo>
                      <a:pt x="4809" y="0"/>
                    </a:lnTo>
                    <a:lnTo>
                      <a:pt x="4797" y="22"/>
                    </a:lnTo>
                    <a:lnTo>
                      <a:pt x="4763" y="85"/>
                    </a:lnTo>
                    <a:lnTo>
                      <a:pt x="4712" y="183"/>
                    </a:lnTo>
                    <a:lnTo>
                      <a:pt x="4645" y="311"/>
                    </a:lnTo>
                    <a:lnTo>
                      <a:pt x="4566" y="461"/>
                    </a:lnTo>
                    <a:lnTo>
                      <a:pt x="4479" y="630"/>
                    </a:lnTo>
                    <a:lnTo>
                      <a:pt x="4384" y="809"/>
                    </a:lnTo>
                    <a:lnTo>
                      <a:pt x="4286" y="994"/>
                    </a:lnTo>
                    <a:lnTo>
                      <a:pt x="4190" y="1180"/>
                    </a:lnTo>
                    <a:lnTo>
                      <a:pt x="4095" y="1360"/>
                    </a:lnTo>
                    <a:lnTo>
                      <a:pt x="4007" y="1528"/>
                    </a:lnTo>
                    <a:lnTo>
                      <a:pt x="3928" y="1679"/>
                    </a:lnTo>
                    <a:lnTo>
                      <a:pt x="3861" y="1806"/>
                    </a:lnTo>
                    <a:lnTo>
                      <a:pt x="3810" y="1903"/>
                    </a:lnTo>
                    <a:lnTo>
                      <a:pt x="3777" y="1967"/>
                    </a:lnTo>
                    <a:lnTo>
                      <a:pt x="3765" y="1989"/>
                    </a:lnTo>
                    <a:lnTo>
                      <a:pt x="3732" y="1989"/>
                    </a:lnTo>
                    <a:lnTo>
                      <a:pt x="3643" y="1989"/>
                    </a:lnTo>
                    <a:lnTo>
                      <a:pt x="3516" y="1989"/>
                    </a:lnTo>
                    <a:lnTo>
                      <a:pt x="3371" y="1989"/>
                    </a:lnTo>
                    <a:lnTo>
                      <a:pt x="3228" y="1989"/>
                    </a:lnTo>
                    <a:lnTo>
                      <a:pt x="3101" y="1989"/>
                    </a:lnTo>
                    <a:lnTo>
                      <a:pt x="3012" y="1989"/>
                    </a:lnTo>
                    <a:lnTo>
                      <a:pt x="2978" y="1989"/>
                    </a:lnTo>
                    <a:lnTo>
                      <a:pt x="2983" y="1979"/>
                    </a:lnTo>
                    <a:lnTo>
                      <a:pt x="2997" y="1952"/>
                    </a:lnTo>
                    <a:lnTo>
                      <a:pt x="3020" y="1909"/>
                    </a:lnTo>
                    <a:lnTo>
                      <a:pt x="3048" y="1853"/>
                    </a:lnTo>
                    <a:lnTo>
                      <a:pt x="3083" y="1788"/>
                    </a:lnTo>
                    <a:lnTo>
                      <a:pt x="3121" y="1714"/>
                    </a:lnTo>
                    <a:lnTo>
                      <a:pt x="3161" y="1636"/>
                    </a:lnTo>
                    <a:lnTo>
                      <a:pt x="3204" y="1555"/>
                    </a:lnTo>
                    <a:lnTo>
                      <a:pt x="3245" y="1474"/>
                    </a:lnTo>
                    <a:lnTo>
                      <a:pt x="3286" y="1396"/>
                    </a:lnTo>
                    <a:lnTo>
                      <a:pt x="3325" y="1323"/>
                    </a:lnTo>
                    <a:lnTo>
                      <a:pt x="3358" y="1257"/>
                    </a:lnTo>
                    <a:lnTo>
                      <a:pt x="3388" y="1202"/>
                    </a:lnTo>
                    <a:lnTo>
                      <a:pt x="3409" y="1159"/>
                    </a:lnTo>
                    <a:lnTo>
                      <a:pt x="3423" y="1131"/>
                    </a:lnTo>
                    <a:lnTo>
                      <a:pt x="3429" y="1121"/>
                    </a:lnTo>
                    <a:lnTo>
                      <a:pt x="3404" y="1121"/>
                    </a:lnTo>
                    <a:lnTo>
                      <a:pt x="3336" y="1121"/>
                    </a:lnTo>
                    <a:lnTo>
                      <a:pt x="3228" y="1121"/>
                    </a:lnTo>
                    <a:lnTo>
                      <a:pt x="3088" y="1121"/>
                    </a:lnTo>
                    <a:lnTo>
                      <a:pt x="2923" y="1121"/>
                    </a:lnTo>
                    <a:lnTo>
                      <a:pt x="2737" y="1121"/>
                    </a:lnTo>
                    <a:lnTo>
                      <a:pt x="2540" y="1121"/>
                    </a:lnTo>
                    <a:lnTo>
                      <a:pt x="2336" y="1121"/>
                    </a:lnTo>
                    <a:lnTo>
                      <a:pt x="2132" y="1121"/>
                    </a:lnTo>
                    <a:lnTo>
                      <a:pt x="1935" y="1121"/>
                    </a:lnTo>
                    <a:lnTo>
                      <a:pt x="1750" y="1121"/>
                    </a:lnTo>
                    <a:lnTo>
                      <a:pt x="1585" y="1121"/>
                    </a:lnTo>
                    <a:lnTo>
                      <a:pt x="1445" y="1121"/>
                    </a:lnTo>
                    <a:lnTo>
                      <a:pt x="1338" y="1121"/>
                    </a:lnTo>
                    <a:lnTo>
                      <a:pt x="1268" y="1121"/>
                    </a:lnTo>
                    <a:lnTo>
                      <a:pt x="1243" y="1121"/>
                    </a:lnTo>
                    <a:lnTo>
                      <a:pt x="1238" y="1131"/>
                    </a:lnTo>
                    <a:lnTo>
                      <a:pt x="1224" y="1159"/>
                    </a:lnTo>
                    <a:lnTo>
                      <a:pt x="1202" y="1202"/>
                    </a:lnTo>
                    <a:lnTo>
                      <a:pt x="1173" y="1257"/>
                    </a:lnTo>
                    <a:lnTo>
                      <a:pt x="1139" y="1323"/>
                    </a:lnTo>
                    <a:lnTo>
                      <a:pt x="1100" y="1396"/>
                    </a:lnTo>
                    <a:lnTo>
                      <a:pt x="1059" y="1474"/>
                    </a:lnTo>
                    <a:lnTo>
                      <a:pt x="1016" y="1555"/>
                    </a:lnTo>
                    <a:lnTo>
                      <a:pt x="974" y="1636"/>
                    </a:lnTo>
                    <a:lnTo>
                      <a:pt x="932" y="1714"/>
                    </a:lnTo>
                    <a:lnTo>
                      <a:pt x="894" y="1788"/>
                    </a:lnTo>
                    <a:lnTo>
                      <a:pt x="860" y="1853"/>
                    </a:lnTo>
                    <a:lnTo>
                      <a:pt x="831" y="1909"/>
                    </a:lnTo>
                    <a:lnTo>
                      <a:pt x="809" y="1952"/>
                    </a:lnTo>
                    <a:lnTo>
                      <a:pt x="795" y="1979"/>
                    </a:lnTo>
                    <a:lnTo>
                      <a:pt x="789" y="1989"/>
                    </a:lnTo>
                    <a:lnTo>
                      <a:pt x="755" y="1989"/>
                    </a:lnTo>
                    <a:lnTo>
                      <a:pt x="666" y="1989"/>
                    </a:lnTo>
                    <a:lnTo>
                      <a:pt x="539" y="1989"/>
                    </a:lnTo>
                    <a:lnTo>
                      <a:pt x="395" y="1989"/>
                    </a:lnTo>
                    <a:lnTo>
                      <a:pt x="251" y="1989"/>
                    </a:lnTo>
                    <a:lnTo>
                      <a:pt x="124" y="1989"/>
                    </a:lnTo>
                    <a:lnTo>
                      <a:pt x="35" y="1989"/>
                    </a:lnTo>
                    <a:lnTo>
                      <a:pt x="0" y="19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48">
                <a:extLst>
                  <a:ext uri="{FF2B5EF4-FFF2-40B4-BE49-F238E27FC236}">
                    <a16:creationId xmlns:a16="http://schemas.microsoft.com/office/drawing/2014/main" id="{2005536F-808A-8933-966B-02ED1DD9A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9" y="203"/>
                <a:ext cx="366" cy="398"/>
              </a:xfrm>
              <a:custGeom>
                <a:avLst/>
                <a:gdLst>
                  <a:gd name="T0" fmla="*/ 0 w 1832"/>
                  <a:gd name="T1" fmla="*/ 0 h 1989"/>
                  <a:gd name="T2" fmla="*/ 0 w 1832"/>
                  <a:gd name="T3" fmla="*/ 0 h 1989"/>
                  <a:gd name="T4" fmla="*/ 0 w 1832"/>
                  <a:gd name="T5" fmla="*/ 0 h 1989"/>
                  <a:gd name="T6" fmla="*/ 0 w 1832"/>
                  <a:gd name="T7" fmla="*/ 0 h 1989"/>
                  <a:gd name="T8" fmla="*/ 0 w 1832"/>
                  <a:gd name="T9" fmla="*/ 0 h 1989"/>
                  <a:gd name="T10" fmla="*/ 0 w 1832"/>
                  <a:gd name="T11" fmla="*/ 0 h 1989"/>
                  <a:gd name="T12" fmla="*/ 0 w 1832"/>
                  <a:gd name="T13" fmla="*/ 0 h 1989"/>
                  <a:gd name="T14" fmla="*/ 0 w 1832"/>
                  <a:gd name="T15" fmla="*/ 0 h 1989"/>
                  <a:gd name="T16" fmla="*/ 0 w 1832"/>
                  <a:gd name="T17" fmla="*/ 0 h 1989"/>
                  <a:gd name="T18" fmla="*/ 0 w 1832"/>
                  <a:gd name="T19" fmla="*/ 0 h 1989"/>
                  <a:gd name="T20" fmla="*/ 0 w 1832"/>
                  <a:gd name="T21" fmla="*/ 0 h 1989"/>
                  <a:gd name="T22" fmla="*/ 0 w 1832"/>
                  <a:gd name="T23" fmla="*/ 0 h 1989"/>
                  <a:gd name="T24" fmla="*/ 0 w 1832"/>
                  <a:gd name="T25" fmla="*/ 0 h 1989"/>
                  <a:gd name="T26" fmla="*/ 0 w 1832"/>
                  <a:gd name="T27" fmla="*/ 0 h 1989"/>
                  <a:gd name="T28" fmla="*/ 0 w 1832"/>
                  <a:gd name="T29" fmla="*/ 0 h 1989"/>
                  <a:gd name="T30" fmla="*/ 0 w 1832"/>
                  <a:gd name="T31" fmla="*/ 0 h 1989"/>
                  <a:gd name="T32" fmla="*/ 0 w 1832"/>
                  <a:gd name="T33" fmla="*/ 0 h 1989"/>
                  <a:gd name="T34" fmla="*/ 0 w 1832"/>
                  <a:gd name="T35" fmla="*/ 0 h 1989"/>
                  <a:gd name="T36" fmla="*/ 0 w 1832"/>
                  <a:gd name="T37" fmla="*/ 0 h 1989"/>
                  <a:gd name="T38" fmla="*/ 0 w 1832"/>
                  <a:gd name="T39" fmla="*/ 0 h 1989"/>
                  <a:gd name="T40" fmla="*/ 0 w 1832"/>
                  <a:gd name="T41" fmla="*/ 0 h 1989"/>
                  <a:gd name="T42" fmla="*/ 0 w 1832"/>
                  <a:gd name="T43" fmla="*/ 0 h 1989"/>
                  <a:gd name="T44" fmla="*/ 0 w 1832"/>
                  <a:gd name="T45" fmla="*/ 0 h 1989"/>
                  <a:gd name="T46" fmla="*/ 0 w 1832"/>
                  <a:gd name="T47" fmla="*/ 0 h 1989"/>
                  <a:gd name="T48" fmla="*/ 0 w 1832"/>
                  <a:gd name="T49" fmla="*/ 0 h 1989"/>
                  <a:gd name="T50" fmla="*/ 0 w 1832"/>
                  <a:gd name="T51" fmla="*/ 0 h 1989"/>
                  <a:gd name="T52" fmla="*/ 0 w 1832"/>
                  <a:gd name="T53" fmla="*/ 0 h 1989"/>
                  <a:gd name="T54" fmla="*/ 0 w 1832"/>
                  <a:gd name="T55" fmla="*/ 0 h 1989"/>
                  <a:gd name="T56" fmla="*/ 0 w 1832"/>
                  <a:gd name="T57" fmla="*/ 0 h 1989"/>
                  <a:gd name="T58" fmla="*/ 0 w 1832"/>
                  <a:gd name="T59" fmla="*/ 0 h 1989"/>
                  <a:gd name="T60" fmla="*/ 0 w 1832"/>
                  <a:gd name="T61" fmla="*/ 0 h 1989"/>
                  <a:gd name="T62" fmla="*/ 0 w 1832"/>
                  <a:gd name="T63" fmla="*/ 0 h 1989"/>
                  <a:gd name="T64" fmla="*/ 0 w 1832"/>
                  <a:gd name="T65" fmla="*/ 0 h 1989"/>
                  <a:gd name="T66" fmla="*/ 0 w 1832"/>
                  <a:gd name="T67" fmla="*/ 0 h 1989"/>
                  <a:gd name="T68" fmla="*/ 0 w 1832"/>
                  <a:gd name="T69" fmla="*/ 0 h 1989"/>
                  <a:gd name="T70" fmla="*/ 0 w 1832"/>
                  <a:gd name="T71" fmla="*/ 0 h 1989"/>
                  <a:gd name="T72" fmla="*/ 0 w 1832"/>
                  <a:gd name="T73" fmla="*/ 0 h 1989"/>
                  <a:gd name="T74" fmla="*/ 0 w 1832"/>
                  <a:gd name="T75" fmla="*/ 0 h 1989"/>
                  <a:gd name="T76" fmla="*/ 0 w 1832"/>
                  <a:gd name="T77" fmla="*/ 0 h 1989"/>
                  <a:gd name="T78" fmla="*/ 0 w 1832"/>
                  <a:gd name="T79" fmla="*/ 0 h 1989"/>
                  <a:gd name="T80" fmla="*/ 0 w 1832"/>
                  <a:gd name="T81" fmla="*/ 0 h 1989"/>
                  <a:gd name="T82" fmla="*/ 0 w 1832"/>
                  <a:gd name="T83" fmla="*/ 0 h 1989"/>
                  <a:gd name="T84" fmla="*/ 0 w 1832"/>
                  <a:gd name="T85" fmla="*/ 0 h 1989"/>
                  <a:gd name="T86" fmla="*/ 0 w 1832"/>
                  <a:gd name="T87" fmla="*/ 0 h 1989"/>
                  <a:gd name="T88" fmla="*/ 0 w 1832"/>
                  <a:gd name="T89" fmla="*/ 0 h 1989"/>
                  <a:gd name="T90" fmla="*/ 0 w 1832"/>
                  <a:gd name="T91" fmla="*/ 0 h 1989"/>
                  <a:gd name="T92" fmla="*/ 0 w 1832"/>
                  <a:gd name="T93" fmla="*/ 0 h 1989"/>
                  <a:gd name="T94" fmla="*/ 0 w 1832"/>
                  <a:gd name="T95" fmla="*/ 0 h 1989"/>
                  <a:gd name="T96" fmla="*/ 0 w 1832"/>
                  <a:gd name="T97" fmla="*/ 0 h 198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832" h="1989">
                    <a:moveTo>
                      <a:pt x="0" y="1989"/>
                    </a:moveTo>
                    <a:lnTo>
                      <a:pt x="11" y="1967"/>
                    </a:lnTo>
                    <a:lnTo>
                      <a:pt x="44" y="1903"/>
                    </a:lnTo>
                    <a:lnTo>
                      <a:pt x="97" y="1806"/>
                    </a:lnTo>
                    <a:lnTo>
                      <a:pt x="163" y="1679"/>
                    </a:lnTo>
                    <a:lnTo>
                      <a:pt x="241" y="1528"/>
                    </a:lnTo>
                    <a:lnTo>
                      <a:pt x="330" y="1360"/>
                    </a:lnTo>
                    <a:lnTo>
                      <a:pt x="424" y="1180"/>
                    </a:lnTo>
                    <a:lnTo>
                      <a:pt x="521" y="994"/>
                    </a:lnTo>
                    <a:lnTo>
                      <a:pt x="619" y="809"/>
                    </a:lnTo>
                    <a:lnTo>
                      <a:pt x="713" y="630"/>
                    </a:lnTo>
                    <a:lnTo>
                      <a:pt x="800" y="461"/>
                    </a:lnTo>
                    <a:lnTo>
                      <a:pt x="880" y="311"/>
                    </a:lnTo>
                    <a:lnTo>
                      <a:pt x="946" y="183"/>
                    </a:lnTo>
                    <a:lnTo>
                      <a:pt x="997" y="85"/>
                    </a:lnTo>
                    <a:lnTo>
                      <a:pt x="1031" y="22"/>
                    </a:lnTo>
                    <a:lnTo>
                      <a:pt x="1042" y="0"/>
                    </a:lnTo>
                    <a:lnTo>
                      <a:pt x="1077" y="0"/>
                    </a:lnTo>
                    <a:lnTo>
                      <a:pt x="1166" y="0"/>
                    </a:lnTo>
                    <a:lnTo>
                      <a:pt x="1292" y="0"/>
                    </a:lnTo>
                    <a:lnTo>
                      <a:pt x="1437" y="0"/>
                    </a:lnTo>
                    <a:lnTo>
                      <a:pt x="1581" y="0"/>
                    </a:lnTo>
                    <a:lnTo>
                      <a:pt x="1708" y="0"/>
                    </a:lnTo>
                    <a:lnTo>
                      <a:pt x="1797" y="0"/>
                    </a:lnTo>
                    <a:lnTo>
                      <a:pt x="1832" y="0"/>
                    </a:lnTo>
                    <a:lnTo>
                      <a:pt x="1820" y="22"/>
                    </a:lnTo>
                    <a:lnTo>
                      <a:pt x="1787" y="85"/>
                    </a:lnTo>
                    <a:lnTo>
                      <a:pt x="1736" y="183"/>
                    </a:lnTo>
                    <a:lnTo>
                      <a:pt x="1668" y="311"/>
                    </a:lnTo>
                    <a:lnTo>
                      <a:pt x="1590" y="461"/>
                    </a:lnTo>
                    <a:lnTo>
                      <a:pt x="1501" y="630"/>
                    </a:lnTo>
                    <a:lnTo>
                      <a:pt x="1407" y="809"/>
                    </a:lnTo>
                    <a:lnTo>
                      <a:pt x="1310" y="994"/>
                    </a:lnTo>
                    <a:lnTo>
                      <a:pt x="1212" y="1180"/>
                    </a:lnTo>
                    <a:lnTo>
                      <a:pt x="1117" y="1360"/>
                    </a:lnTo>
                    <a:lnTo>
                      <a:pt x="1029" y="1528"/>
                    </a:lnTo>
                    <a:lnTo>
                      <a:pt x="950" y="1679"/>
                    </a:lnTo>
                    <a:lnTo>
                      <a:pt x="883" y="1806"/>
                    </a:lnTo>
                    <a:lnTo>
                      <a:pt x="832" y="1903"/>
                    </a:lnTo>
                    <a:lnTo>
                      <a:pt x="799" y="1967"/>
                    </a:lnTo>
                    <a:lnTo>
                      <a:pt x="787" y="1989"/>
                    </a:lnTo>
                    <a:lnTo>
                      <a:pt x="753" y="1989"/>
                    </a:lnTo>
                    <a:lnTo>
                      <a:pt x="664" y="1989"/>
                    </a:lnTo>
                    <a:lnTo>
                      <a:pt x="538" y="1989"/>
                    </a:lnTo>
                    <a:lnTo>
                      <a:pt x="393" y="1989"/>
                    </a:lnTo>
                    <a:lnTo>
                      <a:pt x="248" y="1989"/>
                    </a:lnTo>
                    <a:lnTo>
                      <a:pt x="123" y="1989"/>
                    </a:lnTo>
                    <a:lnTo>
                      <a:pt x="34" y="1989"/>
                    </a:lnTo>
                    <a:lnTo>
                      <a:pt x="0" y="19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49">
                <a:extLst>
                  <a:ext uri="{FF2B5EF4-FFF2-40B4-BE49-F238E27FC236}">
                    <a16:creationId xmlns:a16="http://schemas.microsoft.com/office/drawing/2014/main" id="{D8F5B74D-70F6-C307-C82C-62B447FEA5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2" y="203"/>
                <a:ext cx="651" cy="398"/>
              </a:xfrm>
              <a:custGeom>
                <a:avLst/>
                <a:gdLst>
                  <a:gd name="T0" fmla="*/ 0 w 3253"/>
                  <a:gd name="T1" fmla="*/ 0 h 1989"/>
                  <a:gd name="T2" fmla="*/ 0 w 3253"/>
                  <a:gd name="T3" fmla="*/ 0 h 1989"/>
                  <a:gd name="T4" fmla="*/ 0 w 3253"/>
                  <a:gd name="T5" fmla="*/ 0 h 1989"/>
                  <a:gd name="T6" fmla="*/ 0 w 3253"/>
                  <a:gd name="T7" fmla="*/ 0 h 1989"/>
                  <a:gd name="T8" fmla="*/ 0 w 3253"/>
                  <a:gd name="T9" fmla="*/ 0 h 1989"/>
                  <a:gd name="T10" fmla="*/ 0 w 3253"/>
                  <a:gd name="T11" fmla="*/ 0 h 1989"/>
                  <a:gd name="T12" fmla="*/ 0 w 3253"/>
                  <a:gd name="T13" fmla="*/ 0 h 1989"/>
                  <a:gd name="T14" fmla="*/ 0 w 3253"/>
                  <a:gd name="T15" fmla="*/ 0 h 1989"/>
                  <a:gd name="T16" fmla="*/ 0 w 3253"/>
                  <a:gd name="T17" fmla="*/ 0 h 1989"/>
                  <a:gd name="T18" fmla="*/ 0 w 3253"/>
                  <a:gd name="T19" fmla="*/ 0 h 1989"/>
                  <a:gd name="T20" fmla="*/ 0 w 3253"/>
                  <a:gd name="T21" fmla="*/ 0 h 1989"/>
                  <a:gd name="T22" fmla="*/ 0 w 3253"/>
                  <a:gd name="T23" fmla="*/ 0 h 1989"/>
                  <a:gd name="T24" fmla="*/ 0 w 3253"/>
                  <a:gd name="T25" fmla="*/ 0 h 1989"/>
                  <a:gd name="T26" fmla="*/ 0 w 3253"/>
                  <a:gd name="T27" fmla="*/ 0 h 1989"/>
                  <a:gd name="T28" fmla="*/ 0 w 3253"/>
                  <a:gd name="T29" fmla="*/ 0 h 1989"/>
                  <a:gd name="T30" fmla="*/ 0 w 3253"/>
                  <a:gd name="T31" fmla="*/ 0 h 1989"/>
                  <a:gd name="T32" fmla="*/ 0 w 3253"/>
                  <a:gd name="T33" fmla="*/ 0 h 1989"/>
                  <a:gd name="T34" fmla="*/ 0 w 3253"/>
                  <a:gd name="T35" fmla="*/ 0 h 1989"/>
                  <a:gd name="T36" fmla="*/ 0 w 3253"/>
                  <a:gd name="T37" fmla="*/ 0 h 1989"/>
                  <a:gd name="T38" fmla="*/ 0 w 3253"/>
                  <a:gd name="T39" fmla="*/ 0 h 1989"/>
                  <a:gd name="T40" fmla="*/ 0 w 3253"/>
                  <a:gd name="T41" fmla="*/ 0 h 1989"/>
                  <a:gd name="T42" fmla="*/ 0 w 3253"/>
                  <a:gd name="T43" fmla="*/ 0 h 1989"/>
                  <a:gd name="T44" fmla="*/ 0 w 3253"/>
                  <a:gd name="T45" fmla="*/ 0 h 1989"/>
                  <a:gd name="T46" fmla="*/ 0 w 3253"/>
                  <a:gd name="T47" fmla="*/ 0 h 1989"/>
                  <a:gd name="T48" fmla="*/ 0 w 3253"/>
                  <a:gd name="T49" fmla="*/ 0 h 1989"/>
                  <a:gd name="T50" fmla="*/ 0 w 3253"/>
                  <a:gd name="T51" fmla="*/ 0 h 1989"/>
                  <a:gd name="T52" fmla="*/ 0 w 3253"/>
                  <a:gd name="T53" fmla="*/ 0 h 1989"/>
                  <a:gd name="T54" fmla="*/ 0 w 3253"/>
                  <a:gd name="T55" fmla="*/ 0 h 1989"/>
                  <a:gd name="T56" fmla="*/ 0 w 3253"/>
                  <a:gd name="T57" fmla="*/ 0 h 1989"/>
                  <a:gd name="T58" fmla="*/ 0 w 3253"/>
                  <a:gd name="T59" fmla="*/ 0 h 1989"/>
                  <a:gd name="T60" fmla="*/ 0 w 3253"/>
                  <a:gd name="T61" fmla="*/ 0 h 1989"/>
                  <a:gd name="T62" fmla="*/ 0 w 3253"/>
                  <a:gd name="T63" fmla="*/ 0 h 1989"/>
                  <a:gd name="T64" fmla="*/ 0 w 3253"/>
                  <a:gd name="T65" fmla="*/ 0 h 1989"/>
                  <a:gd name="T66" fmla="*/ 0 w 3253"/>
                  <a:gd name="T67" fmla="*/ 0 h 1989"/>
                  <a:gd name="T68" fmla="*/ 0 w 3253"/>
                  <a:gd name="T69" fmla="*/ 0 h 1989"/>
                  <a:gd name="T70" fmla="*/ 0 w 3253"/>
                  <a:gd name="T71" fmla="*/ 0 h 1989"/>
                  <a:gd name="T72" fmla="*/ 0 w 3253"/>
                  <a:gd name="T73" fmla="*/ 0 h 1989"/>
                  <a:gd name="T74" fmla="*/ 0 w 3253"/>
                  <a:gd name="T75" fmla="*/ 0 h 1989"/>
                  <a:gd name="T76" fmla="*/ 0 w 3253"/>
                  <a:gd name="T77" fmla="*/ 0 h 1989"/>
                  <a:gd name="T78" fmla="*/ 0 w 3253"/>
                  <a:gd name="T79" fmla="*/ 0 h 1989"/>
                  <a:gd name="T80" fmla="*/ 0 w 3253"/>
                  <a:gd name="T81" fmla="*/ 0 h 1989"/>
                  <a:gd name="T82" fmla="*/ 0 w 3253"/>
                  <a:gd name="T83" fmla="*/ 0 h 1989"/>
                  <a:gd name="T84" fmla="*/ 0 w 3253"/>
                  <a:gd name="T85" fmla="*/ 0 h 1989"/>
                  <a:gd name="T86" fmla="*/ 0 w 3253"/>
                  <a:gd name="T87" fmla="*/ 0 h 1989"/>
                  <a:gd name="T88" fmla="*/ 0 w 3253"/>
                  <a:gd name="T89" fmla="*/ 0 h 1989"/>
                  <a:gd name="T90" fmla="*/ 0 w 3253"/>
                  <a:gd name="T91" fmla="*/ 0 h 1989"/>
                  <a:gd name="T92" fmla="*/ 0 w 3253"/>
                  <a:gd name="T93" fmla="*/ 0 h 1989"/>
                  <a:gd name="T94" fmla="*/ 0 w 3253"/>
                  <a:gd name="T95" fmla="*/ 0 h 1989"/>
                  <a:gd name="T96" fmla="*/ 0 w 3253"/>
                  <a:gd name="T97" fmla="*/ 0 h 1989"/>
                  <a:gd name="T98" fmla="*/ 0 w 3253"/>
                  <a:gd name="T99" fmla="*/ 0 h 1989"/>
                  <a:gd name="T100" fmla="*/ 0 w 3253"/>
                  <a:gd name="T101" fmla="*/ 0 h 1989"/>
                  <a:gd name="T102" fmla="*/ 0 w 3253"/>
                  <a:gd name="T103" fmla="*/ 0 h 198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3253" h="1989">
                    <a:moveTo>
                      <a:pt x="281" y="1989"/>
                    </a:moveTo>
                    <a:lnTo>
                      <a:pt x="292" y="1970"/>
                    </a:lnTo>
                    <a:lnTo>
                      <a:pt x="320" y="1915"/>
                    </a:lnTo>
                    <a:lnTo>
                      <a:pt x="364" y="1831"/>
                    </a:lnTo>
                    <a:lnTo>
                      <a:pt x="422" y="1721"/>
                    </a:lnTo>
                    <a:lnTo>
                      <a:pt x="490" y="1591"/>
                    </a:lnTo>
                    <a:lnTo>
                      <a:pt x="567" y="1446"/>
                    </a:lnTo>
                    <a:lnTo>
                      <a:pt x="648" y="1290"/>
                    </a:lnTo>
                    <a:lnTo>
                      <a:pt x="732" y="1131"/>
                    </a:lnTo>
                    <a:lnTo>
                      <a:pt x="816" y="971"/>
                    </a:lnTo>
                    <a:lnTo>
                      <a:pt x="898" y="815"/>
                    </a:lnTo>
                    <a:lnTo>
                      <a:pt x="974" y="670"/>
                    </a:lnTo>
                    <a:lnTo>
                      <a:pt x="1043" y="540"/>
                    </a:lnTo>
                    <a:lnTo>
                      <a:pt x="1101" y="430"/>
                    </a:lnTo>
                    <a:lnTo>
                      <a:pt x="1145" y="346"/>
                    </a:lnTo>
                    <a:lnTo>
                      <a:pt x="1174" y="291"/>
                    </a:lnTo>
                    <a:lnTo>
                      <a:pt x="1184" y="272"/>
                    </a:lnTo>
                    <a:lnTo>
                      <a:pt x="1171" y="272"/>
                    </a:lnTo>
                    <a:lnTo>
                      <a:pt x="1133" y="272"/>
                    </a:lnTo>
                    <a:lnTo>
                      <a:pt x="1075" y="272"/>
                    </a:lnTo>
                    <a:lnTo>
                      <a:pt x="999" y="272"/>
                    </a:lnTo>
                    <a:lnTo>
                      <a:pt x="909" y="272"/>
                    </a:lnTo>
                    <a:lnTo>
                      <a:pt x="809" y="272"/>
                    </a:lnTo>
                    <a:lnTo>
                      <a:pt x="702" y="272"/>
                    </a:lnTo>
                    <a:lnTo>
                      <a:pt x="592" y="272"/>
                    </a:lnTo>
                    <a:lnTo>
                      <a:pt x="482" y="272"/>
                    </a:lnTo>
                    <a:lnTo>
                      <a:pt x="375" y="272"/>
                    </a:lnTo>
                    <a:lnTo>
                      <a:pt x="275" y="272"/>
                    </a:lnTo>
                    <a:lnTo>
                      <a:pt x="185" y="272"/>
                    </a:lnTo>
                    <a:lnTo>
                      <a:pt x="109" y="272"/>
                    </a:lnTo>
                    <a:lnTo>
                      <a:pt x="51" y="272"/>
                    </a:lnTo>
                    <a:lnTo>
                      <a:pt x="13" y="272"/>
                    </a:lnTo>
                    <a:lnTo>
                      <a:pt x="0" y="272"/>
                    </a:lnTo>
                    <a:lnTo>
                      <a:pt x="6" y="260"/>
                    </a:lnTo>
                    <a:lnTo>
                      <a:pt x="22" y="229"/>
                    </a:lnTo>
                    <a:lnTo>
                      <a:pt x="46" y="185"/>
                    </a:lnTo>
                    <a:lnTo>
                      <a:pt x="72" y="135"/>
                    </a:lnTo>
                    <a:lnTo>
                      <a:pt x="98" y="85"/>
                    </a:lnTo>
                    <a:lnTo>
                      <a:pt x="122" y="43"/>
                    </a:lnTo>
                    <a:lnTo>
                      <a:pt x="137" y="12"/>
                    </a:lnTo>
                    <a:lnTo>
                      <a:pt x="145" y="0"/>
                    </a:lnTo>
                    <a:lnTo>
                      <a:pt x="179" y="0"/>
                    </a:lnTo>
                    <a:lnTo>
                      <a:pt x="278" y="0"/>
                    </a:lnTo>
                    <a:lnTo>
                      <a:pt x="431" y="0"/>
                    </a:lnTo>
                    <a:lnTo>
                      <a:pt x="630" y="0"/>
                    </a:lnTo>
                    <a:lnTo>
                      <a:pt x="865" y="0"/>
                    </a:lnTo>
                    <a:lnTo>
                      <a:pt x="1127" y="0"/>
                    </a:lnTo>
                    <a:lnTo>
                      <a:pt x="1409" y="0"/>
                    </a:lnTo>
                    <a:lnTo>
                      <a:pt x="1698" y="0"/>
                    </a:lnTo>
                    <a:lnTo>
                      <a:pt x="1989" y="0"/>
                    </a:lnTo>
                    <a:lnTo>
                      <a:pt x="2269" y="0"/>
                    </a:lnTo>
                    <a:lnTo>
                      <a:pt x="2531" y="0"/>
                    </a:lnTo>
                    <a:lnTo>
                      <a:pt x="2768" y="0"/>
                    </a:lnTo>
                    <a:lnTo>
                      <a:pt x="2966" y="0"/>
                    </a:lnTo>
                    <a:lnTo>
                      <a:pt x="3119" y="0"/>
                    </a:lnTo>
                    <a:lnTo>
                      <a:pt x="3217" y="0"/>
                    </a:lnTo>
                    <a:lnTo>
                      <a:pt x="3253" y="0"/>
                    </a:lnTo>
                    <a:lnTo>
                      <a:pt x="3247" y="12"/>
                    </a:lnTo>
                    <a:lnTo>
                      <a:pt x="3230" y="43"/>
                    </a:lnTo>
                    <a:lnTo>
                      <a:pt x="3207" y="85"/>
                    </a:lnTo>
                    <a:lnTo>
                      <a:pt x="3181" y="135"/>
                    </a:lnTo>
                    <a:lnTo>
                      <a:pt x="3155" y="185"/>
                    </a:lnTo>
                    <a:lnTo>
                      <a:pt x="3131" y="229"/>
                    </a:lnTo>
                    <a:lnTo>
                      <a:pt x="3115" y="260"/>
                    </a:lnTo>
                    <a:lnTo>
                      <a:pt x="3108" y="272"/>
                    </a:lnTo>
                    <a:lnTo>
                      <a:pt x="3096" y="272"/>
                    </a:lnTo>
                    <a:lnTo>
                      <a:pt x="3060" y="272"/>
                    </a:lnTo>
                    <a:lnTo>
                      <a:pt x="3004" y="272"/>
                    </a:lnTo>
                    <a:lnTo>
                      <a:pt x="2931" y="272"/>
                    </a:lnTo>
                    <a:lnTo>
                      <a:pt x="2845" y="272"/>
                    </a:lnTo>
                    <a:lnTo>
                      <a:pt x="2749" y="272"/>
                    </a:lnTo>
                    <a:lnTo>
                      <a:pt x="2647" y="272"/>
                    </a:lnTo>
                    <a:lnTo>
                      <a:pt x="2541" y="272"/>
                    </a:lnTo>
                    <a:lnTo>
                      <a:pt x="2434" y="272"/>
                    </a:lnTo>
                    <a:lnTo>
                      <a:pt x="2332" y="272"/>
                    </a:lnTo>
                    <a:lnTo>
                      <a:pt x="2236" y="272"/>
                    </a:lnTo>
                    <a:lnTo>
                      <a:pt x="2150" y="272"/>
                    </a:lnTo>
                    <a:lnTo>
                      <a:pt x="2077" y="272"/>
                    </a:lnTo>
                    <a:lnTo>
                      <a:pt x="2021" y="272"/>
                    </a:lnTo>
                    <a:lnTo>
                      <a:pt x="1985" y="272"/>
                    </a:lnTo>
                    <a:lnTo>
                      <a:pt x="1972" y="272"/>
                    </a:lnTo>
                    <a:lnTo>
                      <a:pt x="1963" y="291"/>
                    </a:lnTo>
                    <a:lnTo>
                      <a:pt x="1933" y="346"/>
                    </a:lnTo>
                    <a:lnTo>
                      <a:pt x="1889" y="430"/>
                    </a:lnTo>
                    <a:lnTo>
                      <a:pt x="1831" y="540"/>
                    </a:lnTo>
                    <a:lnTo>
                      <a:pt x="1763" y="670"/>
                    </a:lnTo>
                    <a:lnTo>
                      <a:pt x="1686" y="815"/>
                    </a:lnTo>
                    <a:lnTo>
                      <a:pt x="1606" y="971"/>
                    </a:lnTo>
                    <a:lnTo>
                      <a:pt x="1521" y="1131"/>
                    </a:lnTo>
                    <a:lnTo>
                      <a:pt x="1437" y="1290"/>
                    </a:lnTo>
                    <a:lnTo>
                      <a:pt x="1355" y="1446"/>
                    </a:lnTo>
                    <a:lnTo>
                      <a:pt x="1279" y="1591"/>
                    </a:lnTo>
                    <a:lnTo>
                      <a:pt x="1210" y="1721"/>
                    </a:lnTo>
                    <a:lnTo>
                      <a:pt x="1152" y="1831"/>
                    </a:lnTo>
                    <a:lnTo>
                      <a:pt x="1108" y="1915"/>
                    </a:lnTo>
                    <a:lnTo>
                      <a:pt x="1080" y="1970"/>
                    </a:lnTo>
                    <a:lnTo>
                      <a:pt x="1069" y="1989"/>
                    </a:lnTo>
                    <a:lnTo>
                      <a:pt x="1036" y="1989"/>
                    </a:lnTo>
                    <a:lnTo>
                      <a:pt x="946" y="1989"/>
                    </a:lnTo>
                    <a:lnTo>
                      <a:pt x="820" y="1989"/>
                    </a:lnTo>
                    <a:lnTo>
                      <a:pt x="675" y="1989"/>
                    </a:lnTo>
                    <a:lnTo>
                      <a:pt x="530" y="1989"/>
                    </a:lnTo>
                    <a:lnTo>
                      <a:pt x="405" y="1989"/>
                    </a:lnTo>
                    <a:lnTo>
                      <a:pt x="316" y="1989"/>
                    </a:lnTo>
                    <a:lnTo>
                      <a:pt x="281" y="19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50">
                <a:extLst>
                  <a:ext uri="{FF2B5EF4-FFF2-40B4-BE49-F238E27FC236}">
                    <a16:creationId xmlns:a16="http://schemas.microsoft.com/office/drawing/2014/main" id="{35F47917-E698-724E-A2F3-3ED1C54FC6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" y="752"/>
                <a:ext cx="52" cy="110"/>
              </a:xfrm>
              <a:custGeom>
                <a:avLst/>
                <a:gdLst>
                  <a:gd name="T0" fmla="*/ 0 w 264"/>
                  <a:gd name="T1" fmla="*/ 0 h 549"/>
                  <a:gd name="T2" fmla="*/ 0 w 264"/>
                  <a:gd name="T3" fmla="*/ 0 h 549"/>
                  <a:gd name="T4" fmla="*/ 0 w 264"/>
                  <a:gd name="T5" fmla="*/ 0 h 549"/>
                  <a:gd name="T6" fmla="*/ 0 w 264"/>
                  <a:gd name="T7" fmla="*/ 0 h 549"/>
                  <a:gd name="T8" fmla="*/ 0 w 264"/>
                  <a:gd name="T9" fmla="*/ 0 h 549"/>
                  <a:gd name="T10" fmla="*/ 0 w 264"/>
                  <a:gd name="T11" fmla="*/ 0 h 549"/>
                  <a:gd name="T12" fmla="*/ 0 w 264"/>
                  <a:gd name="T13" fmla="*/ 0 h 549"/>
                  <a:gd name="T14" fmla="*/ 0 w 264"/>
                  <a:gd name="T15" fmla="*/ 0 h 549"/>
                  <a:gd name="T16" fmla="*/ 0 w 264"/>
                  <a:gd name="T17" fmla="*/ 0 h 549"/>
                  <a:gd name="T18" fmla="*/ 0 w 264"/>
                  <a:gd name="T19" fmla="*/ 0 h 549"/>
                  <a:gd name="T20" fmla="*/ 0 w 264"/>
                  <a:gd name="T21" fmla="*/ 0 h 549"/>
                  <a:gd name="T22" fmla="*/ 0 w 264"/>
                  <a:gd name="T23" fmla="*/ 0 h 549"/>
                  <a:gd name="T24" fmla="*/ 0 w 264"/>
                  <a:gd name="T25" fmla="*/ 0 h 549"/>
                  <a:gd name="T26" fmla="*/ 0 w 264"/>
                  <a:gd name="T27" fmla="*/ 0 h 549"/>
                  <a:gd name="T28" fmla="*/ 0 w 264"/>
                  <a:gd name="T29" fmla="*/ 0 h 549"/>
                  <a:gd name="T30" fmla="*/ 0 w 264"/>
                  <a:gd name="T31" fmla="*/ 0 h 549"/>
                  <a:gd name="T32" fmla="*/ 0 w 264"/>
                  <a:gd name="T33" fmla="*/ 0 h 549"/>
                  <a:gd name="T34" fmla="*/ 0 w 264"/>
                  <a:gd name="T35" fmla="*/ 0 h 549"/>
                  <a:gd name="T36" fmla="*/ 0 w 264"/>
                  <a:gd name="T37" fmla="*/ 0 h 549"/>
                  <a:gd name="T38" fmla="*/ 0 w 264"/>
                  <a:gd name="T39" fmla="*/ 0 h 549"/>
                  <a:gd name="T40" fmla="*/ 0 w 264"/>
                  <a:gd name="T41" fmla="*/ 0 h 549"/>
                  <a:gd name="T42" fmla="*/ 0 w 264"/>
                  <a:gd name="T43" fmla="*/ 0 h 549"/>
                  <a:gd name="T44" fmla="*/ 0 w 264"/>
                  <a:gd name="T45" fmla="*/ 0 h 549"/>
                  <a:gd name="T46" fmla="*/ 0 w 264"/>
                  <a:gd name="T47" fmla="*/ 0 h 549"/>
                  <a:gd name="T48" fmla="*/ 0 w 264"/>
                  <a:gd name="T49" fmla="*/ 0 h 549"/>
                  <a:gd name="T50" fmla="*/ 0 w 264"/>
                  <a:gd name="T51" fmla="*/ 0 h 549"/>
                  <a:gd name="T52" fmla="*/ 0 w 264"/>
                  <a:gd name="T53" fmla="*/ 0 h 549"/>
                  <a:gd name="T54" fmla="*/ 0 w 264"/>
                  <a:gd name="T55" fmla="*/ 0 h 549"/>
                  <a:gd name="T56" fmla="*/ 0 w 264"/>
                  <a:gd name="T57" fmla="*/ 0 h 549"/>
                  <a:gd name="T58" fmla="*/ 0 w 264"/>
                  <a:gd name="T59" fmla="*/ 0 h 549"/>
                  <a:gd name="T60" fmla="*/ 0 w 264"/>
                  <a:gd name="T61" fmla="*/ 0 h 549"/>
                  <a:gd name="T62" fmla="*/ 0 w 264"/>
                  <a:gd name="T63" fmla="*/ 0 h 549"/>
                  <a:gd name="T64" fmla="*/ 0 w 264"/>
                  <a:gd name="T65" fmla="*/ 0 h 549"/>
                  <a:gd name="T66" fmla="*/ 0 w 264"/>
                  <a:gd name="T67" fmla="*/ 0 h 549"/>
                  <a:gd name="T68" fmla="*/ 0 w 264"/>
                  <a:gd name="T69" fmla="*/ 0 h 549"/>
                  <a:gd name="T70" fmla="*/ 0 w 264"/>
                  <a:gd name="T71" fmla="*/ 0 h 549"/>
                  <a:gd name="T72" fmla="*/ 0 w 264"/>
                  <a:gd name="T73" fmla="*/ 0 h 549"/>
                  <a:gd name="T74" fmla="*/ 0 w 264"/>
                  <a:gd name="T75" fmla="*/ 0 h 549"/>
                  <a:gd name="T76" fmla="*/ 0 w 264"/>
                  <a:gd name="T77" fmla="*/ 0 h 549"/>
                  <a:gd name="T78" fmla="*/ 0 w 264"/>
                  <a:gd name="T79" fmla="*/ 0 h 5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64" h="549">
                    <a:moveTo>
                      <a:pt x="39" y="549"/>
                    </a:moveTo>
                    <a:lnTo>
                      <a:pt x="33" y="549"/>
                    </a:lnTo>
                    <a:lnTo>
                      <a:pt x="20" y="549"/>
                    </a:lnTo>
                    <a:lnTo>
                      <a:pt x="6" y="549"/>
                    </a:lnTo>
                    <a:lnTo>
                      <a:pt x="0" y="549"/>
                    </a:lnTo>
                    <a:lnTo>
                      <a:pt x="0" y="525"/>
                    </a:lnTo>
                    <a:lnTo>
                      <a:pt x="0" y="462"/>
                    </a:lnTo>
                    <a:lnTo>
                      <a:pt x="0" y="376"/>
                    </a:lnTo>
                    <a:lnTo>
                      <a:pt x="0" y="275"/>
                    </a:lnTo>
                    <a:lnTo>
                      <a:pt x="0" y="174"/>
                    </a:lnTo>
                    <a:lnTo>
                      <a:pt x="0" y="86"/>
                    </a:lnTo>
                    <a:lnTo>
                      <a:pt x="0" y="2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20" y="0"/>
                    </a:lnTo>
                    <a:lnTo>
                      <a:pt x="33" y="0"/>
                    </a:lnTo>
                    <a:lnTo>
                      <a:pt x="39" y="0"/>
                    </a:lnTo>
                    <a:lnTo>
                      <a:pt x="39" y="11"/>
                    </a:lnTo>
                    <a:lnTo>
                      <a:pt x="39" y="38"/>
                    </a:lnTo>
                    <a:lnTo>
                      <a:pt x="39" y="77"/>
                    </a:lnTo>
                    <a:lnTo>
                      <a:pt x="39" y="124"/>
                    </a:lnTo>
                    <a:lnTo>
                      <a:pt x="39" y="169"/>
                    </a:lnTo>
                    <a:lnTo>
                      <a:pt x="39" y="208"/>
                    </a:lnTo>
                    <a:lnTo>
                      <a:pt x="39" y="235"/>
                    </a:lnTo>
                    <a:lnTo>
                      <a:pt x="39" y="246"/>
                    </a:lnTo>
                    <a:lnTo>
                      <a:pt x="48" y="246"/>
                    </a:lnTo>
                    <a:lnTo>
                      <a:pt x="68" y="246"/>
                    </a:lnTo>
                    <a:lnTo>
                      <a:pt x="99" y="246"/>
                    </a:lnTo>
                    <a:lnTo>
                      <a:pt x="132" y="246"/>
                    </a:lnTo>
                    <a:lnTo>
                      <a:pt x="166" y="246"/>
                    </a:lnTo>
                    <a:lnTo>
                      <a:pt x="196" y="246"/>
                    </a:lnTo>
                    <a:lnTo>
                      <a:pt x="217" y="246"/>
                    </a:lnTo>
                    <a:lnTo>
                      <a:pt x="226" y="246"/>
                    </a:lnTo>
                    <a:lnTo>
                      <a:pt x="226" y="235"/>
                    </a:lnTo>
                    <a:lnTo>
                      <a:pt x="226" y="208"/>
                    </a:lnTo>
                    <a:lnTo>
                      <a:pt x="226" y="169"/>
                    </a:lnTo>
                    <a:lnTo>
                      <a:pt x="226" y="124"/>
                    </a:lnTo>
                    <a:lnTo>
                      <a:pt x="226" y="77"/>
                    </a:lnTo>
                    <a:lnTo>
                      <a:pt x="226" y="38"/>
                    </a:lnTo>
                    <a:lnTo>
                      <a:pt x="226" y="11"/>
                    </a:lnTo>
                    <a:lnTo>
                      <a:pt x="226" y="0"/>
                    </a:lnTo>
                    <a:lnTo>
                      <a:pt x="232" y="0"/>
                    </a:lnTo>
                    <a:lnTo>
                      <a:pt x="245" y="0"/>
                    </a:lnTo>
                    <a:lnTo>
                      <a:pt x="258" y="0"/>
                    </a:lnTo>
                    <a:lnTo>
                      <a:pt x="264" y="0"/>
                    </a:lnTo>
                    <a:lnTo>
                      <a:pt x="264" y="24"/>
                    </a:lnTo>
                    <a:lnTo>
                      <a:pt x="264" y="86"/>
                    </a:lnTo>
                    <a:lnTo>
                      <a:pt x="264" y="174"/>
                    </a:lnTo>
                    <a:lnTo>
                      <a:pt x="264" y="275"/>
                    </a:lnTo>
                    <a:lnTo>
                      <a:pt x="264" y="376"/>
                    </a:lnTo>
                    <a:lnTo>
                      <a:pt x="264" y="462"/>
                    </a:lnTo>
                    <a:lnTo>
                      <a:pt x="264" y="525"/>
                    </a:lnTo>
                    <a:lnTo>
                      <a:pt x="264" y="549"/>
                    </a:lnTo>
                    <a:lnTo>
                      <a:pt x="258" y="549"/>
                    </a:lnTo>
                    <a:lnTo>
                      <a:pt x="245" y="549"/>
                    </a:lnTo>
                    <a:lnTo>
                      <a:pt x="232" y="549"/>
                    </a:lnTo>
                    <a:lnTo>
                      <a:pt x="226" y="549"/>
                    </a:lnTo>
                    <a:lnTo>
                      <a:pt x="226" y="538"/>
                    </a:lnTo>
                    <a:lnTo>
                      <a:pt x="226" y="510"/>
                    </a:lnTo>
                    <a:lnTo>
                      <a:pt x="226" y="470"/>
                    </a:lnTo>
                    <a:lnTo>
                      <a:pt x="226" y="423"/>
                    </a:lnTo>
                    <a:lnTo>
                      <a:pt x="226" y="378"/>
                    </a:lnTo>
                    <a:lnTo>
                      <a:pt x="226" y="338"/>
                    </a:lnTo>
                    <a:lnTo>
                      <a:pt x="226" y="309"/>
                    </a:lnTo>
                    <a:lnTo>
                      <a:pt x="226" y="298"/>
                    </a:lnTo>
                    <a:lnTo>
                      <a:pt x="217" y="298"/>
                    </a:lnTo>
                    <a:lnTo>
                      <a:pt x="196" y="298"/>
                    </a:lnTo>
                    <a:lnTo>
                      <a:pt x="166" y="298"/>
                    </a:lnTo>
                    <a:lnTo>
                      <a:pt x="132" y="298"/>
                    </a:lnTo>
                    <a:lnTo>
                      <a:pt x="99" y="298"/>
                    </a:lnTo>
                    <a:lnTo>
                      <a:pt x="68" y="298"/>
                    </a:lnTo>
                    <a:lnTo>
                      <a:pt x="48" y="298"/>
                    </a:lnTo>
                    <a:lnTo>
                      <a:pt x="39" y="298"/>
                    </a:lnTo>
                    <a:lnTo>
                      <a:pt x="39" y="309"/>
                    </a:lnTo>
                    <a:lnTo>
                      <a:pt x="39" y="338"/>
                    </a:lnTo>
                    <a:lnTo>
                      <a:pt x="39" y="378"/>
                    </a:lnTo>
                    <a:lnTo>
                      <a:pt x="39" y="423"/>
                    </a:lnTo>
                    <a:lnTo>
                      <a:pt x="39" y="470"/>
                    </a:lnTo>
                    <a:lnTo>
                      <a:pt x="39" y="510"/>
                    </a:lnTo>
                    <a:lnTo>
                      <a:pt x="39" y="538"/>
                    </a:lnTo>
                    <a:lnTo>
                      <a:pt x="39" y="5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51">
                <a:extLst>
                  <a:ext uri="{FF2B5EF4-FFF2-40B4-BE49-F238E27FC236}">
                    <a16:creationId xmlns:a16="http://schemas.microsoft.com/office/drawing/2014/main" id="{EDAA8A2A-CF07-E669-CC12-F35137FE54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7" y="776"/>
                <a:ext cx="61" cy="88"/>
              </a:xfrm>
              <a:custGeom>
                <a:avLst/>
                <a:gdLst>
                  <a:gd name="T0" fmla="*/ 0 w 306"/>
                  <a:gd name="T1" fmla="*/ 0 h 437"/>
                  <a:gd name="T2" fmla="*/ 0 w 306"/>
                  <a:gd name="T3" fmla="*/ 0 h 437"/>
                  <a:gd name="T4" fmla="*/ 0 w 306"/>
                  <a:gd name="T5" fmla="*/ 0 h 437"/>
                  <a:gd name="T6" fmla="*/ 0 w 306"/>
                  <a:gd name="T7" fmla="*/ 0 h 437"/>
                  <a:gd name="T8" fmla="*/ 0 w 306"/>
                  <a:gd name="T9" fmla="*/ 0 h 437"/>
                  <a:gd name="T10" fmla="*/ 0 w 306"/>
                  <a:gd name="T11" fmla="*/ 0 h 437"/>
                  <a:gd name="T12" fmla="*/ 0 w 306"/>
                  <a:gd name="T13" fmla="*/ 0 h 437"/>
                  <a:gd name="T14" fmla="*/ 0 w 306"/>
                  <a:gd name="T15" fmla="*/ 0 h 437"/>
                  <a:gd name="T16" fmla="*/ 0 w 306"/>
                  <a:gd name="T17" fmla="*/ 0 h 437"/>
                  <a:gd name="T18" fmla="*/ 0 w 306"/>
                  <a:gd name="T19" fmla="*/ 0 h 437"/>
                  <a:gd name="T20" fmla="*/ 0 w 306"/>
                  <a:gd name="T21" fmla="*/ 0 h 437"/>
                  <a:gd name="T22" fmla="*/ 0 w 306"/>
                  <a:gd name="T23" fmla="*/ 0 h 437"/>
                  <a:gd name="T24" fmla="*/ 0 w 306"/>
                  <a:gd name="T25" fmla="*/ 0 h 437"/>
                  <a:gd name="T26" fmla="*/ 0 w 306"/>
                  <a:gd name="T27" fmla="*/ 0 h 437"/>
                  <a:gd name="T28" fmla="*/ 0 w 306"/>
                  <a:gd name="T29" fmla="*/ 0 h 437"/>
                  <a:gd name="T30" fmla="*/ 0 w 306"/>
                  <a:gd name="T31" fmla="*/ 0 h 437"/>
                  <a:gd name="T32" fmla="*/ 0 w 306"/>
                  <a:gd name="T33" fmla="*/ 0 h 437"/>
                  <a:gd name="T34" fmla="*/ 0 w 306"/>
                  <a:gd name="T35" fmla="*/ 0 h 437"/>
                  <a:gd name="T36" fmla="*/ 0 w 306"/>
                  <a:gd name="T37" fmla="*/ 0 h 437"/>
                  <a:gd name="T38" fmla="*/ 0 w 306"/>
                  <a:gd name="T39" fmla="*/ 0 h 437"/>
                  <a:gd name="T40" fmla="*/ 0 w 306"/>
                  <a:gd name="T41" fmla="*/ 0 h 437"/>
                  <a:gd name="T42" fmla="*/ 0 w 306"/>
                  <a:gd name="T43" fmla="*/ 0 h 437"/>
                  <a:gd name="T44" fmla="*/ 0 w 306"/>
                  <a:gd name="T45" fmla="*/ 0 h 437"/>
                  <a:gd name="T46" fmla="*/ 0 w 306"/>
                  <a:gd name="T47" fmla="*/ 0 h 437"/>
                  <a:gd name="T48" fmla="*/ 0 w 306"/>
                  <a:gd name="T49" fmla="*/ 0 h 437"/>
                  <a:gd name="T50" fmla="*/ 0 w 306"/>
                  <a:gd name="T51" fmla="*/ 0 h 437"/>
                  <a:gd name="T52" fmla="*/ 0 w 306"/>
                  <a:gd name="T53" fmla="*/ 0 h 437"/>
                  <a:gd name="T54" fmla="*/ 0 w 306"/>
                  <a:gd name="T55" fmla="*/ 0 h 437"/>
                  <a:gd name="T56" fmla="*/ 0 w 306"/>
                  <a:gd name="T57" fmla="*/ 0 h 437"/>
                  <a:gd name="T58" fmla="*/ 0 w 306"/>
                  <a:gd name="T59" fmla="*/ 0 h 437"/>
                  <a:gd name="T60" fmla="*/ 0 w 306"/>
                  <a:gd name="T61" fmla="*/ 0 h 437"/>
                  <a:gd name="T62" fmla="*/ 0 w 306"/>
                  <a:gd name="T63" fmla="*/ 0 h 437"/>
                  <a:gd name="T64" fmla="*/ 0 w 306"/>
                  <a:gd name="T65" fmla="*/ 0 h 437"/>
                  <a:gd name="T66" fmla="*/ 0 w 306"/>
                  <a:gd name="T67" fmla="*/ 0 h 437"/>
                  <a:gd name="T68" fmla="*/ 0 w 306"/>
                  <a:gd name="T69" fmla="*/ 0 h 437"/>
                  <a:gd name="T70" fmla="*/ 0 w 306"/>
                  <a:gd name="T71" fmla="*/ 0 h 437"/>
                  <a:gd name="T72" fmla="*/ 0 w 306"/>
                  <a:gd name="T73" fmla="*/ 0 h 437"/>
                  <a:gd name="T74" fmla="*/ 0 w 306"/>
                  <a:gd name="T75" fmla="*/ 0 h 437"/>
                  <a:gd name="T76" fmla="*/ 0 w 306"/>
                  <a:gd name="T77" fmla="*/ 0 h 437"/>
                  <a:gd name="T78" fmla="*/ 0 w 306"/>
                  <a:gd name="T79" fmla="*/ 0 h 437"/>
                  <a:gd name="T80" fmla="*/ 0 w 306"/>
                  <a:gd name="T81" fmla="*/ 0 h 437"/>
                  <a:gd name="T82" fmla="*/ 0 w 306"/>
                  <a:gd name="T83" fmla="*/ 0 h 437"/>
                  <a:gd name="T84" fmla="*/ 0 w 306"/>
                  <a:gd name="T85" fmla="*/ 0 h 437"/>
                  <a:gd name="T86" fmla="*/ 0 w 306"/>
                  <a:gd name="T87" fmla="*/ 0 h 437"/>
                  <a:gd name="T88" fmla="*/ 0 w 306"/>
                  <a:gd name="T89" fmla="*/ 0 h 437"/>
                  <a:gd name="T90" fmla="*/ 0 w 306"/>
                  <a:gd name="T91" fmla="*/ 0 h 437"/>
                  <a:gd name="T92" fmla="*/ 0 w 306"/>
                  <a:gd name="T93" fmla="*/ 0 h 437"/>
                  <a:gd name="T94" fmla="*/ 0 w 306"/>
                  <a:gd name="T95" fmla="*/ 0 h 437"/>
                  <a:gd name="T96" fmla="*/ 0 w 306"/>
                  <a:gd name="T97" fmla="*/ 0 h 437"/>
                  <a:gd name="T98" fmla="*/ 0 w 306"/>
                  <a:gd name="T99" fmla="*/ 0 h 43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06" h="437">
                    <a:moveTo>
                      <a:pt x="263" y="190"/>
                    </a:moveTo>
                    <a:lnTo>
                      <a:pt x="261" y="172"/>
                    </a:lnTo>
                    <a:lnTo>
                      <a:pt x="257" y="156"/>
                    </a:lnTo>
                    <a:lnTo>
                      <a:pt x="253" y="142"/>
                    </a:lnTo>
                    <a:lnTo>
                      <a:pt x="248" y="128"/>
                    </a:lnTo>
                    <a:lnTo>
                      <a:pt x="243" y="116"/>
                    </a:lnTo>
                    <a:lnTo>
                      <a:pt x="237" y="104"/>
                    </a:lnTo>
                    <a:lnTo>
                      <a:pt x="231" y="95"/>
                    </a:lnTo>
                    <a:lnTo>
                      <a:pt x="224" y="85"/>
                    </a:lnTo>
                    <a:lnTo>
                      <a:pt x="217" y="77"/>
                    </a:lnTo>
                    <a:lnTo>
                      <a:pt x="209" y="70"/>
                    </a:lnTo>
                    <a:lnTo>
                      <a:pt x="200" y="64"/>
                    </a:lnTo>
                    <a:lnTo>
                      <a:pt x="191" y="59"/>
                    </a:lnTo>
                    <a:lnTo>
                      <a:pt x="181" y="54"/>
                    </a:lnTo>
                    <a:lnTo>
                      <a:pt x="171" y="52"/>
                    </a:lnTo>
                    <a:lnTo>
                      <a:pt x="160" y="51"/>
                    </a:lnTo>
                    <a:lnTo>
                      <a:pt x="149" y="50"/>
                    </a:lnTo>
                    <a:lnTo>
                      <a:pt x="139" y="51"/>
                    </a:lnTo>
                    <a:lnTo>
                      <a:pt x="128" y="52"/>
                    </a:lnTo>
                    <a:lnTo>
                      <a:pt x="118" y="55"/>
                    </a:lnTo>
                    <a:lnTo>
                      <a:pt x="109" y="59"/>
                    </a:lnTo>
                    <a:lnTo>
                      <a:pt x="101" y="65"/>
                    </a:lnTo>
                    <a:lnTo>
                      <a:pt x="91" y="71"/>
                    </a:lnTo>
                    <a:lnTo>
                      <a:pt x="84" y="79"/>
                    </a:lnTo>
                    <a:lnTo>
                      <a:pt x="76" y="88"/>
                    </a:lnTo>
                    <a:lnTo>
                      <a:pt x="69" y="97"/>
                    </a:lnTo>
                    <a:lnTo>
                      <a:pt x="63" y="108"/>
                    </a:lnTo>
                    <a:lnTo>
                      <a:pt x="57" y="120"/>
                    </a:lnTo>
                    <a:lnTo>
                      <a:pt x="52" y="131"/>
                    </a:lnTo>
                    <a:lnTo>
                      <a:pt x="47" y="145"/>
                    </a:lnTo>
                    <a:lnTo>
                      <a:pt x="44" y="159"/>
                    </a:lnTo>
                    <a:lnTo>
                      <a:pt x="41" y="174"/>
                    </a:lnTo>
                    <a:lnTo>
                      <a:pt x="39" y="190"/>
                    </a:lnTo>
                    <a:lnTo>
                      <a:pt x="48" y="190"/>
                    </a:lnTo>
                    <a:lnTo>
                      <a:pt x="75" y="190"/>
                    </a:lnTo>
                    <a:lnTo>
                      <a:pt x="110" y="190"/>
                    </a:lnTo>
                    <a:lnTo>
                      <a:pt x="152" y="190"/>
                    </a:lnTo>
                    <a:lnTo>
                      <a:pt x="192" y="190"/>
                    </a:lnTo>
                    <a:lnTo>
                      <a:pt x="229" y="190"/>
                    </a:lnTo>
                    <a:lnTo>
                      <a:pt x="254" y="190"/>
                    </a:lnTo>
                    <a:lnTo>
                      <a:pt x="263" y="190"/>
                    </a:lnTo>
                    <a:close/>
                    <a:moveTo>
                      <a:pt x="306" y="236"/>
                    </a:moveTo>
                    <a:lnTo>
                      <a:pt x="294" y="236"/>
                    </a:lnTo>
                    <a:lnTo>
                      <a:pt x="263" y="236"/>
                    </a:lnTo>
                    <a:lnTo>
                      <a:pt x="221" y="236"/>
                    </a:lnTo>
                    <a:lnTo>
                      <a:pt x="172" y="236"/>
                    </a:lnTo>
                    <a:lnTo>
                      <a:pt x="123" y="236"/>
                    </a:lnTo>
                    <a:lnTo>
                      <a:pt x="80" y="236"/>
                    </a:lnTo>
                    <a:lnTo>
                      <a:pt x="50" y="236"/>
                    </a:lnTo>
                    <a:lnTo>
                      <a:pt x="38" y="236"/>
                    </a:lnTo>
                    <a:lnTo>
                      <a:pt x="40" y="252"/>
                    </a:lnTo>
                    <a:lnTo>
                      <a:pt x="41" y="268"/>
                    </a:lnTo>
                    <a:lnTo>
                      <a:pt x="45" y="282"/>
                    </a:lnTo>
                    <a:lnTo>
                      <a:pt x="48" y="297"/>
                    </a:lnTo>
                    <a:lnTo>
                      <a:pt x="53" y="310"/>
                    </a:lnTo>
                    <a:lnTo>
                      <a:pt x="59" y="323"/>
                    </a:lnTo>
                    <a:lnTo>
                      <a:pt x="66" y="335"/>
                    </a:lnTo>
                    <a:lnTo>
                      <a:pt x="73" y="345"/>
                    </a:lnTo>
                    <a:lnTo>
                      <a:pt x="82" y="355"/>
                    </a:lnTo>
                    <a:lnTo>
                      <a:pt x="90" y="363"/>
                    </a:lnTo>
                    <a:lnTo>
                      <a:pt x="99" y="370"/>
                    </a:lnTo>
                    <a:lnTo>
                      <a:pt x="109" y="376"/>
                    </a:lnTo>
                    <a:lnTo>
                      <a:pt x="118" y="381"/>
                    </a:lnTo>
                    <a:lnTo>
                      <a:pt x="129" y="385"/>
                    </a:lnTo>
                    <a:lnTo>
                      <a:pt x="140" y="386"/>
                    </a:lnTo>
                    <a:lnTo>
                      <a:pt x="152" y="387"/>
                    </a:lnTo>
                    <a:lnTo>
                      <a:pt x="160" y="386"/>
                    </a:lnTo>
                    <a:lnTo>
                      <a:pt x="168" y="385"/>
                    </a:lnTo>
                    <a:lnTo>
                      <a:pt x="175" y="383"/>
                    </a:lnTo>
                    <a:lnTo>
                      <a:pt x="184" y="381"/>
                    </a:lnTo>
                    <a:lnTo>
                      <a:pt x="191" y="377"/>
                    </a:lnTo>
                    <a:lnTo>
                      <a:pt x="198" y="373"/>
                    </a:lnTo>
                    <a:lnTo>
                      <a:pt x="205" y="368"/>
                    </a:lnTo>
                    <a:lnTo>
                      <a:pt x="211" y="362"/>
                    </a:lnTo>
                    <a:lnTo>
                      <a:pt x="218" y="356"/>
                    </a:lnTo>
                    <a:lnTo>
                      <a:pt x="224" y="349"/>
                    </a:lnTo>
                    <a:lnTo>
                      <a:pt x="230" y="342"/>
                    </a:lnTo>
                    <a:lnTo>
                      <a:pt x="235" y="333"/>
                    </a:lnTo>
                    <a:lnTo>
                      <a:pt x="244" y="316"/>
                    </a:lnTo>
                    <a:lnTo>
                      <a:pt x="253" y="294"/>
                    </a:lnTo>
                    <a:lnTo>
                      <a:pt x="260" y="294"/>
                    </a:lnTo>
                    <a:lnTo>
                      <a:pt x="274" y="294"/>
                    </a:lnTo>
                    <a:lnTo>
                      <a:pt x="289" y="294"/>
                    </a:lnTo>
                    <a:lnTo>
                      <a:pt x="296" y="294"/>
                    </a:lnTo>
                    <a:lnTo>
                      <a:pt x="291" y="312"/>
                    </a:lnTo>
                    <a:lnTo>
                      <a:pt x="285" y="328"/>
                    </a:lnTo>
                    <a:lnTo>
                      <a:pt x="279" y="342"/>
                    </a:lnTo>
                    <a:lnTo>
                      <a:pt x="272" y="356"/>
                    </a:lnTo>
                    <a:lnTo>
                      <a:pt x="264" y="368"/>
                    </a:lnTo>
                    <a:lnTo>
                      <a:pt x="256" y="380"/>
                    </a:lnTo>
                    <a:lnTo>
                      <a:pt x="248" y="391"/>
                    </a:lnTo>
                    <a:lnTo>
                      <a:pt x="238" y="400"/>
                    </a:lnTo>
                    <a:lnTo>
                      <a:pt x="229" y="410"/>
                    </a:lnTo>
                    <a:lnTo>
                      <a:pt x="219" y="417"/>
                    </a:lnTo>
                    <a:lnTo>
                      <a:pt x="209" y="423"/>
                    </a:lnTo>
                    <a:lnTo>
                      <a:pt x="199" y="429"/>
                    </a:lnTo>
                    <a:lnTo>
                      <a:pt x="187" y="432"/>
                    </a:lnTo>
                    <a:lnTo>
                      <a:pt x="177" y="434"/>
                    </a:lnTo>
                    <a:lnTo>
                      <a:pt x="165" y="437"/>
                    </a:lnTo>
                    <a:lnTo>
                      <a:pt x="153" y="437"/>
                    </a:lnTo>
                    <a:lnTo>
                      <a:pt x="137" y="437"/>
                    </a:lnTo>
                    <a:lnTo>
                      <a:pt x="122" y="433"/>
                    </a:lnTo>
                    <a:lnTo>
                      <a:pt x="108" y="429"/>
                    </a:lnTo>
                    <a:lnTo>
                      <a:pt x="94" y="421"/>
                    </a:lnTo>
                    <a:lnTo>
                      <a:pt x="80" y="412"/>
                    </a:lnTo>
                    <a:lnTo>
                      <a:pt x="67" y="401"/>
                    </a:lnTo>
                    <a:lnTo>
                      <a:pt x="56" y="388"/>
                    </a:lnTo>
                    <a:lnTo>
                      <a:pt x="44" y="373"/>
                    </a:lnTo>
                    <a:lnTo>
                      <a:pt x="33" y="356"/>
                    </a:lnTo>
                    <a:lnTo>
                      <a:pt x="25" y="339"/>
                    </a:lnTo>
                    <a:lnTo>
                      <a:pt x="16" y="320"/>
                    </a:lnTo>
                    <a:lnTo>
                      <a:pt x="10" y="301"/>
                    </a:lnTo>
                    <a:lnTo>
                      <a:pt x="6" y="282"/>
                    </a:lnTo>
                    <a:lnTo>
                      <a:pt x="2" y="262"/>
                    </a:lnTo>
                    <a:lnTo>
                      <a:pt x="0" y="241"/>
                    </a:lnTo>
                    <a:lnTo>
                      <a:pt x="0" y="218"/>
                    </a:lnTo>
                    <a:lnTo>
                      <a:pt x="0" y="194"/>
                    </a:lnTo>
                    <a:lnTo>
                      <a:pt x="2" y="173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16" y="112"/>
                    </a:lnTo>
                    <a:lnTo>
                      <a:pt x="24" y="95"/>
                    </a:lnTo>
                    <a:lnTo>
                      <a:pt x="33" y="78"/>
                    </a:lnTo>
                    <a:lnTo>
                      <a:pt x="43" y="61"/>
                    </a:lnTo>
                    <a:lnTo>
                      <a:pt x="54" y="47"/>
                    </a:lnTo>
                    <a:lnTo>
                      <a:pt x="66" y="35"/>
                    </a:lnTo>
                    <a:lnTo>
                      <a:pt x="79" y="25"/>
                    </a:lnTo>
                    <a:lnTo>
                      <a:pt x="92" y="15"/>
                    </a:lnTo>
                    <a:lnTo>
                      <a:pt x="107" y="9"/>
                    </a:lnTo>
                    <a:lnTo>
                      <a:pt x="122" y="3"/>
                    </a:lnTo>
                    <a:lnTo>
                      <a:pt x="137" y="1"/>
                    </a:lnTo>
                    <a:lnTo>
                      <a:pt x="154" y="0"/>
                    </a:lnTo>
                    <a:lnTo>
                      <a:pt x="171" y="1"/>
                    </a:lnTo>
                    <a:lnTo>
                      <a:pt x="186" y="4"/>
                    </a:lnTo>
                    <a:lnTo>
                      <a:pt x="202" y="9"/>
                    </a:lnTo>
                    <a:lnTo>
                      <a:pt x="215" y="16"/>
                    </a:lnTo>
                    <a:lnTo>
                      <a:pt x="229" y="25"/>
                    </a:lnTo>
                    <a:lnTo>
                      <a:pt x="241" y="36"/>
                    </a:lnTo>
                    <a:lnTo>
                      <a:pt x="253" y="50"/>
                    </a:lnTo>
                    <a:lnTo>
                      <a:pt x="263" y="64"/>
                    </a:lnTo>
                    <a:lnTo>
                      <a:pt x="273" y="80"/>
                    </a:lnTo>
                    <a:lnTo>
                      <a:pt x="282" y="99"/>
                    </a:lnTo>
                    <a:lnTo>
                      <a:pt x="289" y="118"/>
                    </a:lnTo>
                    <a:lnTo>
                      <a:pt x="295" y="139"/>
                    </a:lnTo>
                    <a:lnTo>
                      <a:pt x="300" y="160"/>
                    </a:lnTo>
                    <a:lnTo>
                      <a:pt x="302" y="183"/>
                    </a:lnTo>
                    <a:lnTo>
                      <a:pt x="305" y="206"/>
                    </a:lnTo>
                    <a:lnTo>
                      <a:pt x="306" y="231"/>
                    </a:lnTo>
                    <a:lnTo>
                      <a:pt x="306" y="234"/>
                    </a:lnTo>
                    <a:lnTo>
                      <a:pt x="306" y="2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52">
                <a:extLst>
                  <a:ext uri="{FF2B5EF4-FFF2-40B4-BE49-F238E27FC236}">
                    <a16:creationId xmlns:a16="http://schemas.microsoft.com/office/drawing/2014/main" id="{FC42B8B2-CEDE-57A3-D611-3B96847014A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7" y="752"/>
                <a:ext cx="7" cy="110"/>
              </a:xfrm>
              <a:custGeom>
                <a:avLst/>
                <a:gdLst>
                  <a:gd name="T0" fmla="*/ 0 w 38"/>
                  <a:gd name="T1" fmla="*/ 0 h 549"/>
                  <a:gd name="T2" fmla="*/ 0 w 38"/>
                  <a:gd name="T3" fmla="*/ 0 h 549"/>
                  <a:gd name="T4" fmla="*/ 0 w 38"/>
                  <a:gd name="T5" fmla="*/ 0 h 549"/>
                  <a:gd name="T6" fmla="*/ 0 w 38"/>
                  <a:gd name="T7" fmla="*/ 0 h 549"/>
                  <a:gd name="T8" fmla="*/ 0 w 38"/>
                  <a:gd name="T9" fmla="*/ 0 h 549"/>
                  <a:gd name="T10" fmla="*/ 0 w 38"/>
                  <a:gd name="T11" fmla="*/ 0 h 549"/>
                  <a:gd name="T12" fmla="*/ 0 w 38"/>
                  <a:gd name="T13" fmla="*/ 0 h 549"/>
                  <a:gd name="T14" fmla="*/ 0 w 38"/>
                  <a:gd name="T15" fmla="*/ 0 h 549"/>
                  <a:gd name="T16" fmla="*/ 0 w 38"/>
                  <a:gd name="T17" fmla="*/ 0 h 549"/>
                  <a:gd name="T18" fmla="*/ 0 w 38"/>
                  <a:gd name="T19" fmla="*/ 0 h 549"/>
                  <a:gd name="T20" fmla="*/ 0 w 38"/>
                  <a:gd name="T21" fmla="*/ 0 h 549"/>
                  <a:gd name="T22" fmla="*/ 0 w 38"/>
                  <a:gd name="T23" fmla="*/ 0 h 549"/>
                  <a:gd name="T24" fmla="*/ 0 w 38"/>
                  <a:gd name="T25" fmla="*/ 0 h 549"/>
                  <a:gd name="T26" fmla="*/ 0 w 38"/>
                  <a:gd name="T27" fmla="*/ 0 h 549"/>
                  <a:gd name="T28" fmla="*/ 0 w 38"/>
                  <a:gd name="T29" fmla="*/ 0 h 549"/>
                  <a:gd name="T30" fmla="*/ 0 w 38"/>
                  <a:gd name="T31" fmla="*/ 0 h 549"/>
                  <a:gd name="T32" fmla="*/ 0 w 38"/>
                  <a:gd name="T33" fmla="*/ 0 h 549"/>
                  <a:gd name="T34" fmla="*/ 0 w 38"/>
                  <a:gd name="T35" fmla="*/ 0 h 549"/>
                  <a:gd name="T36" fmla="*/ 0 w 38"/>
                  <a:gd name="T37" fmla="*/ 0 h 549"/>
                  <a:gd name="T38" fmla="*/ 0 w 38"/>
                  <a:gd name="T39" fmla="*/ 0 h 549"/>
                  <a:gd name="T40" fmla="*/ 0 w 38"/>
                  <a:gd name="T41" fmla="*/ 0 h 549"/>
                  <a:gd name="T42" fmla="*/ 0 w 38"/>
                  <a:gd name="T43" fmla="*/ 0 h 549"/>
                  <a:gd name="T44" fmla="*/ 0 w 38"/>
                  <a:gd name="T45" fmla="*/ 0 h 549"/>
                  <a:gd name="T46" fmla="*/ 0 w 38"/>
                  <a:gd name="T47" fmla="*/ 0 h 549"/>
                  <a:gd name="T48" fmla="*/ 0 w 38"/>
                  <a:gd name="T49" fmla="*/ 0 h 549"/>
                  <a:gd name="T50" fmla="*/ 0 w 38"/>
                  <a:gd name="T51" fmla="*/ 0 h 549"/>
                  <a:gd name="T52" fmla="*/ 0 w 38"/>
                  <a:gd name="T53" fmla="*/ 0 h 549"/>
                  <a:gd name="T54" fmla="*/ 0 w 38"/>
                  <a:gd name="T55" fmla="*/ 0 h 549"/>
                  <a:gd name="T56" fmla="*/ 0 w 38"/>
                  <a:gd name="T57" fmla="*/ 0 h 549"/>
                  <a:gd name="T58" fmla="*/ 0 w 38"/>
                  <a:gd name="T59" fmla="*/ 0 h 549"/>
                  <a:gd name="T60" fmla="*/ 0 w 38"/>
                  <a:gd name="T61" fmla="*/ 0 h 549"/>
                  <a:gd name="T62" fmla="*/ 0 w 38"/>
                  <a:gd name="T63" fmla="*/ 0 h 549"/>
                  <a:gd name="T64" fmla="*/ 0 w 38"/>
                  <a:gd name="T65" fmla="*/ 0 h 549"/>
                  <a:gd name="T66" fmla="*/ 0 w 38"/>
                  <a:gd name="T67" fmla="*/ 0 h 549"/>
                  <a:gd name="T68" fmla="*/ 0 w 38"/>
                  <a:gd name="T69" fmla="*/ 0 h 549"/>
                  <a:gd name="T70" fmla="*/ 0 w 38"/>
                  <a:gd name="T71" fmla="*/ 0 h 549"/>
                  <a:gd name="T72" fmla="*/ 0 w 38"/>
                  <a:gd name="T73" fmla="*/ 0 h 549"/>
                  <a:gd name="T74" fmla="*/ 0 w 38"/>
                  <a:gd name="T75" fmla="*/ 0 h 549"/>
                  <a:gd name="T76" fmla="*/ 0 w 38"/>
                  <a:gd name="T77" fmla="*/ 0 h 549"/>
                  <a:gd name="T78" fmla="*/ 0 w 38"/>
                  <a:gd name="T79" fmla="*/ 0 h 549"/>
                  <a:gd name="T80" fmla="*/ 0 w 38"/>
                  <a:gd name="T81" fmla="*/ 0 h 549"/>
                  <a:gd name="T82" fmla="*/ 0 w 38"/>
                  <a:gd name="T83" fmla="*/ 0 h 54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8" h="549">
                    <a:moveTo>
                      <a:pt x="0" y="549"/>
                    </a:moveTo>
                    <a:lnTo>
                      <a:pt x="0" y="531"/>
                    </a:lnTo>
                    <a:lnTo>
                      <a:pt x="0" y="484"/>
                    </a:lnTo>
                    <a:lnTo>
                      <a:pt x="0" y="417"/>
                    </a:lnTo>
                    <a:lnTo>
                      <a:pt x="0" y="341"/>
                    </a:lnTo>
                    <a:lnTo>
                      <a:pt x="0" y="265"/>
                    </a:lnTo>
                    <a:lnTo>
                      <a:pt x="0" y="199"/>
                    </a:lnTo>
                    <a:lnTo>
                      <a:pt x="0" y="152"/>
                    </a:lnTo>
                    <a:lnTo>
                      <a:pt x="0" y="134"/>
                    </a:lnTo>
                    <a:lnTo>
                      <a:pt x="6" y="134"/>
                    </a:lnTo>
                    <a:lnTo>
                      <a:pt x="19" y="134"/>
                    </a:lnTo>
                    <a:lnTo>
                      <a:pt x="32" y="134"/>
                    </a:lnTo>
                    <a:lnTo>
                      <a:pt x="38" y="134"/>
                    </a:lnTo>
                    <a:lnTo>
                      <a:pt x="38" y="152"/>
                    </a:lnTo>
                    <a:lnTo>
                      <a:pt x="38" y="199"/>
                    </a:lnTo>
                    <a:lnTo>
                      <a:pt x="38" y="265"/>
                    </a:lnTo>
                    <a:lnTo>
                      <a:pt x="38" y="341"/>
                    </a:lnTo>
                    <a:lnTo>
                      <a:pt x="38" y="417"/>
                    </a:lnTo>
                    <a:lnTo>
                      <a:pt x="38" y="484"/>
                    </a:lnTo>
                    <a:lnTo>
                      <a:pt x="38" y="531"/>
                    </a:lnTo>
                    <a:lnTo>
                      <a:pt x="38" y="549"/>
                    </a:lnTo>
                    <a:lnTo>
                      <a:pt x="32" y="549"/>
                    </a:lnTo>
                    <a:lnTo>
                      <a:pt x="19" y="549"/>
                    </a:lnTo>
                    <a:lnTo>
                      <a:pt x="6" y="549"/>
                    </a:lnTo>
                    <a:lnTo>
                      <a:pt x="0" y="549"/>
                    </a:lnTo>
                    <a:close/>
                    <a:moveTo>
                      <a:pt x="38" y="86"/>
                    </a:moveTo>
                    <a:lnTo>
                      <a:pt x="32" y="86"/>
                    </a:lnTo>
                    <a:lnTo>
                      <a:pt x="19" y="86"/>
                    </a:lnTo>
                    <a:lnTo>
                      <a:pt x="6" y="86"/>
                    </a:lnTo>
                    <a:lnTo>
                      <a:pt x="0" y="86"/>
                    </a:lnTo>
                    <a:lnTo>
                      <a:pt x="0" y="73"/>
                    </a:lnTo>
                    <a:lnTo>
                      <a:pt x="0" y="43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9" y="0"/>
                    </a:lnTo>
                    <a:lnTo>
                      <a:pt x="32" y="0"/>
                    </a:lnTo>
                    <a:lnTo>
                      <a:pt x="38" y="0"/>
                    </a:lnTo>
                    <a:lnTo>
                      <a:pt x="38" y="14"/>
                    </a:lnTo>
                    <a:lnTo>
                      <a:pt x="38" y="43"/>
                    </a:lnTo>
                    <a:lnTo>
                      <a:pt x="38" y="73"/>
                    </a:lnTo>
                    <a:lnTo>
                      <a:pt x="38" y="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53">
                <a:extLst>
                  <a:ext uri="{FF2B5EF4-FFF2-40B4-BE49-F238E27FC236}">
                    <a16:creationId xmlns:a16="http://schemas.microsoft.com/office/drawing/2014/main" id="{E7EA5CDB-99B8-4E81-530D-C5657C1A00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4" y="752"/>
                <a:ext cx="60" cy="112"/>
              </a:xfrm>
              <a:custGeom>
                <a:avLst/>
                <a:gdLst>
                  <a:gd name="T0" fmla="*/ 0 w 302"/>
                  <a:gd name="T1" fmla="*/ 0 h 560"/>
                  <a:gd name="T2" fmla="*/ 0 w 302"/>
                  <a:gd name="T3" fmla="*/ 0 h 560"/>
                  <a:gd name="T4" fmla="*/ 0 w 302"/>
                  <a:gd name="T5" fmla="*/ 0 h 560"/>
                  <a:gd name="T6" fmla="*/ 0 w 302"/>
                  <a:gd name="T7" fmla="*/ 0 h 560"/>
                  <a:gd name="T8" fmla="*/ 0 w 302"/>
                  <a:gd name="T9" fmla="*/ 0 h 560"/>
                  <a:gd name="T10" fmla="*/ 0 w 302"/>
                  <a:gd name="T11" fmla="*/ 0 h 560"/>
                  <a:gd name="T12" fmla="*/ 0 w 302"/>
                  <a:gd name="T13" fmla="*/ 0 h 560"/>
                  <a:gd name="T14" fmla="*/ 0 w 302"/>
                  <a:gd name="T15" fmla="*/ 0 h 560"/>
                  <a:gd name="T16" fmla="*/ 0 w 302"/>
                  <a:gd name="T17" fmla="*/ 0 h 560"/>
                  <a:gd name="T18" fmla="*/ 0 w 302"/>
                  <a:gd name="T19" fmla="*/ 0 h 560"/>
                  <a:gd name="T20" fmla="*/ 0 w 302"/>
                  <a:gd name="T21" fmla="*/ 0 h 560"/>
                  <a:gd name="T22" fmla="*/ 0 w 302"/>
                  <a:gd name="T23" fmla="*/ 0 h 560"/>
                  <a:gd name="T24" fmla="*/ 0 w 302"/>
                  <a:gd name="T25" fmla="*/ 0 h 560"/>
                  <a:gd name="T26" fmla="*/ 0 w 302"/>
                  <a:gd name="T27" fmla="*/ 0 h 560"/>
                  <a:gd name="T28" fmla="*/ 0 w 302"/>
                  <a:gd name="T29" fmla="*/ 0 h 560"/>
                  <a:gd name="T30" fmla="*/ 0 w 302"/>
                  <a:gd name="T31" fmla="*/ 0 h 560"/>
                  <a:gd name="T32" fmla="*/ 0 w 302"/>
                  <a:gd name="T33" fmla="*/ 0 h 560"/>
                  <a:gd name="T34" fmla="*/ 0 w 302"/>
                  <a:gd name="T35" fmla="*/ 0 h 560"/>
                  <a:gd name="T36" fmla="*/ 0 w 302"/>
                  <a:gd name="T37" fmla="*/ 0 h 560"/>
                  <a:gd name="T38" fmla="*/ 0 w 302"/>
                  <a:gd name="T39" fmla="*/ 0 h 560"/>
                  <a:gd name="T40" fmla="*/ 0 w 302"/>
                  <a:gd name="T41" fmla="*/ 0 h 560"/>
                  <a:gd name="T42" fmla="*/ 0 w 302"/>
                  <a:gd name="T43" fmla="*/ 0 h 560"/>
                  <a:gd name="T44" fmla="*/ 0 w 302"/>
                  <a:gd name="T45" fmla="*/ 0 h 560"/>
                  <a:gd name="T46" fmla="*/ 0 w 302"/>
                  <a:gd name="T47" fmla="*/ 0 h 560"/>
                  <a:gd name="T48" fmla="*/ 0 w 302"/>
                  <a:gd name="T49" fmla="*/ 0 h 560"/>
                  <a:gd name="T50" fmla="*/ 0 w 302"/>
                  <a:gd name="T51" fmla="*/ 0 h 560"/>
                  <a:gd name="T52" fmla="*/ 0 w 302"/>
                  <a:gd name="T53" fmla="*/ 0 h 560"/>
                  <a:gd name="T54" fmla="*/ 0 w 302"/>
                  <a:gd name="T55" fmla="*/ 0 h 560"/>
                  <a:gd name="T56" fmla="*/ 0 w 302"/>
                  <a:gd name="T57" fmla="*/ 0 h 560"/>
                  <a:gd name="T58" fmla="*/ 0 w 302"/>
                  <a:gd name="T59" fmla="*/ 0 h 560"/>
                  <a:gd name="T60" fmla="*/ 0 w 302"/>
                  <a:gd name="T61" fmla="*/ 0 h 560"/>
                  <a:gd name="T62" fmla="*/ 0 w 302"/>
                  <a:gd name="T63" fmla="*/ 0 h 560"/>
                  <a:gd name="T64" fmla="*/ 0 w 302"/>
                  <a:gd name="T65" fmla="*/ 0 h 560"/>
                  <a:gd name="T66" fmla="*/ 0 w 302"/>
                  <a:gd name="T67" fmla="*/ 0 h 560"/>
                  <a:gd name="T68" fmla="*/ 0 w 302"/>
                  <a:gd name="T69" fmla="*/ 0 h 560"/>
                  <a:gd name="T70" fmla="*/ 0 w 302"/>
                  <a:gd name="T71" fmla="*/ 0 h 560"/>
                  <a:gd name="T72" fmla="*/ 0 w 302"/>
                  <a:gd name="T73" fmla="*/ 0 h 560"/>
                  <a:gd name="T74" fmla="*/ 0 w 302"/>
                  <a:gd name="T75" fmla="*/ 0 h 560"/>
                  <a:gd name="T76" fmla="*/ 0 w 302"/>
                  <a:gd name="T77" fmla="*/ 0 h 560"/>
                  <a:gd name="T78" fmla="*/ 0 w 302"/>
                  <a:gd name="T79" fmla="*/ 0 h 560"/>
                  <a:gd name="T80" fmla="*/ 0 w 302"/>
                  <a:gd name="T81" fmla="*/ 0 h 560"/>
                  <a:gd name="T82" fmla="*/ 0 w 302"/>
                  <a:gd name="T83" fmla="*/ 0 h 560"/>
                  <a:gd name="T84" fmla="*/ 0 w 302"/>
                  <a:gd name="T85" fmla="*/ 0 h 560"/>
                  <a:gd name="T86" fmla="*/ 0 w 302"/>
                  <a:gd name="T87" fmla="*/ 0 h 560"/>
                  <a:gd name="T88" fmla="*/ 0 w 302"/>
                  <a:gd name="T89" fmla="*/ 0 h 560"/>
                  <a:gd name="T90" fmla="*/ 0 w 302"/>
                  <a:gd name="T91" fmla="*/ 0 h 560"/>
                  <a:gd name="T92" fmla="*/ 0 w 302"/>
                  <a:gd name="T93" fmla="*/ 0 h 560"/>
                  <a:gd name="T94" fmla="*/ 0 w 302"/>
                  <a:gd name="T95" fmla="*/ 0 h 560"/>
                  <a:gd name="T96" fmla="*/ 0 w 302"/>
                  <a:gd name="T97" fmla="*/ 0 h 560"/>
                  <a:gd name="T98" fmla="*/ 0 w 302"/>
                  <a:gd name="T99" fmla="*/ 0 h 56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02" h="560">
                    <a:moveTo>
                      <a:pt x="265" y="346"/>
                    </a:moveTo>
                    <a:lnTo>
                      <a:pt x="264" y="328"/>
                    </a:lnTo>
                    <a:lnTo>
                      <a:pt x="262" y="312"/>
                    </a:lnTo>
                    <a:lnTo>
                      <a:pt x="260" y="295"/>
                    </a:lnTo>
                    <a:lnTo>
                      <a:pt x="257" y="279"/>
                    </a:lnTo>
                    <a:lnTo>
                      <a:pt x="252" y="265"/>
                    </a:lnTo>
                    <a:lnTo>
                      <a:pt x="246" y="251"/>
                    </a:lnTo>
                    <a:lnTo>
                      <a:pt x="239" y="237"/>
                    </a:lnTo>
                    <a:lnTo>
                      <a:pt x="230" y="225"/>
                    </a:lnTo>
                    <a:lnTo>
                      <a:pt x="222" y="213"/>
                    </a:lnTo>
                    <a:lnTo>
                      <a:pt x="214" y="202"/>
                    </a:lnTo>
                    <a:lnTo>
                      <a:pt x="204" y="194"/>
                    </a:lnTo>
                    <a:lnTo>
                      <a:pt x="195" y="187"/>
                    </a:lnTo>
                    <a:lnTo>
                      <a:pt x="184" y="181"/>
                    </a:lnTo>
                    <a:lnTo>
                      <a:pt x="175" y="177"/>
                    </a:lnTo>
                    <a:lnTo>
                      <a:pt x="163" y="175"/>
                    </a:lnTo>
                    <a:lnTo>
                      <a:pt x="152" y="174"/>
                    </a:lnTo>
                    <a:lnTo>
                      <a:pt x="140" y="175"/>
                    </a:lnTo>
                    <a:lnTo>
                      <a:pt x="130" y="177"/>
                    </a:lnTo>
                    <a:lnTo>
                      <a:pt x="119" y="181"/>
                    </a:lnTo>
                    <a:lnTo>
                      <a:pt x="109" y="186"/>
                    </a:lnTo>
                    <a:lnTo>
                      <a:pt x="99" y="193"/>
                    </a:lnTo>
                    <a:lnTo>
                      <a:pt x="89" y="201"/>
                    </a:lnTo>
                    <a:lnTo>
                      <a:pt x="81" y="211"/>
                    </a:lnTo>
                    <a:lnTo>
                      <a:pt x="73" y="222"/>
                    </a:lnTo>
                    <a:lnTo>
                      <a:pt x="64" y="234"/>
                    </a:lnTo>
                    <a:lnTo>
                      <a:pt x="57" y="247"/>
                    </a:lnTo>
                    <a:lnTo>
                      <a:pt x="51" y="260"/>
                    </a:lnTo>
                    <a:lnTo>
                      <a:pt x="48" y="275"/>
                    </a:lnTo>
                    <a:lnTo>
                      <a:pt x="43" y="290"/>
                    </a:lnTo>
                    <a:lnTo>
                      <a:pt x="41" y="306"/>
                    </a:lnTo>
                    <a:lnTo>
                      <a:pt x="39" y="322"/>
                    </a:lnTo>
                    <a:lnTo>
                      <a:pt x="39" y="339"/>
                    </a:lnTo>
                    <a:lnTo>
                      <a:pt x="39" y="357"/>
                    </a:lnTo>
                    <a:lnTo>
                      <a:pt x="41" y="373"/>
                    </a:lnTo>
                    <a:lnTo>
                      <a:pt x="43" y="390"/>
                    </a:lnTo>
                    <a:lnTo>
                      <a:pt x="48" y="405"/>
                    </a:lnTo>
                    <a:lnTo>
                      <a:pt x="51" y="421"/>
                    </a:lnTo>
                    <a:lnTo>
                      <a:pt x="57" y="435"/>
                    </a:lnTo>
                    <a:lnTo>
                      <a:pt x="64" y="448"/>
                    </a:lnTo>
                    <a:lnTo>
                      <a:pt x="73" y="461"/>
                    </a:lnTo>
                    <a:lnTo>
                      <a:pt x="81" y="473"/>
                    </a:lnTo>
                    <a:lnTo>
                      <a:pt x="90" y="483"/>
                    </a:lnTo>
                    <a:lnTo>
                      <a:pt x="100" y="491"/>
                    </a:lnTo>
                    <a:lnTo>
                      <a:pt x="109" y="498"/>
                    </a:lnTo>
                    <a:lnTo>
                      <a:pt x="120" y="504"/>
                    </a:lnTo>
                    <a:lnTo>
                      <a:pt x="131" y="508"/>
                    </a:lnTo>
                    <a:lnTo>
                      <a:pt x="141" y="510"/>
                    </a:lnTo>
                    <a:lnTo>
                      <a:pt x="153" y="510"/>
                    </a:lnTo>
                    <a:lnTo>
                      <a:pt x="164" y="510"/>
                    </a:lnTo>
                    <a:lnTo>
                      <a:pt x="175" y="508"/>
                    </a:lnTo>
                    <a:lnTo>
                      <a:pt x="185" y="504"/>
                    </a:lnTo>
                    <a:lnTo>
                      <a:pt x="195" y="498"/>
                    </a:lnTo>
                    <a:lnTo>
                      <a:pt x="204" y="491"/>
                    </a:lnTo>
                    <a:lnTo>
                      <a:pt x="214" y="483"/>
                    </a:lnTo>
                    <a:lnTo>
                      <a:pt x="222" y="473"/>
                    </a:lnTo>
                    <a:lnTo>
                      <a:pt x="230" y="461"/>
                    </a:lnTo>
                    <a:lnTo>
                      <a:pt x="239" y="448"/>
                    </a:lnTo>
                    <a:lnTo>
                      <a:pt x="246" y="435"/>
                    </a:lnTo>
                    <a:lnTo>
                      <a:pt x="252" y="422"/>
                    </a:lnTo>
                    <a:lnTo>
                      <a:pt x="257" y="408"/>
                    </a:lnTo>
                    <a:lnTo>
                      <a:pt x="260" y="392"/>
                    </a:lnTo>
                    <a:lnTo>
                      <a:pt x="262" y="378"/>
                    </a:lnTo>
                    <a:lnTo>
                      <a:pt x="264" y="361"/>
                    </a:lnTo>
                    <a:lnTo>
                      <a:pt x="265" y="346"/>
                    </a:lnTo>
                    <a:close/>
                    <a:moveTo>
                      <a:pt x="264" y="200"/>
                    </a:moveTo>
                    <a:lnTo>
                      <a:pt x="264" y="186"/>
                    </a:lnTo>
                    <a:lnTo>
                      <a:pt x="264" y="154"/>
                    </a:lnTo>
                    <a:lnTo>
                      <a:pt x="264" y="121"/>
                    </a:lnTo>
                    <a:lnTo>
                      <a:pt x="264" y="107"/>
                    </a:lnTo>
                    <a:lnTo>
                      <a:pt x="264" y="91"/>
                    </a:lnTo>
                    <a:lnTo>
                      <a:pt x="264" y="54"/>
                    </a:lnTo>
                    <a:lnTo>
                      <a:pt x="264" y="17"/>
                    </a:lnTo>
                    <a:lnTo>
                      <a:pt x="264" y="0"/>
                    </a:lnTo>
                    <a:lnTo>
                      <a:pt x="270" y="0"/>
                    </a:lnTo>
                    <a:lnTo>
                      <a:pt x="283" y="0"/>
                    </a:lnTo>
                    <a:lnTo>
                      <a:pt x="296" y="0"/>
                    </a:lnTo>
                    <a:lnTo>
                      <a:pt x="302" y="0"/>
                    </a:lnTo>
                    <a:lnTo>
                      <a:pt x="302" y="24"/>
                    </a:lnTo>
                    <a:lnTo>
                      <a:pt x="302" y="86"/>
                    </a:lnTo>
                    <a:lnTo>
                      <a:pt x="302" y="174"/>
                    </a:lnTo>
                    <a:lnTo>
                      <a:pt x="302" y="275"/>
                    </a:lnTo>
                    <a:lnTo>
                      <a:pt x="302" y="376"/>
                    </a:lnTo>
                    <a:lnTo>
                      <a:pt x="302" y="462"/>
                    </a:lnTo>
                    <a:lnTo>
                      <a:pt x="302" y="525"/>
                    </a:lnTo>
                    <a:lnTo>
                      <a:pt x="302" y="549"/>
                    </a:lnTo>
                    <a:lnTo>
                      <a:pt x="296" y="549"/>
                    </a:lnTo>
                    <a:lnTo>
                      <a:pt x="283" y="549"/>
                    </a:lnTo>
                    <a:lnTo>
                      <a:pt x="270" y="549"/>
                    </a:lnTo>
                    <a:lnTo>
                      <a:pt x="264" y="549"/>
                    </a:lnTo>
                    <a:lnTo>
                      <a:pt x="264" y="538"/>
                    </a:lnTo>
                    <a:lnTo>
                      <a:pt x="264" y="517"/>
                    </a:lnTo>
                    <a:lnTo>
                      <a:pt x="264" y="496"/>
                    </a:lnTo>
                    <a:lnTo>
                      <a:pt x="264" y="486"/>
                    </a:lnTo>
                    <a:lnTo>
                      <a:pt x="253" y="503"/>
                    </a:lnTo>
                    <a:lnTo>
                      <a:pt x="241" y="517"/>
                    </a:lnTo>
                    <a:lnTo>
                      <a:pt x="228" y="530"/>
                    </a:lnTo>
                    <a:lnTo>
                      <a:pt x="214" y="541"/>
                    </a:lnTo>
                    <a:lnTo>
                      <a:pt x="207" y="544"/>
                    </a:lnTo>
                    <a:lnTo>
                      <a:pt x="198" y="549"/>
                    </a:lnTo>
                    <a:lnTo>
                      <a:pt x="191" y="552"/>
                    </a:lnTo>
                    <a:lnTo>
                      <a:pt x="183" y="555"/>
                    </a:lnTo>
                    <a:lnTo>
                      <a:pt x="176" y="557"/>
                    </a:lnTo>
                    <a:lnTo>
                      <a:pt x="168" y="559"/>
                    </a:lnTo>
                    <a:lnTo>
                      <a:pt x="159" y="560"/>
                    </a:lnTo>
                    <a:lnTo>
                      <a:pt x="151" y="560"/>
                    </a:lnTo>
                    <a:lnTo>
                      <a:pt x="135" y="559"/>
                    </a:lnTo>
                    <a:lnTo>
                      <a:pt x="120" y="555"/>
                    </a:lnTo>
                    <a:lnTo>
                      <a:pt x="106" y="550"/>
                    </a:lnTo>
                    <a:lnTo>
                      <a:pt x="93" y="543"/>
                    </a:lnTo>
                    <a:lnTo>
                      <a:pt x="80" y="535"/>
                    </a:lnTo>
                    <a:lnTo>
                      <a:pt x="67" y="524"/>
                    </a:lnTo>
                    <a:lnTo>
                      <a:pt x="55" y="511"/>
                    </a:lnTo>
                    <a:lnTo>
                      <a:pt x="44" y="496"/>
                    </a:lnTo>
                    <a:lnTo>
                      <a:pt x="33" y="480"/>
                    </a:lnTo>
                    <a:lnTo>
                      <a:pt x="24" y="462"/>
                    </a:lnTo>
                    <a:lnTo>
                      <a:pt x="17" y="445"/>
                    </a:lnTo>
                    <a:lnTo>
                      <a:pt x="11" y="426"/>
                    </a:lnTo>
                    <a:lnTo>
                      <a:pt x="6" y="405"/>
                    </a:lnTo>
                    <a:lnTo>
                      <a:pt x="3" y="385"/>
                    </a:lnTo>
                    <a:lnTo>
                      <a:pt x="0" y="364"/>
                    </a:lnTo>
                    <a:lnTo>
                      <a:pt x="0" y="341"/>
                    </a:lnTo>
                    <a:lnTo>
                      <a:pt x="0" y="319"/>
                    </a:lnTo>
                    <a:lnTo>
                      <a:pt x="3" y="297"/>
                    </a:lnTo>
                    <a:lnTo>
                      <a:pt x="6" y="277"/>
                    </a:lnTo>
                    <a:lnTo>
                      <a:pt x="11" y="257"/>
                    </a:lnTo>
                    <a:lnTo>
                      <a:pt x="17" y="238"/>
                    </a:lnTo>
                    <a:lnTo>
                      <a:pt x="24" y="220"/>
                    </a:lnTo>
                    <a:lnTo>
                      <a:pt x="33" y="203"/>
                    </a:lnTo>
                    <a:lnTo>
                      <a:pt x="43" y="188"/>
                    </a:lnTo>
                    <a:lnTo>
                      <a:pt x="54" y="173"/>
                    </a:lnTo>
                    <a:lnTo>
                      <a:pt x="65" y="161"/>
                    </a:lnTo>
                    <a:lnTo>
                      <a:pt x="79" y="150"/>
                    </a:lnTo>
                    <a:lnTo>
                      <a:pt x="92" y="140"/>
                    </a:lnTo>
                    <a:lnTo>
                      <a:pt x="106" y="133"/>
                    </a:lnTo>
                    <a:lnTo>
                      <a:pt x="120" y="129"/>
                    </a:lnTo>
                    <a:lnTo>
                      <a:pt x="135" y="126"/>
                    </a:lnTo>
                    <a:lnTo>
                      <a:pt x="151" y="125"/>
                    </a:lnTo>
                    <a:lnTo>
                      <a:pt x="160" y="125"/>
                    </a:lnTo>
                    <a:lnTo>
                      <a:pt x="169" y="126"/>
                    </a:lnTo>
                    <a:lnTo>
                      <a:pt x="177" y="127"/>
                    </a:lnTo>
                    <a:lnTo>
                      <a:pt x="184" y="130"/>
                    </a:lnTo>
                    <a:lnTo>
                      <a:pt x="192" y="132"/>
                    </a:lnTo>
                    <a:lnTo>
                      <a:pt x="200" y="136"/>
                    </a:lnTo>
                    <a:lnTo>
                      <a:pt x="208" y="139"/>
                    </a:lnTo>
                    <a:lnTo>
                      <a:pt x="215" y="144"/>
                    </a:lnTo>
                    <a:lnTo>
                      <a:pt x="228" y="155"/>
                    </a:lnTo>
                    <a:lnTo>
                      <a:pt x="241" y="168"/>
                    </a:lnTo>
                    <a:lnTo>
                      <a:pt x="253" y="182"/>
                    </a:lnTo>
                    <a:lnTo>
                      <a:pt x="264" y="2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54">
                <a:extLst>
                  <a:ext uri="{FF2B5EF4-FFF2-40B4-BE49-F238E27FC236}">
                    <a16:creationId xmlns:a16="http://schemas.microsoft.com/office/drawing/2014/main" id="{43F19E41-B237-6E17-6C52-F7C187499B5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33" y="776"/>
                <a:ext cx="61" cy="88"/>
              </a:xfrm>
              <a:custGeom>
                <a:avLst/>
                <a:gdLst>
                  <a:gd name="T0" fmla="*/ 0 w 306"/>
                  <a:gd name="T1" fmla="*/ 0 h 437"/>
                  <a:gd name="T2" fmla="*/ 0 w 306"/>
                  <a:gd name="T3" fmla="*/ 0 h 437"/>
                  <a:gd name="T4" fmla="*/ 0 w 306"/>
                  <a:gd name="T5" fmla="*/ 0 h 437"/>
                  <a:gd name="T6" fmla="*/ 0 w 306"/>
                  <a:gd name="T7" fmla="*/ 0 h 437"/>
                  <a:gd name="T8" fmla="*/ 0 w 306"/>
                  <a:gd name="T9" fmla="*/ 0 h 437"/>
                  <a:gd name="T10" fmla="*/ 0 w 306"/>
                  <a:gd name="T11" fmla="*/ 0 h 437"/>
                  <a:gd name="T12" fmla="*/ 0 w 306"/>
                  <a:gd name="T13" fmla="*/ 0 h 437"/>
                  <a:gd name="T14" fmla="*/ 0 w 306"/>
                  <a:gd name="T15" fmla="*/ 0 h 437"/>
                  <a:gd name="T16" fmla="*/ 0 w 306"/>
                  <a:gd name="T17" fmla="*/ 0 h 437"/>
                  <a:gd name="T18" fmla="*/ 0 w 306"/>
                  <a:gd name="T19" fmla="*/ 0 h 437"/>
                  <a:gd name="T20" fmla="*/ 0 w 306"/>
                  <a:gd name="T21" fmla="*/ 0 h 437"/>
                  <a:gd name="T22" fmla="*/ 0 w 306"/>
                  <a:gd name="T23" fmla="*/ 0 h 437"/>
                  <a:gd name="T24" fmla="*/ 0 w 306"/>
                  <a:gd name="T25" fmla="*/ 0 h 437"/>
                  <a:gd name="T26" fmla="*/ 0 w 306"/>
                  <a:gd name="T27" fmla="*/ 0 h 437"/>
                  <a:gd name="T28" fmla="*/ 0 w 306"/>
                  <a:gd name="T29" fmla="*/ 0 h 437"/>
                  <a:gd name="T30" fmla="*/ 0 w 306"/>
                  <a:gd name="T31" fmla="*/ 0 h 437"/>
                  <a:gd name="T32" fmla="*/ 0 w 306"/>
                  <a:gd name="T33" fmla="*/ 0 h 437"/>
                  <a:gd name="T34" fmla="*/ 0 w 306"/>
                  <a:gd name="T35" fmla="*/ 0 h 437"/>
                  <a:gd name="T36" fmla="*/ 0 w 306"/>
                  <a:gd name="T37" fmla="*/ 0 h 437"/>
                  <a:gd name="T38" fmla="*/ 0 w 306"/>
                  <a:gd name="T39" fmla="*/ 0 h 437"/>
                  <a:gd name="T40" fmla="*/ 0 w 306"/>
                  <a:gd name="T41" fmla="*/ 0 h 437"/>
                  <a:gd name="T42" fmla="*/ 0 w 306"/>
                  <a:gd name="T43" fmla="*/ 0 h 437"/>
                  <a:gd name="T44" fmla="*/ 0 w 306"/>
                  <a:gd name="T45" fmla="*/ 0 h 437"/>
                  <a:gd name="T46" fmla="*/ 0 w 306"/>
                  <a:gd name="T47" fmla="*/ 0 h 437"/>
                  <a:gd name="T48" fmla="*/ 0 w 306"/>
                  <a:gd name="T49" fmla="*/ 0 h 437"/>
                  <a:gd name="T50" fmla="*/ 0 w 306"/>
                  <a:gd name="T51" fmla="*/ 0 h 437"/>
                  <a:gd name="T52" fmla="*/ 0 w 306"/>
                  <a:gd name="T53" fmla="*/ 0 h 437"/>
                  <a:gd name="T54" fmla="*/ 0 w 306"/>
                  <a:gd name="T55" fmla="*/ 0 h 437"/>
                  <a:gd name="T56" fmla="*/ 0 w 306"/>
                  <a:gd name="T57" fmla="*/ 0 h 437"/>
                  <a:gd name="T58" fmla="*/ 0 w 306"/>
                  <a:gd name="T59" fmla="*/ 0 h 437"/>
                  <a:gd name="T60" fmla="*/ 0 w 306"/>
                  <a:gd name="T61" fmla="*/ 0 h 437"/>
                  <a:gd name="T62" fmla="*/ 0 w 306"/>
                  <a:gd name="T63" fmla="*/ 0 h 437"/>
                  <a:gd name="T64" fmla="*/ 0 w 306"/>
                  <a:gd name="T65" fmla="*/ 0 h 437"/>
                  <a:gd name="T66" fmla="*/ 0 w 306"/>
                  <a:gd name="T67" fmla="*/ 0 h 437"/>
                  <a:gd name="T68" fmla="*/ 0 w 306"/>
                  <a:gd name="T69" fmla="*/ 0 h 437"/>
                  <a:gd name="T70" fmla="*/ 0 w 306"/>
                  <a:gd name="T71" fmla="*/ 0 h 437"/>
                  <a:gd name="T72" fmla="*/ 0 w 306"/>
                  <a:gd name="T73" fmla="*/ 0 h 437"/>
                  <a:gd name="T74" fmla="*/ 0 w 306"/>
                  <a:gd name="T75" fmla="*/ 0 h 437"/>
                  <a:gd name="T76" fmla="*/ 0 w 306"/>
                  <a:gd name="T77" fmla="*/ 0 h 437"/>
                  <a:gd name="T78" fmla="*/ 0 w 306"/>
                  <a:gd name="T79" fmla="*/ 0 h 437"/>
                  <a:gd name="T80" fmla="*/ 0 w 306"/>
                  <a:gd name="T81" fmla="*/ 0 h 437"/>
                  <a:gd name="T82" fmla="*/ 0 w 306"/>
                  <a:gd name="T83" fmla="*/ 0 h 437"/>
                  <a:gd name="T84" fmla="*/ 0 w 306"/>
                  <a:gd name="T85" fmla="*/ 0 h 437"/>
                  <a:gd name="T86" fmla="*/ 0 w 306"/>
                  <a:gd name="T87" fmla="*/ 0 h 437"/>
                  <a:gd name="T88" fmla="*/ 0 w 306"/>
                  <a:gd name="T89" fmla="*/ 0 h 437"/>
                  <a:gd name="T90" fmla="*/ 0 w 306"/>
                  <a:gd name="T91" fmla="*/ 0 h 437"/>
                  <a:gd name="T92" fmla="*/ 0 w 306"/>
                  <a:gd name="T93" fmla="*/ 0 h 437"/>
                  <a:gd name="T94" fmla="*/ 0 w 306"/>
                  <a:gd name="T95" fmla="*/ 0 h 437"/>
                  <a:gd name="T96" fmla="*/ 0 w 306"/>
                  <a:gd name="T97" fmla="*/ 0 h 437"/>
                  <a:gd name="T98" fmla="*/ 0 w 306"/>
                  <a:gd name="T99" fmla="*/ 0 h 43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06" h="437">
                    <a:moveTo>
                      <a:pt x="263" y="190"/>
                    </a:moveTo>
                    <a:lnTo>
                      <a:pt x="261" y="172"/>
                    </a:lnTo>
                    <a:lnTo>
                      <a:pt x="257" y="156"/>
                    </a:lnTo>
                    <a:lnTo>
                      <a:pt x="253" y="142"/>
                    </a:lnTo>
                    <a:lnTo>
                      <a:pt x="248" y="128"/>
                    </a:lnTo>
                    <a:lnTo>
                      <a:pt x="243" y="116"/>
                    </a:lnTo>
                    <a:lnTo>
                      <a:pt x="237" y="104"/>
                    </a:lnTo>
                    <a:lnTo>
                      <a:pt x="231" y="95"/>
                    </a:lnTo>
                    <a:lnTo>
                      <a:pt x="224" y="85"/>
                    </a:lnTo>
                    <a:lnTo>
                      <a:pt x="217" y="77"/>
                    </a:lnTo>
                    <a:lnTo>
                      <a:pt x="209" y="70"/>
                    </a:lnTo>
                    <a:lnTo>
                      <a:pt x="200" y="64"/>
                    </a:lnTo>
                    <a:lnTo>
                      <a:pt x="191" y="59"/>
                    </a:lnTo>
                    <a:lnTo>
                      <a:pt x="181" y="54"/>
                    </a:lnTo>
                    <a:lnTo>
                      <a:pt x="171" y="52"/>
                    </a:lnTo>
                    <a:lnTo>
                      <a:pt x="160" y="51"/>
                    </a:lnTo>
                    <a:lnTo>
                      <a:pt x="149" y="50"/>
                    </a:lnTo>
                    <a:lnTo>
                      <a:pt x="139" y="51"/>
                    </a:lnTo>
                    <a:lnTo>
                      <a:pt x="128" y="52"/>
                    </a:lnTo>
                    <a:lnTo>
                      <a:pt x="118" y="55"/>
                    </a:lnTo>
                    <a:lnTo>
                      <a:pt x="109" y="59"/>
                    </a:lnTo>
                    <a:lnTo>
                      <a:pt x="101" y="65"/>
                    </a:lnTo>
                    <a:lnTo>
                      <a:pt x="91" y="71"/>
                    </a:lnTo>
                    <a:lnTo>
                      <a:pt x="84" y="79"/>
                    </a:lnTo>
                    <a:lnTo>
                      <a:pt x="76" y="88"/>
                    </a:lnTo>
                    <a:lnTo>
                      <a:pt x="69" y="97"/>
                    </a:lnTo>
                    <a:lnTo>
                      <a:pt x="63" y="108"/>
                    </a:lnTo>
                    <a:lnTo>
                      <a:pt x="57" y="120"/>
                    </a:lnTo>
                    <a:lnTo>
                      <a:pt x="52" y="131"/>
                    </a:lnTo>
                    <a:lnTo>
                      <a:pt x="47" y="145"/>
                    </a:lnTo>
                    <a:lnTo>
                      <a:pt x="44" y="159"/>
                    </a:lnTo>
                    <a:lnTo>
                      <a:pt x="41" y="174"/>
                    </a:lnTo>
                    <a:lnTo>
                      <a:pt x="39" y="190"/>
                    </a:lnTo>
                    <a:lnTo>
                      <a:pt x="48" y="190"/>
                    </a:lnTo>
                    <a:lnTo>
                      <a:pt x="75" y="190"/>
                    </a:lnTo>
                    <a:lnTo>
                      <a:pt x="110" y="190"/>
                    </a:lnTo>
                    <a:lnTo>
                      <a:pt x="152" y="190"/>
                    </a:lnTo>
                    <a:lnTo>
                      <a:pt x="192" y="190"/>
                    </a:lnTo>
                    <a:lnTo>
                      <a:pt x="229" y="190"/>
                    </a:lnTo>
                    <a:lnTo>
                      <a:pt x="254" y="190"/>
                    </a:lnTo>
                    <a:lnTo>
                      <a:pt x="263" y="190"/>
                    </a:lnTo>
                    <a:close/>
                    <a:moveTo>
                      <a:pt x="306" y="236"/>
                    </a:moveTo>
                    <a:lnTo>
                      <a:pt x="294" y="236"/>
                    </a:lnTo>
                    <a:lnTo>
                      <a:pt x="263" y="236"/>
                    </a:lnTo>
                    <a:lnTo>
                      <a:pt x="221" y="236"/>
                    </a:lnTo>
                    <a:lnTo>
                      <a:pt x="172" y="236"/>
                    </a:lnTo>
                    <a:lnTo>
                      <a:pt x="123" y="236"/>
                    </a:lnTo>
                    <a:lnTo>
                      <a:pt x="80" y="236"/>
                    </a:lnTo>
                    <a:lnTo>
                      <a:pt x="50" y="236"/>
                    </a:lnTo>
                    <a:lnTo>
                      <a:pt x="38" y="236"/>
                    </a:lnTo>
                    <a:lnTo>
                      <a:pt x="40" y="252"/>
                    </a:lnTo>
                    <a:lnTo>
                      <a:pt x="41" y="268"/>
                    </a:lnTo>
                    <a:lnTo>
                      <a:pt x="45" y="282"/>
                    </a:lnTo>
                    <a:lnTo>
                      <a:pt x="48" y="297"/>
                    </a:lnTo>
                    <a:lnTo>
                      <a:pt x="53" y="310"/>
                    </a:lnTo>
                    <a:lnTo>
                      <a:pt x="59" y="323"/>
                    </a:lnTo>
                    <a:lnTo>
                      <a:pt x="66" y="335"/>
                    </a:lnTo>
                    <a:lnTo>
                      <a:pt x="73" y="345"/>
                    </a:lnTo>
                    <a:lnTo>
                      <a:pt x="82" y="355"/>
                    </a:lnTo>
                    <a:lnTo>
                      <a:pt x="90" y="363"/>
                    </a:lnTo>
                    <a:lnTo>
                      <a:pt x="99" y="370"/>
                    </a:lnTo>
                    <a:lnTo>
                      <a:pt x="109" y="376"/>
                    </a:lnTo>
                    <a:lnTo>
                      <a:pt x="118" y="381"/>
                    </a:lnTo>
                    <a:lnTo>
                      <a:pt x="129" y="385"/>
                    </a:lnTo>
                    <a:lnTo>
                      <a:pt x="140" y="386"/>
                    </a:lnTo>
                    <a:lnTo>
                      <a:pt x="152" y="387"/>
                    </a:lnTo>
                    <a:lnTo>
                      <a:pt x="160" y="386"/>
                    </a:lnTo>
                    <a:lnTo>
                      <a:pt x="168" y="385"/>
                    </a:lnTo>
                    <a:lnTo>
                      <a:pt x="175" y="383"/>
                    </a:lnTo>
                    <a:lnTo>
                      <a:pt x="184" y="381"/>
                    </a:lnTo>
                    <a:lnTo>
                      <a:pt x="191" y="377"/>
                    </a:lnTo>
                    <a:lnTo>
                      <a:pt x="198" y="373"/>
                    </a:lnTo>
                    <a:lnTo>
                      <a:pt x="205" y="368"/>
                    </a:lnTo>
                    <a:lnTo>
                      <a:pt x="212" y="362"/>
                    </a:lnTo>
                    <a:lnTo>
                      <a:pt x="218" y="356"/>
                    </a:lnTo>
                    <a:lnTo>
                      <a:pt x="224" y="349"/>
                    </a:lnTo>
                    <a:lnTo>
                      <a:pt x="230" y="342"/>
                    </a:lnTo>
                    <a:lnTo>
                      <a:pt x="235" y="333"/>
                    </a:lnTo>
                    <a:lnTo>
                      <a:pt x="244" y="316"/>
                    </a:lnTo>
                    <a:lnTo>
                      <a:pt x="253" y="294"/>
                    </a:lnTo>
                    <a:lnTo>
                      <a:pt x="260" y="294"/>
                    </a:lnTo>
                    <a:lnTo>
                      <a:pt x="274" y="294"/>
                    </a:lnTo>
                    <a:lnTo>
                      <a:pt x="289" y="294"/>
                    </a:lnTo>
                    <a:lnTo>
                      <a:pt x="296" y="294"/>
                    </a:lnTo>
                    <a:lnTo>
                      <a:pt x="291" y="312"/>
                    </a:lnTo>
                    <a:lnTo>
                      <a:pt x="285" y="328"/>
                    </a:lnTo>
                    <a:lnTo>
                      <a:pt x="279" y="342"/>
                    </a:lnTo>
                    <a:lnTo>
                      <a:pt x="272" y="356"/>
                    </a:lnTo>
                    <a:lnTo>
                      <a:pt x="264" y="368"/>
                    </a:lnTo>
                    <a:lnTo>
                      <a:pt x="256" y="380"/>
                    </a:lnTo>
                    <a:lnTo>
                      <a:pt x="248" y="391"/>
                    </a:lnTo>
                    <a:lnTo>
                      <a:pt x="238" y="400"/>
                    </a:lnTo>
                    <a:lnTo>
                      <a:pt x="229" y="410"/>
                    </a:lnTo>
                    <a:lnTo>
                      <a:pt x="219" y="417"/>
                    </a:lnTo>
                    <a:lnTo>
                      <a:pt x="210" y="423"/>
                    </a:lnTo>
                    <a:lnTo>
                      <a:pt x="199" y="429"/>
                    </a:lnTo>
                    <a:lnTo>
                      <a:pt x="187" y="432"/>
                    </a:lnTo>
                    <a:lnTo>
                      <a:pt x="177" y="434"/>
                    </a:lnTo>
                    <a:lnTo>
                      <a:pt x="165" y="437"/>
                    </a:lnTo>
                    <a:lnTo>
                      <a:pt x="153" y="437"/>
                    </a:lnTo>
                    <a:lnTo>
                      <a:pt x="137" y="437"/>
                    </a:lnTo>
                    <a:lnTo>
                      <a:pt x="122" y="433"/>
                    </a:lnTo>
                    <a:lnTo>
                      <a:pt x="108" y="429"/>
                    </a:lnTo>
                    <a:lnTo>
                      <a:pt x="94" y="421"/>
                    </a:lnTo>
                    <a:lnTo>
                      <a:pt x="80" y="412"/>
                    </a:lnTo>
                    <a:lnTo>
                      <a:pt x="67" y="401"/>
                    </a:lnTo>
                    <a:lnTo>
                      <a:pt x="56" y="388"/>
                    </a:lnTo>
                    <a:lnTo>
                      <a:pt x="44" y="373"/>
                    </a:lnTo>
                    <a:lnTo>
                      <a:pt x="33" y="356"/>
                    </a:lnTo>
                    <a:lnTo>
                      <a:pt x="25" y="339"/>
                    </a:lnTo>
                    <a:lnTo>
                      <a:pt x="16" y="320"/>
                    </a:lnTo>
                    <a:lnTo>
                      <a:pt x="10" y="301"/>
                    </a:lnTo>
                    <a:lnTo>
                      <a:pt x="6" y="282"/>
                    </a:lnTo>
                    <a:lnTo>
                      <a:pt x="2" y="262"/>
                    </a:lnTo>
                    <a:lnTo>
                      <a:pt x="0" y="241"/>
                    </a:lnTo>
                    <a:lnTo>
                      <a:pt x="0" y="218"/>
                    </a:lnTo>
                    <a:lnTo>
                      <a:pt x="0" y="194"/>
                    </a:lnTo>
                    <a:lnTo>
                      <a:pt x="2" y="173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16" y="112"/>
                    </a:lnTo>
                    <a:lnTo>
                      <a:pt x="23" y="95"/>
                    </a:lnTo>
                    <a:lnTo>
                      <a:pt x="33" y="78"/>
                    </a:lnTo>
                    <a:lnTo>
                      <a:pt x="42" y="61"/>
                    </a:lnTo>
                    <a:lnTo>
                      <a:pt x="54" y="47"/>
                    </a:lnTo>
                    <a:lnTo>
                      <a:pt x="66" y="35"/>
                    </a:lnTo>
                    <a:lnTo>
                      <a:pt x="79" y="25"/>
                    </a:lnTo>
                    <a:lnTo>
                      <a:pt x="92" y="15"/>
                    </a:lnTo>
                    <a:lnTo>
                      <a:pt x="107" y="9"/>
                    </a:lnTo>
                    <a:lnTo>
                      <a:pt x="122" y="3"/>
                    </a:lnTo>
                    <a:lnTo>
                      <a:pt x="137" y="1"/>
                    </a:lnTo>
                    <a:lnTo>
                      <a:pt x="155" y="0"/>
                    </a:lnTo>
                    <a:lnTo>
                      <a:pt x="171" y="1"/>
                    </a:lnTo>
                    <a:lnTo>
                      <a:pt x="186" y="4"/>
                    </a:lnTo>
                    <a:lnTo>
                      <a:pt x="202" y="9"/>
                    </a:lnTo>
                    <a:lnTo>
                      <a:pt x="215" y="16"/>
                    </a:lnTo>
                    <a:lnTo>
                      <a:pt x="229" y="25"/>
                    </a:lnTo>
                    <a:lnTo>
                      <a:pt x="241" y="36"/>
                    </a:lnTo>
                    <a:lnTo>
                      <a:pt x="253" y="50"/>
                    </a:lnTo>
                    <a:lnTo>
                      <a:pt x="263" y="64"/>
                    </a:lnTo>
                    <a:lnTo>
                      <a:pt x="273" y="80"/>
                    </a:lnTo>
                    <a:lnTo>
                      <a:pt x="282" y="99"/>
                    </a:lnTo>
                    <a:lnTo>
                      <a:pt x="289" y="118"/>
                    </a:lnTo>
                    <a:lnTo>
                      <a:pt x="295" y="139"/>
                    </a:lnTo>
                    <a:lnTo>
                      <a:pt x="300" y="160"/>
                    </a:lnTo>
                    <a:lnTo>
                      <a:pt x="302" y="183"/>
                    </a:lnTo>
                    <a:lnTo>
                      <a:pt x="305" y="206"/>
                    </a:lnTo>
                    <a:lnTo>
                      <a:pt x="306" y="231"/>
                    </a:lnTo>
                    <a:lnTo>
                      <a:pt x="306" y="234"/>
                    </a:lnTo>
                    <a:lnTo>
                      <a:pt x="306" y="2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55">
                <a:extLst>
                  <a:ext uri="{FF2B5EF4-FFF2-40B4-BE49-F238E27FC236}">
                    <a16:creationId xmlns:a16="http://schemas.microsoft.com/office/drawing/2014/main" id="{45BB2025-F3EF-B059-199D-5EB6A79694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3" y="752"/>
                <a:ext cx="8" cy="110"/>
              </a:xfrm>
              <a:custGeom>
                <a:avLst/>
                <a:gdLst>
                  <a:gd name="T0" fmla="*/ 0 w 38"/>
                  <a:gd name="T1" fmla="*/ 0 h 549"/>
                  <a:gd name="T2" fmla="*/ 0 w 38"/>
                  <a:gd name="T3" fmla="*/ 0 h 549"/>
                  <a:gd name="T4" fmla="*/ 0 w 38"/>
                  <a:gd name="T5" fmla="*/ 0 h 549"/>
                  <a:gd name="T6" fmla="*/ 0 w 38"/>
                  <a:gd name="T7" fmla="*/ 0 h 549"/>
                  <a:gd name="T8" fmla="*/ 0 w 38"/>
                  <a:gd name="T9" fmla="*/ 0 h 549"/>
                  <a:gd name="T10" fmla="*/ 0 w 38"/>
                  <a:gd name="T11" fmla="*/ 0 h 549"/>
                  <a:gd name="T12" fmla="*/ 0 w 38"/>
                  <a:gd name="T13" fmla="*/ 0 h 549"/>
                  <a:gd name="T14" fmla="*/ 0 w 38"/>
                  <a:gd name="T15" fmla="*/ 0 h 549"/>
                  <a:gd name="T16" fmla="*/ 0 w 38"/>
                  <a:gd name="T17" fmla="*/ 0 h 549"/>
                  <a:gd name="T18" fmla="*/ 0 w 38"/>
                  <a:gd name="T19" fmla="*/ 0 h 549"/>
                  <a:gd name="T20" fmla="*/ 0 w 38"/>
                  <a:gd name="T21" fmla="*/ 0 h 549"/>
                  <a:gd name="T22" fmla="*/ 0 w 38"/>
                  <a:gd name="T23" fmla="*/ 0 h 549"/>
                  <a:gd name="T24" fmla="*/ 0 w 38"/>
                  <a:gd name="T25" fmla="*/ 0 h 549"/>
                  <a:gd name="T26" fmla="*/ 0 w 38"/>
                  <a:gd name="T27" fmla="*/ 0 h 549"/>
                  <a:gd name="T28" fmla="*/ 0 w 38"/>
                  <a:gd name="T29" fmla="*/ 0 h 549"/>
                  <a:gd name="T30" fmla="*/ 0 w 38"/>
                  <a:gd name="T31" fmla="*/ 0 h 549"/>
                  <a:gd name="T32" fmla="*/ 0 w 38"/>
                  <a:gd name="T33" fmla="*/ 0 h 549"/>
                  <a:gd name="T34" fmla="*/ 0 w 38"/>
                  <a:gd name="T35" fmla="*/ 0 h 549"/>
                  <a:gd name="T36" fmla="*/ 0 w 38"/>
                  <a:gd name="T37" fmla="*/ 0 h 549"/>
                  <a:gd name="T38" fmla="*/ 0 w 38"/>
                  <a:gd name="T39" fmla="*/ 0 h 549"/>
                  <a:gd name="T40" fmla="*/ 0 w 38"/>
                  <a:gd name="T41" fmla="*/ 0 h 549"/>
                  <a:gd name="T42" fmla="*/ 0 w 38"/>
                  <a:gd name="T43" fmla="*/ 0 h 549"/>
                  <a:gd name="T44" fmla="*/ 0 w 38"/>
                  <a:gd name="T45" fmla="*/ 0 h 549"/>
                  <a:gd name="T46" fmla="*/ 0 w 38"/>
                  <a:gd name="T47" fmla="*/ 0 h 549"/>
                  <a:gd name="T48" fmla="*/ 0 w 38"/>
                  <a:gd name="T49" fmla="*/ 0 h 54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8" h="549">
                    <a:moveTo>
                      <a:pt x="0" y="549"/>
                    </a:moveTo>
                    <a:lnTo>
                      <a:pt x="0" y="525"/>
                    </a:lnTo>
                    <a:lnTo>
                      <a:pt x="0" y="462"/>
                    </a:lnTo>
                    <a:lnTo>
                      <a:pt x="0" y="376"/>
                    </a:lnTo>
                    <a:lnTo>
                      <a:pt x="0" y="275"/>
                    </a:lnTo>
                    <a:lnTo>
                      <a:pt x="0" y="174"/>
                    </a:lnTo>
                    <a:lnTo>
                      <a:pt x="0" y="86"/>
                    </a:lnTo>
                    <a:lnTo>
                      <a:pt x="0" y="2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9" y="0"/>
                    </a:lnTo>
                    <a:lnTo>
                      <a:pt x="32" y="0"/>
                    </a:lnTo>
                    <a:lnTo>
                      <a:pt x="38" y="0"/>
                    </a:lnTo>
                    <a:lnTo>
                      <a:pt x="38" y="24"/>
                    </a:lnTo>
                    <a:lnTo>
                      <a:pt x="38" y="86"/>
                    </a:lnTo>
                    <a:lnTo>
                      <a:pt x="38" y="174"/>
                    </a:lnTo>
                    <a:lnTo>
                      <a:pt x="38" y="275"/>
                    </a:lnTo>
                    <a:lnTo>
                      <a:pt x="38" y="376"/>
                    </a:lnTo>
                    <a:lnTo>
                      <a:pt x="38" y="462"/>
                    </a:lnTo>
                    <a:lnTo>
                      <a:pt x="38" y="525"/>
                    </a:lnTo>
                    <a:lnTo>
                      <a:pt x="38" y="549"/>
                    </a:lnTo>
                    <a:lnTo>
                      <a:pt x="32" y="549"/>
                    </a:lnTo>
                    <a:lnTo>
                      <a:pt x="19" y="549"/>
                    </a:lnTo>
                    <a:lnTo>
                      <a:pt x="6" y="549"/>
                    </a:lnTo>
                    <a:lnTo>
                      <a:pt x="0" y="5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56">
                <a:extLst>
                  <a:ext uri="{FF2B5EF4-FFF2-40B4-BE49-F238E27FC236}">
                    <a16:creationId xmlns:a16="http://schemas.microsoft.com/office/drawing/2014/main" id="{11C9885D-B35A-EE9D-1775-45A1CAE7674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23" y="752"/>
                <a:ext cx="60" cy="112"/>
              </a:xfrm>
              <a:custGeom>
                <a:avLst/>
                <a:gdLst>
                  <a:gd name="T0" fmla="*/ 0 w 303"/>
                  <a:gd name="T1" fmla="*/ 0 h 560"/>
                  <a:gd name="T2" fmla="*/ 0 w 303"/>
                  <a:gd name="T3" fmla="*/ 0 h 560"/>
                  <a:gd name="T4" fmla="*/ 0 w 303"/>
                  <a:gd name="T5" fmla="*/ 0 h 560"/>
                  <a:gd name="T6" fmla="*/ 0 w 303"/>
                  <a:gd name="T7" fmla="*/ 0 h 560"/>
                  <a:gd name="T8" fmla="*/ 0 w 303"/>
                  <a:gd name="T9" fmla="*/ 0 h 560"/>
                  <a:gd name="T10" fmla="*/ 0 w 303"/>
                  <a:gd name="T11" fmla="*/ 0 h 560"/>
                  <a:gd name="T12" fmla="*/ 0 w 303"/>
                  <a:gd name="T13" fmla="*/ 0 h 560"/>
                  <a:gd name="T14" fmla="*/ 0 w 303"/>
                  <a:gd name="T15" fmla="*/ 0 h 560"/>
                  <a:gd name="T16" fmla="*/ 0 w 303"/>
                  <a:gd name="T17" fmla="*/ 0 h 560"/>
                  <a:gd name="T18" fmla="*/ 0 w 303"/>
                  <a:gd name="T19" fmla="*/ 0 h 560"/>
                  <a:gd name="T20" fmla="*/ 0 w 303"/>
                  <a:gd name="T21" fmla="*/ 0 h 560"/>
                  <a:gd name="T22" fmla="*/ 0 w 303"/>
                  <a:gd name="T23" fmla="*/ 0 h 560"/>
                  <a:gd name="T24" fmla="*/ 0 w 303"/>
                  <a:gd name="T25" fmla="*/ 0 h 560"/>
                  <a:gd name="T26" fmla="*/ 0 w 303"/>
                  <a:gd name="T27" fmla="*/ 0 h 560"/>
                  <a:gd name="T28" fmla="*/ 0 w 303"/>
                  <a:gd name="T29" fmla="*/ 0 h 560"/>
                  <a:gd name="T30" fmla="*/ 0 w 303"/>
                  <a:gd name="T31" fmla="*/ 0 h 560"/>
                  <a:gd name="T32" fmla="*/ 0 w 303"/>
                  <a:gd name="T33" fmla="*/ 0 h 560"/>
                  <a:gd name="T34" fmla="*/ 0 w 303"/>
                  <a:gd name="T35" fmla="*/ 0 h 560"/>
                  <a:gd name="T36" fmla="*/ 0 w 303"/>
                  <a:gd name="T37" fmla="*/ 0 h 560"/>
                  <a:gd name="T38" fmla="*/ 0 w 303"/>
                  <a:gd name="T39" fmla="*/ 0 h 560"/>
                  <a:gd name="T40" fmla="*/ 0 w 303"/>
                  <a:gd name="T41" fmla="*/ 0 h 560"/>
                  <a:gd name="T42" fmla="*/ 0 w 303"/>
                  <a:gd name="T43" fmla="*/ 0 h 560"/>
                  <a:gd name="T44" fmla="*/ 0 w 303"/>
                  <a:gd name="T45" fmla="*/ 0 h 560"/>
                  <a:gd name="T46" fmla="*/ 0 w 303"/>
                  <a:gd name="T47" fmla="*/ 0 h 560"/>
                  <a:gd name="T48" fmla="*/ 0 w 303"/>
                  <a:gd name="T49" fmla="*/ 0 h 560"/>
                  <a:gd name="T50" fmla="*/ 0 w 303"/>
                  <a:gd name="T51" fmla="*/ 0 h 560"/>
                  <a:gd name="T52" fmla="*/ 0 w 303"/>
                  <a:gd name="T53" fmla="*/ 0 h 560"/>
                  <a:gd name="T54" fmla="*/ 0 w 303"/>
                  <a:gd name="T55" fmla="*/ 0 h 560"/>
                  <a:gd name="T56" fmla="*/ 0 w 303"/>
                  <a:gd name="T57" fmla="*/ 0 h 560"/>
                  <a:gd name="T58" fmla="*/ 0 w 303"/>
                  <a:gd name="T59" fmla="*/ 0 h 560"/>
                  <a:gd name="T60" fmla="*/ 0 w 303"/>
                  <a:gd name="T61" fmla="*/ 0 h 560"/>
                  <a:gd name="T62" fmla="*/ 0 w 303"/>
                  <a:gd name="T63" fmla="*/ 0 h 560"/>
                  <a:gd name="T64" fmla="*/ 0 w 303"/>
                  <a:gd name="T65" fmla="*/ 0 h 560"/>
                  <a:gd name="T66" fmla="*/ 0 w 303"/>
                  <a:gd name="T67" fmla="*/ 0 h 560"/>
                  <a:gd name="T68" fmla="*/ 0 w 303"/>
                  <a:gd name="T69" fmla="*/ 0 h 560"/>
                  <a:gd name="T70" fmla="*/ 0 w 303"/>
                  <a:gd name="T71" fmla="*/ 0 h 560"/>
                  <a:gd name="T72" fmla="*/ 0 w 303"/>
                  <a:gd name="T73" fmla="*/ 0 h 560"/>
                  <a:gd name="T74" fmla="*/ 0 w 303"/>
                  <a:gd name="T75" fmla="*/ 0 h 560"/>
                  <a:gd name="T76" fmla="*/ 0 w 303"/>
                  <a:gd name="T77" fmla="*/ 0 h 560"/>
                  <a:gd name="T78" fmla="*/ 0 w 303"/>
                  <a:gd name="T79" fmla="*/ 0 h 560"/>
                  <a:gd name="T80" fmla="*/ 0 w 303"/>
                  <a:gd name="T81" fmla="*/ 0 h 560"/>
                  <a:gd name="T82" fmla="*/ 0 w 303"/>
                  <a:gd name="T83" fmla="*/ 0 h 560"/>
                  <a:gd name="T84" fmla="*/ 0 w 303"/>
                  <a:gd name="T85" fmla="*/ 0 h 560"/>
                  <a:gd name="T86" fmla="*/ 0 w 303"/>
                  <a:gd name="T87" fmla="*/ 0 h 560"/>
                  <a:gd name="T88" fmla="*/ 0 w 303"/>
                  <a:gd name="T89" fmla="*/ 0 h 560"/>
                  <a:gd name="T90" fmla="*/ 0 w 303"/>
                  <a:gd name="T91" fmla="*/ 0 h 560"/>
                  <a:gd name="T92" fmla="*/ 0 w 303"/>
                  <a:gd name="T93" fmla="*/ 0 h 560"/>
                  <a:gd name="T94" fmla="*/ 0 w 303"/>
                  <a:gd name="T95" fmla="*/ 0 h 56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303" h="560">
                    <a:moveTo>
                      <a:pt x="38" y="346"/>
                    </a:moveTo>
                    <a:lnTo>
                      <a:pt x="38" y="361"/>
                    </a:lnTo>
                    <a:lnTo>
                      <a:pt x="40" y="378"/>
                    </a:lnTo>
                    <a:lnTo>
                      <a:pt x="42" y="392"/>
                    </a:lnTo>
                    <a:lnTo>
                      <a:pt x="47" y="408"/>
                    </a:lnTo>
                    <a:lnTo>
                      <a:pt x="50" y="422"/>
                    </a:lnTo>
                    <a:lnTo>
                      <a:pt x="56" y="435"/>
                    </a:lnTo>
                    <a:lnTo>
                      <a:pt x="63" y="448"/>
                    </a:lnTo>
                    <a:lnTo>
                      <a:pt x="72" y="461"/>
                    </a:lnTo>
                    <a:lnTo>
                      <a:pt x="80" y="473"/>
                    </a:lnTo>
                    <a:lnTo>
                      <a:pt x="88" y="483"/>
                    </a:lnTo>
                    <a:lnTo>
                      <a:pt x="98" y="491"/>
                    </a:lnTo>
                    <a:lnTo>
                      <a:pt x="107" y="498"/>
                    </a:lnTo>
                    <a:lnTo>
                      <a:pt x="117" y="504"/>
                    </a:lnTo>
                    <a:lnTo>
                      <a:pt x="127" y="508"/>
                    </a:lnTo>
                    <a:lnTo>
                      <a:pt x="138" y="510"/>
                    </a:lnTo>
                    <a:lnTo>
                      <a:pt x="149" y="510"/>
                    </a:lnTo>
                    <a:lnTo>
                      <a:pt x="161" y="510"/>
                    </a:lnTo>
                    <a:lnTo>
                      <a:pt x="171" y="508"/>
                    </a:lnTo>
                    <a:lnTo>
                      <a:pt x="182" y="504"/>
                    </a:lnTo>
                    <a:lnTo>
                      <a:pt x="193" y="498"/>
                    </a:lnTo>
                    <a:lnTo>
                      <a:pt x="202" y="491"/>
                    </a:lnTo>
                    <a:lnTo>
                      <a:pt x="212" y="483"/>
                    </a:lnTo>
                    <a:lnTo>
                      <a:pt x="221" y="473"/>
                    </a:lnTo>
                    <a:lnTo>
                      <a:pt x="229" y="461"/>
                    </a:lnTo>
                    <a:lnTo>
                      <a:pt x="238" y="448"/>
                    </a:lnTo>
                    <a:lnTo>
                      <a:pt x="244" y="435"/>
                    </a:lnTo>
                    <a:lnTo>
                      <a:pt x="250" y="421"/>
                    </a:lnTo>
                    <a:lnTo>
                      <a:pt x="254" y="405"/>
                    </a:lnTo>
                    <a:lnTo>
                      <a:pt x="258" y="390"/>
                    </a:lnTo>
                    <a:lnTo>
                      <a:pt x="261" y="373"/>
                    </a:lnTo>
                    <a:lnTo>
                      <a:pt x="263" y="357"/>
                    </a:lnTo>
                    <a:lnTo>
                      <a:pt x="263" y="339"/>
                    </a:lnTo>
                    <a:lnTo>
                      <a:pt x="263" y="322"/>
                    </a:lnTo>
                    <a:lnTo>
                      <a:pt x="261" y="306"/>
                    </a:lnTo>
                    <a:lnTo>
                      <a:pt x="258" y="290"/>
                    </a:lnTo>
                    <a:lnTo>
                      <a:pt x="254" y="275"/>
                    </a:lnTo>
                    <a:lnTo>
                      <a:pt x="250" y="260"/>
                    </a:lnTo>
                    <a:lnTo>
                      <a:pt x="245" y="247"/>
                    </a:lnTo>
                    <a:lnTo>
                      <a:pt x="238" y="234"/>
                    </a:lnTo>
                    <a:lnTo>
                      <a:pt x="229" y="222"/>
                    </a:lnTo>
                    <a:lnTo>
                      <a:pt x="221" y="211"/>
                    </a:lnTo>
                    <a:lnTo>
                      <a:pt x="212" y="201"/>
                    </a:lnTo>
                    <a:lnTo>
                      <a:pt x="203" y="193"/>
                    </a:lnTo>
                    <a:lnTo>
                      <a:pt x="193" y="186"/>
                    </a:lnTo>
                    <a:lnTo>
                      <a:pt x="183" y="181"/>
                    </a:lnTo>
                    <a:lnTo>
                      <a:pt x="172" y="177"/>
                    </a:lnTo>
                    <a:lnTo>
                      <a:pt x="161" y="175"/>
                    </a:lnTo>
                    <a:lnTo>
                      <a:pt x="150" y="174"/>
                    </a:lnTo>
                    <a:lnTo>
                      <a:pt x="138" y="175"/>
                    </a:lnTo>
                    <a:lnTo>
                      <a:pt x="127" y="177"/>
                    </a:lnTo>
                    <a:lnTo>
                      <a:pt x="117" y="181"/>
                    </a:lnTo>
                    <a:lnTo>
                      <a:pt x="107" y="187"/>
                    </a:lnTo>
                    <a:lnTo>
                      <a:pt x="97" y="194"/>
                    </a:lnTo>
                    <a:lnTo>
                      <a:pt x="88" y="202"/>
                    </a:lnTo>
                    <a:lnTo>
                      <a:pt x="79" y="213"/>
                    </a:lnTo>
                    <a:lnTo>
                      <a:pt x="70" y="224"/>
                    </a:lnTo>
                    <a:lnTo>
                      <a:pt x="63" y="237"/>
                    </a:lnTo>
                    <a:lnTo>
                      <a:pt x="56" y="250"/>
                    </a:lnTo>
                    <a:lnTo>
                      <a:pt x="50" y="264"/>
                    </a:lnTo>
                    <a:lnTo>
                      <a:pt x="45" y="279"/>
                    </a:lnTo>
                    <a:lnTo>
                      <a:pt x="42" y="295"/>
                    </a:lnTo>
                    <a:lnTo>
                      <a:pt x="40" y="312"/>
                    </a:lnTo>
                    <a:lnTo>
                      <a:pt x="38" y="328"/>
                    </a:lnTo>
                    <a:lnTo>
                      <a:pt x="38" y="346"/>
                    </a:lnTo>
                    <a:close/>
                    <a:moveTo>
                      <a:pt x="38" y="0"/>
                    </a:moveTo>
                    <a:lnTo>
                      <a:pt x="38" y="26"/>
                    </a:lnTo>
                    <a:lnTo>
                      <a:pt x="38" y="86"/>
                    </a:lnTo>
                    <a:lnTo>
                      <a:pt x="38" y="145"/>
                    </a:lnTo>
                    <a:lnTo>
                      <a:pt x="38" y="173"/>
                    </a:lnTo>
                    <a:lnTo>
                      <a:pt x="38" y="188"/>
                    </a:lnTo>
                    <a:lnTo>
                      <a:pt x="38" y="203"/>
                    </a:lnTo>
                    <a:lnTo>
                      <a:pt x="50" y="184"/>
                    </a:lnTo>
                    <a:lnTo>
                      <a:pt x="63" y="169"/>
                    </a:lnTo>
                    <a:lnTo>
                      <a:pt x="76" y="155"/>
                    </a:lnTo>
                    <a:lnTo>
                      <a:pt x="91" y="144"/>
                    </a:lnTo>
                    <a:lnTo>
                      <a:pt x="98" y="139"/>
                    </a:lnTo>
                    <a:lnTo>
                      <a:pt x="105" y="136"/>
                    </a:lnTo>
                    <a:lnTo>
                      <a:pt x="113" y="132"/>
                    </a:lnTo>
                    <a:lnTo>
                      <a:pt x="120" y="130"/>
                    </a:lnTo>
                    <a:lnTo>
                      <a:pt x="129" y="127"/>
                    </a:lnTo>
                    <a:lnTo>
                      <a:pt x="137" y="126"/>
                    </a:lnTo>
                    <a:lnTo>
                      <a:pt x="145" y="125"/>
                    </a:lnTo>
                    <a:lnTo>
                      <a:pt x="153" y="125"/>
                    </a:lnTo>
                    <a:lnTo>
                      <a:pt x="169" y="126"/>
                    </a:lnTo>
                    <a:lnTo>
                      <a:pt x="184" y="129"/>
                    </a:lnTo>
                    <a:lnTo>
                      <a:pt x="199" y="133"/>
                    </a:lnTo>
                    <a:lnTo>
                      <a:pt x="212" y="140"/>
                    </a:lnTo>
                    <a:lnTo>
                      <a:pt x="225" y="150"/>
                    </a:lnTo>
                    <a:lnTo>
                      <a:pt x="237" y="161"/>
                    </a:lnTo>
                    <a:lnTo>
                      <a:pt x="248" y="174"/>
                    </a:lnTo>
                    <a:lnTo>
                      <a:pt x="259" y="188"/>
                    </a:lnTo>
                    <a:lnTo>
                      <a:pt x="270" y="205"/>
                    </a:lnTo>
                    <a:lnTo>
                      <a:pt x="278" y="221"/>
                    </a:lnTo>
                    <a:lnTo>
                      <a:pt x="286" y="239"/>
                    </a:lnTo>
                    <a:lnTo>
                      <a:pt x="292" y="258"/>
                    </a:lnTo>
                    <a:lnTo>
                      <a:pt x="297" y="277"/>
                    </a:lnTo>
                    <a:lnTo>
                      <a:pt x="301" y="297"/>
                    </a:lnTo>
                    <a:lnTo>
                      <a:pt x="302" y="319"/>
                    </a:lnTo>
                    <a:lnTo>
                      <a:pt x="303" y="341"/>
                    </a:lnTo>
                    <a:lnTo>
                      <a:pt x="302" y="364"/>
                    </a:lnTo>
                    <a:lnTo>
                      <a:pt x="299" y="385"/>
                    </a:lnTo>
                    <a:lnTo>
                      <a:pt x="297" y="407"/>
                    </a:lnTo>
                    <a:lnTo>
                      <a:pt x="292" y="427"/>
                    </a:lnTo>
                    <a:lnTo>
                      <a:pt x="285" y="446"/>
                    </a:lnTo>
                    <a:lnTo>
                      <a:pt x="278" y="464"/>
                    </a:lnTo>
                    <a:lnTo>
                      <a:pt x="269" y="480"/>
                    </a:lnTo>
                    <a:lnTo>
                      <a:pt x="259" y="497"/>
                    </a:lnTo>
                    <a:lnTo>
                      <a:pt x="247" y="511"/>
                    </a:lnTo>
                    <a:lnTo>
                      <a:pt x="235" y="524"/>
                    </a:lnTo>
                    <a:lnTo>
                      <a:pt x="222" y="535"/>
                    </a:lnTo>
                    <a:lnTo>
                      <a:pt x="209" y="544"/>
                    </a:lnTo>
                    <a:lnTo>
                      <a:pt x="195" y="550"/>
                    </a:lnTo>
                    <a:lnTo>
                      <a:pt x="180" y="556"/>
                    </a:lnTo>
                    <a:lnTo>
                      <a:pt x="164" y="559"/>
                    </a:lnTo>
                    <a:lnTo>
                      <a:pt x="148" y="560"/>
                    </a:lnTo>
                    <a:lnTo>
                      <a:pt x="139" y="560"/>
                    </a:lnTo>
                    <a:lnTo>
                      <a:pt x="132" y="559"/>
                    </a:lnTo>
                    <a:lnTo>
                      <a:pt x="124" y="557"/>
                    </a:lnTo>
                    <a:lnTo>
                      <a:pt x="117" y="555"/>
                    </a:lnTo>
                    <a:lnTo>
                      <a:pt x="101" y="549"/>
                    </a:lnTo>
                    <a:lnTo>
                      <a:pt x="88" y="541"/>
                    </a:lnTo>
                    <a:lnTo>
                      <a:pt x="74" y="531"/>
                    </a:lnTo>
                    <a:lnTo>
                      <a:pt x="62" y="518"/>
                    </a:lnTo>
                    <a:lnTo>
                      <a:pt x="49" y="504"/>
                    </a:lnTo>
                    <a:lnTo>
                      <a:pt x="38" y="486"/>
                    </a:lnTo>
                    <a:lnTo>
                      <a:pt x="38" y="496"/>
                    </a:lnTo>
                    <a:lnTo>
                      <a:pt x="38" y="517"/>
                    </a:lnTo>
                    <a:lnTo>
                      <a:pt x="38" y="538"/>
                    </a:lnTo>
                    <a:lnTo>
                      <a:pt x="38" y="549"/>
                    </a:lnTo>
                    <a:lnTo>
                      <a:pt x="32" y="549"/>
                    </a:lnTo>
                    <a:lnTo>
                      <a:pt x="19" y="549"/>
                    </a:lnTo>
                    <a:lnTo>
                      <a:pt x="6" y="549"/>
                    </a:lnTo>
                    <a:lnTo>
                      <a:pt x="0" y="549"/>
                    </a:lnTo>
                    <a:lnTo>
                      <a:pt x="0" y="525"/>
                    </a:lnTo>
                    <a:lnTo>
                      <a:pt x="0" y="462"/>
                    </a:lnTo>
                    <a:lnTo>
                      <a:pt x="0" y="376"/>
                    </a:lnTo>
                    <a:lnTo>
                      <a:pt x="0" y="275"/>
                    </a:lnTo>
                    <a:lnTo>
                      <a:pt x="0" y="174"/>
                    </a:lnTo>
                    <a:lnTo>
                      <a:pt x="0" y="86"/>
                    </a:lnTo>
                    <a:lnTo>
                      <a:pt x="0" y="2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9" y="0"/>
                    </a:lnTo>
                    <a:lnTo>
                      <a:pt x="32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57">
                <a:extLst>
                  <a:ext uri="{FF2B5EF4-FFF2-40B4-BE49-F238E27FC236}">
                    <a16:creationId xmlns:a16="http://schemas.microsoft.com/office/drawing/2014/main" id="{344946DD-9286-0E4C-16A2-E8CAE60C8E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9" y="776"/>
                <a:ext cx="61" cy="88"/>
              </a:xfrm>
              <a:custGeom>
                <a:avLst/>
                <a:gdLst>
                  <a:gd name="T0" fmla="*/ 0 w 306"/>
                  <a:gd name="T1" fmla="*/ 0 h 437"/>
                  <a:gd name="T2" fmla="*/ 0 w 306"/>
                  <a:gd name="T3" fmla="*/ 0 h 437"/>
                  <a:gd name="T4" fmla="*/ 0 w 306"/>
                  <a:gd name="T5" fmla="*/ 0 h 437"/>
                  <a:gd name="T6" fmla="*/ 0 w 306"/>
                  <a:gd name="T7" fmla="*/ 0 h 437"/>
                  <a:gd name="T8" fmla="*/ 0 w 306"/>
                  <a:gd name="T9" fmla="*/ 0 h 437"/>
                  <a:gd name="T10" fmla="*/ 0 w 306"/>
                  <a:gd name="T11" fmla="*/ 0 h 437"/>
                  <a:gd name="T12" fmla="*/ 0 w 306"/>
                  <a:gd name="T13" fmla="*/ 0 h 437"/>
                  <a:gd name="T14" fmla="*/ 0 w 306"/>
                  <a:gd name="T15" fmla="*/ 0 h 437"/>
                  <a:gd name="T16" fmla="*/ 0 w 306"/>
                  <a:gd name="T17" fmla="*/ 0 h 437"/>
                  <a:gd name="T18" fmla="*/ 0 w 306"/>
                  <a:gd name="T19" fmla="*/ 0 h 437"/>
                  <a:gd name="T20" fmla="*/ 0 w 306"/>
                  <a:gd name="T21" fmla="*/ 0 h 437"/>
                  <a:gd name="T22" fmla="*/ 0 w 306"/>
                  <a:gd name="T23" fmla="*/ 0 h 437"/>
                  <a:gd name="T24" fmla="*/ 0 w 306"/>
                  <a:gd name="T25" fmla="*/ 0 h 437"/>
                  <a:gd name="T26" fmla="*/ 0 w 306"/>
                  <a:gd name="T27" fmla="*/ 0 h 437"/>
                  <a:gd name="T28" fmla="*/ 0 w 306"/>
                  <a:gd name="T29" fmla="*/ 0 h 437"/>
                  <a:gd name="T30" fmla="*/ 0 w 306"/>
                  <a:gd name="T31" fmla="*/ 0 h 437"/>
                  <a:gd name="T32" fmla="*/ 0 w 306"/>
                  <a:gd name="T33" fmla="*/ 0 h 437"/>
                  <a:gd name="T34" fmla="*/ 0 w 306"/>
                  <a:gd name="T35" fmla="*/ 0 h 437"/>
                  <a:gd name="T36" fmla="*/ 0 w 306"/>
                  <a:gd name="T37" fmla="*/ 0 h 437"/>
                  <a:gd name="T38" fmla="*/ 0 w 306"/>
                  <a:gd name="T39" fmla="*/ 0 h 437"/>
                  <a:gd name="T40" fmla="*/ 0 w 306"/>
                  <a:gd name="T41" fmla="*/ 0 h 437"/>
                  <a:gd name="T42" fmla="*/ 0 w 306"/>
                  <a:gd name="T43" fmla="*/ 0 h 437"/>
                  <a:gd name="T44" fmla="*/ 0 w 306"/>
                  <a:gd name="T45" fmla="*/ 0 h 437"/>
                  <a:gd name="T46" fmla="*/ 0 w 306"/>
                  <a:gd name="T47" fmla="*/ 0 h 437"/>
                  <a:gd name="T48" fmla="*/ 0 w 306"/>
                  <a:gd name="T49" fmla="*/ 0 h 437"/>
                  <a:gd name="T50" fmla="*/ 0 w 306"/>
                  <a:gd name="T51" fmla="*/ 0 h 437"/>
                  <a:gd name="T52" fmla="*/ 0 w 306"/>
                  <a:gd name="T53" fmla="*/ 0 h 437"/>
                  <a:gd name="T54" fmla="*/ 0 w 306"/>
                  <a:gd name="T55" fmla="*/ 0 h 437"/>
                  <a:gd name="T56" fmla="*/ 0 w 306"/>
                  <a:gd name="T57" fmla="*/ 0 h 437"/>
                  <a:gd name="T58" fmla="*/ 0 w 306"/>
                  <a:gd name="T59" fmla="*/ 0 h 437"/>
                  <a:gd name="T60" fmla="*/ 0 w 306"/>
                  <a:gd name="T61" fmla="*/ 0 h 437"/>
                  <a:gd name="T62" fmla="*/ 0 w 306"/>
                  <a:gd name="T63" fmla="*/ 0 h 437"/>
                  <a:gd name="T64" fmla="*/ 0 w 306"/>
                  <a:gd name="T65" fmla="*/ 0 h 437"/>
                  <a:gd name="T66" fmla="*/ 0 w 306"/>
                  <a:gd name="T67" fmla="*/ 0 h 437"/>
                  <a:gd name="T68" fmla="*/ 0 w 306"/>
                  <a:gd name="T69" fmla="*/ 0 h 437"/>
                  <a:gd name="T70" fmla="*/ 0 w 306"/>
                  <a:gd name="T71" fmla="*/ 0 h 437"/>
                  <a:gd name="T72" fmla="*/ 0 w 306"/>
                  <a:gd name="T73" fmla="*/ 0 h 437"/>
                  <a:gd name="T74" fmla="*/ 0 w 306"/>
                  <a:gd name="T75" fmla="*/ 0 h 437"/>
                  <a:gd name="T76" fmla="*/ 0 w 306"/>
                  <a:gd name="T77" fmla="*/ 0 h 437"/>
                  <a:gd name="T78" fmla="*/ 0 w 306"/>
                  <a:gd name="T79" fmla="*/ 0 h 437"/>
                  <a:gd name="T80" fmla="*/ 0 w 306"/>
                  <a:gd name="T81" fmla="*/ 0 h 437"/>
                  <a:gd name="T82" fmla="*/ 0 w 306"/>
                  <a:gd name="T83" fmla="*/ 0 h 437"/>
                  <a:gd name="T84" fmla="*/ 0 w 306"/>
                  <a:gd name="T85" fmla="*/ 0 h 437"/>
                  <a:gd name="T86" fmla="*/ 0 w 306"/>
                  <a:gd name="T87" fmla="*/ 0 h 437"/>
                  <a:gd name="T88" fmla="*/ 0 w 306"/>
                  <a:gd name="T89" fmla="*/ 0 h 437"/>
                  <a:gd name="T90" fmla="*/ 0 w 306"/>
                  <a:gd name="T91" fmla="*/ 0 h 437"/>
                  <a:gd name="T92" fmla="*/ 0 w 306"/>
                  <a:gd name="T93" fmla="*/ 0 h 437"/>
                  <a:gd name="T94" fmla="*/ 0 w 306"/>
                  <a:gd name="T95" fmla="*/ 0 h 437"/>
                  <a:gd name="T96" fmla="*/ 0 w 306"/>
                  <a:gd name="T97" fmla="*/ 0 h 437"/>
                  <a:gd name="T98" fmla="*/ 0 w 306"/>
                  <a:gd name="T99" fmla="*/ 0 h 43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06" h="437">
                    <a:moveTo>
                      <a:pt x="263" y="190"/>
                    </a:moveTo>
                    <a:lnTo>
                      <a:pt x="261" y="172"/>
                    </a:lnTo>
                    <a:lnTo>
                      <a:pt x="257" y="156"/>
                    </a:lnTo>
                    <a:lnTo>
                      <a:pt x="253" y="142"/>
                    </a:lnTo>
                    <a:lnTo>
                      <a:pt x="248" y="128"/>
                    </a:lnTo>
                    <a:lnTo>
                      <a:pt x="243" y="116"/>
                    </a:lnTo>
                    <a:lnTo>
                      <a:pt x="237" y="104"/>
                    </a:lnTo>
                    <a:lnTo>
                      <a:pt x="231" y="95"/>
                    </a:lnTo>
                    <a:lnTo>
                      <a:pt x="224" y="85"/>
                    </a:lnTo>
                    <a:lnTo>
                      <a:pt x="217" y="77"/>
                    </a:lnTo>
                    <a:lnTo>
                      <a:pt x="209" y="70"/>
                    </a:lnTo>
                    <a:lnTo>
                      <a:pt x="200" y="64"/>
                    </a:lnTo>
                    <a:lnTo>
                      <a:pt x="191" y="59"/>
                    </a:lnTo>
                    <a:lnTo>
                      <a:pt x="181" y="54"/>
                    </a:lnTo>
                    <a:lnTo>
                      <a:pt x="171" y="52"/>
                    </a:lnTo>
                    <a:lnTo>
                      <a:pt x="160" y="51"/>
                    </a:lnTo>
                    <a:lnTo>
                      <a:pt x="149" y="50"/>
                    </a:lnTo>
                    <a:lnTo>
                      <a:pt x="139" y="51"/>
                    </a:lnTo>
                    <a:lnTo>
                      <a:pt x="128" y="52"/>
                    </a:lnTo>
                    <a:lnTo>
                      <a:pt x="118" y="55"/>
                    </a:lnTo>
                    <a:lnTo>
                      <a:pt x="109" y="59"/>
                    </a:lnTo>
                    <a:lnTo>
                      <a:pt x="101" y="65"/>
                    </a:lnTo>
                    <a:lnTo>
                      <a:pt x="91" y="71"/>
                    </a:lnTo>
                    <a:lnTo>
                      <a:pt x="84" y="79"/>
                    </a:lnTo>
                    <a:lnTo>
                      <a:pt x="76" y="88"/>
                    </a:lnTo>
                    <a:lnTo>
                      <a:pt x="69" y="97"/>
                    </a:lnTo>
                    <a:lnTo>
                      <a:pt x="63" y="108"/>
                    </a:lnTo>
                    <a:lnTo>
                      <a:pt x="57" y="120"/>
                    </a:lnTo>
                    <a:lnTo>
                      <a:pt x="52" y="131"/>
                    </a:lnTo>
                    <a:lnTo>
                      <a:pt x="47" y="145"/>
                    </a:lnTo>
                    <a:lnTo>
                      <a:pt x="44" y="159"/>
                    </a:lnTo>
                    <a:lnTo>
                      <a:pt x="41" y="174"/>
                    </a:lnTo>
                    <a:lnTo>
                      <a:pt x="39" y="190"/>
                    </a:lnTo>
                    <a:lnTo>
                      <a:pt x="48" y="190"/>
                    </a:lnTo>
                    <a:lnTo>
                      <a:pt x="74" y="190"/>
                    </a:lnTo>
                    <a:lnTo>
                      <a:pt x="110" y="190"/>
                    </a:lnTo>
                    <a:lnTo>
                      <a:pt x="152" y="190"/>
                    </a:lnTo>
                    <a:lnTo>
                      <a:pt x="192" y="190"/>
                    </a:lnTo>
                    <a:lnTo>
                      <a:pt x="229" y="190"/>
                    </a:lnTo>
                    <a:lnTo>
                      <a:pt x="254" y="190"/>
                    </a:lnTo>
                    <a:lnTo>
                      <a:pt x="263" y="190"/>
                    </a:lnTo>
                    <a:close/>
                    <a:moveTo>
                      <a:pt x="306" y="236"/>
                    </a:moveTo>
                    <a:lnTo>
                      <a:pt x="294" y="236"/>
                    </a:lnTo>
                    <a:lnTo>
                      <a:pt x="263" y="236"/>
                    </a:lnTo>
                    <a:lnTo>
                      <a:pt x="220" y="236"/>
                    </a:lnTo>
                    <a:lnTo>
                      <a:pt x="172" y="236"/>
                    </a:lnTo>
                    <a:lnTo>
                      <a:pt x="123" y="236"/>
                    </a:lnTo>
                    <a:lnTo>
                      <a:pt x="80" y="236"/>
                    </a:lnTo>
                    <a:lnTo>
                      <a:pt x="50" y="236"/>
                    </a:lnTo>
                    <a:lnTo>
                      <a:pt x="38" y="236"/>
                    </a:lnTo>
                    <a:lnTo>
                      <a:pt x="40" y="252"/>
                    </a:lnTo>
                    <a:lnTo>
                      <a:pt x="41" y="268"/>
                    </a:lnTo>
                    <a:lnTo>
                      <a:pt x="45" y="282"/>
                    </a:lnTo>
                    <a:lnTo>
                      <a:pt x="48" y="297"/>
                    </a:lnTo>
                    <a:lnTo>
                      <a:pt x="53" y="310"/>
                    </a:lnTo>
                    <a:lnTo>
                      <a:pt x="59" y="323"/>
                    </a:lnTo>
                    <a:lnTo>
                      <a:pt x="66" y="335"/>
                    </a:lnTo>
                    <a:lnTo>
                      <a:pt x="73" y="345"/>
                    </a:lnTo>
                    <a:lnTo>
                      <a:pt x="82" y="355"/>
                    </a:lnTo>
                    <a:lnTo>
                      <a:pt x="90" y="363"/>
                    </a:lnTo>
                    <a:lnTo>
                      <a:pt x="99" y="370"/>
                    </a:lnTo>
                    <a:lnTo>
                      <a:pt x="109" y="376"/>
                    </a:lnTo>
                    <a:lnTo>
                      <a:pt x="118" y="381"/>
                    </a:lnTo>
                    <a:lnTo>
                      <a:pt x="129" y="385"/>
                    </a:lnTo>
                    <a:lnTo>
                      <a:pt x="140" y="386"/>
                    </a:lnTo>
                    <a:lnTo>
                      <a:pt x="152" y="387"/>
                    </a:lnTo>
                    <a:lnTo>
                      <a:pt x="160" y="386"/>
                    </a:lnTo>
                    <a:lnTo>
                      <a:pt x="168" y="385"/>
                    </a:lnTo>
                    <a:lnTo>
                      <a:pt x="175" y="383"/>
                    </a:lnTo>
                    <a:lnTo>
                      <a:pt x="184" y="381"/>
                    </a:lnTo>
                    <a:lnTo>
                      <a:pt x="191" y="377"/>
                    </a:lnTo>
                    <a:lnTo>
                      <a:pt x="198" y="373"/>
                    </a:lnTo>
                    <a:lnTo>
                      <a:pt x="205" y="368"/>
                    </a:lnTo>
                    <a:lnTo>
                      <a:pt x="212" y="362"/>
                    </a:lnTo>
                    <a:lnTo>
                      <a:pt x="218" y="356"/>
                    </a:lnTo>
                    <a:lnTo>
                      <a:pt x="224" y="349"/>
                    </a:lnTo>
                    <a:lnTo>
                      <a:pt x="230" y="342"/>
                    </a:lnTo>
                    <a:lnTo>
                      <a:pt x="235" y="333"/>
                    </a:lnTo>
                    <a:lnTo>
                      <a:pt x="244" y="316"/>
                    </a:lnTo>
                    <a:lnTo>
                      <a:pt x="253" y="294"/>
                    </a:lnTo>
                    <a:lnTo>
                      <a:pt x="260" y="294"/>
                    </a:lnTo>
                    <a:lnTo>
                      <a:pt x="274" y="294"/>
                    </a:lnTo>
                    <a:lnTo>
                      <a:pt x="289" y="294"/>
                    </a:lnTo>
                    <a:lnTo>
                      <a:pt x="296" y="294"/>
                    </a:lnTo>
                    <a:lnTo>
                      <a:pt x="290" y="312"/>
                    </a:lnTo>
                    <a:lnTo>
                      <a:pt x="285" y="328"/>
                    </a:lnTo>
                    <a:lnTo>
                      <a:pt x="279" y="342"/>
                    </a:lnTo>
                    <a:lnTo>
                      <a:pt x="272" y="356"/>
                    </a:lnTo>
                    <a:lnTo>
                      <a:pt x="264" y="368"/>
                    </a:lnTo>
                    <a:lnTo>
                      <a:pt x="256" y="380"/>
                    </a:lnTo>
                    <a:lnTo>
                      <a:pt x="248" y="391"/>
                    </a:lnTo>
                    <a:lnTo>
                      <a:pt x="238" y="400"/>
                    </a:lnTo>
                    <a:lnTo>
                      <a:pt x="229" y="410"/>
                    </a:lnTo>
                    <a:lnTo>
                      <a:pt x="219" y="417"/>
                    </a:lnTo>
                    <a:lnTo>
                      <a:pt x="210" y="423"/>
                    </a:lnTo>
                    <a:lnTo>
                      <a:pt x="199" y="429"/>
                    </a:lnTo>
                    <a:lnTo>
                      <a:pt x="187" y="432"/>
                    </a:lnTo>
                    <a:lnTo>
                      <a:pt x="177" y="434"/>
                    </a:lnTo>
                    <a:lnTo>
                      <a:pt x="165" y="437"/>
                    </a:lnTo>
                    <a:lnTo>
                      <a:pt x="153" y="437"/>
                    </a:lnTo>
                    <a:lnTo>
                      <a:pt x="137" y="437"/>
                    </a:lnTo>
                    <a:lnTo>
                      <a:pt x="122" y="433"/>
                    </a:lnTo>
                    <a:lnTo>
                      <a:pt x="108" y="429"/>
                    </a:lnTo>
                    <a:lnTo>
                      <a:pt x="93" y="421"/>
                    </a:lnTo>
                    <a:lnTo>
                      <a:pt x="80" y="412"/>
                    </a:lnTo>
                    <a:lnTo>
                      <a:pt x="67" y="401"/>
                    </a:lnTo>
                    <a:lnTo>
                      <a:pt x="55" y="388"/>
                    </a:lnTo>
                    <a:lnTo>
                      <a:pt x="44" y="373"/>
                    </a:lnTo>
                    <a:lnTo>
                      <a:pt x="33" y="356"/>
                    </a:lnTo>
                    <a:lnTo>
                      <a:pt x="25" y="339"/>
                    </a:lnTo>
                    <a:lnTo>
                      <a:pt x="16" y="320"/>
                    </a:lnTo>
                    <a:lnTo>
                      <a:pt x="10" y="301"/>
                    </a:lnTo>
                    <a:lnTo>
                      <a:pt x="6" y="282"/>
                    </a:lnTo>
                    <a:lnTo>
                      <a:pt x="2" y="262"/>
                    </a:lnTo>
                    <a:lnTo>
                      <a:pt x="0" y="241"/>
                    </a:lnTo>
                    <a:lnTo>
                      <a:pt x="0" y="218"/>
                    </a:lnTo>
                    <a:lnTo>
                      <a:pt x="0" y="194"/>
                    </a:lnTo>
                    <a:lnTo>
                      <a:pt x="2" y="173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16" y="112"/>
                    </a:lnTo>
                    <a:lnTo>
                      <a:pt x="23" y="95"/>
                    </a:lnTo>
                    <a:lnTo>
                      <a:pt x="33" y="78"/>
                    </a:lnTo>
                    <a:lnTo>
                      <a:pt x="42" y="61"/>
                    </a:lnTo>
                    <a:lnTo>
                      <a:pt x="54" y="47"/>
                    </a:lnTo>
                    <a:lnTo>
                      <a:pt x="66" y="35"/>
                    </a:lnTo>
                    <a:lnTo>
                      <a:pt x="79" y="25"/>
                    </a:lnTo>
                    <a:lnTo>
                      <a:pt x="92" y="15"/>
                    </a:lnTo>
                    <a:lnTo>
                      <a:pt x="107" y="9"/>
                    </a:lnTo>
                    <a:lnTo>
                      <a:pt x="122" y="3"/>
                    </a:lnTo>
                    <a:lnTo>
                      <a:pt x="139" y="1"/>
                    </a:lnTo>
                    <a:lnTo>
                      <a:pt x="155" y="0"/>
                    </a:lnTo>
                    <a:lnTo>
                      <a:pt x="171" y="1"/>
                    </a:lnTo>
                    <a:lnTo>
                      <a:pt x="186" y="4"/>
                    </a:lnTo>
                    <a:lnTo>
                      <a:pt x="201" y="9"/>
                    </a:lnTo>
                    <a:lnTo>
                      <a:pt x="215" y="16"/>
                    </a:lnTo>
                    <a:lnTo>
                      <a:pt x="229" y="25"/>
                    </a:lnTo>
                    <a:lnTo>
                      <a:pt x="241" y="36"/>
                    </a:lnTo>
                    <a:lnTo>
                      <a:pt x="253" y="50"/>
                    </a:lnTo>
                    <a:lnTo>
                      <a:pt x="263" y="64"/>
                    </a:lnTo>
                    <a:lnTo>
                      <a:pt x="273" y="80"/>
                    </a:lnTo>
                    <a:lnTo>
                      <a:pt x="282" y="99"/>
                    </a:lnTo>
                    <a:lnTo>
                      <a:pt x="289" y="118"/>
                    </a:lnTo>
                    <a:lnTo>
                      <a:pt x="295" y="139"/>
                    </a:lnTo>
                    <a:lnTo>
                      <a:pt x="300" y="160"/>
                    </a:lnTo>
                    <a:lnTo>
                      <a:pt x="302" y="183"/>
                    </a:lnTo>
                    <a:lnTo>
                      <a:pt x="305" y="206"/>
                    </a:lnTo>
                    <a:lnTo>
                      <a:pt x="306" y="231"/>
                    </a:lnTo>
                    <a:lnTo>
                      <a:pt x="306" y="234"/>
                    </a:lnTo>
                    <a:lnTo>
                      <a:pt x="306" y="2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58">
                <a:extLst>
                  <a:ext uri="{FF2B5EF4-FFF2-40B4-BE49-F238E27FC236}">
                    <a16:creationId xmlns:a16="http://schemas.microsoft.com/office/drawing/2014/main" id="{E85C9FB3-50B5-178F-4708-CAA73FB886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9" y="777"/>
                <a:ext cx="21" cy="85"/>
              </a:xfrm>
              <a:custGeom>
                <a:avLst/>
                <a:gdLst>
                  <a:gd name="T0" fmla="*/ 0 w 104"/>
                  <a:gd name="T1" fmla="*/ 0 h 422"/>
                  <a:gd name="T2" fmla="*/ 0 w 104"/>
                  <a:gd name="T3" fmla="*/ 0 h 422"/>
                  <a:gd name="T4" fmla="*/ 0 w 104"/>
                  <a:gd name="T5" fmla="*/ 0 h 422"/>
                  <a:gd name="T6" fmla="*/ 0 w 104"/>
                  <a:gd name="T7" fmla="*/ 0 h 422"/>
                  <a:gd name="T8" fmla="*/ 0 w 104"/>
                  <a:gd name="T9" fmla="*/ 0 h 422"/>
                  <a:gd name="T10" fmla="*/ 0 w 104"/>
                  <a:gd name="T11" fmla="*/ 0 h 422"/>
                  <a:gd name="T12" fmla="*/ 0 w 104"/>
                  <a:gd name="T13" fmla="*/ 0 h 422"/>
                  <a:gd name="T14" fmla="*/ 0 w 104"/>
                  <a:gd name="T15" fmla="*/ 0 h 422"/>
                  <a:gd name="T16" fmla="*/ 0 w 104"/>
                  <a:gd name="T17" fmla="*/ 0 h 422"/>
                  <a:gd name="T18" fmla="*/ 0 w 104"/>
                  <a:gd name="T19" fmla="*/ 0 h 422"/>
                  <a:gd name="T20" fmla="*/ 0 w 104"/>
                  <a:gd name="T21" fmla="*/ 0 h 422"/>
                  <a:gd name="T22" fmla="*/ 0 w 104"/>
                  <a:gd name="T23" fmla="*/ 0 h 422"/>
                  <a:gd name="T24" fmla="*/ 0 w 104"/>
                  <a:gd name="T25" fmla="*/ 0 h 422"/>
                  <a:gd name="T26" fmla="*/ 0 w 104"/>
                  <a:gd name="T27" fmla="*/ 0 h 422"/>
                  <a:gd name="T28" fmla="*/ 0 w 104"/>
                  <a:gd name="T29" fmla="*/ 0 h 422"/>
                  <a:gd name="T30" fmla="*/ 0 w 104"/>
                  <a:gd name="T31" fmla="*/ 0 h 422"/>
                  <a:gd name="T32" fmla="*/ 0 w 104"/>
                  <a:gd name="T33" fmla="*/ 0 h 422"/>
                  <a:gd name="T34" fmla="*/ 0 w 104"/>
                  <a:gd name="T35" fmla="*/ 0 h 422"/>
                  <a:gd name="T36" fmla="*/ 0 w 104"/>
                  <a:gd name="T37" fmla="*/ 0 h 422"/>
                  <a:gd name="T38" fmla="*/ 0 w 104"/>
                  <a:gd name="T39" fmla="*/ 0 h 422"/>
                  <a:gd name="T40" fmla="*/ 0 w 104"/>
                  <a:gd name="T41" fmla="*/ 0 h 422"/>
                  <a:gd name="T42" fmla="*/ 0 w 104"/>
                  <a:gd name="T43" fmla="*/ 0 h 422"/>
                  <a:gd name="T44" fmla="*/ 0 w 104"/>
                  <a:gd name="T45" fmla="*/ 0 h 422"/>
                  <a:gd name="T46" fmla="*/ 0 w 104"/>
                  <a:gd name="T47" fmla="*/ 0 h 422"/>
                  <a:gd name="T48" fmla="*/ 0 w 104"/>
                  <a:gd name="T49" fmla="*/ 0 h 422"/>
                  <a:gd name="T50" fmla="*/ 0 w 104"/>
                  <a:gd name="T51" fmla="*/ 0 h 422"/>
                  <a:gd name="T52" fmla="*/ 0 w 104"/>
                  <a:gd name="T53" fmla="*/ 0 h 422"/>
                  <a:gd name="T54" fmla="*/ 0 w 104"/>
                  <a:gd name="T55" fmla="*/ 0 h 422"/>
                  <a:gd name="T56" fmla="*/ 0 w 104"/>
                  <a:gd name="T57" fmla="*/ 0 h 422"/>
                  <a:gd name="T58" fmla="*/ 0 w 104"/>
                  <a:gd name="T59" fmla="*/ 0 h 422"/>
                  <a:gd name="T60" fmla="*/ 0 w 104"/>
                  <a:gd name="T61" fmla="*/ 0 h 422"/>
                  <a:gd name="T62" fmla="*/ 0 w 104"/>
                  <a:gd name="T63" fmla="*/ 0 h 422"/>
                  <a:gd name="T64" fmla="*/ 0 w 104"/>
                  <a:gd name="T65" fmla="*/ 0 h 422"/>
                  <a:gd name="T66" fmla="*/ 0 w 104"/>
                  <a:gd name="T67" fmla="*/ 0 h 422"/>
                  <a:gd name="T68" fmla="*/ 0 w 104"/>
                  <a:gd name="T69" fmla="*/ 0 h 422"/>
                  <a:gd name="T70" fmla="*/ 0 w 104"/>
                  <a:gd name="T71" fmla="*/ 0 h 422"/>
                  <a:gd name="T72" fmla="*/ 0 w 104"/>
                  <a:gd name="T73" fmla="*/ 0 h 422"/>
                  <a:gd name="T74" fmla="*/ 0 w 104"/>
                  <a:gd name="T75" fmla="*/ 0 h 422"/>
                  <a:gd name="T76" fmla="*/ 0 w 104"/>
                  <a:gd name="T77" fmla="*/ 0 h 422"/>
                  <a:gd name="T78" fmla="*/ 0 w 104"/>
                  <a:gd name="T79" fmla="*/ 0 h 422"/>
                  <a:gd name="T80" fmla="*/ 0 w 104"/>
                  <a:gd name="T81" fmla="*/ 0 h 422"/>
                  <a:gd name="T82" fmla="*/ 0 w 104"/>
                  <a:gd name="T83" fmla="*/ 0 h 422"/>
                  <a:gd name="T84" fmla="*/ 0 w 104"/>
                  <a:gd name="T85" fmla="*/ 0 h 422"/>
                  <a:gd name="T86" fmla="*/ 0 w 104"/>
                  <a:gd name="T87" fmla="*/ 0 h 422"/>
                  <a:gd name="T88" fmla="*/ 0 w 104"/>
                  <a:gd name="T89" fmla="*/ 0 h 422"/>
                  <a:gd name="T90" fmla="*/ 0 w 104"/>
                  <a:gd name="T91" fmla="*/ 0 h 422"/>
                  <a:gd name="T92" fmla="*/ 0 w 104"/>
                  <a:gd name="T93" fmla="*/ 0 h 422"/>
                  <a:gd name="T94" fmla="*/ 0 w 104"/>
                  <a:gd name="T95" fmla="*/ 0 h 422"/>
                  <a:gd name="T96" fmla="*/ 0 w 104"/>
                  <a:gd name="T97" fmla="*/ 0 h 422"/>
                  <a:gd name="T98" fmla="*/ 0 w 104"/>
                  <a:gd name="T99" fmla="*/ 0 h 422"/>
                  <a:gd name="T100" fmla="*/ 0 w 104"/>
                  <a:gd name="T101" fmla="*/ 0 h 422"/>
                  <a:gd name="T102" fmla="*/ 0 w 104"/>
                  <a:gd name="T103" fmla="*/ 0 h 422"/>
                  <a:gd name="T104" fmla="*/ 0 w 104"/>
                  <a:gd name="T105" fmla="*/ 0 h 422"/>
                  <a:gd name="T106" fmla="*/ 0 w 104"/>
                  <a:gd name="T107" fmla="*/ 0 h 422"/>
                  <a:gd name="T108" fmla="*/ 0 w 104"/>
                  <a:gd name="T109" fmla="*/ 0 h 42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04" h="422">
                    <a:moveTo>
                      <a:pt x="38" y="422"/>
                    </a:moveTo>
                    <a:lnTo>
                      <a:pt x="32" y="422"/>
                    </a:lnTo>
                    <a:lnTo>
                      <a:pt x="19" y="422"/>
                    </a:lnTo>
                    <a:lnTo>
                      <a:pt x="6" y="422"/>
                    </a:lnTo>
                    <a:lnTo>
                      <a:pt x="0" y="422"/>
                    </a:lnTo>
                    <a:lnTo>
                      <a:pt x="0" y="404"/>
                    </a:lnTo>
                    <a:lnTo>
                      <a:pt x="0" y="357"/>
                    </a:lnTo>
                    <a:lnTo>
                      <a:pt x="0" y="290"/>
                    </a:lnTo>
                    <a:lnTo>
                      <a:pt x="0" y="214"/>
                    </a:lnTo>
                    <a:lnTo>
                      <a:pt x="0" y="138"/>
                    </a:lnTo>
                    <a:lnTo>
                      <a:pt x="0" y="72"/>
                    </a:lnTo>
                    <a:lnTo>
                      <a:pt x="0" y="25"/>
                    </a:lnTo>
                    <a:lnTo>
                      <a:pt x="0" y="7"/>
                    </a:lnTo>
                    <a:lnTo>
                      <a:pt x="4" y="7"/>
                    </a:lnTo>
                    <a:lnTo>
                      <a:pt x="17" y="7"/>
                    </a:lnTo>
                    <a:lnTo>
                      <a:pt x="29" y="7"/>
                    </a:lnTo>
                    <a:lnTo>
                      <a:pt x="35" y="7"/>
                    </a:lnTo>
                    <a:lnTo>
                      <a:pt x="35" y="15"/>
                    </a:lnTo>
                    <a:lnTo>
                      <a:pt x="35" y="31"/>
                    </a:lnTo>
                    <a:lnTo>
                      <a:pt x="35" y="48"/>
                    </a:lnTo>
                    <a:lnTo>
                      <a:pt x="35" y="55"/>
                    </a:lnTo>
                    <a:lnTo>
                      <a:pt x="42" y="42"/>
                    </a:lnTo>
                    <a:lnTo>
                      <a:pt x="49" y="31"/>
                    </a:lnTo>
                    <a:lnTo>
                      <a:pt x="58" y="22"/>
                    </a:lnTo>
                    <a:lnTo>
                      <a:pt x="65" y="15"/>
                    </a:lnTo>
                    <a:lnTo>
                      <a:pt x="74" y="9"/>
                    </a:lnTo>
                    <a:lnTo>
                      <a:pt x="84" y="5"/>
                    </a:lnTo>
                    <a:lnTo>
                      <a:pt x="93" y="2"/>
                    </a:lnTo>
                    <a:lnTo>
                      <a:pt x="104" y="0"/>
                    </a:lnTo>
                    <a:lnTo>
                      <a:pt x="104" y="10"/>
                    </a:lnTo>
                    <a:lnTo>
                      <a:pt x="104" y="30"/>
                    </a:lnTo>
                    <a:lnTo>
                      <a:pt x="104" y="50"/>
                    </a:lnTo>
                    <a:lnTo>
                      <a:pt x="104" y="59"/>
                    </a:lnTo>
                    <a:lnTo>
                      <a:pt x="96" y="60"/>
                    </a:lnTo>
                    <a:lnTo>
                      <a:pt x="87" y="62"/>
                    </a:lnTo>
                    <a:lnTo>
                      <a:pt x="80" y="66"/>
                    </a:lnTo>
                    <a:lnTo>
                      <a:pt x="73" y="68"/>
                    </a:lnTo>
                    <a:lnTo>
                      <a:pt x="67" y="73"/>
                    </a:lnTo>
                    <a:lnTo>
                      <a:pt x="63" y="78"/>
                    </a:lnTo>
                    <a:lnTo>
                      <a:pt x="58" y="82"/>
                    </a:lnTo>
                    <a:lnTo>
                      <a:pt x="53" y="88"/>
                    </a:lnTo>
                    <a:lnTo>
                      <a:pt x="49" y="95"/>
                    </a:lnTo>
                    <a:lnTo>
                      <a:pt x="46" y="104"/>
                    </a:lnTo>
                    <a:lnTo>
                      <a:pt x="44" y="112"/>
                    </a:lnTo>
                    <a:lnTo>
                      <a:pt x="41" y="122"/>
                    </a:lnTo>
                    <a:lnTo>
                      <a:pt x="39" y="145"/>
                    </a:lnTo>
                    <a:lnTo>
                      <a:pt x="38" y="171"/>
                    </a:lnTo>
                    <a:lnTo>
                      <a:pt x="38" y="182"/>
                    </a:lnTo>
                    <a:lnTo>
                      <a:pt x="38" y="211"/>
                    </a:lnTo>
                    <a:lnTo>
                      <a:pt x="38" y="251"/>
                    </a:lnTo>
                    <a:lnTo>
                      <a:pt x="38" y="296"/>
                    </a:lnTo>
                    <a:lnTo>
                      <a:pt x="38" y="343"/>
                    </a:lnTo>
                    <a:lnTo>
                      <a:pt x="38" y="383"/>
                    </a:lnTo>
                    <a:lnTo>
                      <a:pt x="38" y="411"/>
                    </a:lnTo>
                    <a:lnTo>
                      <a:pt x="38" y="4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59">
                <a:extLst>
                  <a:ext uri="{FF2B5EF4-FFF2-40B4-BE49-F238E27FC236}">
                    <a16:creationId xmlns:a16="http://schemas.microsoft.com/office/drawing/2014/main" id="{9D4ED691-FC05-D586-7D0E-9A7A5F9664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83" y="777"/>
                <a:ext cx="61" cy="117"/>
              </a:xfrm>
              <a:custGeom>
                <a:avLst/>
                <a:gdLst>
                  <a:gd name="T0" fmla="*/ 0 w 301"/>
                  <a:gd name="T1" fmla="*/ 0 h 587"/>
                  <a:gd name="T2" fmla="*/ 0 w 301"/>
                  <a:gd name="T3" fmla="*/ 0 h 587"/>
                  <a:gd name="T4" fmla="*/ 0 w 301"/>
                  <a:gd name="T5" fmla="*/ 0 h 587"/>
                  <a:gd name="T6" fmla="*/ 0 w 301"/>
                  <a:gd name="T7" fmla="*/ 0 h 587"/>
                  <a:gd name="T8" fmla="*/ 0 w 301"/>
                  <a:gd name="T9" fmla="*/ 0 h 587"/>
                  <a:gd name="T10" fmla="*/ 0 w 301"/>
                  <a:gd name="T11" fmla="*/ 0 h 587"/>
                  <a:gd name="T12" fmla="*/ 0 w 301"/>
                  <a:gd name="T13" fmla="*/ 0 h 587"/>
                  <a:gd name="T14" fmla="*/ 0 w 301"/>
                  <a:gd name="T15" fmla="*/ 0 h 587"/>
                  <a:gd name="T16" fmla="*/ 0 w 301"/>
                  <a:gd name="T17" fmla="*/ 0 h 587"/>
                  <a:gd name="T18" fmla="*/ 0 w 301"/>
                  <a:gd name="T19" fmla="*/ 0 h 587"/>
                  <a:gd name="T20" fmla="*/ 0 w 301"/>
                  <a:gd name="T21" fmla="*/ 0 h 587"/>
                  <a:gd name="T22" fmla="*/ 0 w 301"/>
                  <a:gd name="T23" fmla="*/ 0 h 587"/>
                  <a:gd name="T24" fmla="*/ 0 w 301"/>
                  <a:gd name="T25" fmla="*/ 0 h 587"/>
                  <a:gd name="T26" fmla="*/ 0 w 301"/>
                  <a:gd name="T27" fmla="*/ 0 h 587"/>
                  <a:gd name="T28" fmla="*/ 0 w 301"/>
                  <a:gd name="T29" fmla="*/ 0 h 587"/>
                  <a:gd name="T30" fmla="*/ 0 w 301"/>
                  <a:gd name="T31" fmla="*/ 0 h 587"/>
                  <a:gd name="T32" fmla="*/ 0 w 301"/>
                  <a:gd name="T33" fmla="*/ 0 h 587"/>
                  <a:gd name="T34" fmla="*/ 0 w 301"/>
                  <a:gd name="T35" fmla="*/ 0 h 587"/>
                  <a:gd name="T36" fmla="*/ 0 w 301"/>
                  <a:gd name="T37" fmla="*/ 0 h 587"/>
                  <a:gd name="T38" fmla="*/ 0 w 301"/>
                  <a:gd name="T39" fmla="*/ 0 h 587"/>
                  <a:gd name="T40" fmla="*/ 0 w 301"/>
                  <a:gd name="T41" fmla="*/ 0 h 587"/>
                  <a:gd name="T42" fmla="*/ 0 w 301"/>
                  <a:gd name="T43" fmla="*/ 0 h 587"/>
                  <a:gd name="T44" fmla="*/ 0 w 301"/>
                  <a:gd name="T45" fmla="*/ 0 h 587"/>
                  <a:gd name="T46" fmla="*/ 0 w 301"/>
                  <a:gd name="T47" fmla="*/ 0 h 587"/>
                  <a:gd name="T48" fmla="*/ 0 w 301"/>
                  <a:gd name="T49" fmla="*/ 0 h 587"/>
                  <a:gd name="T50" fmla="*/ 0 w 301"/>
                  <a:gd name="T51" fmla="*/ 0 h 587"/>
                  <a:gd name="T52" fmla="*/ 0 w 301"/>
                  <a:gd name="T53" fmla="*/ 0 h 587"/>
                  <a:gd name="T54" fmla="*/ 0 w 301"/>
                  <a:gd name="T55" fmla="*/ 0 h 587"/>
                  <a:gd name="T56" fmla="*/ 0 w 301"/>
                  <a:gd name="T57" fmla="*/ 0 h 587"/>
                  <a:gd name="T58" fmla="*/ 0 w 301"/>
                  <a:gd name="T59" fmla="*/ 0 h 587"/>
                  <a:gd name="T60" fmla="*/ 0 w 301"/>
                  <a:gd name="T61" fmla="*/ 0 h 587"/>
                  <a:gd name="T62" fmla="*/ 0 w 301"/>
                  <a:gd name="T63" fmla="*/ 0 h 587"/>
                  <a:gd name="T64" fmla="*/ 0 w 301"/>
                  <a:gd name="T65" fmla="*/ 0 h 587"/>
                  <a:gd name="T66" fmla="*/ 0 w 301"/>
                  <a:gd name="T67" fmla="*/ 0 h 587"/>
                  <a:gd name="T68" fmla="*/ 0 w 301"/>
                  <a:gd name="T69" fmla="*/ 0 h 587"/>
                  <a:gd name="T70" fmla="*/ 0 w 301"/>
                  <a:gd name="T71" fmla="*/ 0 h 587"/>
                  <a:gd name="T72" fmla="*/ 0 w 301"/>
                  <a:gd name="T73" fmla="*/ 0 h 587"/>
                  <a:gd name="T74" fmla="*/ 0 w 301"/>
                  <a:gd name="T75" fmla="*/ 0 h 587"/>
                  <a:gd name="T76" fmla="*/ 0 w 301"/>
                  <a:gd name="T77" fmla="*/ 0 h 587"/>
                  <a:gd name="T78" fmla="*/ 0 w 301"/>
                  <a:gd name="T79" fmla="*/ 0 h 587"/>
                  <a:gd name="T80" fmla="*/ 0 w 301"/>
                  <a:gd name="T81" fmla="*/ 0 h 587"/>
                  <a:gd name="T82" fmla="*/ 0 w 301"/>
                  <a:gd name="T83" fmla="*/ 0 h 587"/>
                  <a:gd name="T84" fmla="*/ 0 w 301"/>
                  <a:gd name="T85" fmla="*/ 0 h 587"/>
                  <a:gd name="T86" fmla="*/ 0 w 301"/>
                  <a:gd name="T87" fmla="*/ 0 h 587"/>
                  <a:gd name="T88" fmla="*/ 0 w 301"/>
                  <a:gd name="T89" fmla="*/ 0 h 587"/>
                  <a:gd name="T90" fmla="*/ 0 w 301"/>
                  <a:gd name="T91" fmla="*/ 0 h 587"/>
                  <a:gd name="T92" fmla="*/ 0 w 301"/>
                  <a:gd name="T93" fmla="*/ 0 h 587"/>
                  <a:gd name="T94" fmla="*/ 0 w 301"/>
                  <a:gd name="T95" fmla="*/ 0 h 587"/>
                  <a:gd name="T96" fmla="*/ 0 w 301"/>
                  <a:gd name="T97" fmla="*/ 0 h 587"/>
                  <a:gd name="T98" fmla="*/ 0 w 301"/>
                  <a:gd name="T99" fmla="*/ 0 h 587"/>
                  <a:gd name="T100" fmla="*/ 0 w 301"/>
                  <a:gd name="T101" fmla="*/ 0 h 587"/>
                  <a:gd name="T102" fmla="*/ 0 w 301"/>
                  <a:gd name="T103" fmla="*/ 0 h 58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301" h="587">
                    <a:moveTo>
                      <a:pt x="40" y="214"/>
                    </a:moveTo>
                    <a:lnTo>
                      <a:pt x="41" y="231"/>
                    </a:lnTo>
                    <a:lnTo>
                      <a:pt x="43" y="249"/>
                    </a:lnTo>
                    <a:lnTo>
                      <a:pt x="45" y="265"/>
                    </a:lnTo>
                    <a:lnTo>
                      <a:pt x="49" y="281"/>
                    </a:lnTo>
                    <a:lnTo>
                      <a:pt x="53" y="296"/>
                    </a:lnTo>
                    <a:lnTo>
                      <a:pt x="59" y="310"/>
                    </a:lnTo>
                    <a:lnTo>
                      <a:pt x="65" y="323"/>
                    </a:lnTo>
                    <a:lnTo>
                      <a:pt x="73" y="336"/>
                    </a:lnTo>
                    <a:lnTo>
                      <a:pt x="82" y="348"/>
                    </a:lnTo>
                    <a:lnTo>
                      <a:pt x="91" y="357"/>
                    </a:lnTo>
                    <a:lnTo>
                      <a:pt x="100" y="366"/>
                    </a:lnTo>
                    <a:lnTo>
                      <a:pt x="110" y="373"/>
                    </a:lnTo>
                    <a:lnTo>
                      <a:pt x="120" y="378"/>
                    </a:lnTo>
                    <a:lnTo>
                      <a:pt x="130" y="382"/>
                    </a:lnTo>
                    <a:lnTo>
                      <a:pt x="141" y="385"/>
                    </a:lnTo>
                    <a:lnTo>
                      <a:pt x="153" y="385"/>
                    </a:lnTo>
                    <a:lnTo>
                      <a:pt x="164" y="385"/>
                    </a:lnTo>
                    <a:lnTo>
                      <a:pt x="174" y="382"/>
                    </a:lnTo>
                    <a:lnTo>
                      <a:pt x="185" y="378"/>
                    </a:lnTo>
                    <a:lnTo>
                      <a:pt x="195" y="373"/>
                    </a:lnTo>
                    <a:lnTo>
                      <a:pt x="204" y="366"/>
                    </a:lnTo>
                    <a:lnTo>
                      <a:pt x="214" y="357"/>
                    </a:lnTo>
                    <a:lnTo>
                      <a:pt x="222" y="347"/>
                    </a:lnTo>
                    <a:lnTo>
                      <a:pt x="230" y="336"/>
                    </a:lnTo>
                    <a:lnTo>
                      <a:pt x="238" y="323"/>
                    </a:lnTo>
                    <a:lnTo>
                      <a:pt x="246" y="310"/>
                    </a:lnTo>
                    <a:lnTo>
                      <a:pt x="252" y="297"/>
                    </a:lnTo>
                    <a:lnTo>
                      <a:pt x="256" y="283"/>
                    </a:lnTo>
                    <a:lnTo>
                      <a:pt x="260" y="267"/>
                    </a:lnTo>
                    <a:lnTo>
                      <a:pt x="262" y="252"/>
                    </a:lnTo>
                    <a:lnTo>
                      <a:pt x="263" y="236"/>
                    </a:lnTo>
                    <a:lnTo>
                      <a:pt x="265" y="220"/>
                    </a:lnTo>
                    <a:lnTo>
                      <a:pt x="263" y="203"/>
                    </a:lnTo>
                    <a:lnTo>
                      <a:pt x="262" y="186"/>
                    </a:lnTo>
                    <a:lnTo>
                      <a:pt x="260" y="170"/>
                    </a:lnTo>
                    <a:lnTo>
                      <a:pt x="256" y="154"/>
                    </a:lnTo>
                    <a:lnTo>
                      <a:pt x="252" y="140"/>
                    </a:lnTo>
                    <a:lnTo>
                      <a:pt x="246" y="126"/>
                    </a:lnTo>
                    <a:lnTo>
                      <a:pt x="238" y="111"/>
                    </a:lnTo>
                    <a:lnTo>
                      <a:pt x="231" y="98"/>
                    </a:lnTo>
                    <a:lnTo>
                      <a:pt x="223" y="88"/>
                    </a:lnTo>
                    <a:lnTo>
                      <a:pt x="214" y="77"/>
                    </a:lnTo>
                    <a:lnTo>
                      <a:pt x="205" y="69"/>
                    </a:lnTo>
                    <a:lnTo>
                      <a:pt x="195" y="62"/>
                    </a:lnTo>
                    <a:lnTo>
                      <a:pt x="185" y="56"/>
                    </a:lnTo>
                    <a:lnTo>
                      <a:pt x="174" y="52"/>
                    </a:lnTo>
                    <a:lnTo>
                      <a:pt x="164" y="50"/>
                    </a:lnTo>
                    <a:lnTo>
                      <a:pt x="153" y="49"/>
                    </a:lnTo>
                    <a:lnTo>
                      <a:pt x="141" y="50"/>
                    </a:lnTo>
                    <a:lnTo>
                      <a:pt x="130" y="52"/>
                    </a:lnTo>
                    <a:lnTo>
                      <a:pt x="120" y="56"/>
                    </a:lnTo>
                    <a:lnTo>
                      <a:pt x="110" y="60"/>
                    </a:lnTo>
                    <a:lnTo>
                      <a:pt x="101" y="68"/>
                    </a:lnTo>
                    <a:lnTo>
                      <a:pt x="91" y="76"/>
                    </a:lnTo>
                    <a:lnTo>
                      <a:pt x="82" y="85"/>
                    </a:lnTo>
                    <a:lnTo>
                      <a:pt x="73" y="96"/>
                    </a:lnTo>
                    <a:lnTo>
                      <a:pt x="66" y="109"/>
                    </a:lnTo>
                    <a:lnTo>
                      <a:pt x="59" y="122"/>
                    </a:lnTo>
                    <a:lnTo>
                      <a:pt x="53" y="135"/>
                    </a:lnTo>
                    <a:lnTo>
                      <a:pt x="49" y="150"/>
                    </a:lnTo>
                    <a:lnTo>
                      <a:pt x="45" y="165"/>
                    </a:lnTo>
                    <a:lnTo>
                      <a:pt x="43" y="180"/>
                    </a:lnTo>
                    <a:lnTo>
                      <a:pt x="41" y="197"/>
                    </a:lnTo>
                    <a:lnTo>
                      <a:pt x="40" y="214"/>
                    </a:lnTo>
                    <a:close/>
                    <a:moveTo>
                      <a:pt x="66" y="458"/>
                    </a:moveTo>
                    <a:lnTo>
                      <a:pt x="71" y="476"/>
                    </a:lnTo>
                    <a:lnTo>
                      <a:pt x="78" y="491"/>
                    </a:lnTo>
                    <a:lnTo>
                      <a:pt x="83" y="498"/>
                    </a:lnTo>
                    <a:lnTo>
                      <a:pt x="88" y="504"/>
                    </a:lnTo>
                    <a:lnTo>
                      <a:pt x="92" y="510"/>
                    </a:lnTo>
                    <a:lnTo>
                      <a:pt x="97" y="515"/>
                    </a:lnTo>
                    <a:lnTo>
                      <a:pt x="103" y="520"/>
                    </a:lnTo>
                    <a:lnTo>
                      <a:pt x="110" y="524"/>
                    </a:lnTo>
                    <a:lnTo>
                      <a:pt x="116" y="527"/>
                    </a:lnTo>
                    <a:lnTo>
                      <a:pt x="123" y="530"/>
                    </a:lnTo>
                    <a:lnTo>
                      <a:pt x="130" y="532"/>
                    </a:lnTo>
                    <a:lnTo>
                      <a:pt x="138" y="534"/>
                    </a:lnTo>
                    <a:lnTo>
                      <a:pt x="145" y="534"/>
                    </a:lnTo>
                    <a:lnTo>
                      <a:pt x="153" y="536"/>
                    </a:lnTo>
                    <a:lnTo>
                      <a:pt x="165" y="534"/>
                    </a:lnTo>
                    <a:lnTo>
                      <a:pt x="177" y="532"/>
                    </a:lnTo>
                    <a:lnTo>
                      <a:pt x="189" y="529"/>
                    </a:lnTo>
                    <a:lnTo>
                      <a:pt x="198" y="524"/>
                    </a:lnTo>
                    <a:lnTo>
                      <a:pt x="209" y="517"/>
                    </a:lnTo>
                    <a:lnTo>
                      <a:pt x="217" y="508"/>
                    </a:lnTo>
                    <a:lnTo>
                      <a:pt x="227" y="499"/>
                    </a:lnTo>
                    <a:lnTo>
                      <a:pt x="234" y="488"/>
                    </a:lnTo>
                    <a:lnTo>
                      <a:pt x="241" y="476"/>
                    </a:lnTo>
                    <a:lnTo>
                      <a:pt x="248" y="463"/>
                    </a:lnTo>
                    <a:lnTo>
                      <a:pt x="253" y="449"/>
                    </a:lnTo>
                    <a:lnTo>
                      <a:pt x="257" y="433"/>
                    </a:lnTo>
                    <a:lnTo>
                      <a:pt x="261" y="417"/>
                    </a:lnTo>
                    <a:lnTo>
                      <a:pt x="263" y="400"/>
                    </a:lnTo>
                    <a:lnTo>
                      <a:pt x="265" y="381"/>
                    </a:lnTo>
                    <a:lnTo>
                      <a:pt x="265" y="362"/>
                    </a:lnTo>
                    <a:lnTo>
                      <a:pt x="265" y="356"/>
                    </a:lnTo>
                    <a:lnTo>
                      <a:pt x="265" y="351"/>
                    </a:lnTo>
                    <a:lnTo>
                      <a:pt x="254" y="371"/>
                    </a:lnTo>
                    <a:lnTo>
                      <a:pt x="242" y="387"/>
                    </a:lnTo>
                    <a:lnTo>
                      <a:pt x="229" y="401"/>
                    </a:lnTo>
                    <a:lnTo>
                      <a:pt x="216" y="413"/>
                    </a:lnTo>
                    <a:lnTo>
                      <a:pt x="209" y="418"/>
                    </a:lnTo>
                    <a:lnTo>
                      <a:pt x="202" y="423"/>
                    </a:lnTo>
                    <a:lnTo>
                      <a:pt x="195" y="426"/>
                    </a:lnTo>
                    <a:lnTo>
                      <a:pt x="187" y="429"/>
                    </a:lnTo>
                    <a:lnTo>
                      <a:pt x="179" y="431"/>
                    </a:lnTo>
                    <a:lnTo>
                      <a:pt x="172" y="432"/>
                    </a:lnTo>
                    <a:lnTo>
                      <a:pt x="164" y="433"/>
                    </a:lnTo>
                    <a:lnTo>
                      <a:pt x="155" y="435"/>
                    </a:lnTo>
                    <a:lnTo>
                      <a:pt x="139" y="433"/>
                    </a:lnTo>
                    <a:lnTo>
                      <a:pt x="123" y="430"/>
                    </a:lnTo>
                    <a:lnTo>
                      <a:pt x="108" y="425"/>
                    </a:lnTo>
                    <a:lnTo>
                      <a:pt x="94" y="418"/>
                    </a:lnTo>
                    <a:lnTo>
                      <a:pt x="81" y="410"/>
                    </a:lnTo>
                    <a:lnTo>
                      <a:pt x="68" y="399"/>
                    </a:lnTo>
                    <a:lnTo>
                      <a:pt x="56" y="386"/>
                    </a:lnTo>
                    <a:lnTo>
                      <a:pt x="44" y="372"/>
                    </a:lnTo>
                    <a:lnTo>
                      <a:pt x="34" y="356"/>
                    </a:lnTo>
                    <a:lnTo>
                      <a:pt x="25" y="338"/>
                    </a:lnTo>
                    <a:lnTo>
                      <a:pt x="18" y="321"/>
                    </a:lnTo>
                    <a:lnTo>
                      <a:pt x="11" y="302"/>
                    </a:lnTo>
                    <a:lnTo>
                      <a:pt x="6" y="281"/>
                    </a:lnTo>
                    <a:lnTo>
                      <a:pt x="2" y="261"/>
                    </a:lnTo>
                    <a:lnTo>
                      <a:pt x="1" y="239"/>
                    </a:lnTo>
                    <a:lnTo>
                      <a:pt x="0" y="216"/>
                    </a:lnTo>
                    <a:lnTo>
                      <a:pt x="1" y="193"/>
                    </a:lnTo>
                    <a:lnTo>
                      <a:pt x="2" y="172"/>
                    </a:lnTo>
                    <a:lnTo>
                      <a:pt x="6" y="152"/>
                    </a:lnTo>
                    <a:lnTo>
                      <a:pt x="11" y="132"/>
                    </a:lnTo>
                    <a:lnTo>
                      <a:pt x="17" y="114"/>
                    </a:lnTo>
                    <a:lnTo>
                      <a:pt x="25" y="96"/>
                    </a:lnTo>
                    <a:lnTo>
                      <a:pt x="33" y="78"/>
                    </a:lnTo>
                    <a:lnTo>
                      <a:pt x="44" y="63"/>
                    </a:lnTo>
                    <a:lnTo>
                      <a:pt x="54" y="49"/>
                    </a:lnTo>
                    <a:lnTo>
                      <a:pt x="66" y="35"/>
                    </a:lnTo>
                    <a:lnTo>
                      <a:pt x="79" y="25"/>
                    </a:lnTo>
                    <a:lnTo>
                      <a:pt x="92" y="16"/>
                    </a:lnTo>
                    <a:lnTo>
                      <a:pt x="107" y="9"/>
                    </a:lnTo>
                    <a:lnTo>
                      <a:pt x="121" y="5"/>
                    </a:lnTo>
                    <a:lnTo>
                      <a:pt x="136" y="1"/>
                    </a:lnTo>
                    <a:lnTo>
                      <a:pt x="152" y="0"/>
                    </a:lnTo>
                    <a:lnTo>
                      <a:pt x="161" y="1"/>
                    </a:lnTo>
                    <a:lnTo>
                      <a:pt x="170" y="1"/>
                    </a:lnTo>
                    <a:lnTo>
                      <a:pt x="178" y="3"/>
                    </a:lnTo>
                    <a:lnTo>
                      <a:pt x="186" y="5"/>
                    </a:lnTo>
                    <a:lnTo>
                      <a:pt x="195" y="8"/>
                    </a:lnTo>
                    <a:lnTo>
                      <a:pt x="202" y="10"/>
                    </a:lnTo>
                    <a:lnTo>
                      <a:pt x="210" y="15"/>
                    </a:lnTo>
                    <a:lnTo>
                      <a:pt x="217" y="19"/>
                    </a:lnTo>
                    <a:lnTo>
                      <a:pt x="223" y="25"/>
                    </a:lnTo>
                    <a:lnTo>
                      <a:pt x="230" y="30"/>
                    </a:lnTo>
                    <a:lnTo>
                      <a:pt x="236" y="37"/>
                    </a:lnTo>
                    <a:lnTo>
                      <a:pt x="242" y="44"/>
                    </a:lnTo>
                    <a:lnTo>
                      <a:pt x="254" y="59"/>
                    </a:lnTo>
                    <a:lnTo>
                      <a:pt x="265" y="78"/>
                    </a:lnTo>
                    <a:lnTo>
                      <a:pt x="265" y="68"/>
                    </a:lnTo>
                    <a:lnTo>
                      <a:pt x="265" y="44"/>
                    </a:lnTo>
                    <a:lnTo>
                      <a:pt x="265" y="21"/>
                    </a:lnTo>
                    <a:lnTo>
                      <a:pt x="265" y="10"/>
                    </a:lnTo>
                    <a:lnTo>
                      <a:pt x="271" y="10"/>
                    </a:lnTo>
                    <a:lnTo>
                      <a:pt x="284" y="10"/>
                    </a:lnTo>
                    <a:lnTo>
                      <a:pt x="297" y="10"/>
                    </a:lnTo>
                    <a:lnTo>
                      <a:pt x="301" y="10"/>
                    </a:lnTo>
                    <a:lnTo>
                      <a:pt x="301" y="25"/>
                    </a:lnTo>
                    <a:lnTo>
                      <a:pt x="301" y="64"/>
                    </a:lnTo>
                    <a:lnTo>
                      <a:pt x="301" y="120"/>
                    </a:lnTo>
                    <a:lnTo>
                      <a:pt x="301" y="183"/>
                    </a:lnTo>
                    <a:lnTo>
                      <a:pt x="301" y="247"/>
                    </a:lnTo>
                    <a:lnTo>
                      <a:pt x="301" y="303"/>
                    </a:lnTo>
                    <a:lnTo>
                      <a:pt x="301" y="342"/>
                    </a:lnTo>
                    <a:lnTo>
                      <a:pt x="301" y="356"/>
                    </a:lnTo>
                    <a:lnTo>
                      <a:pt x="301" y="382"/>
                    </a:lnTo>
                    <a:lnTo>
                      <a:pt x="299" y="407"/>
                    </a:lnTo>
                    <a:lnTo>
                      <a:pt x="297" y="431"/>
                    </a:lnTo>
                    <a:lnTo>
                      <a:pt x="292" y="452"/>
                    </a:lnTo>
                    <a:lnTo>
                      <a:pt x="287" y="473"/>
                    </a:lnTo>
                    <a:lnTo>
                      <a:pt x="280" y="492"/>
                    </a:lnTo>
                    <a:lnTo>
                      <a:pt x="272" y="510"/>
                    </a:lnTo>
                    <a:lnTo>
                      <a:pt x="263" y="526"/>
                    </a:lnTo>
                    <a:lnTo>
                      <a:pt x="253" y="540"/>
                    </a:lnTo>
                    <a:lnTo>
                      <a:pt x="242" y="552"/>
                    </a:lnTo>
                    <a:lnTo>
                      <a:pt x="230" y="563"/>
                    </a:lnTo>
                    <a:lnTo>
                      <a:pt x="217" y="571"/>
                    </a:lnTo>
                    <a:lnTo>
                      <a:pt x="203" y="578"/>
                    </a:lnTo>
                    <a:lnTo>
                      <a:pt x="187" y="583"/>
                    </a:lnTo>
                    <a:lnTo>
                      <a:pt x="172" y="586"/>
                    </a:lnTo>
                    <a:lnTo>
                      <a:pt x="155" y="587"/>
                    </a:lnTo>
                    <a:lnTo>
                      <a:pt x="144" y="587"/>
                    </a:lnTo>
                    <a:lnTo>
                      <a:pt x="132" y="584"/>
                    </a:lnTo>
                    <a:lnTo>
                      <a:pt x="120" y="582"/>
                    </a:lnTo>
                    <a:lnTo>
                      <a:pt x="109" y="578"/>
                    </a:lnTo>
                    <a:lnTo>
                      <a:pt x="98" y="572"/>
                    </a:lnTo>
                    <a:lnTo>
                      <a:pt x="88" y="567"/>
                    </a:lnTo>
                    <a:lnTo>
                      <a:pt x="78" y="559"/>
                    </a:lnTo>
                    <a:lnTo>
                      <a:pt x="69" y="552"/>
                    </a:lnTo>
                    <a:lnTo>
                      <a:pt x="60" y="543"/>
                    </a:lnTo>
                    <a:lnTo>
                      <a:pt x="52" y="533"/>
                    </a:lnTo>
                    <a:lnTo>
                      <a:pt x="45" y="523"/>
                    </a:lnTo>
                    <a:lnTo>
                      <a:pt x="39" y="511"/>
                    </a:lnTo>
                    <a:lnTo>
                      <a:pt x="34" y="499"/>
                    </a:lnTo>
                    <a:lnTo>
                      <a:pt x="30" y="487"/>
                    </a:lnTo>
                    <a:lnTo>
                      <a:pt x="25" y="473"/>
                    </a:lnTo>
                    <a:lnTo>
                      <a:pt x="22" y="458"/>
                    </a:lnTo>
                    <a:lnTo>
                      <a:pt x="30" y="458"/>
                    </a:lnTo>
                    <a:lnTo>
                      <a:pt x="45" y="458"/>
                    </a:lnTo>
                    <a:lnTo>
                      <a:pt x="59" y="458"/>
                    </a:lnTo>
                    <a:lnTo>
                      <a:pt x="66" y="4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60">
                <a:extLst>
                  <a:ext uri="{FF2B5EF4-FFF2-40B4-BE49-F238E27FC236}">
                    <a16:creationId xmlns:a16="http://schemas.microsoft.com/office/drawing/2014/main" id="{F578FE17-09A3-57CE-51F4-65FD409C2D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8" y="752"/>
                <a:ext cx="7" cy="110"/>
              </a:xfrm>
              <a:custGeom>
                <a:avLst/>
                <a:gdLst>
                  <a:gd name="T0" fmla="*/ 0 w 38"/>
                  <a:gd name="T1" fmla="*/ 0 h 549"/>
                  <a:gd name="T2" fmla="*/ 0 w 38"/>
                  <a:gd name="T3" fmla="*/ 0 h 549"/>
                  <a:gd name="T4" fmla="*/ 0 w 38"/>
                  <a:gd name="T5" fmla="*/ 0 h 549"/>
                  <a:gd name="T6" fmla="*/ 0 w 38"/>
                  <a:gd name="T7" fmla="*/ 0 h 549"/>
                  <a:gd name="T8" fmla="*/ 0 w 38"/>
                  <a:gd name="T9" fmla="*/ 0 h 549"/>
                  <a:gd name="T10" fmla="*/ 0 w 38"/>
                  <a:gd name="T11" fmla="*/ 0 h 549"/>
                  <a:gd name="T12" fmla="*/ 0 w 38"/>
                  <a:gd name="T13" fmla="*/ 0 h 549"/>
                  <a:gd name="T14" fmla="*/ 0 w 38"/>
                  <a:gd name="T15" fmla="*/ 0 h 549"/>
                  <a:gd name="T16" fmla="*/ 0 w 38"/>
                  <a:gd name="T17" fmla="*/ 0 h 549"/>
                  <a:gd name="T18" fmla="*/ 0 w 38"/>
                  <a:gd name="T19" fmla="*/ 0 h 549"/>
                  <a:gd name="T20" fmla="*/ 0 w 38"/>
                  <a:gd name="T21" fmla="*/ 0 h 549"/>
                  <a:gd name="T22" fmla="*/ 0 w 38"/>
                  <a:gd name="T23" fmla="*/ 0 h 549"/>
                  <a:gd name="T24" fmla="*/ 0 w 38"/>
                  <a:gd name="T25" fmla="*/ 0 h 549"/>
                  <a:gd name="T26" fmla="*/ 0 w 38"/>
                  <a:gd name="T27" fmla="*/ 0 h 549"/>
                  <a:gd name="T28" fmla="*/ 0 w 38"/>
                  <a:gd name="T29" fmla="*/ 0 h 549"/>
                  <a:gd name="T30" fmla="*/ 0 w 38"/>
                  <a:gd name="T31" fmla="*/ 0 h 549"/>
                  <a:gd name="T32" fmla="*/ 0 w 38"/>
                  <a:gd name="T33" fmla="*/ 0 h 549"/>
                  <a:gd name="T34" fmla="*/ 0 w 38"/>
                  <a:gd name="T35" fmla="*/ 0 h 549"/>
                  <a:gd name="T36" fmla="*/ 0 w 38"/>
                  <a:gd name="T37" fmla="*/ 0 h 549"/>
                  <a:gd name="T38" fmla="*/ 0 w 38"/>
                  <a:gd name="T39" fmla="*/ 0 h 549"/>
                  <a:gd name="T40" fmla="*/ 0 w 38"/>
                  <a:gd name="T41" fmla="*/ 0 h 549"/>
                  <a:gd name="T42" fmla="*/ 0 w 38"/>
                  <a:gd name="T43" fmla="*/ 0 h 549"/>
                  <a:gd name="T44" fmla="*/ 0 w 38"/>
                  <a:gd name="T45" fmla="*/ 0 h 549"/>
                  <a:gd name="T46" fmla="*/ 0 w 38"/>
                  <a:gd name="T47" fmla="*/ 0 h 549"/>
                  <a:gd name="T48" fmla="*/ 0 w 38"/>
                  <a:gd name="T49" fmla="*/ 0 h 54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8" h="549">
                    <a:moveTo>
                      <a:pt x="38" y="549"/>
                    </a:moveTo>
                    <a:lnTo>
                      <a:pt x="32" y="549"/>
                    </a:lnTo>
                    <a:lnTo>
                      <a:pt x="19" y="549"/>
                    </a:lnTo>
                    <a:lnTo>
                      <a:pt x="6" y="549"/>
                    </a:lnTo>
                    <a:lnTo>
                      <a:pt x="0" y="549"/>
                    </a:lnTo>
                    <a:lnTo>
                      <a:pt x="0" y="525"/>
                    </a:lnTo>
                    <a:lnTo>
                      <a:pt x="0" y="462"/>
                    </a:lnTo>
                    <a:lnTo>
                      <a:pt x="0" y="376"/>
                    </a:lnTo>
                    <a:lnTo>
                      <a:pt x="0" y="275"/>
                    </a:lnTo>
                    <a:lnTo>
                      <a:pt x="0" y="174"/>
                    </a:lnTo>
                    <a:lnTo>
                      <a:pt x="0" y="86"/>
                    </a:lnTo>
                    <a:lnTo>
                      <a:pt x="0" y="2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9" y="0"/>
                    </a:lnTo>
                    <a:lnTo>
                      <a:pt x="32" y="0"/>
                    </a:lnTo>
                    <a:lnTo>
                      <a:pt x="38" y="0"/>
                    </a:lnTo>
                    <a:lnTo>
                      <a:pt x="38" y="24"/>
                    </a:lnTo>
                    <a:lnTo>
                      <a:pt x="38" y="86"/>
                    </a:lnTo>
                    <a:lnTo>
                      <a:pt x="38" y="174"/>
                    </a:lnTo>
                    <a:lnTo>
                      <a:pt x="38" y="275"/>
                    </a:lnTo>
                    <a:lnTo>
                      <a:pt x="38" y="376"/>
                    </a:lnTo>
                    <a:lnTo>
                      <a:pt x="38" y="462"/>
                    </a:lnTo>
                    <a:lnTo>
                      <a:pt x="38" y="525"/>
                    </a:lnTo>
                    <a:lnTo>
                      <a:pt x="38" y="5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61">
                <a:extLst>
                  <a:ext uri="{FF2B5EF4-FFF2-40B4-BE49-F238E27FC236}">
                    <a16:creationId xmlns:a16="http://schemas.microsoft.com/office/drawing/2014/main" id="{5B7F23BA-501A-3245-72E5-053D0509FE1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06" y="776"/>
                <a:ext cx="61" cy="88"/>
              </a:xfrm>
              <a:custGeom>
                <a:avLst/>
                <a:gdLst>
                  <a:gd name="T0" fmla="*/ 0 w 305"/>
                  <a:gd name="T1" fmla="*/ 0 h 440"/>
                  <a:gd name="T2" fmla="*/ 0 w 305"/>
                  <a:gd name="T3" fmla="*/ 0 h 440"/>
                  <a:gd name="T4" fmla="*/ 0 w 305"/>
                  <a:gd name="T5" fmla="*/ 0 h 440"/>
                  <a:gd name="T6" fmla="*/ 0 w 305"/>
                  <a:gd name="T7" fmla="*/ 0 h 440"/>
                  <a:gd name="T8" fmla="*/ 0 w 305"/>
                  <a:gd name="T9" fmla="*/ 0 h 440"/>
                  <a:gd name="T10" fmla="*/ 0 w 305"/>
                  <a:gd name="T11" fmla="*/ 0 h 440"/>
                  <a:gd name="T12" fmla="*/ 0 w 305"/>
                  <a:gd name="T13" fmla="*/ 0 h 440"/>
                  <a:gd name="T14" fmla="*/ 0 w 305"/>
                  <a:gd name="T15" fmla="*/ 0 h 440"/>
                  <a:gd name="T16" fmla="*/ 0 w 305"/>
                  <a:gd name="T17" fmla="*/ 0 h 440"/>
                  <a:gd name="T18" fmla="*/ 0 w 305"/>
                  <a:gd name="T19" fmla="*/ 0 h 440"/>
                  <a:gd name="T20" fmla="*/ 0 w 305"/>
                  <a:gd name="T21" fmla="*/ 0 h 440"/>
                  <a:gd name="T22" fmla="*/ 0 w 305"/>
                  <a:gd name="T23" fmla="*/ 0 h 440"/>
                  <a:gd name="T24" fmla="*/ 0 w 305"/>
                  <a:gd name="T25" fmla="*/ 0 h 440"/>
                  <a:gd name="T26" fmla="*/ 0 w 305"/>
                  <a:gd name="T27" fmla="*/ 0 h 440"/>
                  <a:gd name="T28" fmla="*/ 0 w 305"/>
                  <a:gd name="T29" fmla="*/ 0 h 440"/>
                  <a:gd name="T30" fmla="*/ 0 w 305"/>
                  <a:gd name="T31" fmla="*/ 0 h 440"/>
                  <a:gd name="T32" fmla="*/ 0 w 305"/>
                  <a:gd name="T33" fmla="*/ 0 h 440"/>
                  <a:gd name="T34" fmla="*/ 0 w 305"/>
                  <a:gd name="T35" fmla="*/ 0 h 440"/>
                  <a:gd name="T36" fmla="*/ 0 w 305"/>
                  <a:gd name="T37" fmla="*/ 0 h 440"/>
                  <a:gd name="T38" fmla="*/ 0 w 305"/>
                  <a:gd name="T39" fmla="*/ 0 h 440"/>
                  <a:gd name="T40" fmla="*/ 0 w 305"/>
                  <a:gd name="T41" fmla="*/ 0 h 440"/>
                  <a:gd name="T42" fmla="*/ 0 w 305"/>
                  <a:gd name="T43" fmla="*/ 0 h 440"/>
                  <a:gd name="T44" fmla="*/ 0 w 305"/>
                  <a:gd name="T45" fmla="*/ 0 h 440"/>
                  <a:gd name="T46" fmla="*/ 0 w 305"/>
                  <a:gd name="T47" fmla="*/ 0 h 440"/>
                  <a:gd name="T48" fmla="*/ 0 w 305"/>
                  <a:gd name="T49" fmla="*/ 0 h 440"/>
                  <a:gd name="T50" fmla="*/ 0 w 305"/>
                  <a:gd name="T51" fmla="*/ 0 h 440"/>
                  <a:gd name="T52" fmla="*/ 0 w 305"/>
                  <a:gd name="T53" fmla="*/ 0 h 440"/>
                  <a:gd name="T54" fmla="*/ 0 w 305"/>
                  <a:gd name="T55" fmla="*/ 0 h 440"/>
                  <a:gd name="T56" fmla="*/ 0 w 305"/>
                  <a:gd name="T57" fmla="*/ 0 h 440"/>
                  <a:gd name="T58" fmla="*/ 0 w 305"/>
                  <a:gd name="T59" fmla="*/ 0 h 440"/>
                  <a:gd name="T60" fmla="*/ 0 w 305"/>
                  <a:gd name="T61" fmla="*/ 0 h 440"/>
                  <a:gd name="T62" fmla="*/ 0 w 305"/>
                  <a:gd name="T63" fmla="*/ 0 h 440"/>
                  <a:gd name="T64" fmla="*/ 0 w 305"/>
                  <a:gd name="T65" fmla="*/ 0 h 440"/>
                  <a:gd name="T66" fmla="*/ 0 w 305"/>
                  <a:gd name="T67" fmla="*/ 0 h 440"/>
                  <a:gd name="T68" fmla="*/ 0 w 305"/>
                  <a:gd name="T69" fmla="*/ 0 h 440"/>
                  <a:gd name="T70" fmla="*/ 0 w 305"/>
                  <a:gd name="T71" fmla="*/ 0 h 440"/>
                  <a:gd name="T72" fmla="*/ 0 w 305"/>
                  <a:gd name="T73" fmla="*/ 0 h 440"/>
                  <a:gd name="T74" fmla="*/ 0 w 305"/>
                  <a:gd name="T75" fmla="*/ 0 h 440"/>
                  <a:gd name="T76" fmla="*/ 0 w 305"/>
                  <a:gd name="T77" fmla="*/ 0 h 440"/>
                  <a:gd name="T78" fmla="*/ 0 w 305"/>
                  <a:gd name="T79" fmla="*/ 0 h 440"/>
                  <a:gd name="T80" fmla="*/ 0 w 305"/>
                  <a:gd name="T81" fmla="*/ 0 h 440"/>
                  <a:gd name="T82" fmla="*/ 0 w 305"/>
                  <a:gd name="T83" fmla="*/ 0 h 440"/>
                  <a:gd name="T84" fmla="*/ 0 w 305"/>
                  <a:gd name="T85" fmla="*/ 0 h 44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305" h="440">
                    <a:moveTo>
                      <a:pt x="39" y="221"/>
                    </a:moveTo>
                    <a:lnTo>
                      <a:pt x="40" y="239"/>
                    </a:lnTo>
                    <a:lnTo>
                      <a:pt x="42" y="256"/>
                    </a:lnTo>
                    <a:lnTo>
                      <a:pt x="44" y="271"/>
                    </a:lnTo>
                    <a:lnTo>
                      <a:pt x="48" y="287"/>
                    </a:lnTo>
                    <a:lnTo>
                      <a:pt x="52" y="302"/>
                    </a:lnTo>
                    <a:lnTo>
                      <a:pt x="58" y="315"/>
                    </a:lnTo>
                    <a:lnTo>
                      <a:pt x="64" y="328"/>
                    </a:lnTo>
                    <a:lnTo>
                      <a:pt x="73" y="341"/>
                    </a:lnTo>
                    <a:lnTo>
                      <a:pt x="81" y="353"/>
                    </a:lnTo>
                    <a:lnTo>
                      <a:pt x="89" y="363"/>
                    </a:lnTo>
                    <a:lnTo>
                      <a:pt x="99" y="371"/>
                    </a:lnTo>
                    <a:lnTo>
                      <a:pt x="109" y="378"/>
                    </a:lnTo>
                    <a:lnTo>
                      <a:pt x="119" y="383"/>
                    </a:lnTo>
                    <a:lnTo>
                      <a:pt x="130" y="386"/>
                    </a:lnTo>
                    <a:lnTo>
                      <a:pt x="141" y="389"/>
                    </a:lnTo>
                    <a:lnTo>
                      <a:pt x="153" y="390"/>
                    </a:lnTo>
                    <a:lnTo>
                      <a:pt x="165" y="389"/>
                    </a:lnTo>
                    <a:lnTo>
                      <a:pt x="176" y="386"/>
                    </a:lnTo>
                    <a:lnTo>
                      <a:pt x="186" y="383"/>
                    </a:lnTo>
                    <a:lnTo>
                      <a:pt x="197" y="378"/>
                    </a:lnTo>
                    <a:lnTo>
                      <a:pt x="207" y="371"/>
                    </a:lnTo>
                    <a:lnTo>
                      <a:pt x="216" y="363"/>
                    </a:lnTo>
                    <a:lnTo>
                      <a:pt x="224" y="353"/>
                    </a:lnTo>
                    <a:lnTo>
                      <a:pt x="234" y="341"/>
                    </a:lnTo>
                    <a:lnTo>
                      <a:pt x="241" y="328"/>
                    </a:lnTo>
                    <a:lnTo>
                      <a:pt x="247" y="315"/>
                    </a:lnTo>
                    <a:lnTo>
                      <a:pt x="253" y="302"/>
                    </a:lnTo>
                    <a:lnTo>
                      <a:pt x="258" y="287"/>
                    </a:lnTo>
                    <a:lnTo>
                      <a:pt x="261" y="271"/>
                    </a:lnTo>
                    <a:lnTo>
                      <a:pt x="264" y="255"/>
                    </a:lnTo>
                    <a:lnTo>
                      <a:pt x="265" y="238"/>
                    </a:lnTo>
                    <a:lnTo>
                      <a:pt x="266" y="220"/>
                    </a:lnTo>
                    <a:lnTo>
                      <a:pt x="265" y="202"/>
                    </a:lnTo>
                    <a:lnTo>
                      <a:pt x="264" y="186"/>
                    </a:lnTo>
                    <a:lnTo>
                      <a:pt x="261" y="169"/>
                    </a:lnTo>
                    <a:lnTo>
                      <a:pt x="258" y="154"/>
                    </a:lnTo>
                    <a:lnTo>
                      <a:pt x="253" y="138"/>
                    </a:lnTo>
                    <a:lnTo>
                      <a:pt x="247" y="125"/>
                    </a:lnTo>
                    <a:lnTo>
                      <a:pt x="241" y="112"/>
                    </a:lnTo>
                    <a:lnTo>
                      <a:pt x="233" y="99"/>
                    </a:lnTo>
                    <a:lnTo>
                      <a:pt x="224" y="88"/>
                    </a:lnTo>
                    <a:lnTo>
                      <a:pt x="215" y="79"/>
                    </a:lnTo>
                    <a:lnTo>
                      <a:pt x="205" y="70"/>
                    </a:lnTo>
                    <a:lnTo>
                      <a:pt x="196" y="64"/>
                    </a:lnTo>
                    <a:lnTo>
                      <a:pt x="185" y="58"/>
                    </a:lnTo>
                    <a:lnTo>
                      <a:pt x="173" y="55"/>
                    </a:lnTo>
                    <a:lnTo>
                      <a:pt x="162" y="53"/>
                    </a:lnTo>
                    <a:lnTo>
                      <a:pt x="150" y="53"/>
                    </a:lnTo>
                    <a:lnTo>
                      <a:pt x="139" y="53"/>
                    </a:lnTo>
                    <a:lnTo>
                      <a:pt x="128" y="55"/>
                    </a:lnTo>
                    <a:lnTo>
                      <a:pt x="118" y="58"/>
                    </a:lnTo>
                    <a:lnTo>
                      <a:pt x="108" y="64"/>
                    </a:lnTo>
                    <a:lnTo>
                      <a:pt x="99" y="72"/>
                    </a:lnTo>
                    <a:lnTo>
                      <a:pt x="89" y="80"/>
                    </a:lnTo>
                    <a:lnTo>
                      <a:pt x="81" y="89"/>
                    </a:lnTo>
                    <a:lnTo>
                      <a:pt x="73" y="101"/>
                    </a:lnTo>
                    <a:lnTo>
                      <a:pt x="64" y="113"/>
                    </a:lnTo>
                    <a:lnTo>
                      <a:pt x="58" y="126"/>
                    </a:lnTo>
                    <a:lnTo>
                      <a:pt x="52" y="140"/>
                    </a:lnTo>
                    <a:lnTo>
                      <a:pt x="48" y="155"/>
                    </a:lnTo>
                    <a:lnTo>
                      <a:pt x="44" y="170"/>
                    </a:lnTo>
                    <a:lnTo>
                      <a:pt x="42" y="187"/>
                    </a:lnTo>
                    <a:lnTo>
                      <a:pt x="40" y="203"/>
                    </a:lnTo>
                    <a:lnTo>
                      <a:pt x="39" y="221"/>
                    </a:lnTo>
                    <a:close/>
                    <a:moveTo>
                      <a:pt x="0" y="221"/>
                    </a:moveTo>
                    <a:lnTo>
                      <a:pt x="0" y="200"/>
                    </a:lnTo>
                    <a:lnTo>
                      <a:pt x="3" y="177"/>
                    </a:lnTo>
                    <a:lnTo>
                      <a:pt x="6" y="157"/>
                    </a:lnTo>
                    <a:lnTo>
                      <a:pt x="11" y="137"/>
                    </a:lnTo>
                    <a:lnTo>
                      <a:pt x="17" y="118"/>
                    </a:lnTo>
                    <a:lnTo>
                      <a:pt x="25" y="100"/>
                    </a:lnTo>
                    <a:lnTo>
                      <a:pt x="35" y="82"/>
                    </a:lnTo>
                    <a:lnTo>
                      <a:pt x="44" y="66"/>
                    </a:lnTo>
                    <a:lnTo>
                      <a:pt x="56" y="50"/>
                    </a:lnTo>
                    <a:lnTo>
                      <a:pt x="68" y="37"/>
                    </a:lnTo>
                    <a:lnTo>
                      <a:pt x="81" y="26"/>
                    </a:lnTo>
                    <a:lnTo>
                      <a:pt x="94" y="17"/>
                    </a:lnTo>
                    <a:lnTo>
                      <a:pt x="107" y="10"/>
                    </a:lnTo>
                    <a:lnTo>
                      <a:pt x="121" y="5"/>
                    </a:lnTo>
                    <a:lnTo>
                      <a:pt x="135" y="1"/>
                    </a:lnTo>
                    <a:lnTo>
                      <a:pt x="151" y="0"/>
                    </a:lnTo>
                    <a:lnTo>
                      <a:pt x="166" y="1"/>
                    </a:lnTo>
                    <a:lnTo>
                      <a:pt x="182" y="5"/>
                    </a:lnTo>
                    <a:lnTo>
                      <a:pt x="196" y="10"/>
                    </a:lnTo>
                    <a:lnTo>
                      <a:pt x="210" y="17"/>
                    </a:lnTo>
                    <a:lnTo>
                      <a:pt x="223" y="25"/>
                    </a:lnTo>
                    <a:lnTo>
                      <a:pt x="236" y="37"/>
                    </a:lnTo>
                    <a:lnTo>
                      <a:pt x="248" y="49"/>
                    </a:lnTo>
                    <a:lnTo>
                      <a:pt x="260" y="64"/>
                    </a:lnTo>
                    <a:lnTo>
                      <a:pt x="271" y="81"/>
                    </a:lnTo>
                    <a:lnTo>
                      <a:pt x="280" y="98"/>
                    </a:lnTo>
                    <a:lnTo>
                      <a:pt x="287" y="115"/>
                    </a:lnTo>
                    <a:lnTo>
                      <a:pt x="294" y="134"/>
                    </a:lnTo>
                    <a:lnTo>
                      <a:pt x="299" y="154"/>
                    </a:lnTo>
                    <a:lnTo>
                      <a:pt x="303" y="174"/>
                    </a:lnTo>
                    <a:lnTo>
                      <a:pt x="305" y="195"/>
                    </a:lnTo>
                    <a:lnTo>
                      <a:pt x="305" y="216"/>
                    </a:lnTo>
                    <a:lnTo>
                      <a:pt x="305" y="239"/>
                    </a:lnTo>
                    <a:lnTo>
                      <a:pt x="303" y="260"/>
                    </a:lnTo>
                    <a:lnTo>
                      <a:pt x="299" y="282"/>
                    </a:lnTo>
                    <a:lnTo>
                      <a:pt x="294" y="302"/>
                    </a:lnTo>
                    <a:lnTo>
                      <a:pt x="289" y="322"/>
                    </a:lnTo>
                    <a:lnTo>
                      <a:pt x="280" y="340"/>
                    </a:lnTo>
                    <a:lnTo>
                      <a:pt x="272" y="358"/>
                    </a:lnTo>
                    <a:lnTo>
                      <a:pt x="261" y="375"/>
                    </a:lnTo>
                    <a:lnTo>
                      <a:pt x="249" y="390"/>
                    </a:lnTo>
                    <a:lnTo>
                      <a:pt x="238" y="403"/>
                    </a:lnTo>
                    <a:lnTo>
                      <a:pt x="224" y="415"/>
                    </a:lnTo>
                    <a:lnTo>
                      <a:pt x="211" y="424"/>
                    </a:lnTo>
                    <a:lnTo>
                      <a:pt x="198" y="432"/>
                    </a:lnTo>
                    <a:lnTo>
                      <a:pt x="184" y="436"/>
                    </a:lnTo>
                    <a:lnTo>
                      <a:pt x="169" y="440"/>
                    </a:lnTo>
                    <a:lnTo>
                      <a:pt x="153" y="440"/>
                    </a:lnTo>
                    <a:lnTo>
                      <a:pt x="138" y="440"/>
                    </a:lnTo>
                    <a:lnTo>
                      <a:pt x="122" y="436"/>
                    </a:lnTo>
                    <a:lnTo>
                      <a:pt x="108" y="432"/>
                    </a:lnTo>
                    <a:lnTo>
                      <a:pt x="94" y="424"/>
                    </a:lnTo>
                    <a:lnTo>
                      <a:pt x="81" y="415"/>
                    </a:lnTo>
                    <a:lnTo>
                      <a:pt x="68" y="404"/>
                    </a:lnTo>
                    <a:lnTo>
                      <a:pt x="56" y="391"/>
                    </a:lnTo>
                    <a:lnTo>
                      <a:pt x="44" y="376"/>
                    </a:lnTo>
                    <a:lnTo>
                      <a:pt x="35" y="359"/>
                    </a:lnTo>
                    <a:lnTo>
                      <a:pt x="25" y="342"/>
                    </a:lnTo>
                    <a:lnTo>
                      <a:pt x="17" y="325"/>
                    </a:lnTo>
                    <a:lnTo>
                      <a:pt x="11" y="306"/>
                    </a:lnTo>
                    <a:lnTo>
                      <a:pt x="6" y="285"/>
                    </a:lnTo>
                    <a:lnTo>
                      <a:pt x="3" y="265"/>
                    </a:lnTo>
                    <a:lnTo>
                      <a:pt x="0" y="244"/>
                    </a:lnTo>
                    <a:lnTo>
                      <a:pt x="0" y="2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62">
                <a:extLst>
                  <a:ext uri="{FF2B5EF4-FFF2-40B4-BE49-F238E27FC236}">
                    <a16:creationId xmlns:a16="http://schemas.microsoft.com/office/drawing/2014/main" id="{708429C1-49FB-B93A-83B0-05A4280298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6" y="777"/>
                <a:ext cx="49" cy="85"/>
              </a:xfrm>
              <a:custGeom>
                <a:avLst/>
                <a:gdLst>
                  <a:gd name="T0" fmla="*/ 0 w 247"/>
                  <a:gd name="T1" fmla="*/ 0 h 423"/>
                  <a:gd name="T2" fmla="*/ 0 w 247"/>
                  <a:gd name="T3" fmla="*/ 0 h 423"/>
                  <a:gd name="T4" fmla="*/ 0 w 247"/>
                  <a:gd name="T5" fmla="*/ 0 h 423"/>
                  <a:gd name="T6" fmla="*/ 0 w 247"/>
                  <a:gd name="T7" fmla="*/ 0 h 423"/>
                  <a:gd name="T8" fmla="*/ 0 w 247"/>
                  <a:gd name="T9" fmla="*/ 0 h 423"/>
                  <a:gd name="T10" fmla="*/ 0 w 247"/>
                  <a:gd name="T11" fmla="*/ 0 h 423"/>
                  <a:gd name="T12" fmla="*/ 0 w 247"/>
                  <a:gd name="T13" fmla="*/ 0 h 423"/>
                  <a:gd name="T14" fmla="*/ 0 w 247"/>
                  <a:gd name="T15" fmla="*/ 0 h 423"/>
                  <a:gd name="T16" fmla="*/ 0 w 247"/>
                  <a:gd name="T17" fmla="*/ 0 h 423"/>
                  <a:gd name="T18" fmla="*/ 0 w 247"/>
                  <a:gd name="T19" fmla="*/ 0 h 423"/>
                  <a:gd name="T20" fmla="*/ 0 w 247"/>
                  <a:gd name="T21" fmla="*/ 0 h 423"/>
                  <a:gd name="T22" fmla="*/ 0 w 247"/>
                  <a:gd name="T23" fmla="*/ 0 h 423"/>
                  <a:gd name="T24" fmla="*/ 0 w 247"/>
                  <a:gd name="T25" fmla="*/ 0 h 423"/>
                  <a:gd name="T26" fmla="*/ 0 w 247"/>
                  <a:gd name="T27" fmla="*/ 0 h 423"/>
                  <a:gd name="T28" fmla="*/ 0 w 247"/>
                  <a:gd name="T29" fmla="*/ 0 h 423"/>
                  <a:gd name="T30" fmla="*/ 0 w 247"/>
                  <a:gd name="T31" fmla="*/ 0 h 423"/>
                  <a:gd name="T32" fmla="*/ 0 w 247"/>
                  <a:gd name="T33" fmla="*/ 0 h 423"/>
                  <a:gd name="T34" fmla="*/ 0 w 247"/>
                  <a:gd name="T35" fmla="*/ 0 h 423"/>
                  <a:gd name="T36" fmla="*/ 0 w 247"/>
                  <a:gd name="T37" fmla="*/ 0 h 423"/>
                  <a:gd name="T38" fmla="*/ 0 w 247"/>
                  <a:gd name="T39" fmla="*/ 0 h 423"/>
                  <a:gd name="T40" fmla="*/ 0 w 247"/>
                  <a:gd name="T41" fmla="*/ 0 h 423"/>
                  <a:gd name="T42" fmla="*/ 0 w 247"/>
                  <a:gd name="T43" fmla="*/ 0 h 423"/>
                  <a:gd name="T44" fmla="*/ 0 w 247"/>
                  <a:gd name="T45" fmla="*/ 0 h 423"/>
                  <a:gd name="T46" fmla="*/ 0 w 247"/>
                  <a:gd name="T47" fmla="*/ 0 h 423"/>
                  <a:gd name="T48" fmla="*/ 0 w 247"/>
                  <a:gd name="T49" fmla="*/ 0 h 423"/>
                  <a:gd name="T50" fmla="*/ 0 w 247"/>
                  <a:gd name="T51" fmla="*/ 0 h 423"/>
                  <a:gd name="T52" fmla="*/ 0 w 247"/>
                  <a:gd name="T53" fmla="*/ 0 h 423"/>
                  <a:gd name="T54" fmla="*/ 0 w 247"/>
                  <a:gd name="T55" fmla="*/ 0 h 423"/>
                  <a:gd name="T56" fmla="*/ 0 w 247"/>
                  <a:gd name="T57" fmla="*/ 0 h 423"/>
                  <a:gd name="T58" fmla="*/ 0 w 247"/>
                  <a:gd name="T59" fmla="*/ 0 h 423"/>
                  <a:gd name="T60" fmla="*/ 0 w 247"/>
                  <a:gd name="T61" fmla="*/ 0 h 423"/>
                  <a:gd name="T62" fmla="*/ 0 w 247"/>
                  <a:gd name="T63" fmla="*/ 0 h 423"/>
                  <a:gd name="T64" fmla="*/ 0 w 247"/>
                  <a:gd name="T65" fmla="*/ 0 h 423"/>
                  <a:gd name="T66" fmla="*/ 0 w 247"/>
                  <a:gd name="T67" fmla="*/ 0 h 423"/>
                  <a:gd name="T68" fmla="*/ 0 w 247"/>
                  <a:gd name="T69" fmla="*/ 0 h 423"/>
                  <a:gd name="T70" fmla="*/ 0 w 247"/>
                  <a:gd name="T71" fmla="*/ 0 h 423"/>
                  <a:gd name="T72" fmla="*/ 0 w 247"/>
                  <a:gd name="T73" fmla="*/ 0 h 423"/>
                  <a:gd name="T74" fmla="*/ 0 w 247"/>
                  <a:gd name="T75" fmla="*/ 0 h 423"/>
                  <a:gd name="T76" fmla="*/ 0 w 247"/>
                  <a:gd name="T77" fmla="*/ 0 h 423"/>
                  <a:gd name="T78" fmla="*/ 0 w 247"/>
                  <a:gd name="T79" fmla="*/ 0 h 423"/>
                  <a:gd name="T80" fmla="*/ 0 w 247"/>
                  <a:gd name="T81" fmla="*/ 0 h 423"/>
                  <a:gd name="T82" fmla="*/ 0 w 247"/>
                  <a:gd name="T83" fmla="*/ 0 h 423"/>
                  <a:gd name="T84" fmla="*/ 0 w 247"/>
                  <a:gd name="T85" fmla="*/ 0 h 423"/>
                  <a:gd name="T86" fmla="*/ 0 w 247"/>
                  <a:gd name="T87" fmla="*/ 0 h 423"/>
                  <a:gd name="T88" fmla="*/ 0 w 247"/>
                  <a:gd name="T89" fmla="*/ 0 h 423"/>
                  <a:gd name="T90" fmla="*/ 0 w 247"/>
                  <a:gd name="T91" fmla="*/ 0 h 423"/>
                  <a:gd name="T92" fmla="*/ 0 w 247"/>
                  <a:gd name="T93" fmla="*/ 0 h 423"/>
                  <a:gd name="T94" fmla="*/ 0 w 247"/>
                  <a:gd name="T95" fmla="*/ 0 h 423"/>
                  <a:gd name="T96" fmla="*/ 0 w 247"/>
                  <a:gd name="T97" fmla="*/ 0 h 423"/>
                  <a:gd name="T98" fmla="*/ 0 w 247"/>
                  <a:gd name="T99" fmla="*/ 0 h 423"/>
                  <a:gd name="T100" fmla="*/ 0 w 247"/>
                  <a:gd name="T101" fmla="*/ 0 h 423"/>
                  <a:gd name="T102" fmla="*/ 0 w 247"/>
                  <a:gd name="T103" fmla="*/ 0 h 42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247" h="423">
                    <a:moveTo>
                      <a:pt x="0" y="8"/>
                    </a:moveTo>
                    <a:lnTo>
                      <a:pt x="5" y="8"/>
                    </a:lnTo>
                    <a:lnTo>
                      <a:pt x="18" y="8"/>
                    </a:lnTo>
                    <a:lnTo>
                      <a:pt x="31" y="8"/>
                    </a:lnTo>
                    <a:lnTo>
                      <a:pt x="37" y="8"/>
                    </a:lnTo>
                    <a:lnTo>
                      <a:pt x="37" y="16"/>
                    </a:lnTo>
                    <a:lnTo>
                      <a:pt x="37" y="31"/>
                    </a:lnTo>
                    <a:lnTo>
                      <a:pt x="37" y="48"/>
                    </a:lnTo>
                    <a:lnTo>
                      <a:pt x="37" y="55"/>
                    </a:lnTo>
                    <a:lnTo>
                      <a:pt x="45" y="42"/>
                    </a:lnTo>
                    <a:lnTo>
                      <a:pt x="56" y="30"/>
                    </a:lnTo>
                    <a:lnTo>
                      <a:pt x="66" y="20"/>
                    </a:lnTo>
                    <a:lnTo>
                      <a:pt x="77" y="13"/>
                    </a:lnTo>
                    <a:lnTo>
                      <a:pt x="89" y="7"/>
                    </a:lnTo>
                    <a:lnTo>
                      <a:pt x="101" y="3"/>
                    </a:lnTo>
                    <a:lnTo>
                      <a:pt x="115" y="0"/>
                    </a:lnTo>
                    <a:lnTo>
                      <a:pt x="130" y="0"/>
                    </a:lnTo>
                    <a:lnTo>
                      <a:pt x="145" y="1"/>
                    </a:lnTo>
                    <a:lnTo>
                      <a:pt x="160" y="4"/>
                    </a:lnTo>
                    <a:lnTo>
                      <a:pt x="175" y="10"/>
                    </a:lnTo>
                    <a:lnTo>
                      <a:pt x="188" y="17"/>
                    </a:lnTo>
                    <a:lnTo>
                      <a:pt x="200" y="26"/>
                    </a:lnTo>
                    <a:lnTo>
                      <a:pt x="210" y="37"/>
                    </a:lnTo>
                    <a:lnTo>
                      <a:pt x="220" y="50"/>
                    </a:lnTo>
                    <a:lnTo>
                      <a:pt x="228" y="66"/>
                    </a:lnTo>
                    <a:lnTo>
                      <a:pt x="233" y="77"/>
                    </a:lnTo>
                    <a:lnTo>
                      <a:pt x="236" y="89"/>
                    </a:lnTo>
                    <a:lnTo>
                      <a:pt x="240" y="104"/>
                    </a:lnTo>
                    <a:lnTo>
                      <a:pt x="242" y="118"/>
                    </a:lnTo>
                    <a:lnTo>
                      <a:pt x="245" y="134"/>
                    </a:lnTo>
                    <a:lnTo>
                      <a:pt x="246" y="155"/>
                    </a:lnTo>
                    <a:lnTo>
                      <a:pt x="246" y="178"/>
                    </a:lnTo>
                    <a:lnTo>
                      <a:pt x="247" y="206"/>
                    </a:lnTo>
                    <a:lnTo>
                      <a:pt x="247" y="215"/>
                    </a:lnTo>
                    <a:lnTo>
                      <a:pt x="247" y="240"/>
                    </a:lnTo>
                    <a:lnTo>
                      <a:pt x="247" y="275"/>
                    </a:lnTo>
                    <a:lnTo>
                      <a:pt x="247" y="314"/>
                    </a:lnTo>
                    <a:lnTo>
                      <a:pt x="247" y="354"/>
                    </a:lnTo>
                    <a:lnTo>
                      <a:pt x="247" y="389"/>
                    </a:lnTo>
                    <a:lnTo>
                      <a:pt x="247" y="414"/>
                    </a:lnTo>
                    <a:lnTo>
                      <a:pt x="247" y="423"/>
                    </a:lnTo>
                    <a:lnTo>
                      <a:pt x="241" y="423"/>
                    </a:lnTo>
                    <a:lnTo>
                      <a:pt x="228" y="423"/>
                    </a:lnTo>
                    <a:lnTo>
                      <a:pt x="215" y="423"/>
                    </a:lnTo>
                    <a:lnTo>
                      <a:pt x="209" y="423"/>
                    </a:lnTo>
                    <a:lnTo>
                      <a:pt x="209" y="412"/>
                    </a:lnTo>
                    <a:lnTo>
                      <a:pt x="209" y="386"/>
                    </a:lnTo>
                    <a:lnTo>
                      <a:pt x="209" y="349"/>
                    </a:lnTo>
                    <a:lnTo>
                      <a:pt x="209" y="307"/>
                    </a:lnTo>
                    <a:lnTo>
                      <a:pt x="209" y="264"/>
                    </a:lnTo>
                    <a:lnTo>
                      <a:pt x="209" y="227"/>
                    </a:lnTo>
                    <a:lnTo>
                      <a:pt x="209" y="200"/>
                    </a:lnTo>
                    <a:lnTo>
                      <a:pt x="209" y="190"/>
                    </a:lnTo>
                    <a:lnTo>
                      <a:pt x="209" y="172"/>
                    </a:lnTo>
                    <a:lnTo>
                      <a:pt x="208" y="156"/>
                    </a:lnTo>
                    <a:lnTo>
                      <a:pt x="207" y="140"/>
                    </a:lnTo>
                    <a:lnTo>
                      <a:pt x="204" y="127"/>
                    </a:lnTo>
                    <a:lnTo>
                      <a:pt x="201" y="114"/>
                    </a:lnTo>
                    <a:lnTo>
                      <a:pt x="198" y="102"/>
                    </a:lnTo>
                    <a:lnTo>
                      <a:pt x="194" y="93"/>
                    </a:lnTo>
                    <a:lnTo>
                      <a:pt x="189" y="83"/>
                    </a:lnTo>
                    <a:lnTo>
                      <a:pt x="184" y="76"/>
                    </a:lnTo>
                    <a:lnTo>
                      <a:pt x="178" y="69"/>
                    </a:lnTo>
                    <a:lnTo>
                      <a:pt x="171" y="63"/>
                    </a:lnTo>
                    <a:lnTo>
                      <a:pt x="163" y="58"/>
                    </a:lnTo>
                    <a:lnTo>
                      <a:pt x="155" y="55"/>
                    </a:lnTo>
                    <a:lnTo>
                      <a:pt x="146" y="52"/>
                    </a:lnTo>
                    <a:lnTo>
                      <a:pt x="136" y="51"/>
                    </a:lnTo>
                    <a:lnTo>
                      <a:pt x="125" y="50"/>
                    </a:lnTo>
                    <a:lnTo>
                      <a:pt x="113" y="51"/>
                    </a:lnTo>
                    <a:lnTo>
                      <a:pt x="101" y="54"/>
                    </a:lnTo>
                    <a:lnTo>
                      <a:pt x="90" y="58"/>
                    </a:lnTo>
                    <a:lnTo>
                      <a:pt x="80" y="64"/>
                    </a:lnTo>
                    <a:lnTo>
                      <a:pt x="70" y="73"/>
                    </a:lnTo>
                    <a:lnTo>
                      <a:pt x="62" y="82"/>
                    </a:lnTo>
                    <a:lnTo>
                      <a:pt x="55" y="94"/>
                    </a:lnTo>
                    <a:lnTo>
                      <a:pt x="49" y="107"/>
                    </a:lnTo>
                    <a:lnTo>
                      <a:pt x="47" y="115"/>
                    </a:lnTo>
                    <a:lnTo>
                      <a:pt x="43" y="125"/>
                    </a:lnTo>
                    <a:lnTo>
                      <a:pt x="41" y="134"/>
                    </a:lnTo>
                    <a:lnTo>
                      <a:pt x="39" y="145"/>
                    </a:lnTo>
                    <a:lnTo>
                      <a:pt x="38" y="158"/>
                    </a:lnTo>
                    <a:lnTo>
                      <a:pt x="37" y="175"/>
                    </a:lnTo>
                    <a:lnTo>
                      <a:pt x="37" y="196"/>
                    </a:lnTo>
                    <a:lnTo>
                      <a:pt x="37" y="221"/>
                    </a:lnTo>
                    <a:lnTo>
                      <a:pt x="37" y="229"/>
                    </a:lnTo>
                    <a:lnTo>
                      <a:pt x="37" y="252"/>
                    </a:lnTo>
                    <a:lnTo>
                      <a:pt x="37" y="285"/>
                    </a:lnTo>
                    <a:lnTo>
                      <a:pt x="37" y="322"/>
                    </a:lnTo>
                    <a:lnTo>
                      <a:pt x="37" y="359"/>
                    </a:lnTo>
                    <a:lnTo>
                      <a:pt x="37" y="391"/>
                    </a:lnTo>
                    <a:lnTo>
                      <a:pt x="37" y="414"/>
                    </a:lnTo>
                    <a:lnTo>
                      <a:pt x="37" y="423"/>
                    </a:lnTo>
                    <a:lnTo>
                      <a:pt x="31" y="423"/>
                    </a:lnTo>
                    <a:lnTo>
                      <a:pt x="18" y="423"/>
                    </a:lnTo>
                    <a:lnTo>
                      <a:pt x="5" y="423"/>
                    </a:lnTo>
                    <a:lnTo>
                      <a:pt x="0" y="423"/>
                    </a:lnTo>
                    <a:lnTo>
                      <a:pt x="0" y="405"/>
                    </a:lnTo>
                    <a:lnTo>
                      <a:pt x="0" y="358"/>
                    </a:lnTo>
                    <a:lnTo>
                      <a:pt x="0" y="291"/>
                    </a:lnTo>
                    <a:lnTo>
                      <a:pt x="0" y="215"/>
                    </a:lnTo>
                    <a:lnTo>
                      <a:pt x="0" y="139"/>
                    </a:lnTo>
                    <a:lnTo>
                      <a:pt x="0" y="73"/>
                    </a:lnTo>
                    <a:lnTo>
                      <a:pt x="0" y="26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63">
                <a:extLst>
                  <a:ext uri="{FF2B5EF4-FFF2-40B4-BE49-F238E27FC236}">
                    <a16:creationId xmlns:a16="http://schemas.microsoft.com/office/drawing/2014/main" id="{772B9CFA-F733-A301-4460-580F38EFEB1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34" y="776"/>
                <a:ext cx="61" cy="88"/>
              </a:xfrm>
              <a:custGeom>
                <a:avLst/>
                <a:gdLst>
                  <a:gd name="T0" fmla="*/ 0 w 306"/>
                  <a:gd name="T1" fmla="*/ 0 h 437"/>
                  <a:gd name="T2" fmla="*/ 0 w 306"/>
                  <a:gd name="T3" fmla="*/ 0 h 437"/>
                  <a:gd name="T4" fmla="*/ 0 w 306"/>
                  <a:gd name="T5" fmla="*/ 0 h 437"/>
                  <a:gd name="T6" fmla="*/ 0 w 306"/>
                  <a:gd name="T7" fmla="*/ 0 h 437"/>
                  <a:gd name="T8" fmla="*/ 0 w 306"/>
                  <a:gd name="T9" fmla="*/ 0 h 437"/>
                  <a:gd name="T10" fmla="*/ 0 w 306"/>
                  <a:gd name="T11" fmla="*/ 0 h 437"/>
                  <a:gd name="T12" fmla="*/ 0 w 306"/>
                  <a:gd name="T13" fmla="*/ 0 h 437"/>
                  <a:gd name="T14" fmla="*/ 0 w 306"/>
                  <a:gd name="T15" fmla="*/ 0 h 437"/>
                  <a:gd name="T16" fmla="*/ 0 w 306"/>
                  <a:gd name="T17" fmla="*/ 0 h 437"/>
                  <a:gd name="T18" fmla="*/ 0 w 306"/>
                  <a:gd name="T19" fmla="*/ 0 h 437"/>
                  <a:gd name="T20" fmla="*/ 0 w 306"/>
                  <a:gd name="T21" fmla="*/ 0 h 437"/>
                  <a:gd name="T22" fmla="*/ 0 w 306"/>
                  <a:gd name="T23" fmla="*/ 0 h 437"/>
                  <a:gd name="T24" fmla="*/ 0 w 306"/>
                  <a:gd name="T25" fmla="*/ 0 h 437"/>
                  <a:gd name="T26" fmla="*/ 0 w 306"/>
                  <a:gd name="T27" fmla="*/ 0 h 437"/>
                  <a:gd name="T28" fmla="*/ 0 w 306"/>
                  <a:gd name="T29" fmla="*/ 0 h 437"/>
                  <a:gd name="T30" fmla="*/ 0 w 306"/>
                  <a:gd name="T31" fmla="*/ 0 h 437"/>
                  <a:gd name="T32" fmla="*/ 0 w 306"/>
                  <a:gd name="T33" fmla="*/ 0 h 437"/>
                  <a:gd name="T34" fmla="*/ 0 w 306"/>
                  <a:gd name="T35" fmla="*/ 0 h 437"/>
                  <a:gd name="T36" fmla="*/ 0 w 306"/>
                  <a:gd name="T37" fmla="*/ 0 h 437"/>
                  <a:gd name="T38" fmla="*/ 0 w 306"/>
                  <a:gd name="T39" fmla="*/ 0 h 437"/>
                  <a:gd name="T40" fmla="*/ 0 w 306"/>
                  <a:gd name="T41" fmla="*/ 0 h 437"/>
                  <a:gd name="T42" fmla="*/ 0 w 306"/>
                  <a:gd name="T43" fmla="*/ 0 h 437"/>
                  <a:gd name="T44" fmla="*/ 0 w 306"/>
                  <a:gd name="T45" fmla="*/ 0 h 437"/>
                  <a:gd name="T46" fmla="*/ 0 w 306"/>
                  <a:gd name="T47" fmla="*/ 0 h 437"/>
                  <a:gd name="T48" fmla="*/ 0 w 306"/>
                  <a:gd name="T49" fmla="*/ 0 h 437"/>
                  <a:gd name="T50" fmla="*/ 0 w 306"/>
                  <a:gd name="T51" fmla="*/ 0 h 437"/>
                  <a:gd name="T52" fmla="*/ 0 w 306"/>
                  <a:gd name="T53" fmla="*/ 0 h 437"/>
                  <a:gd name="T54" fmla="*/ 0 w 306"/>
                  <a:gd name="T55" fmla="*/ 0 h 437"/>
                  <a:gd name="T56" fmla="*/ 0 w 306"/>
                  <a:gd name="T57" fmla="*/ 0 h 437"/>
                  <a:gd name="T58" fmla="*/ 0 w 306"/>
                  <a:gd name="T59" fmla="*/ 0 h 437"/>
                  <a:gd name="T60" fmla="*/ 0 w 306"/>
                  <a:gd name="T61" fmla="*/ 0 h 437"/>
                  <a:gd name="T62" fmla="*/ 0 w 306"/>
                  <a:gd name="T63" fmla="*/ 0 h 437"/>
                  <a:gd name="T64" fmla="*/ 0 w 306"/>
                  <a:gd name="T65" fmla="*/ 0 h 437"/>
                  <a:gd name="T66" fmla="*/ 0 w 306"/>
                  <a:gd name="T67" fmla="*/ 0 h 437"/>
                  <a:gd name="T68" fmla="*/ 0 w 306"/>
                  <a:gd name="T69" fmla="*/ 0 h 437"/>
                  <a:gd name="T70" fmla="*/ 0 w 306"/>
                  <a:gd name="T71" fmla="*/ 0 h 437"/>
                  <a:gd name="T72" fmla="*/ 0 w 306"/>
                  <a:gd name="T73" fmla="*/ 0 h 437"/>
                  <a:gd name="T74" fmla="*/ 0 w 306"/>
                  <a:gd name="T75" fmla="*/ 0 h 437"/>
                  <a:gd name="T76" fmla="*/ 0 w 306"/>
                  <a:gd name="T77" fmla="*/ 0 h 437"/>
                  <a:gd name="T78" fmla="*/ 0 w 306"/>
                  <a:gd name="T79" fmla="*/ 0 h 437"/>
                  <a:gd name="T80" fmla="*/ 0 w 306"/>
                  <a:gd name="T81" fmla="*/ 0 h 437"/>
                  <a:gd name="T82" fmla="*/ 0 w 306"/>
                  <a:gd name="T83" fmla="*/ 0 h 437"/>
                  <a:gd name="T84" fmla="*/ 0 w 306"/>
                  <a:gd name="T85" fmla="*/ 0 h 437"/>
                  <a:gd name="T86" fmla="*/ 0 w 306"/>
                  <a:gd name="T87" fmla="*/ 0 h 437"/>
                  <a:gd name="T88" fmla="*/ 0 w 306"/>
                  <a:gd name="T89" fmla="*/ 0 h 437"/>
                  <a:gd name="T90" fmla="*/ 0 w 306"/>
                  <a:gd name="T91" fmla="*/ 0 h 437"/>
                  <a:gd name="T92" fmla="*/ 0 w 306"/>
                  <a:gd name="T93" fmla="*/ 0 h 437"/>
                  <a:gd name="T94" fmla="*/ 0 w 306"/>
                  <a:gd name="T95" fmla="*/ 0 h 437"/>
                  <a:gd name="T96" fmla="*/ 0 w 306"/>
                  <a:gd name="T97" fmla="*/ 0 h 437"/>
                  <a:gd name="T98" fmla="*/ 0 w 306"/>
                  <a:gd name="T99" fmla="*/ 0 h 43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06" h="437">
                    <a:moveTo>
                      <a:pt x="265" y="190"/>
                    </a:moveTo>
                    <a:lnTo>
                      <a:pt x="262" y="172"/>
                    </a:lnTo>
                    <a:lnTo>
                      <a:pt x="259" y="156"/>
                    </a:lnTo>
                    <a:lnTo>
                      <a:pt x="254" y="142"/>
                    </a:lnTo>
                    <a:lnTo>
                      <a:pt x="249" y="128"/>
                    </a:lnTo>
                    <a:lnTo>
                      <a:pt x="245" y="116"/>
                    </a:lnTo>
                    <a:lnTo>
                      <a:pt x="239" y="104"/>
                    </a:lnTo>
                    <a:lnTo>
                      <a:pt x="233" y="95"/>
                    </a:lnTo>
                    <a:lnTo>
                      <a:pt x="226" y="85"/>
                    </a:lnTo>
                    <a:lnTo>
                      <a:pt x="217" y="77"/>
                    </a:lnTo>
                    <a:lnTo>
                      <a:pt x="210" y="70"/>
                    </a:lnTo>
                    <a:lnTo>
                      <a:pt x="202" y="64"/>
                    </a:lnTo>
                    <a:lnTo>
                      <a:pt x="192" y="59"/>
                    </a:lnTo>
                    <a:lnTo>
                      <a:pt x="183" y="54"/>
                    </a:lnTo>
                    <a:lnTo>
                      <a:pt x="172" y="52"/>
                    </a:lnTo>
                    <a:lnTo>
                      <a:pt x="161" y="51"/>
                    </a:lnTo>
                    <a:lnTo>
                      <a:pt x="150" y="50"/>
                    </a:lnTo>
                    <a:lnTo>
                      <a:pt x="140" y="51"/>
                    </a:lnTo>
                    <a:lnTo>
                      <a:pt x="129" y="52"/>
                    </a:lnTo>
                    <a:lnTo>
                      <a:pt x="120" y="55"/>
                    </a:lnTo>
                    <a:lnTo>
                      <a:pt x="110" y="59"/>
                    </a:lnTo>
                    <a:lnTo>
                      <a:pt x="101" y="65"/>
                    </a:lnTo>
                    <a:lnTo>
                      <a:pt x="93" y="71"/>
                    </a:lnTo>
                    <a:lnTo>
                      <a:pt x="84" y="79"/>
                    </a:lnTo>
                    <a:lnTo>
                      <a:pt x="77" y="88"/>
                    </a:lnTo>
                    <a:lnTo>
                      <a:pt x="70" y="97"/>
                    </a:lnTo>
                    <a:lnTo>
                      <a:pt x="64" y="108"/>
                    </a:lnTo>
                    <a:lnTo>
                      <a:pt x="58" y="120"/>
                    </a:lnTo>
                    <a:lnTo>
                      <a:pt x="53" y="131"/>
                    </a:lnTo>
                    <a:lnTo>
                      <a:pt x="49" y="145"/>
                    </a:lnTo>
                    <a:lnTo>
                      <a:pt x="45" y="159"/>
                    </a:lnTo>
                    <a:lnTo>
                      <a:pt x="43" y="174"/>
                    </a:lnTo>
                    <a:lnTo>
                      <a:pt x="40" y="190"/>
                    </a:lnTo>
                    <a:lnTo>
                      <a:pt x="50" y="190"/>
                    </a:lnTo>
                    <a:lnTo>
                      <a:pt x="76" y="190"/>
                    </a:lnTo>
                    <a:lnTo>
                      <a:pt x="112" y="190"/>
                    </a:lnTo>
                    <a:lnTo>
                      <a:pt x="153" y="190"/>
                    </a:lnTo>
                    <a:lnTo>
                      <a:pt x="194" y="190"/>
                    </a:lnTo>
                    <a:lnTo>
                      <a:pt x="230" y="190"/>
                    </a:lnTo>
                    <a:lnTo>
                      <a:pt x="255" y="190"/>
                    </a:lnTo>
                    <a:lnTo>
                      <a:pt x="265" y="190"/>
                    </a:lnTo>
                    <a:close/>
                    <a:moveTo>
                      <a:pt x="306" y="236"/>
                    </a:moveTo>
                    <a:lnTo>
                      <a:pt x="296" y="236"/>
                    </a:lnTo>
                    <a:lnTo>
                      <a:pt x="265" y="236"/>
                    </a:lnTo>
                    <a:lnTo>
                      <a:pt x="222" y="236"/>
                    </a:lnTo>
                    <a:lnTo>
                      <a:pt x="173" y="236"/>
                    </a:lnTo>
                    <a:lnTo>
                      <a:pt x="123" y="236"/>
                    </a:lnTo>
                    <a:lnTo>
                      <a:pt x="81" y="236"/>
                    </a:lnTo>
                    <a:lnTo>
                      <a:pt x="51" y="236"/>
                    </a:lnTo>
                    <a:lnTo>
                      <a:pt x="39" y="236"/>
                    </a:lnTo>
                    <a:lnTo>
                      <a:pt x="40" y="252"/>
                    </a:lnTo>
                    <a:lnTo>
                      <a:pt x="43" y="268"/>
                    </a:lnTo>
                    <a:lnTo>
                      <a:pt x="46" y="282"/>
                    </a:lnTo>
                    <a:lnTo>
                      <a:pt x="50" y="297"/>
                    </a:lnTo>
                    <a:lnTo>
                      <a:pt x="55" y="310"/>
                    </a:lnTo>
                    <a:lnTo>
                      <a:pt x="61" y="323"/>
                    </a:lnTo>
                    <a:lnTo>
                      <a:pt x="67" y="335"/>
                    </a:lnTo>
                    <a:lnTo>
                      <a:pt x="75" y="345"/>
                    </a:lnTo>
                    <a:lnTo>
                      <a:pt x="83" y="355"/>
                    </a:lnTo>
                    <a:lnTo>
                      <a:pt x="91" y="363"/>
                    </a:lnTo>
                    <a:lnTo>
                      <a:pt x="100" y="370"/>
                    </a:lnTo>
                    <a:lnTo>
                      <a:pt x="109" y="376"/>
                    </a:lnTo>
                    <a:lnTo>
                      <a:pt x="120" y="381"/>
                    </a:lnTo>
                    <a:lnTo>
                      <a:pt x="131" y="385"/>
                    </a:lnTo>
                    <a:lnTo>
                      <a:pt x="141" y="386"/>
                    </a:lnTo>
                    <a:lnTo>
                      <a:pt x="153" y="387"/>
                    </a:lnTo>
                    <a:lnTo>
                      <a:pt x="161" y="386"/>
                    </a:lnTo>
                    <a:lnTo>
                      <a:pt x="170" y="385"/>
                    </a:lnTo>
                    <a:lnTo>
                      <a:pt x="177" y="383"/>
                    </a:lnTo>
                    <a:lnTo>
                      <a:pt x="185" y="381"/>
                    </a:lnTo>
                    <a:lnTo>
                      <a:pt x="192" y="377"/>
                    </a:lnTo>
                    <a:lnTo>
                      <a:pt x="199" y="373"/>
                    </a:lnTo>
                    <a:lnTo>
                      <a:pt x="207" y="368"/>
                    </a:lnTo>
                    <a:lnTo>
                      <a:pt x="213" y="362"/>
                    </a:lnTo>
                    <a:lnTo>
                      <a:pt x="220" y="356"/>
                    </a:lnTo>
                    <a:lnTo>
                      <a:pt x="226" y="349"/>
                    </a:lnTo>
                    <a:lnTo>
                      <a:pt x="231" y="342"/>
                    </a:lnTo>
                    <a:lnTo>
                      <a:pt x="236" y="333"/>
                    </a:lnTo>
                    <a:lnTo>
                      <a:pt x="246" y="316"/>
                    </a:lnTo>
                    <a:lnTo>
                      <a:pt x="254" y="294"/>
                    </a:lnTo>
                    <a:lnTo>
                      <a:pt x="261" y="294"/>
                    </a:lnTo>
                    <a:lnTo>
                      <a:pt x="275" y="294"/>
                    </a:lnTo>
                    <a:lnTo>
                      <a:pt x="291" y="294"/>
                    </a:lnTo>
                    <a:lnTo>
                      <a:pt x="298" y="294"/>
                    </a:lnTo>
                    <a:lnTo>
                      <a:pt x="292" y="312"/>
                    </a:lnTo>
                    <a:lnTo>
                      <a:pt x="286" y="328"/>
                    </a:lnTo>
                    <a:lnTo>
                      <a:pt x="280" y="342"/>
                    </a:lnTo>
                    <a:lnTo>
                      <a:pt x="273" y="356"/>
                    </a:lnTo>
                    <a:lnTo>
                      <a:pt x="266" y="368"/>
                    </a:lnTo>
                    <a:lnTo>
                      <a:pt x="258" y="380"/>
                    </a:lnTo>
                    <a:lnTo>
                      <a:pt x="249" y="391"/>
                    </a:lnTo>
                    <a:lnTo>
                      <a:pt x="240" y="400"/>
                    </a:lnTo>
                    <a:lnTo>
                      <a:pt x="230" y="410"/>
                    </a:lnTo>
                    <a:lnTo>
                      <a:pt x="221" y="417"/>
                    </a:lnTo>
                    <a:lnTo>
                      <a:pt x="210" y="423"/>
                    </a:lnTo>
                    <a:lnTo>
                      <a:pt x="201" y="429"/>
                    </a:lnTo>
                    <a:lnTo>
                      <a:pt x="189" y="432"/>
                    </a:lnTo>
                    <a:lnTo>
                      <a:pt x="178" y="434"/>
                    </a:lnTo>
                    <a:lnTo>
                      <a:pt x="166" y="437"/>
                    </a:lnTo>
                    <a:lnTo>
                      <a:pt x="154" y="437"/>
                    </a:lnTo>
                    <a:lnTo>
                      <a:pt x="139" y="437"/>
                    </a:lnTo>
                    <a:lnTo>
                      <a:pt x="123" y="433"/>
                    </a:lnTo>
                    <a:lnTo>
                      <a:pt x="109" y="429"/>
                    </a:lnTo>
                    <a:lnTo>
                      <a:pt x="95" y="421"/>
                    </a:lnTo>
                    <a:lnTo>
                      <a:pt x="82" y="412"/>
                    </a:lnTo>
                    <a:lnTo>
                      <a:pt x="69" y="401"/>
                    </a:lnTo>
                    <a:lnTo>
                      <a:pt x="57" y="388"/>
                    </a:lnTo>
                    <a:lnTo>
                      <a:pt x="45" y="373"/>
                    </a:lnTo>
                    <a:lnTo>
                      <a:pt x="34" y="356"/>
                    </a:lnTo>
                    <a:lnTo>
                      <a:pt x="26" y="339"/>
                    </a:lnTo>
                    <a:lnTo>
                      <a:pt x="18" y="320"/>
                    </a:lnTo>
                    <a:lnTo>
                      <a:pt x="12" y="301"/>
                    </a:lnTo>
                    <a:lnTo>
                      <a:pt x="7" y="282"/>
                    </a:lnTo>
                    <a:lnTo>
                      <a:pt x="4" y="262"/>
                    </a:lnTo>
                    <a:lnTo>
                      <a:pt x="1" y="241"/>
                    </a:lnTo>
                    <a:lnTo>
                      <a:pt x="0" y="218"/>
                    </a:lnTo>
                    <a:lnTo>
                      <a:pt x="1" y="194"/>
                    </a:lnTo>
                    <a:lnTo>
                      <a:pt x="4" y="173"/>
                    </a:lnTo>
                    <a:lnTo>
                      <a:pt x="7" y="152"/>
                    </a:lnTo>
                    <a:lnTo>
                      <a:pt x="12" y="131"/>
                    </a:lnTo>
                    <a:lnTo>
                      <a:pt x="18" y="112"/>
                    </a:lnTo>
                    <a:lnTo>
                      <a:pt x="25" y="95"/>
                    </a:lnTo>
                    <a:lnTo>
                      <a:pt x="34" y="78"/>
                    </a:lnTo>
                    <a:lnTo>
                      <a:pt x="44" y="61"/>
                    </a:lnTo>
                    <a:lnTo>
                      <a:pt x="56" y="47"/>
                    </a:lnTo>
                    <a:lnTo>
                      <a:pt x="68" y="35"/>
                    </a:lnTo>
                    <a:lnTo>
                      <a:pt x="81" y="25"/>
                    </a:lnTo>
                    <a:lnTo>
                      <a:pt x="94" y="15"/>
                    </a:lnTo>
                    <a:lnTo>
                      <a:pt x="108" y="9"/>
                    </a:lnTo>
                    <a:lnTo>
                      <a:pt x="123" y="3"/>
                    </a:lnTo>
                    <a:lnTo>
                      <a:pt x="139" y="1"/>
                    </a:lnTo>
                    <a:lnTo>
                      <a:pt x="156" y="0"/>
                    </a:lnTo>
                    <a:lnTo>
                      <a:pt x="172" y="1"/>
                    </a:lnTo>
                    <a:lnTo>
                      <a:pt x="188" y="4"/>
                    </a:lnTo>
                    <a:lnTo>
                      <a:pt x="203" y="9"/>
                    </a:lnTo>
                    <a:lnTo>
                      <a:pt x="216" y="16"/>
                    </a:lnTo>
                    <a:lnTo>
                      <a:pt x="229" y="25"/>
                    </a:lnTo>
                    <a:lnTo>
                      <a:pt x="242" y="36"/>
                    </a:lnTo>
                    <a:lnTo>
                      <a:pt x="254" y="50"/>
                    </a:lnTo>
                    <a:lnTo>
                      <a:pt x="265" y="64"/>
                    </a:lnTo>
                    <a:lnTo>
                      <a:pt x="274" y="80"/>
                    </a:lnTo>
                    <a:lnTo>
                      <a:pt x="283" y="99"/>
                    </a:lnTo>
                    <a:lnTo>
                      <a:pt x="291" y="118"/>
                    </a:lnTo>
                    <a:lnTo>
                      <a:pt x="297" y="139"/>
                    </a:lnTo>
                    <a:lnTo>
                      <a:pt x="300" y="160"/>
                    </a:lnTo>
                    <a:lnTo>
                      <a:pt x="304" y="183"/>
                    </a:lnTo>
                    <a:lnTo>
                      <a:pt x="306" y="206"/>
                    </a:lnTo>
                    <a:lnTo>
                      <a:pt x="306" y="231"/>
                    </a:lnTo>
                    <a:lnTo>
                      <a:pt x="306" y="234"/>
                    </a:lnTo>
                    <a:lnTo>
                      <a:pt x="306" y="2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64">
                <a:extLst>
                  <a:ext uri="{FF2B5EF4-FFF2-40B4-BE49-F238E27FC236}">
                    <a16:creationId xmlns:a16="http://schemas.microsoft.com/office/drawing/2014/main" id="{A22B8C75-E487-ADFB-F8F8-F1F8AD6995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4" y="777"/>
                <a:ext cx="49" cy="85"/>
              </a:xfrm>
              <a:custGeom>
                <a:avLst/>
                <a:gdLst>
                  <a:gd name="T0" fmla="*/ 0 w 247"/>
                  <a:gd name="T1" fmla="*/ 0 h 423"/>
                  <a:gd name="T2" fmla="*/ 0 w 247"/>
                  <a:gd name="T3" fmla="*/ 0 h 423"/>
                  <a:gd name="T4" fmla="*/ 0 w 247"/>
                  <a:gd name="T5" fmla="*/ 0 h 423"/>
                  <a:gd name="T6" fmla="*/ 0 w 247"/>
                  <a:gd name="T7" fmla="*/ 0 h 423"/>
                  <a:gd name="T8" fmla="*/ 0 w 247"/>
                  <a:gd name="T9" fmla="*/ 0 h 423"/>
                  <a:gd name="T10" fmla="*/ 0 w 247"/>
                  <a:gd name="T11" fmla="*/ 0 h 423"/>
                  <a:gd name="T12" fmla="*/ 0 w 247"/>
                  <a:gd name="T13" fmla="*/ 0 h 423"/>
                  <a:gd name="T14" fmla="*/ 0 w 247"/>
                  <a:gd name="T15" fmla="*/ 0 h 423"/>
                  <a:gd name="T16" fmla="*/ 0 w 247"/>
                  <a:gd name="T17" fmla="*/ 0 h 423"/>
                  <a:gd name="T18" fmla="*/ 0 w 247"/>
                  <a:gd name="T19" fmla="*/ 0 h 423"/>
                  <a:gd name="T20" fmla="*/ 0 w 247"/>
                  <a:gd name="T21" fmla="*/ 0 h 423"/>
                  <a:gd name="T22" fmla="*/ 0 w 247"/>
                  <a:gd name="T23" fmla="*/ 0 h 423"/>
                  <a:gd name="T24" fmla="*/ 0 w 247"/>
                  <a:gd name="T25" fmla="*/ 0 h 423"/>
                  <a:gd name="T26" fmla="*/ 0 w 247"/>
                  <a:gd name="T27" fmla="*/ 0 h 423"/>
                  <a:gd name="T28" fmla="*/ 0 w 247"/>
                  <a:gd name="T29" fmla="*/ 0 h 423"/>
                  <a:gd name="T30" fmla="*/ 0 w 247"/>
                  <a:gd name="T31" fmla="*/ 0 h 423"/>
                  <a:gd name="T32" fmla="*/ 0 w 247"/>
                  <a:gd name="T33" fmla="*/ 0 h 423"/>
                  <a:gd name="T34" fmla="*/ 0 w 247"/>
                  <a:gd name="T35" fmla="*/ 0 h 423"/>
                  <a:gd name="T36" fmla="*/ 0 w 247"/>
                  <a:gd name="T37" fmla="*/ 0 h 423"/>
                  <a:gd name="T38" fmla="*/ 0 w 247"/>
                  <a:gd name="T39" fmla="*/ 0 h 423"/>
                  <a:gd name="T40" fmla="*/ 0 w 247"/>
                  <a:gd name="T41" fmla="*/ 0 h 423"/>
                  <a:gd name="T42" fmla="*/ 0 w 247"/>
                  <a:gd name="T43" fmla="*/ 0 h 423"/>
                  <a:gd name="T44" fmla="*/ 0 w 247"/>
                  <a:gd name="T45" fmla="*/ 0 h 423"/>
                  <a:gd name="T46" fmla="*/ 0 w 247"/>
                  <a:gd name="T47" fmla="*/ 0 h 423"/>
                  <a:gd name="T48" fmla="*/ 0 w 247"/>
                  <a:gd name="T49" fmla="*/ 0 h 423"/>
                  <a:gd name="T50" fmla="*/ 0 w 247"/>
                  <a:gd name="T51" fmla="*/ 0 h 423"/>
                  <a:gd name="T52" fmla="*/ 0 w 247"/>
                  <a:gd name="T53" fmla="*/ 0 h 423"/>
                  <a:gd name="T54" fmla="*/ 0 w 247"/>
                  <a:gd name="T55" fmla="*/ 0 h 423"/>
                  <a:gd name="T56" fmla="*/ 0 w 247"/>
                  <a:gd name="T57" fmla="*/ 0 h 423"/>
                  <a:gd name="T58" fmla="*/ 0 w 247"/>
                  <a:gd name="T59" fmla="*/ 0 h 423"/>
                  <a:gd name="T60" fmla="*/ 0 w 247"/>
                  <a:gd name="T61" fmla="*/ 0 h 423"/>
                  <a:gd name="T62" fmla="*/ 0 w 247"/>
                  <a:gd name="T63" fmla="*/ 0 h 423"/>
                  <a:gd name="T64" fmla="*/ 0 w 247"/>
                  <a:gd name="T65" fmla="*/ 0 h 423"/>
                  <a:gd name="T66" fmla="*/ 0 w 247"/>
                  <a:gd name="T67" fmla="*/ 0 h 423"/>
                  <a:gd name="T68" fmla="*/ 0 w 247"/>
                  <a:gd name="T69" fmla="*/ 0 h 423"/>
                  <a:gd name="T70" fmla="*/ 0 w 247"/>
                  <a:gd name="T71" fmla="*/ 0 h 423"/>
                  <a:gd name="T72" fmla="*/ 0 w 247"/>
                  <a:gd name="T73" fmla="*/ 0 h 423"/>
                  <a:gd name="T74" fmla="*/ 0 w 247"/>
                  <a:gd name="T75" fmla="*/ 0 h 423"/>
                  <a:gd name="T76" fmla="*/ 0 w 247"/>
                  <a:gd name="T77" fmla="*/ 0 h 423"/>
                  <a:gd name="T78" fmla="*/ 0 w 247"/>
                  <a:gd name="T79" fmla="*/ 0 h 423"/>
                  <a:gd name="T80" fmla="*/ 0 w 247"/>
                  <a:gd name="T81" fmla="*/ 0 h 423"/>
                  <a:gd name="T82" fmla="*/ 0 w 247"/>
                  <a:gd name="T83" fmla="*/ 0 h 423"/>
                  <a:gd name="T84" fmla="*/ 0 w 247"/>
                  <a:gd name="T85" fmla="*/ 0 h 423"/>
                  <a:gd name="T86" fmla="*/ 0 w 247"/>
                  <a:gd name="T87" fmla="*/ 0 h 423"/>
                  <a:gd name="T88" fmla="*/ 0 w 247"/>
                  <a:gd name="T89" fmla="*/ 0 h 423"/>
                  <a:gd name="T90" fmla="*/ 0 w 247"/>
                  <a:gd name="T91" fmla="*/ 0 h 423"/>
                  <a:gd name="T92" fmla="*/ 0 w 247"/>
                  <a:gd name="T93" fmla="*/ 0 h 423"/>
                  <a:gd name="T94" fmla="*/ 0 w 247"/>
                  <a:gd name="T95" fmla="*/ 0 h 423"/>
                  <a:gd name="T96" fmla="*/ 0 w 247"/>
                  <a:gd name="T97" fmla="*/ 0 h 423"/>
                  <a:gd name="T98" fmla="*/ 0 w 247"/>
                  <a:gd name="T99" fmla="*/ 0 h 423"/>
                  <a:gd name="T100" fmla="*/ 0 w 247"/>
                  <a:gd name="T101" fmla="*/ 0 h 423"/>
                  <a:gd name="T102" fmla="*/ 0 w 247"/>
                  <a:gd name="T103" fmla="*/ 0 h 42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247" h="423">
                    <a:moveTo>
                      <a:pt x="0" y="8"/>
                    </a:moveTo>
                    <a:lnTo>
                      <a:pt x="6" y="8"/>
                    </a:lnTo>
                    <a:lnTo>
                      <a:pt x="19" y="8"/>
                    </a:lnTo>
                    <a:lnTo>
                      <a:pt x="31" y="8"/>
                    </a:lnTo>
                    <a:lnTo>
                      <a:pt x="37" y="8"/>
                    </a:lnTo>
                    <a:lnTo>
                      <a:pt x="37" y="16"/>
                    </a:lnTo>
                    <a:lnTo>
                      <a:pt x="37" y="31"/>
                    </a:lnTo>
                    <a:lnTo>
                      <a:pt x="37" y="48"/>
                    </a:lnTo>
                    <a:lnTo>
                      <a:pt x="37" y="55"/>
                    </a:lnTo>
                    <a:lnTo>
                      <a:pt x="46" y="42"/>
                    </a:lnTo>
                    <a:lnTo>
                      <a:pt x="56" y="30"/>
                    </a:lnTo>
                    <a:lnTo>
                      <a:pt x="67" y="20"/>
                    </a:lnTo>
                    <a:lnTo>
                      <a:pt x="77" y="13"/>
                    </a:lnTo>
                    <a:lnTo>
                      <a:pt x="89" y="7"/>
                    </a:lnTo>
                    <a:lnTo>
                      <a:pt x="102" y="3"/>
                    </a:lnTo>
                    <a:lnTo>
                      <a:pt x="115" y="0"/>
                    </a:lnTo>
                    <a:lnTo>
                      <a:pt x="131" y="0"/>
                    </a:lnTo>
                    <a:lnTo>
                      <a:pt x="146" y="1"/>
                    </a:lnTo>
                    <a:lnTo>
                      <a:pt x="160" y="4"/>
                    </a:lnTo>
                    <a:lnTo>
                      <a:pt x="175" y="10"/>
                    </a:lnTo>
                    <a:lnTo>
                      <a:pt x="188" y="17"/>
                    </a:lnTo>
                    <a:lnTo>
                      <a:pt x="200" y="26"/>
                    </a:lnTo>
                    <a:lnTo>
                      <a:pt x="210" y="37"/>
                    </a:lnTo>
                    <a:lnTo>
                      <a:pt x="220" y="50"/>
                    </a:lnTo>
                    <a:lnTo>
                      <a:pt x="228" y="66"/>
                    </a:lnTo>
                    <a:lnTo>
                      <a:pt x="233" y="77"/>
                    </a:lnTo>
                    <a:lnTo>
                      <a:pt x="238" y="89"/>
                    </a:lnTo>
                    <a:lnTo>
                      <a:pt x="240" y="104"/>
                    </a:lnTo>
                    <a:lnTo>
                      <a:pt x="243" y="118"/>
                    </a:lnTo>
                    <a:lnTo>
                      <a:pt x="245" y="134"/>
                    </a:lnTo>
                    <a:lnTo>
                      <a:pt x="246" y="155"/>
                    </a:lnTo>
                    <a:lnTo>
                      <a:pt x="247" y="178"/>
                    </a:lnTo>
                    <a:lnTo>
                      <a:pt x="247" y="206"/>
                    </a:lnTo>
                    <a:lnTo>
                      <a:pt x="247" y="215"/>
                    </a:lnTo>
                    <a:lnTo>
                      <a:pt x="247" y="240"/>
                    </a:lnTo>
                    <a:lnTo>
                      <a:pt x="247" y="275"/>
                    </a:lnTo>
                    <a:lnTo>
                      <a:pt x="247" y="314"/>
                    </a:lnTo>
                    <a:lnTo>
                      <a:pt x="247" y="354"/>
                    </a:lnTo>
                    <a:lnTo>
                      <a:pt x="247" y="389"/>
                    </a:lnTo>
                    <a:lnTo>
                      <a:pt x="247" y="414"/>
                    </a:lnTo>
                    <a:lnTo>
                      <a:pt x="247" y="423"/>
                    </a:lnTo>
                    <a:lnTo>
                      <a:pt x="241" y="423"/>
                    </a:lnTo>
                    <a:lnTo>
                      <a:pt x="228" y="423"/>
                    </a:lnTo>
                    <a:lnTo>
                      <a:pt x="216" y="423"/>
                    </a:lnTo>
                    <a:lnTo>
                      <a:pt x="210" y="423"/>
                    </a:lnTo>
                    <a:lnTo>
                      <a:pt x="210" y="412"/>
                    </a:lnTo>
                    <a:lnTo>
                      <a:pt x="210" y="386"/>
                    </a:lnTo>
                    <a:lnTo>
                      <a:pt x="210" y="349"/>
                    </a:lnTo>
                    <a:lnTo>
                      <a:pt x="210" y="307"/>
                    </a:lnTo>
                    <a:lnTo>
                      <a:pt x="210" y="264"/>
                    </a:lnTo>
                    <a:lnTo>
                      <a:pt x="210" y="227"/>
                    </a:lnTo>
                    <a:lnTo>
                      <a:pt x="210" y="200"/>
                    </a:lnTo>
                    <a:lnTo>
                      <a:pt x="210" y="190"/>
                    </a:lnTo>
                    <a:lnTo>
                      <a:pt x="209" y="172"/>
                    </a:lnTo>
                    <a:lnTo>
                      <a:pt x="209" y="156"/>
                    </a:lnTo>
                    <a:lnTo>
                      <a:pt x="207" y="140"/>
                    </a:lnTo>
                    <a:lnTo>
                      <a:pt x="204" y="127"/>
                    </a:lnTo>
                    <a:lnTo>
                      <a:pt x="202" y="114"/>
                    </a:lnTo>
                    <a:lnTo>
                      <a:pt x="198" y="102"/>
                    </a:lnTo>
                    <a:lnTo>
                      <a:pt x="195" y="93"/>
                    </a:lnTo>
                    <a:lnTo>
                      <a:pt x="190" y="83"/>
                    </a:lnTo>
                    <a:lnTo>
                      <a:pt x="184" y="76"/>
                    </a:lnTo>
                    <a:lnTo>
                      <a:pt x="178" y="69"/>
                    </a:lnTo>
                    <a:lnTo>
                      <a:pt x="171" y="63"/>
                    </a:lnTo>
                    <a:lnTo>
                      <a:pt x="164" y="58"/>
                    </a:lnTo>
                    <a:lnTo>
                      <a:pt x="156" y="55"/>
                    </a:lnTo>
                    <a:lnTo>
                      <a:pt x="146" y="52"/>
                    </a:lnTo>
                    <a:lnTo>
                      <a:pt x="137" y="51"/>
                    </a:lnTo>
                    <a:lnTo>
                      <a:pt x="126" y="50"/>
                    </a:lnTo>
                    <a:lnTo>
                      <a:pt x="113" y="51"/>
                    </a:lnTo>
                    <a:lnTo>
                      <a:pt x="101" y="54"/>
                    </a:lnTo>
                    <a:lnTo>
                      <a:pt x="90" y="58"/>
                    </a:lnTo>
                    <a:lnTo>
                      <a:pt x="81" y="64"/>
                    </a:lnTo>
                    <a:lnTo>
                      <a:pt x="71" y="73"/>
                    </a:lnTo>
                    <a:lnTo>
                      <a:pt x="63" y="82"/>
                    </a:lnTo>
                    <a:lnTo>
                      <a:pt x="56" y="94"/>
                    </a:lnTo>
                    <a:lnTo>
                      <a:pt x="50" y="107"/>
                    </a:lnTo>
                    <a:lnTo>
                      <a:pt x="46" y="115"/>
                    </a:lnTo>
                    <a:lnTo>
                      <a:pt x="44" y="125"/>
                    </a:lnTo>
                    <a:lnTo>
                      <a:pt x="42" y="134"/>
                    </a:lnTo>
                    <a:lnTo>
                      <a:pt x="41" y="145"/>
                    </a:lnTo>
                    <a:lnTo>
                      <a:pt x="39" y="158"/>
                    </a:lnTo>
                    <a:lnTo>
                      <a:pt x="38" y="175"/>
                    </a:lnTo>
                    <a:lnTo>
                      <a:pt x="37" y="196"/>
                    </a:lnTo>
                    <a:lnTo>
                      <a:pt x="37" y="221"/>
                    </a:lnTo>
                    <a:lnTo>
                      <a:pt x="37" y="229"/>
                    </a:lnTo>
                    <a:lnTo>
                      <a:pt x="37" y="252"/>
                    </a:lnTo>
                    <a:lnTo>
                      <a:pt x="37" y="285"/>
                    </a:lnTo>
                    <a:lnTo>
                      <a:pt x="37" y="322"/>
                    </a:lnTo>
                    <a:lnTo>
                      <a:pt x="37" y="359"/>
                    </a:lnTo>
                    <a:lnTo>
                      <a:pt x="37" y="391"/>
                    </a:lnTo>
                    <a:lnTo>
                      <a:pt x="37" y="414"/>
                    </a:lnTo>
                    <a:lnTo>
                      <a:pt x="37" y="423"/>
                    </a:lnTo>
                    <a:lnTo>
                      <a:pt x="31" y="423"/>
                    </a:lnTo>
                    <a:lnTo>
                      <a:pt x="19" y="423"/>
                    </a:lnTo>
                    <a:lnTo>
                      <a:pt x="6" y="423"/>
                    </a:lnTo>
                    <a:lnTo>
                      <a:pt x="0" y="423"/>
                    </a:lnTo>
                    <a:lnTo>
                      <a:pt x="0" y="405"/>
                    </a:lnTo>
                    <a:lnTo>
                      <a:pt x="0" y="358"/>
                    </a:lnTo>
                    <a:lnTo>
                      <a:pt x="0" y="291"/>
                    </a:lnTo>
                    <a:lnTo>
                      <a:pt x="0" y="215"/>
                    </a:lnTo>
                    <a:lnTo>
                      <a:pt x="0" y="139"/>
                    </a:lnTo>
                    <a:lnTo>
                      <a:pt x="0" y="73"/>
                    </a:lnTo>
                    <a:lnTo>
                      <a:pt x="0" y="26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65">
                <a:extLst>
                  <a:ext uri="{FF2B5EF4-FFF2-40B4-BE49-F238E27FC236}">
                    <a16:creationId xmlns:a16="http://schemas.microsoft.com/office/drawing/2014/main" id="{BF6E10ED-CC61-D9F8-E398-DFB01B4FC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2" y="777"/>
                <a:ext cx="37" cy="87"/>
              </a:xfrm>
              <a:custGeom>
                <a:avLst/>
                <a:gdLst>
                  <a:gd name="T0" fmla="*/ 0 w 187"/>
                  <a:gd name="T1" fmla="*/ 0 h 436"/>
                  <a:gd name="T2" fmla="*/ 0 w 187"/>
                  <a:gd name="T3" fmla="*/ 0 h 436"/>
                  <a:gd name="T4" fmla="*/ 0 w 187"/>
                  <a:gd name="T5" fmla="*/ 0 h 436"/>
                  <a:gd name="T6" fmla="*/ 0 w 187"/>
                  <a:gd name="T7" fmla="*/ 0 h 436"/>
                  <a:gd name="T8" fmla="*/ 0 w 187"/>
                  <a:gd name="T9" fmla="*/ 0 h 436"/>
                  <a:gd name="T10" fmla="*/ 0 w 187"/>
                  <a:gd name="T11" fmla="*/ 0 h 436"/>
                  <a:gd name="T12" fmla="*/ 0 w 187"/>
                  <a:gd name="T13" fmla="*/ 0 h 436"/>
                  <a:gd name="T14" fmla="*/ 0 w 187"/>
                  <a:gd name="T15" fmla="*/ 0 h 436"/>
                  <a:gd name="T16" fmla="*/ 0 w 187"/>
                  <a:gd name="T17" fmla="*/ 0 h 436"/>
                  <a:gd name="T18" fmla="*/ 0 w 187"/>
                  <a:gd name="T19" fmla="*/ 0 h 436"/>
                  <a:gd name="T20" fmla="*/ 0 w 187"/>
                  <a:gd name="T21" fmla="*/ 0 h 436"/>
                  <a:gd name="T22" fmla="*/ 0 w 187"/>
                  <a:gd name="T23" fmla="*/ 0 h 436"/>
                  <a:gd name="T24" fmla="*/ 0 w 187"/>
                  <a:gd name="T25" fmla="*/ 0 h 436"/>
                  <a:gd name="T26" fmla="*/ 0 w 187"/>
                  <a:gd name="T27" fmla="*/ 0 h 436"/>
                  <a:gd name="T28" fmla="*/ 0 w 187"/>
                  <a:gd name="T29" fmla="*/ 0 h 436"/>
                  <a:gd name="T30" fmla="*/ 0 w 187"/>
                  <a:gd name="T31" fmla="*/ 0 h 436"/>
                  <a:gd name="T32" fmla="*/ 0 w 187"/>
                  <a:gd name="T33" fmla="*/ 0 h 436"/>
                  <a:gd name="T34" fmla="*/ 0 w 187"/>
                  <a:gd name="T35" fmla="*/ 0 h 436"/>
                  <a:gd name="T36" fmla="*/ 0 w 187"/>
                  <a:gd name="T37" fmla="*/ 0 h 436"/>
                  <a:gd name="T38" fmla="*/ 0 w 187"/>
                  <a:gd name="T39" fmla="*/ 0 h 436"/>
                  <a:gd name="T40" fmla="*/ 0 w 187"/>
                  <a:gd name="T41" fmla="*/ 0 h 436"/>
                  <a:gd name="T42" fmla="*/ 0 w 187"/>
                  <a:gd name="T43" fmla="*/ 0 h 436"/>
                  <a:gd name="T44" fmla="*/ 0 w 187"/>
                  <a:gd name="T45" fmla="*/ 0 h 436"/>
                  <a:gd name="T46" fmla="*/ 0 w 187"/>
                  <a:gd name="T47" fmla="*/ 0 h 436"/>
                  <a:gd name="T48" fmla="*/ 0 w 187"/>
                  <a:gd name="T49" fmla="*/ 0 h 436"/>
                  <a:gd name="T50" fmla="*/ 0 w 187"/>
                  <a:gd name="T51" fmla="*/ 0 h 436"/>
                  <a:gd name="T52" fmla="*/ 0 w 187"/>
                  <a:gd name="T53" fmla="*/ 0 h 436"/>
                  <a:gd name="T54" fmla="*/ 0 w 187"/>
                  <a:gd name="T55" fmla="*/ 0 h 436"/>
                  <a:gd name="T56" fmla="*/ 0 w 187"/>
                  <a:gd name="T57" fmla="*/ 0 h 436"/>
                  <a:gd name="T58" fmla="*/ 0 w 187"/>
                  <a:gd name="T59" fmla="*/ 0 h 436"/>
                  <a:gd name="T60" fmla="*/ 0 w 187"/>
                  <a:gd name="T61" fmla="*/ 0 h 436"/>
                  <a:gd name="T62" fmla="*/ 0 w 187"/>
                  <a:gd name="T63" fmla="*/ 0 h 436"/>
                  <a:gd name="T64" fmla="*/ 0 w 187"/>
                  <a:gd name="T65" fmla="*/ 0 h 436"/>
                  <a:gd name="T66" fmla="*/ 0 w 187"/>
                  <a:gd name="T67" fmla="*/ 0 h 436"/>
                  <a:gd name="T68" fmla="*/ 0 w 187"/>
                  <a:gd name="T69" fmla="*/ 0 h 436"/>
                  <a:gd name="T70" fmla="*/ 0 w 187"/>
                  <a:gd name="T71" fmla="*/ 0 h 436"/>
                  <a:gd name="T72" fmla="*/ 0 w 187"/>
                  <a:gd name="T73" fmla="*/ 0 h 436"/>
                  <a:gd name="T74" fmla="*/ 0 w 187"/>
                  <a:gd name="T75" fmla="*/ 0 h 436"/>
                  <a:gd name="T76" fmla="*/ 0 w 187"/>
                  <a:gd name="T77" fmla="*/ 0 h 436"/>
                  <a:gd name="T78" fmla="*/ 0 w 187"/>
                  <a:gd name="T79" fmla="*/ 0 h 436"/>
                  <a:gd name="T80" fmla="*/ 0 w 187"/>
                  <a:gd name="T81" fmla="*/ 0 h 436"/>
                  <a:gd name="T82" fmla="*/ 0 w 187"/>
                  <a:gd name="T83" fmla="*/ 0 h 436"/>
                  <a:gd name="T84" fmla="*/ 0 w 187"/>
                  <a:gd name="T85" fmla="*/ 0 h 436"/>
                  <a:gd name="T86" fmla="*/ 0 w 187"/>
                  <a:gd name="T87" fmla="*/ 0 h 436"/>
                  <a:gd name="T88" fmla="*/ 0 w 187"/>
                  <a:gd name="T89" fmla="*/ 0 h 436"/>
                  <a:gd name="T90" fmla="*/ 0 w 187"/>
                  <a:gd name="T91" fmla="*/ 0 h 436"/>
                  <a:gd name="T92" fmla="*/ 0 w 187"/>
                  <a:gd name="T93" fmla="*/ 0 h 436"/>
                  <a:gd name="T94" fmla="*/ 0 w 187"/>
                  <a:gd name="T95" fmla="*/ 0 h 436"/>
                  <a:gd name="T96" fmla="*/ 0 w 187"/>
                  <a:gd name="T97" fmla="*/ 0 h 436"/>
                  <a:gd name="T98" fmla="*/ 0 w 187"/>
                  <a:gd name="T99" fmla="*/ 0 h 436"/>
                  <a:gd name="T100" fmla="*/ 0 w 187"/>
                  <a:gd name="T101" fmla="*/ 0 h 436"/>
                  <a:gd name="T102" fmla="*/ 0 w 187"/>
                  <a:gd name="T103" fmla="*/ 0 h 436"/>
                  <a:gd name="T104" fmla="*/ 0 w 187"/>
                  <a:gd name="T105" fmla="*/ 0 h 4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87" h="436">
                    <a:moveTo>
                      <a:pt x="0" y="294"/>
                    </a:moveTo>
                    <a:lnTo>
                      <a:pt x="6" y="294"/>
                    </a:lnTo>
                    <a:lnTo>
                      <a:pt x="19" y="294"/>
                    </a:lnTo>
                    <a:lnTo>
                      <a:pt x="32" y="294"/>
                    </a:lnTo>
                    <a:lnTo>
                      <a:pt x="38" y="294"/>
                    </a:lnTo>
                    <a:lnTo>
                      <a:pt x="38" y="296"/>
                    </a:lnTo>
                    <a:lnTo>
                      <a:pt x="39" y="315"/>
                    </a:lnTo>
                    <a:lnTo>
                      <a:pt x="43" y="331"/>
                    </a:lnTo>
                    <a:lnTo>
                      <a:pt x="45" y="340"/>
                    </a:lnTo>
                    <a:lnTo>
                      <a:pt x="47" y="347"/>
                    </a:lnTo>
                    <a:lnTo>
                      <a:pt x="51" y="354"/>
                    </a:lnTo>
                    <a:lnTo>
                      <a:pt x="54" y="360"/>
                    </a:lnTo>
                    <a:lnTo>
                      <a:pt x="58" y="366"/>
                    </a:lnTo>
                    <a:lnTo>
                      <a:pt x="63" y="372"/>
                    </a:lnTo>
                    <a:lnTo>
                      <a:pt x="67" y="375"/>
                    </a:lnTo>
                    <a:lnTo>
                      <a:pt x="72" y="379"/>
                    </a:lnTo>
                    <a:lnTo>
                      <a:pt x="77" y="382"/>
                    </a:lnTo>
                    <a:lnTo>
                      <a:pt x="82" y="384"/>
                    </a:lnTo>
                    <a:lnTo>
                      <a:pt x="88" y="385"/>
                    </a:lnTo>
                    <a:lnTo>
                      <a:pt x="94" y="386"/>
                    </a:lnTo>
                    <a:lnTo>
                      <a:pt x="98" y="386"/>
                    </a:lnTo>
                    <a:lnTo>
                      <a:pt x="104" y="385"/>
                    </a:lnTo>
                    <a:lnTo>
                      <a:pt x="109" y="382"/>
                    </a:lnTo>
                    <a:lnTo>
                      <a:pt x="114" y="381"/>
                    </a:lnTo>
                    <a:lnTo>
                      <a:pt x="118" y="378"/>
                    </a:lnTo>
                    <a:lnTo>
                      <a:pt x="122" y="375"/>
                    </a:lnTo>
                    <a:lnTo>
                      <a:pt x="127" y="371"/>
                    </a:lnTo>
                    <a:lnTo>
                      <a:pt x="130" y="366"/>
                    </a:lnTo>
                    <a:lnTo>
                      <a:pt x="136" y="356"/>
                    </a:lnTo>
                    <a:lnTo>
                      <a:pt x="141" y="344"/>
                    </a:lnTo>
                    <a:lnTo>
                      <a:pt x="145" y="331"/>
                    </a:lnTo>
                    <a:lnTo>
                      <a:pt x="145" y="317"/>
                    </a:lnTo>
                    <a:lnTo>
                      <a:pt x="145" y="303"/>
                    </a:lnTo>
                    <a:lnTo>
                      <a:pt x="142" y="290"/>
                    </a:lnTo>
                    <a:lnTo>
                      <a:pt x="139" y="279"/>
                    </a:lnTo>
                    <a:lnTo>
                      <a:pt x="134" y="268"/>
                    </a:lnTo>
                    <a:lnTo>
                      <a:pt x="127" y="260"/>
                    </a:lnTo>
                    <a:lnTo>
                      <a:pt x="117" y="252"/>
                    </a:lnTo>
                    <a:lnTo>
                      <a:pt x="105" y="243"/>
                    </a:lnTo>
                    <a:lnTo>
                      <a:pt x="91" y="235"/>
                    </a:lnTo>
                    <a:lnTo>
                      <a:pt x="79" y="229"/>
                    </a:lnTo>
                    <a:lnTo>
                      <a:pt x="69" y="223"/>
                    </a:lnTo>
                    <a:lnTo>
                      <a:pt x="59" y="216"/>
                    </a:lnTo>
                    <a:lnTo>
                      <a:pt x="51" y="210"/>
                    </a:lnTo>
                    <a:lnTo>
                      <a:pt x="44" y="204"/>
                    </a:lnTo>
                    <a:lnTo>
                      <a:pt x="37" y="197"/>
                    </a:lnTo>
                    <a:lnTo>
                      <a:pt x="32" y="191"/>
                    </a:lnTo>
                    <a:lnTo>
                      <a:pt x="27" y="185"/>
                    </a:lnTo>
                    <a:lnTo>
                      <a:pt x="24" y="178"/>
                    </a:lnTo>
                    <a:lnTo>
                      <a:pt x="21" y="171"/>
                    </a:lnTo>
                    <a:lnTo>
                      <a:pt x="18" y="163"/>
                    </a:lnTo>
                    <a:lnTo>
                      <a:pt x="16" y="154"/>
                    </a:lnTo>
                    <a:lnTo>
                      <a:pt x="13" y="136"/>
                    </a:lnTo>
                    <a:lnTo>
                      <a:pt x="13" y="116"/>
                    </a:lnTo>
                    <a:lnTo>
                      <a:pt x="13" y="104"/>
                    </a:lnTo>
                    <a:lnTo>
                      <a:pt x="14" y="92"/>
                    </a:lnTo>
                    <a:lnTo>
                      <a:pt x="15" y="82"/>
                    </a:lnTo>
                    <a:lnTo>
                      <a:pt x="19" y="71"/>
                    </a:lnTo>
                    <a:lnTo>
                      <a:pt x="22" y="62"/>
                    </a:lnTo>
                    <a:lnTo>
                      <a:pt x="26" y="51"/>
                    </a:lnTo>
                    <a:lnTo>
                      <a:pt x="32" y="43"/>
                    </a:lnTo>
                    <a:lnTo>
                      <a:pt x="38" y="33"/>
                    </a:lnTo>
                    <a:lnTo>
                      <a:pt x="44" y="26"/>
                    </a:lnTo>
                    <a:lnTo>
                      <a:pt x="51" y="19"/>
                    </a:lnTo>
                    <a:lnTo>
                      <a:pt x="58" y="13"/>
                    </a:lnTo>
                    <a:lnTo>
                      <a:pt x="65" y="8"/>
                    </a:lnTo>
                    <a:lnTo>
                      <a:pt x="72" y="5"/>
                    </a:lnTo>
                    <a:lnTo>
                      <a:pt x="80" y="2"/>
                    </a:lnTo>
                    <a:lnTo>
                      <a:pt x="89" y="0"/>
                    </a:lnTo>
                    <a:lnTo>
                      <a:pt x="98" y="0"/>
                    </a:lnTo>
                    <a:lnTo>
                      <a:pt x="107" y="0"/>
                    </a:lnTo>
                    <a:lnTo>
                      <a:pt x="116" y="1"/>
                    </a:lnTo>
                    <a:lnTo>
                      <a:pt x="124" y="3"/>
                    </a:lnTo>
                    <a:lnTo>
                      <a:pt x="132" y="7"/>
                    </a:lnTo>
                    <a:lnTo>
                      <a:pt x="139" y="12"/>
                    </a:lnTo>
                    <a:lnTo>
                      <a:pt x="146" y="16"/>
                    </a:lnTo>
                    <a:lnTo>
                      <a:pt x="152" y="22"/>
                    </a:lnTo>
                    <a:lnTo>
                      <a:pt x="158" y="30"/>
                    </a:lnTo>
                    <a:lnTo>
                      <a:pt x="164" y="38"/>
                    </a:lnTo>
                    <a:lnTo>
                      <a:pt x="168" y="46"/>
                    </a:lnTo>
                    <a:lnTo>
                      <a:pt x="172" y="56"/>
                    </a:lnTo>
                    <a:lnTo>
                      <a:pt x="175" y="66"/>
                    </a:lnTo>
                    <a:lnTo>
                      <a:pt x="178" y="77"/>
                    </a:lnTo>
                    <a:lnTo>
                      <a:pt x="180" y="89"/>
                    </a:lnTo>
                    <a:lnTo>
                      <a:pt x="181" y="101"/>
                    </a:lnTo>
                    <a:lnTo>
                      <a:pt x="181" y="114"/>
                    </a:lnTo>
                    <a:lnTo>
                      <a:pt x="175" y="114"/>
                    </a:lnTo>
                    <a:lnTo>
                      <a:pt x="161" y="114"/>
                    </a:lnTo>
                    <a:lnTo>
                      <a:pt x="148" y="114"/>
                    </a:lnTo>
                    <a:lnTo>
                      <a:pt x="141" y="114"/>
                    </a:lnTo>
                    <a:lnTo>
                      <a:pt x="140" y="100"/>
                    </a:lnTo>
                    <a:lnTo>
                      <a:pt x="137" y="88"/>
                    </a:lnTo>
                    <a:lnTo>
                      <a:pt x="134" y="77"/>
                    </a:lnTo>
                    <a:lnTo>
                      <a:pt x="128" y="68"/>
                    </a:lnTo>
                    <a:lnTo>
                      <a:pt x="122" y="60"/>
                    </a:lnTo>
                    <a:lnTo>
                      <a:pt x="114" y="56"/>
                    </a:lnTo>
                    <a:lnTo>
                      <a:pt x="105" y="52"/>
                    </a:lnTo>
                    <a:lnTo>
                      <a:pt x="96" y="52"/>
                    </a:lnTo>
                    <a:lnTo>
                      <a:pt x="86" y="53"/>
                    </a:lnTo>
                    <a:lnTo>
                      <a:pt x="79" y="56"/>
                    </a:lnTo>
                    <a:lnTo>
                      <a:pt x="71" y="62"/>
                    </a:lnTo>
                    <a:lnTo>
                      <a:pt x="65" y="69"/>
                    </a:lnTo>
                    <a:lnTo>
                      <a:pt x="59" y="78"/>
                    </a:lnTo>
                    <a:lnTo>
                      <a:pt x="56" y="89"/>
                    </a:lnTo>
                    <a:lnTo>
                      <a:pt x="53" y="101"/>
                    </a:lnTo>
                    <a:lnTo>
                      <a:pt x="53" y="113"/>
                    </a:lnTo>
                    <a:lnTo>
                      <a:pt x="53" y="122"/>
                    </a:lnTo>
                    <a:lnTo>
                      <a:pt x="54" y="130"/>
                    </a:lnTo>
                    <a:lnTo>
                      <a:pt x="56" y="138"/>
                    </a:lnTo>
                    <a:lnTo>
                      <a:pt x="58" y="144"/>
                    </a:lnTo>
                    <a:lnTo>
                      <a:pt x="60" y="151"/>
                    </a:lnTo>
                    <a:lnTo>
                      <a:pt x="65" y="157"/>
                    </a:lnTo>
                    <a:lnTo>
                      <a:pt x="69" y="161"/>
                    </a:lnTo>
                    <a:lnTo>
                      <a:pt x="75" y="167"/>
                    </a:lnTo>
                    <a:lnTo>
                      <a:pt x="80" y="172"/>
                    </a:lnTo>
                    <a:lnTo>
                      <a:pt x="88" y="177"/>
                    </a:lnTo>
                    <a:lnTo>
                      <a:pt x="96" y="180"/>
                    </a:lnTo>
                    <a:lnTo>
                      <a:pt x="105" y="185"/>
                    </a:lnTo>
                    <a:lnTo>
                      <a:pt x="123" y="192"/>
                    </a:lnTo>
                    <a:lnTo>
                      <a:pt x="134" y="198"/>
                    </a:lnTo>
                    <a:lnTo>
                      <a:pt x="146" y="207"/>
                    </a:lnTo>
                    <a:lnTo>
                      <a:pt x="158" y="217"/>
                    </a:lnTo>
                    <a:lnTo>
                      <a:pt x="167" y="229"/>
                    </a:lnTo>
                    <a:lnTo>
                      <a:pt x="174" y="242"/>
                    </a:lnTo>
                    <a:lnTo>
                      <a:pt x="180" y="256"/>
                    </a:lnTo>
                    <a:lnTo>
                      <a:pt x="184" y="273"/>
                    </a:lnTo>
                    <a:lnTo>
                      <a:pt x="186" y="292"/>
                    </a:lnTo>
                    <a:lnTo>
                      <a:pt x="187" y="312"/>
                    </a:lnTo>
                    <a:lnTo>
                      <a:pt x="186" y="325"/>
                    </a:lnTo>
                    <a:lnTo>
                      <a:pt x="185" y="337"/>
                    </a:lnTo>
                    <a:lnTo>
                      <a:pt x="184" y="349"/>
                    </a:lnTo>
                    <a:lnTo>
                      <a:pt x="180" y="361"/>
                    </a:lnTo>
                    <a:lnTo>
                      <a:pt x="177" y="372"/>
                    </a:lnTo>
                    <a:lnTo>
                      <a:pt x="172" y="382"/>
                    </a:lnTo>
                    <a:lnTo>
                      <a:pt x="167" y="392"/>
                    </a:lnTo>
                    <a:lnTo>
                      <a:pt x="160" y="400"/>
                    </a:lnTo>
                    <a:lnTo>
                      <a:pt x="153" y="409"/>
                    </a:lnTo>
                    <a:lnTo>
                      <a:pt x="146" y="416"/>
                    </a:lnTo>
                    <a:lnTo>
                      <a:pt x="139" y="422"/>
                    </a:lnTo>
                    <a:lnTo>
                      <a:pt x="130" y="426"/>
                    </a:lnTo>
                    <a:lnTo>
                      <a:pt x="122" y="431"/>
                    </a:lnTo>
                    <a:lnTo>
                      <a:pt x="113" y="433"/>
                    </a:lnTo>
                    <a:lnTo>
                      <a:pt x="103" y="435"/>
                    </a:lnTo>
                    <a:lnTo>
                      <a:pt x="92" y="436"/>
                    </a:lnTo>
                    <a:lnTo>
                      <a:pt x="83" y="435"/>
                    </a:lnTo>
                    <a:lnTo>
                      <a:pt x="73" y="433"/>
                    </a:lnTo>
                    <a:lnTo>
                      <a:pt x="64" y="430"/>
                    </a:lnTo>
                    <a:lnTo>
                      <a:pt x="56" y="426"/>
                    </a:lnTo>
                    <a:lnTo>
                      <a:pt x="47" y="420"/>
                    </a:lnTo>
                    <a:lnTo>
                      <a:pt x="39" y="414"/>
                    </a:lnTo>
                    <a:lnTo>
                      <a:pt x="32" y="406"/>
                    </a:lnTo>
                    <a:lnTo>
                      <a:pt x="26" y="398"/>
                    </a:lnTo>
                    <a:lnTo>
                      <a:pt x="20" y="387"/>
                    </a:lnTo>
                    <a:lnTo>
                      <a:pt x="15" y="376"/>
                    </a:lnTo>
                    <a:lnTo>
                      <a:pt x="10" y="365"/>
                    </a:lnTo>
                    <a:lnTo>
                      <a:pt x="7" y="353"/>
                    </a:lnTo>
                    <a:lnTo>
                      <a:pt x="3" y="340"/>
                    </a:lnTo>
                    <a:lnTo>
                      <a:pt x="1" y="325"/>
                    </a:lnTo>
                    <a:lnTo>
                      <a:pt x="0" y="310"/>
                    </a:lnTo>
                    <a:lnTo>
                      <a:pt x="0" y="2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66">
                <a:extLst>
                  <a:ext uri="{FF2B5EF4-FFF2-40B4-BE49-F238E27FC236}">
                    <a16:creationId xmlns:a16="http://schemas.microsoft.com/office/drawing/2014/main" id="{3C177C4A-0098-D5B7-C083-8C67ED8A14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752"/>
                <a:ext cx="30" cy="110"/>
              </a:xfrm>
              <a:custGeom>
                <a:avLst/>
                <a:gdLst>
                  <a:gd name="T0" fmla="*/ 0 w 150"/>
                  <a:gd name="T1" fmla="*/ 0 h 549"/>
                  <a:gd name="T2" fmla="*/ 0 w 150"/>
                  <a:gd name="T3" fmla="*/ 0 h 549"/>
                  <a:gd name="T4" fmla="*/ 0 w 150"/>
                  <a:gd name="T5" fmla="*/ 0 h 549"/>
                  <a:gd name="T6" fmla="*/ 0 w 150"/>
                  <a:gd name="T7" fmla="*/ 0 h 549"/>
                  <a:gd name="T8" fmla="*/ 0 w 150"/>
                  <a:gd name="T9" fmla="*/ 0 h 549"/>
                  <a:gd name="T10" fmla="*/ 0 w 150"/>
                  <a:gd name="T11" fmla="*/ 0 h 549"/>
                  <a:gd name="T12" fmla="*/ 0 w 150"/>
                  <a:gd name="T13" fmla="*/ 0 h 549"/>
                  <a:gd name="T14" fmla="*/ 0 w 150"/>
                  <a:gd name="T15" fmla="*/ 0 h 549"/>
                  <a:gd name="T16" fmla="*/ 0 w 150"/>
                  <a:gd name="T17" fmla="*/ 0 h 549"/>
                  <a:gd name="T18" fmla="*/ 0 w 150"/>
                  <a:gd name="T19" fmla="*/ 0 h 549"/>
                  <a:gd name="T20" fmla="*/ 0 w 150"/>
                  <a:gd name="T21" fmla="*/ 0 h 549"/>
                  <a:gd name="T22" fmla="*/ 0 w 150"/>
                  <a:gd name="T23" fmla="*/ 0 h 549"/>
                  <a:gd name="T24" fmla="*/ 0 w 150"/>
                  <a:gd name="T25" fmla="*/ 0 h 549"/>
                  <a:gd name="T26" fmla="*/ 0 w 150"/>
                  <a:gd name="T27" fmla="*/ 0 h 549"/>
                  <a:gd name="T28" fmla="*/ 0 w 150"/>
                  <a:gd name="T29" fmla="*/ 0 h 549"/>
                  <a:gd name="T30" fmla="*/ 0 w 150"/>
                  <a:gd name="T31" fmla="*/ 0 h 549"/>
                  <a:gd name="T32" fmla="*/ 0 w 150"/>
                  <a:gd name="T33" fmla="*/ 0 h 549"/>
                  <a:gd name="T34" fmla="*/ 0 w 150"/>
                  <a:gd name="T35" fmla="*/ 0 h 549"/>
                  <a:gd name="T36" fmla="*/ 0 w 150"/>
                  <a:gd name="T37" fmla="*/ 0 h 549"/>
                  <a:gd name="T38" fmla="*/ 0 w 150"/>
                  <a:gd name="T39" fmla="*/ 0 h 549"/>
                  <a:gd name="T40" fmla="*/ 0 w 150"/>
                  <a:gd name="T41" fmla="*/ 0 h 549"/>
                  <a:gd name="T42" fmla="*/ 0 w 150"/>
                  <a:gd name="T43" fmla="*/ 0 h 549"/>
                  <a:gd name="T44" fmla="*/ 0 w 150"/>
                  <a:gd name="T45" fmla="*/ 0 h 549"/>
                  <a:gd name="T46" fmla="*/ 0 w 150"/>
                  <a:gd name="T47" fmla="*/ 0 h 549"/>
                  <a:gd name="T48" fmla="*/ 0 w 150"/>
                  <a:gd name="T49" fmla="*/ 0 h 549"/>
                  <a:gd name="T50" fmla="*/ 0 w 150"/>
                  <a:gd name="T51" fmla="*/ 0 h 549"/>
                  <a:gd name="T52" fmla="*/ 0 w 150"/>
                  <a:gd name="T53" fmla="*/ 0 h 549"/>
                  <a:gd name="T54" fmla="*/ 0 w 150"/>
                  <a:gd name="T55" fmla="*/ 0 h 549"/>
                  <a:gd name="T56" fmla="*/ 0 w 150"/>
                  <a:gd name="T57" fmla="*/ 0 h 549"/>
                  <a:gd name="T58" fmla="*/ 0 w 150"/>
                  <a:gd name="T59" fmla="*/ 0 h 549"/>
                  <a:gd name="T60" fmla="*/ 0 w 150"/>
                  <a:gd name="T61" fmla="*/ 0 h 549"/>
                  <a:gd name="T62" fmla="*/ 0 w 150"/>
                  <a:gd name="T63" fmla="*/ 0 h 549"/>
                  <a:gd name="T64" fmla="*/ 0 w 150"/>
                  <a:gd name="T65" fmla="*/ 0 h 549"/>
                  <a:gd name="T66" fmla="*/ 0 w 150"/>
                  <a:gd name="T67" fmla="*/ 0 h 549"/>
                  <a:gd name="T68" fmla="*/ 0 w 150"/>
                  <a:gd name="T69" fmla="*/ 0 h 549"/>
                  <a:gd name="T70" fmla="*/ 0 w 150"/>
                  <a:gd name="T71" fmla="*/ 0 h 549"/>
                  <a:gd name="T72" fmla="*/ 0 w 150"/>
                  <a:gd name="T73" fmla="*/ 0 h 549"/>
                  <a:gd name="T74" fmla="*/ 0 w 150"/>
                  <a:gd name="T75" fmla="*/ 0 h 549"/>
                  <a:gd name="T76" fmla="*/ 0 w 150"/>
                  <a:gd name="T77" fmla="*/ 0 h 549"/>
                  <a:gd name="T78" fmla="*/ 0 w 150"/>
                  <a:gd name="T79" fmla="*/ 0 h 549"/>
                  <a:gd name="T80" fmla="*/ 0 w 150"/>
                  <a:gd name="T81" fmla="*/ 0 h 549"/>
                  <a:gd name="T82" fmla="*/ 0 w 150"/>
                  <a:gd name="T83" fmla="*/ 0 h 549"/>
                  <a:gd name="T84" fmla="*/ 0 w 150"/>
                  <a:gd name="T85" fmla="*/ 0 h 549"/>
                  <a:gd name="T86" fmla="*/ 0 w 150"/>
                  <a:gd name="T87" fmla="*/ 0 h 549"/>
                  <a:gd name="T88" fmla="*/ 0 w 150"/>
                  <a:gd name="T89" fmla="*/ 0 h 549"/>
                  <a:gd name="T90" fmla="*/ 0 w 150"/>
                  <a:gd name="T91" fmla="*/ 0 h 549"/>
                  <a:gd name="T92" fmla="*/ 0 w 150"/>
                  <a:gd name="T93" fmla="*/ 0 h 549"/>
                  <a:gd name="T94" fmla="*/ 0 w 150"/>
                  <a:gd name="T95" fmla="*/ 0 h 549"/>
                  <a:gd name="T96" fmla="*/ 0 w 150"/>
                  <a:gd name="T97" fmla="*/ 0 h 549"/>
                  <a:gd name="T98" fmla="*/ 0 w 150"/>
                  <a:gd name="T99" fmla="*/ 0 h 549"/>
                  <a:gd name="T100" fmla="*/ 0 w 150"/>
                  <a:gd name="T101" fmla="*/ 0 h 549"/>
                  <a:gd name="T102" fmla="*/ 0 w 150"/>
                  <a:gd name="T103" fmla="*/ 0 h 549"/>
                  <a:gd name="T104" fmla="*/ 0 w 150"/>
                  <a:gd name="T105" fmla="*/ 0 h 549"/>
                  <a:gd name="T106" fmla="*/ 0 w 150"/>
                  <a:gd name="T107" fmla="*/ 0 h 549"/>
                  <a:gd name="T108" fmla="*/ 0 w 150"/>
                  <a:gd name="T109" fmla="*/ 0 h 549"/>
                  <a:gd name="T110" fmla="*/ 0 w 150"/>
                  <a:gd name="T111" fmla="*/ 0 h 549"/>
                  <a:gd name="T112" fmla="*/ 0 w 150"/>
                  <a:gd name="T113" fmla="*/ 0 h 54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50" h="549">
                    <a:moveTo>
                      <a:pt x="56" y="549"/>
                    </a:moveTo>
                    <a:lnTo>
                      <a:pt x="56" y="534"/>
                    </a:lnTo>
                    <a:lnTo>
                      <a:pt x="56" y="492"/>
                    </a:lnTo>
                    <a:lnTo>
                      <a:pt x="56" y="435"/>
                    </a:lnTo>
                    <a:lnTo>
                      <a:pt x="56" y="369"/>
                    </a:lnTo>
                    <a:lnTo>
                      <a:pt x="56" y="302"/>
                    </a:lnTo>
                    <a:lnTo>
                      <a:pt x="56" y="244"/>
                    </a:lnTo>
                    <a:lnTo>
                      <a:pt x="56" y="203"/>
                    </a:lnTo>
                    <a:lnTo>
                      <a:pt x="56" y="188"/>
                    </a:lnTo>
                    <a:lnTo>
                      <a:pt x="47" y="188"/>
                    </a:lnTo>
                    <a:lnTo>
                      <a:pt x="27" y="188"/>
                    </a:lnTo>
                    <a:lnTo>
                      <a:pt x="8" y="188"/>
                    </a:lnTo>
                    <a:lnTo>
                      <a:pt x="0" y="188"/>
                    </a:lnTo>
                    <a:lnTo>
                      <a:pt x="0" y="180"/>
                    </a:lnTo>
                    <a:lnTo>
                      <a:pt x="0" y="161"/>
                    </a:lnTo>
                    <a:lnTo>
                      <a:pt x="0" y="143"/>
                    </a:lnTo>
                    <a:lnTo>
                      <a:pt x="0" y="134"/>
                    </a:lnTo>
                    <a:lnTo>
                      <a:pt x="8" y="134"/>
                    </a:lnTo>
                    <a:lnTo>
                      <a:pt x="27" y="134"/>
                    </a:lnTo>
                    <a:lnTo>
                      <a:pt x="47" y="134"/>
                    </a:lnTo>
                    <a:lnTo>
                      <a:pt x="56" y="134"/>
                    </a:lnTo>
                    <a:lnTo>
                      <a:pt x="56" y="113"/>
                    </a:lnTo>
                    <a:lnTo>
                      <a:pt x="56" y="67"/>
                    </a:lnTo>
                    <a:lnTo>
                      <a:pt x="56" y="20"/>
                    </a:lnTo>
                    <a:lnTo>
                      <a:pt x="56" y="0"/>
                    </a:lnTo>
                    <a:lnTo>
                      <a:pt x="61" y="0"/>
                    </a:lnTo>
                    <a:lnTo>
                      <a:pt x="75" y="0"/>
                    </a:lnTo>
                    <a:lnTo>
                      <a:pt x="88" y="0"/>
                    </a:lnTo>
                    <a:lnTo>
                      <a:pt x="93" y="0"/>
                    </a:lnTo>
                    <a:lnTo>
                      <a:pt x="93" y="20"/>
                    </a:lnTo>
                    <a:lnTo>
                      <a:pt x="93" y="67"/>
                    </a:lnTo>
                    <a:lnTo>
                      <a:pt x="93" y="113"/>
                    </a:lnTo>
                    <a:lnTo>
                      <a:pt x="93" y="134"/>
                    </a:lnTo>
                    <a:lnTo>
                      <a:pt x="103" y="134"/>
                    </a:lnTo>
                    <a:lnTo>
                      <a:pt x="122" y="134"/>
                    </a:lnTo>
                    <a:lnTo>
                      <a:pt x="141" y="134"/>
                    </a:lnTo>
                    <a:lnTo>
                      <a:pt x="150" y="134"/>
                    </a:lnTo>
                    <a:lnTo>
                      <a:pt x="150" y="143"/>
                    </a:lnTo>
                    <a:lnTo>
                      <a:pt x="150" y="161"/>
                    </a:lnTo>
                    <a:lnTo>
                      <a:pt x="150" y="180"/>
                    </a:lnTo>
                    <a:lnTo>
                      <a:pt x="150" y="188"/>
                    </a:lnTo>
                    <a:lnTo>
                      <a:pt x="141" y="188"/>
                    </a:lnTo>
                    <a:lnTo>
                      <a:pt x="122" y="188"/>
                    </a:lnTo>
                    <a:lnTo>
                      <a:pt x="103" y="188"/>
                    </a:lnTo>
                    <a:lnTo>
                      <a:pt x="93" y="188"/>
                    </a:lnTo>
                    <a:lnTo>
                      <a:pt x="93" y="203"/>
                    </a:lnTo>
                    <a:lnTo>
                      <a:pt x="93" y="244"/>
                    </a:lnTo>
                    <a:lnTo>
                      <a:pt x="93" y="302"/>
                    </a:lnTo>
                    <a:lnTo>
                      <a:pt x="93" y="369"/>
                    </a:lnTo>
                    <a:lnTo>
                      <a:pt x="93" y="435"/>
                    </a:lnTo>
                    <a:lnTo>
                      <a:pt x="93" y="492"/>
                    </a:lnTo>
                    <a:lnTo>
                      <a:pt x="93" y="534"/>
                    </a:lnTo>
                    <a:lnTo>
                      <a:pt x="93" y="549"/>
                    </a:lnTo>
                    <a:lnTo>
                      <a:pt x="88" y="549"/>
                    </a:lnTo>
                    <a:lnTo>
                      <a:pt x="75" y="549"/>
                    </a:lnTo>
                    <a:lnTo>
                      <a:pt x="61" y="549"/>
                    </a:lnTo>
                    <a:lnTo>
                      <a:pt x="56" y="5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67">
                <a:extLst>
                  <a:ext uri="{FF2B5EF4-FFF2-40B4-BE49-F238E27FC236}">
                    <a16:creationId xmlns:a16="http://schemas.microsoft.com/office/drawing/2014/main" id="{533B87E4-3129-1360-545B-8AAA16A10A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8" y="777"/>
                <a:ext cx="21" cy="85"/>
              </a:xfrm>
              <a:custGeom>
                <a:avLst/>
                <a:gdLst>
                  <a:gd name="T0" fmla="*/ 0 w 106"/>
                  <a:gd name="T1" fmla="*/ 0 h 422"/>
                  <a:gd name="T2" fmla="*/ 0 w 106"/>
                  <a:gd name="T3" fmla="*/ 0 h 422"/>
                  <a:gd name="T4" fmla="*/ 0 w 106"/>
                  <a:gd name="T5" fmla="*/ 0 h 422"/>
                  <a:gd name="T6" fmla="*/ 0 w 106"/>
                  <a:gd name="T7" fmla="*/ 0 h 422"/>
                  <a:gd name="T8" fmla="*/ 0 w 106"/>
                  <a:gd name="T9" fmla="*/ 0 h 422"/>
                  <a:gd name="T10" fmla="*/ 0 w 106"/>
                  <a:gd name="T11" fmla="*/ 0 h 422"/>
                  <a:gd name="T12" fmla="*/ 0 w 106"/>
                  <a:gd name="T13" fmla="*/ 0 h 422"/>
                  <a:gd name="T14" fmla="*/ 0 w 106"/>
                  <a:gd name="T15" fmla="*/ 0 h 422"/>
                  <a:gd name="T16" fmla="*/ 0 w 106"/>
                  <a:gd name="T17" fmla="*/ 0 h 422"/>
                  <a:gd name="T18" fmla="*/ 0 w 106"/>
                  <a:gd name="T19" fmla="*/ 0 h 422"/>
                  <a:gd name="T20" fmla="*/ 0 w 106"/>
                  <a:gd name="T21" fmla="*/ 0 h 422"/>
                  <a:gd name="T22" fmla="*/ 0 w 106"/>
                  <a:gd name="T23" fmla="*/ 0 h 422"/>
                  <a:gd name="T24" fmla="*/ 0 w 106"/>
                  <a:gd name="T25" fmla="*/ 0 h 422"/>
                  <a:gd name="T26" fmla="*/ 0 w 106"/>
                  <a:gd name="T27" fmla="*/ 0 h 422"/>
                  <a:gd name="T28" fmla="*/ 0 w 106"/>
                  <a:gd name="T29" fmla="*/ 0 h 422"/>
                  <a:gd name="T30" fmla="*/ 0 w 106"/>
                  <a:gd name="T31" fmla="*/ 0 h 422"/>
                  <a:gd name="T32" fmla="*/ 0 w 106"/>
                  <a:gd name="T33" fmla="*/ 0 h 422"/>
                  <a:gd name="T34" fmla="*/ 0 w 106"/>
                  <a:gd name="T35" fmla="*/ 0 h 422"/>
                  <a:gd name="T36" fmla="*/ 0 w 106"/>
                  <a:gd name="T37" fmla="*/ 0 h 422"/>
                  <a:gd name="T38" fmla="*/ 0 w 106"/>
                  <a:gd name="T39" fmla="*/ 0 h 422"/>
                  <a:gd name="T40" fmla="*/ 0 w 106"/>
                  <a:gd name="T41" fmla="*/ 0 h 422"/>
                  <a:gd name="T42" fmla="*/ 0 w 106"/>
                  <a:gd name="T43" fmla="*/ 0 h 422"/>
                  <a:gd name="T44" fmla="*/ 0 w 106"/>
                  <a:gd name="T45" fmla="*/ 0 h 422"/>
                  <a:gd name="T46" fmla="*/ 0 w 106"/>
                  <a:gd name="T47" fmla="*/ 0 h 422"/>
                  <a:gd name="T48" fmla="*/ 0 w 106"/>
                  <a:gd name="T49" fmla="*/ 0 h 422"/>
                  <a:gd name="T50" fmla="*/ 0 w 106"/>
                  <a:gd name="T51" fmla="*/ 0 h 422"/>
                  <a:gd name="T52" fmla="*/ 0 w 106"/>
                  <a:gd name="T53" fmla="*/ 0 h 422"/>
                  <a:gd name="T54" fmla="*/ 0 w 106"/>
                  <a:gd name="T55" fmla="*/ 0 h 422"/>
                  <a:gd name="T56" fmla="*/ 0 w 106"/>
                  <a:gd name="T57" fmla="*/ 0 h 422"/>
                  <a:gd name="T58" fmla="*/ 0 w 106"/>
                  <a:gd name="T59" fmla="*/ 0 h 422"/>
                  <a:gd name="T60" fmla="*/ 0 w 106"/>
                  <a:gd name="T61" fmla="*/ 0 h 422"/>
                  <a:gd name="T62" fmla="*/ 0 w 106"/>
                  <a:gd name="T63" fmla="*/ 0 h 422"/>
                  <a:gd name="T64" fmla="*/ 0 w 106"/>
                  <a:gd name="T65" fmla="*/ 0 h 422"/>
                  <a:gd name="T66" fmla="*/ 0 w 106"/>
                  <a:gd name="T67" fmla="*/ 0 h 422"/>
                  <a:gd name="T68" fmla="*/ 0 w 106"/>
                  <a:gd name="T69" fmla="*/ 0 h 422"/>
                  <a:gd name="T70" fmla="*/ 0 w 106"/>
                  <a:gd name="T71" fmla="*/ 0 h 422"/>
                  <a:gd name="T72" fmla="*/ 0 w 106"/>
                  <a:gd name="T73" fmla="*/ 0 h 422"/>
                  <a:gd name="T74" fmla="*/ 0 w 106"/>
                  <a:gd name="T75" fmla="*/ 0 h 422"/>
                  <a:gd name="T76" fmla="*/ 0 w 106"/>
                  <a:gd name="T77" fmla="*/ 0 h 422"/>
                  <a:gd name="T78" fmla="*/ 0 w 106"/>
                  <a:gd name="T79" fmla="*/ 0 h 422"/>
                  <a:gd name="T80" fmla="*/ 0 w 106"/>
                  <a:gd name="T81" fmla="*/ 0 h 422"/>
                  <a:gd name="T82" fmla="*/ 0 w 106"/>
                  <a:gd name="T83" fmla="*/ 0 h 422"/>
                  <a:gd name="T84" fmla="*/ 0 w 106"/>
                  <a:gd name="T85" fmla="*/ 0 h 422"/>
                  <a:gd name="T86" fmla="*/ 0 w 106"/>
                  <a:gd name="T87" fmla="*/ 0 h 422"/>
                  <a:gd name="T88" fmla="*/ 0 w 106"/>
                  <a:gd name="T89" fmla="*/ 0 h 422"/>
                  <a:gd name="T90" fmla="*/ 0 w 106"/>
                  <a:gd name="T91" fmla="*/ 0 h 422"/>
                  <a:gd name="T92" fmla="*/ 0 w 106"/>
                  <a:gd name="T93" fmla="*/ 0 h 422"/>
                  <a:gd name="T94" fmla="*/ 0 w 106"/>
                  <a:gd name="T95" fmla="*/ 0 h 422"/>
                  <a:gd name="T96" fmla="*/ 0 w 106"/>
                  <a:gd name="T97" fmla="*/ 0 h 422"/>
                  <a:gd name="T98" fmla="*/ 0 w 106"/>
                  <a:gd name="T99" fmla="*/ 0 h 422"/>
                  <a:gd name="T100" fmla="*/ 0 w 106"/>
                  <a:gd name="T101" fmla="*/ 0 h 422"/>
                  <a:gd name="T102" fmla="*/ 0 w 106"/>
                  <a:gd name="T103" fmla="*/ 0 h 422"/>
                  <a:gd name="T104" fmla="*/ 0 w 106"/>
                  <a:gd name="T105" fmla="*/ 0 h 422"/>
                  <a:gd name="T106" fmla="*/ 0 w 106"/>
                  <a:gd name="T107" fmla="*/ 0 h 422"/>
                  <a:gd name="T108" fmla="*/ 0 w 106"/>
                  <a:gd name="T109" fmla="*/ 0 h 42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06" h="422">
                    <a:moveTo>
                      <a:pt x="38" y="422"/>
                    </a:moveTo>
                    <a:lnTo>
                      <a:pt x="32" y="422"/>
                    </a:lnTo>
                    <a:lnTo>
                      <a:pt x="19" y="422"/>
                    </a:lnTo>
                    <a:lnTo>
                      <a:pt x="6" y="422"/>
                    </a:lnTo>
                    <a:lnTo>
                      <a:pt x="0" y="422"/>
                    </a:lnTo>
                    <a:lnTo>
                      <a:pt x="0" y="404"/>
                    </a:lnTo>
                    <a:lnTo>
                      <a:pt x="0" y="357"/>
                    </a:lnTo>
                    <a:lnTo>
                      <a:pt x="0" y="290"/>
                    </a:lnTo>
                    <a:lnTo>
                      <a:pt x="0" y="214"/>
                    </a:lnTo>
                    <a:lnTo>
                      <a:pt x="0" y="138"/>
                    </a:lnTo>
                    <a:lnTo>
                      <a:pt x="0" y="72"/>
                    </a:lnTo>
                    <a:lnTo>
                      <a:pt x="0" y="25"/>
                    </a:lnTo>
                    <a:lnTo>
                      <a:pt x="0" y="7"/>
                    </a:lnTo>
                    <a:lnTo>
                      <a:pt x="6" y="7"/>
                    </a:lnTo>
                    <a:lnTo>
                      <a:pt x="18" y="7"/>
                    </a:lnTo>
                    <a:lnTo>
                      <a:pt x="31" y="7"/>
                    </a:lnTo>
                    <a:lnTo>
                      <a:pt x="36" y="7"/>
                    </a:lnTo>
                    <a:lnTo>
                      <a:pt x="36" y="15"/>
                    </a:lnTo>
                    <a:lnTo>
                      <a:pt x="36" y="31"/>
                    </a:lnTo>
                    <a:lnTo>
                      <a:pt x="36" y="48"/>
                    </a:lnTo>
                    <a:lnTo>
                      <a:pt x="36" y="55"/>
                    </a:lnTo>
                    <a:lnTo>
                      <a:pt x="43" y="42"/>
                    </a:lnTo>
                    <a:lnTo>
                      <a:pt x="51" y="31"/>
                    </a:lnTo>
                    <a:lnTo>
                      <a:pt x="58" y="22"/>
                    </a:lnTo>
                    <a:lnTo>
                      <a:pt x="66" y="15"/>
                    </a:lnTo>
                    <a:lnTo>
                      <a:pt x="75" y="9"/>
                    </a:lnTo>
                    <a:lnTo>
                      <a:pt x="84" y="5"/>
                    </a:lnTo>
                    <a:lnTo>
                      <a:pt x="94" y="2"/>
                    </a:lnTo>
                    <a:lnTo>
                      <a:pt x="104" y="0"/>
                    </a:lnTo>
                    <a:lnTo>
                      <a:pt x="106" y="10"/>
                    </a:lnTo>
                    <a:lnTo>
                      <a:pt x="106" y="30"/>
                    </a:lnTo>
                    <a:lnTo>
                      <a:pt x="106" y="50"/>
                    </a:lnTo>
                    <a:lnTo>
                      <a:pt x="106" y="59"/>
                    </a:lnTo>
                    <a:lnTo>
                      <a:pt x="96" y="60"/>
                    </a:lnTo>
                    <a:lnTo>
                      <a:pt x="89" y="62"/>
                    </a:lnTo>
                    <a:lnTo>
                      <a:pt x="81" y="66"/>
                    </a:lnTo>
                    <a:lnTo>
                      <a:pt x="75" y="68"/>
                    </a:lnTo>
                    <a:lnTo>
                      <a:pt x="69" y="73"/>
                    </a:lnTo>
                    <a:lnTo>
                      <a:pt x="63" y="78"/>
                    </a:lnTo>
                    <a:lnTo>
                      <a:pt x="58" y="82"/>
                    </a:lnTo>
                    <a:lnTo>
                      <a:pt x="55" y="88"/>
                    </a:lnTo>
                    <a:lnTo>
                      <a:pt x="50" y="95"/>
                    </a:lnTo>
                    <a:lnTo>
                      <a:pt x="47" y="104"/>
                    </a:lnTo>
                    <a:lnTo>
                      <a:pt x="45" y="112"/>
                    </a:lnTo>
                    <a:lnTo>
                      <a:pt x="43" y="122"/>
                    </a:lnTo>
                    <a:lnTo>
                      <a:pt x="39" y="145"/>
                    </a:lnTo>
                    <a:lnTo>
                      <a:pt x="38" y="171"/>
                    </a:lnTo>
                    <a:lnTo>
                      <a:pt x="38" y="182"/>
                    </a:lnTo>
                    <a:lnTo>
                      <a:pt x="38" y="211"/>
                    </a:lnTo>
                    <a:lnTo>
                      <a:pt x="38" y="251"/>
                    </a:lnTo>
                    <a:lnTo>
                      <a:pt x="38" y="296"/>
                    </a:lnTo>
                    <a:lnTo>
                      <a:pt x="38" y="343"/>
                    </a:lnTo>
                    <a:lnTo>
                      <a:pt x="38" y="383"/>
                    </a:lnTo>
                    <a:lnTo>
                      <a:pt x="38" y="411"/>
                    </a:lnTo>
                    <a:lnTo>
                      <a:pt x="38" y="4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68">
                <a:extLst>
                  <a:ext uri="{FF2B5EF4-FFF2-40B4-BE49-F238E27FC236}">
                    <a16:creationId xmlns:a16="http://schemas.microsoft.com/office/drawing/2014/main" id="{B3AD16B7-ADE2-7019-D674-5C79F502313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" y="777"/>
                <a:ext cx="60" cy="87"/>
              </a:xfrm>
              <a:custGeom>
                <a:avLst/>
                <a:gdLst>
                  <a:gd name="T0" fmla="*/ 0 w 303"/>
                  <a:gd name="T1" fmla="*/ 0 h 435"/>
                  <a:gd name="T2" fmla="*/ 0 w 303"/>
                  <a:gd name="T3" fmla="*/ 0 h 435"/>
                  <a:gd name="T4" fmla="*/ 0 w 303"/>
                  <a:gd name="T5" fmla="*/ 0 h 435"/>
                  <a:gd name="T6" fmla="*/ 0 w 303"/>
                  <a:gd name="T7" fmla="*/ 0 h 435"/>
                  <a:gd name="T8" fmla="*/ 0 w 303"/>
                  <a:gd name="T9" fmla="*/ 0 h 435"/>
                  <a:gd name="T10" fmla="*/ 0 w 303"/>
                  <a:gd name="T11" fmla="*/ 0 h 435"/>
                  <a:gd name="T12" fmla="*/ 0 w 303"/>
                  <a:gd name="T13" fmla="*/ 0 h 435"/>
                  <a:gd name="T14" fmla="*/ 0 w 303"/>
                  <a:gd name="T15" fmla="*/ 0 h 435"/>
                  <a:gd name="T16" fmla="*/ 0 w 303"/>
                  <a:gd name="T17" fmla="*/ 0 h 435"/>
                  <a:gd name="T18" fmla="*/ 0 w 303"/>
                  <a:gd name="T19" fmla="*/ 0 h 435"/>
                  <a:gd name="T20" fmla="*/ 0 w 303"/>
                  <a:gd name="T21" fmla="*/ 0 h 435"/>
                  <a:gd name="T22" fmla="*/ 0 w 303"/>
                  <a:gd name="T23" fmla="*/ 0 h 435"/>
                  <a:gd name="T24" fmla="*/ 0 w 303"/>
                  <a:gd name="T25" fmla="*/ 0 h 435"/>
                  <a:gd name="T26" fmla="*/ 0 w 303"/>
                  <a:gd name="T27" fmla="*/ 0 h 435"/>
                  <a:gd name="T28" fmla="*/ 0 w 303"/>
                  <a:gd name="T29" fmla="*/ 0 h 435"/>
                  <a:gd name="T30" fmla="*/ 0 w 303"/>
                  <a:gd name="T31" fmla="*/ 0 h 435"/>
                  <a:gd name="T32" fmla="*/ 0 w 303"/>
                  <a:gd name="T33" fmla="*/ 0 h 435"/>
                  <a:gd name="T34" fmla="*/ 0 w 303"/>
                  <a:gd name="T35" fmla="*/ 0 h 435"/>
                  <a:gd name="T36" fmla="*/ 0 w 303"/>
                  <a:gd name="T37" fmla="*/ 0 h 435"/>
                  <a:gd name="T38" fmla="*/ 0 w 303"/>
                  <a:gd name="T39" fmla="*/ 0 h 435"/>
                  <a:gd name="T40" fmla="*/ 0 w 303"/>
                  <a:gd name="T41" fmla="*/ 0 h 435"/>
                  <a:gd name="T42" fmla="*/ 0 w 303"/>
                  <a:gd name="T43" fmla="*/ 0 h 435"/>
                  <a:gd name="T44" fmla="*/ 0 w 303"/>
                  <a:gd name="T45" fmla="*/ 0 h 435"/>
                  <a:gd name="T46" fmla="*/ 0 w 303"/>
                  <a:gd name="T47" fmla="*/ 0 h 435"/>
                  <a:gd name="T48" fmla="*/ 0 w 303"/>
                  <a:gd name="T49" fmla="*/ 0 h 435"/>
                  <a:gd name="T50" fmla="*/ 0 w 303"/>
                  <a:gd name="T51" fmla="*/ 0 h 435"/>
                  <a:gd name="T52" fmla="*/ 0 w 303"/>
                  <a:gd name="T53" fmla="*/ 0 h 435"/>
                  <a:gd name="T54" fmla="*/ 0 w 303"/>
                  <a:gd name="T55" fmla="*/ 0 h 435"/>
                  <a:gd name="T56" fmla="*/ 0 w 303"/>
                  <a:gd name="T57" fmla="*/ 0 h 435"/>
                  <a:gd name="T58" fmla="*/ 0 w 303"/>
                  <a:gd name="T59" fmla="*/ 0 h 435"/>
                  <a:gd name="T60" fmla="*/ 0 w 303"/>
                  <a:gd name="T61" fmla="*/ 0 h 435"/>
                  <a:gd name="T62" fmla="*/ 0 w 303"/>
                  <a:gd name="T63" fmla="*/ 0 h 435"/>
                  <a:gd name="T64" fmla="*/ 0 w 303"/>
                  <a:gd name="T65" fmla="*/ 0 h 435"/>
                  <a:gd name="T66" fmla="*/ 0 w 303"/>
                  <a:gd name="T67" fmla="*/ 0 h 435"/>
                  <a:gd name="T68" fmla="*/ 0 w 303"/>
                  <a:gd name="T69" fmla="*/ 0 h 435"/>
                  <a:gd name="T70" fmla="*/ 0 w 303"/>
                  <a:gd name="T71" fmla="*/ 0 h 435"/>
                  <a:gd name="T72" fmla="*/ 0 w 303"/>
                  <a:gd name="T73" fmla="*/ 0 h 435"/>
                  <a:gd name="T74" fmla="*/ 0 w 303"/>
                  <a:gd name="T75" fmla="*/ 0 h 435"/>
                  <a:gd name="T76" fmla="*/ 0 w 303"/>
                  <a:gd name="T77" fmla="*/ 0 h 435"/>
                  <a:gd name="T78" fmla="*/ 0 w 303"/>
                  <a:gd name="T79" fmla="*/ 0 h 435"/>
                  <a:gd name="T80" fmla="*/ 0 w 303"/>
                  <a:gd name="T81" fmla="*/ 0 h 435"/>
                  <a:gd name="T82" fmla="*/ 0 w 303"/>
                  <a:gd name="T83" fmla="*/ 0 h 435"/>
                  <a:gd name="T84" fmla="*/ 0 w 303"/>
                  <a:gd name="T85" fmla="*/ 0 h 435"/>
                  <a:gd name="T86" fmla="*/ 0 w 303"/>
                  <a:gd name="T87" fmla="*/ 0 h 435"/>
                  <a:gd name="T88" fmla="*/ 0 w 303"/>
                  <a:gd name="T89" fmla="*/ 0 h 435"/>
                  <a:gd name="T90" fmla="*/ 0 w 303"/>
                  <a:gd name="T91" fmla="*/ 0 h 435"/>
                  <a:gd name="T92" fmla="*/ 0 w 303"/>
                  <a:gd name="T93" fmla="*/ 0 h 435"/>
                  <a:gd name="T94" fmla="*/ 0 w 303"/>
                  <a:gd name="T95" fmla="*/ 0 h 435"/>
                  <a:gd name="T96" fmla="*/ 0 w 303"/>
                  <a:gd name="T97" fmla="*/ 0 h 435"/>
                  <a:gd name="T98" fmla="*/ 0 w 303"/>
                  <a:gd name="T99" fmla="*/ 0 h 43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03" h="435">
                    <a:moveTo>
                      <a:pt x="265" y="214"/>
                    </a:moveTo>
                    <a:lnTo>
                      <a:pt x="265" y="197"/>
                    </a:lnTo>
                    <a:lnTo>
                      <a:pt x="264" y="182"/>
                    </a:lnTo>
                    <a:lnTo>
                      <a:pt x="260" y="166"/>
                    </a:lnTo>
                    <a:lnTo>
                      <a:pt x="257" y="152"/>
                    </a:lnTo>
                    <a:lnTo>
                      <a:pt x="252" y="138"/>
                    </a:lnTo>
                    <a:lnTo>
                      <a:pt x="246" y="124"/>
                    </a:lnTo>
                    <a:lnTo>
                      <a:pt x="240" y="110"/>
                    </a:lnTo>
                    <a:lnTo>
                      <a:pt x="232" y="99"/>
                    </a:lnTo>
                    <a:lnTo>
                      <a:pt x="224" y="87"/>
                    </a:lnTo>
                    <a:lnTo>
                      <a:pt x="214" y="77"/>
                    </a:lnTo>
                    <a:lnTo>
                      <a:pt x="206" y="69"/>
                    </a:lnTo>
                    <a:lnTo>
                      <a:pt x="196" y="62"/>
                    </a:lnTo>
                    <a:lnTo>
                      <a:pt x="186" y="56"/>
                    </a:lnTo>
                    <a:lnTo>
                      <a:pt x="176" y="52"/>
                    </a:lnTo>
                    <a:lnTo>
                      <a:pt x="165" y="50"/>
                    </a:lnTo>
                    <a:lnTo>
                      <a:pt x="155" y="49"/>
                    </a:lnTo>
                    <a:lnTo>
                      <a:pt x="143" y="50"/>
                    </a:lnTo>
                    <a:lnTo>
                      <a:pt x="131" y="52"/>
                    </a:lnTo>
                    <a:lnTo>
                      <a:pt x="120" y="56"/>
                    </a:lnTo>
                    <a:lnTo>
                      <a:pt x="111" y="62"/>
                    </a:lnTo>
                    <a:lnTo>
                      <a:pt x="100" y="69"/>
                    </a:lnTo>
                    <a:lnTo>
                      <a:pt x="91" y="77"/>
                    </a:lnTo>
                    <a:lnTo>
                      <a:pt x="81" y="87"/>
                    </a:lnTo>
                    <a:lnTo>
                      <a:pt x="73" y="99"/>
                    </a:lnTo>
                    <a:lnTo>
                      <a:pt x="66" y="112"/>
                    </a:lnTo>
                    <a:lnTo>
                      <a:pt x="59" y="125"/>
                    </a:lnTo>
                    <a:lnTo>
                      <a:pt x="53" y="139"/>
                    </a:lnTo>
                    <a:lnTo>
                      <a:pt x="48" y="153"/>
                    </a:lnTo>
                    <a:lnTo>
                      <a:pt x="44" y="169"/>
                    </a:lnTo>
                    <a:lnTo>
                      <a:pt x="42" y="185"/>
                    </a:lnTo>
                    <a:lnTo>
                      <a:pt x="40" y="203"/>
                    </a:lnTo>
                    <a:lnTo>
                      <a:pt x="40" y="221"/>
                    </a:lnTo>
                    <a:lnTo>
                      <a:pt x="40" y="238"/>
                    </a:lnTo>
                    <a:lnTo>
                      <a:pt x="42" y="254"/>
                    </a:lnTo>
                    <a:lnTo>
                      <a:pt x="44" y="270"/>
                    </a:lnTo>
                    <a:lnTo>
                      <a:pt x="48" y="284"/>
                    </a:lnTo>
                    <a:lnTo>
                      <a:pt x="53" y="299"/>
                    </a:lnTo>
                    <a:lnTo>
                      <a:pt x="59" y="312"/>
                    </a:lnTo>
                    <a:lnTo>
                      <a:pt x="66" y="326"/>
                    </a:lnTo>
                    <a:lnTo>
                      <a:pt x="73" y="337"/>
                    </a:lnTo>
                    <a:lnTo>
                      <a:pt x="81" y="349"/>
                    </a:lnTo>
                    <a:lnTo>
                      <a:pt x="91" y="359"/>
                    </a:lnTo>
                    <a:lnTo>
                      <a:pt x="100" y="367"/>
                    </a:lnTo>
                    <a:lnTo>
                      <a:pt x="110" y="373"/>
                    </a:lnTo>
                    <a:lnTo>
                      <a:pt x="120" y="379"/>
                    </a:lnTo>
                    <a:lnTo>
                      <a:pt x="131" y="383"/>
                    </a:lnTo>
                    <a:lnTo>
                      <a:pt x="142" y="385"/>
                    </a:lnTo>
                    <a:lnTo>
                      <a:pt x="153" y="385"/>
                    </a:lnTo>
                    <a:lnTo>
                      <a:pt x="164" y="385"/>
                    </a:lnTo>
                    <a:lnTo>
                      <a:pt x="175" y="383"/>
                    </a:lnTo>
                    <a:lnTo>
                      <a:pt x="186" y="378"/>
                    </a:lnTo>
                    <a:lnTo>
                      <a:pt x="195" y="373"/>
                    </a:lnTo>
                    <a:lnTo>
                      <a:pt x="206" y="366"/>
                    </a:lnTo>
                    <a:lnTo>
                      <a:pt x="214" y="358"/>
                    </a:lnTo>
                    <a:lnTo>
                      <a:pt x="224" y="347"/>
                    </a:lnTo>
                    <a:lnTo>
                      <a:pt x="232" y="335"/>
                    </a:lnTo>
                    <a:lnTo>
                      <a:pt x="240" y="322"/>
                    </a:lnTo>
                    <a:lnTo>
                      <a:pt x="247" y="309"/>
                    </a:lnTo>
                    <a:lnTo>
                      <a:pt x="252" y="295"/>
                    </a:lnTo>
                    <a:lnTo>
                      <a:pt x="257" y="279"/>
                    </a:lnTo>
                    <a:lnTo>
                      <a:pt x="260" y="264"/>
                    </a:lnTo>
                    <a:lnTo>
                      <a:pt x="264" y="248"/>
                    </a:lnTo>
                    <a:lnTo>
                      <a:pt x="265" y="232"/>
                    </a:lnTo>
                    <a:lnTo>
                      <a:pt x="265" y="214"/>
                    </a:lnTo>
                    <a:close/>
                    <a:moveTo>
                      <a:pt x="265" y="358"/>
                    </a:moveTo>
                    <a:lnTo>
                      <a:pt x="261" y="367"/>
                    </a:lnTo>
                    <a:lnTo>
                      <a:pt x="256" y="375"/>
                    </a:lnTo>
                    <a:lnTo>
                      <a:pt x="251" y="383"/>
                    </a:lnTo>
                    <a:lnTo>
                      <a:pt x="245" y="390"/>
                    </a:lnTo>
                    <a:lnTo>
                      <a:pt x="239" y="397"/>
                    </a:lnTo>
                    <a:lnTo>
                      <a:pt x="232" y="403"/>
                    </a:lnTo>
                    <a:lnTo>
                      <a:pt x="225" y="409"/>
                    </a:lnTo>
                    <a:lnTo>
                      <a:pt x="218" y="415"/>
                    </a:lnTo>
                    <a:lnTo>
                      <a:pt x="210" y="419"/>
                    </a:lnTo>
                    <a:lnTo>
                      <a:pt x="202" y="423"/>
                    </a:lnTo>
                    <a:lnTo>
                      <a:pt x="194" y="427"/>
                    </a:lnTo>
                    <a:lnTo>
                      <a:pt x="187" y="429"/>
                    </a:lnTo>
                    <a:lnTo>
                      <a:pt x="178" y="431"/>
                    </a:lnTo>
                    <a:lnTo>
                      <a:pt x="170" y="434"/>
                    </a:lnTo>
                    <a:lnTo>
                      <a:pt x="161" y="435"/>
                    </a:lnTo>
                    <a:lnTo>
                      <a:pt x="152" y="435"/>
                    </a:lnTo>
                    <a:lnTo>
                      <a:pt x="137" y="434"/>
                    </a:lnTo>
                    <a:lnTo>
                      <a:pt x="121" y="431"/>
                    </a:lnTo>
                    <a:lnTo>
                      <a:pt x="106" y="425"/>
                    </a:lnTo>
                    <a:lnTo>
                      <a:pt x="93" y="419"/>
                    </a:lnTo>
                    <a:lnTo>
                      <a:pt x="80" y="410"/>
                    </a:lnTo>
                    <a:lnTo>
                      <a:pt x="67" y="399"/>
                    </a:lnTo>
                    <a:lnTo>
                      <a:pt x="55" y="387"/>
                    </a:lnTo>
                    <a:lnTo>
                      <a:pt x="44" y="372"/>
                    </a:lnTo>
                    <a:lnTo>
                      <a:pt x="34" y="356"/>
                    </a:lnTo>
                    <a:lnTo>
                      <a:pt x="25" y="340"/>
                    </a:lnTo>
                    <a:lnTo>
                      <a:pt x="17" y="321"/>
                    </a:lnTo>
                    <a:lnTo>
                      <a:pt x="11" y="303"/>
                    </a:lnTo>
                    <a:lnTo>
                      <a:pt x="6" y="283"/>
                    </a:lnTo>
                    <a:lnTo>
                      <a:pt x="3" y="263"/>
                    </a:lnTo>
                    <a:lnTo>
                      <a:pt x="2" y="241"/>
                    </a:lnTo>
                    <a:lnTo>
                      <a:pt x="0" y="219"/>
                    </a:lnTo>
                    <a:lnTo>
                      <a:pt x="2" y="196"/>
                    </a:lnTo>
                    <a:lnTo>
                      <a:pt x="3" y="173"/>
                    </a:lnTo>
                    <a:lnTo>
                      <a:pt x="6" y="153"/>
                    </a:lnTo>
                    <a:lnTo>
                      <a:pt x="11" y="133"/>
                    </a:lnTo>
                    <a:lnTo>
                      <a:pt x="18" y="114"/>
                    </a:lnTo>
                    <a:lnTo>
                      <a:pt x="25" y="96"/>
                    </a:lnTo>
                    <a:lnTo>
                      <a:pt x="35" y="78"/>
                    </a:lnTo>
                    <a:lnTo>
                      <a:pt x="44" y="63"/>
                    </a:lnTo>
                    <a:lnTo>
                      <a:pt x="56" y="48"/>
                    </a:lnTo>
                    <a:lnTo>
                      <a:pt x="68" y="36"/>
                    </a:lnTo>
                    <a:lnTo>
                      <a:pt x="81" y="25"/>
                    </a:lnTo>
                    <a:lnTo>
                      <a:pt x="94" y="15"/>
                    </a:lnTo>
                    <a:lnTo>
                      <a:pt x="108" y="8"/>
                    </a:lnTo>
                    <a:lnTo>
                      <a:pt x="124" y="4"/>
                    </a:lnTo>
                    <a:lnTo>
                      <a:pt x="139" y="1"/>
                    </a:lnTo>
                    <a:lnTo>
                      <a:pt x="156" y="0"/>
                    </a:lnTo>
                    <a:lnTo>
                      <a:pt x="164" y="0"/>
                    </a:lnTo>
                    <a:lnTo>
                      <a:pt x="172" y="1"/>
                    </a:lnTo>
                    <a:lnTo>
                      <a:pt x="181" y="2"/>
                    </a:lnTo>
                    <a:lnTo>
                      <a:pt x="188" y="5"/>
                    </a:lnTo>
                    <a:lnTo>
                      <a:pt x="196" y="7"/>
                    </a:lnTo>
                    <a:lnTo>
                      <a:pt x="203" y="11"/>
                    </a:lnTo>
                    <a:lnTo>
                      <a:pt x="210" y="15"/>
                    </a:lnTo>
                    <a:lnTo>
                      <a:pt x="219" y="19"/>
                    </a:lnTo>
                    <a:lnTo>
                      <a:pt x="232" y="30"/>
                    </a:lnTo>
                    <a:lnTo>
                      <a:pt x="245" y="43"/>
                    </a:lnTo>
                    <a:lnTo>
                      <a:pt x="256" y="58"/>
                    </a:lnTo>
                    <a:lnTo>
                      <a:pt x="265" y="75"/>
                    </a:lnTo>
                    <a:lnTo>
                      <a:pt x="265" y="65"/>
                    </a:lnTo>
                    <a:lnTo>
                      <a:pt x="265" y="43"/>
                    </a:lnTo>
                    <a:lnTo>
                      <a:pt x="265" y="20"/>
                    </a:lnTo>
                    <a:lnTo>
                      <a:pt x="265" y="9"/>
                    </a:lnTo>
                    <a:lnTo>
                      <a:pt x="271" y="9"/>
                    </a:lnTo>
                    <a:lnTo>
                      <a:pt x="284" y="9"/>
                    </a:lnTo>
                    <a:lnTo>
                      <a:pt x="297" y="9"/>
                    </a:lnTo>
                    <a:lnTo>
                      <a:pt x="303" y="9"/>
                    </a:lnTo>
                    <a:lnTo>
                      <a:pt x="303" y="27"/>
                    </a:lnTo>
                    <a:lnTo>
                      <a:pt x="303" y="74"/>
                    </a:lnTo>
                    <a:lnTo>
                      <a:pt x="303" y="140"/>
                    </a:lnTo>
                    <a:lnTo>
                      <a:pt x="303" y="216"/>
                    </a:lnTo>
                    <a:lnTo>
                      <a:pt x="303" y="292"/>
                    </a:lnTo>
                    <a:lnTo>
                      <a:pt x="303" y="359"/>
                    </a:lnTo>
                    <a:lnTo>
                      <a:pt x="303" y="406"/>
                    </a:lnTo>
                    <a:lnTo>
                      <a:pt x="303" y="424"/>
                    </a:lnTo>
                    <a:lnTo>
                      <a:pt x="297" y="424"/>
                    </a:lnTo>
                    <a:lnTo>
                      <a:pt x="284" y="424"/>
                    </a:lnTo>
                    <a:lnTo>
                      <a:pt x="271" y="424"/>
                    </a:lnTo>
                    <a:lnTo>
                      <a:pt x="265" y="424"/>
                    </a:lnTo>
                    <a:lnTo>
                      <a:pt x="265" y="413"/>
                    </a:lnTo>
                    <a:lnTo>
                      <a:pt x="265" y="391"/>
                    </a:lnTo>
                    <a:lnTo>
                      <a:pt x="265" y="368"/>
                    </a:lnTo>
                    <a:lnTo>
                      <a:pt x="265" y="3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69">
                <a:extLst>
                  <a:ext uri="{FF2B5EF4-FFF2-40B4-BE49-F238E27FC236}">
                    <a16:creationId xmlns:a16="http://schemas.microsoft.com/office/drawing/2014/main" id="{FCE47239-DAC6-CD02-8271-21C4E97506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5" y="752"/>
                <a:ext cx="50" cy="110"/>
              </a:xfrm>
              <a:custGeom>
                <a:avLst/>
                <a:gdLst>
                  <a:gd name="T0" fmla="*/ 0 w 248"/>
                  <a:gd name="T1" fmla="*/ 0 h 549"/>
                  <a:gd name="T2" fmla="*/ 0 w 248"/>
                  <a:gd name="T3" fmla="*/ 0 h 549"/>
                  <a:gd name="T4" fmla="*/ 0 w 248"/>
                  <a:gd name="T5" fmla="*/ 0 h 549"/>
                  <a:gd name="T6" fmla="*/ 0 w 248"/>
                  <a:gd name="T7" fmla="*/ 0 h 549"/>
                  <a:gd name="T8" fmla="*/ 0 w 248"/>
                  <a:gd name="T9" fmla="*/ 0 h 549"/>
                  <a:gd name="T10" fmla="*/ 0 w 248"/>
                  <a:gd name="T11" fmla="*/ 0 h 549"/>
                  <a:gd name="T12" fmla="*/ 0 w 248"/>
                  <a:gd name="T13" fmla="*/ 0 h 549"/>
                  <a:gd name="T14" fmla="*/ 0 w 248"/>
                  <a:gd name="T15" fmla="*/ 0 h 549"/>
                  <a:gd name="T16" fmla="*/ 0 w 248"/>
                  <a:gd name="T17" fmla="*/ 0 h 549"/>
                  <a:gd name="T18" fmla="*/ 0 w 248"/>
                  <a:gd name="T19" fmla="*/ 0 h 549"/>
                  <a:gd name="T20" fmla="*/ 0 w 248"/>
                  <a:gd name="T21" fmla="*/ 0 h 549"/>
                  <a:gd name="T22" fmla="*/ 0 w 248"/>
                  <a:gd name="T23" fmla="*/ 0 h 549"/>
                  <a:gd name="T24" fmla="*/ 0 w 248"/>
                  <a:gd name="T25" fmla="*/ 0 h 549"/>
                  <a:gd name="T26" fmla="*/ 0 w 248"/>
                  <a:gd name="T27" fmla="*/ 0 h 549"/>
                  <a:gd name="T28" fmla="*/ 0 w 248"/>
                  <a:gd name="T29" fmla="*/ 0 h 549"/>
                  <a:gd name="T30" fmla="*/ 0 w 248"/>
                  <a:gd name="T31" fmla="*/ 0 h 549"/>
                  <a:gd name="T32" fmla="*/ 0 w 248"/>
                  <a:gd name="T33" fmla="*/ 0 h 549"/>
                  <a:gd name="T34" fmla="*/ 0 w 248"/>
                  <a:gd name="T35" fmla="*/ 0 h 549"/>
                  <a:gd name="T36" fmla="*/ 0 w 248"/>
                  <a:gd name="T37" fmla="*/ 0 h 549"/>
                  <a:gd name="T38" fmla="*/ 0 w 248"/>
                  <a:gd name="T39" fmla="*/ 0 h 549"/>
                  <a:gd name="T40" fmla="*/ 0 w 248"/>
                  <a:gd name="T41" fmla="*/ 0 h 549"/>
                  <a:gd name="T42" fmla="*/ 0 w 248"/>
                  <a:gd name="T43" fmla="*/ 0 h 549"/>
                  <a:gd name="T44" fmla="*/ 0 w 248"/>
                  <a:gd name="T45" fmla="*/ 0 h 549"/>
                  <a:gd name="T46" fmla="*/ 0 w 248"/>
                  <a:gd name="T47" fmla="*/ 0 h 549"/>
                  <a:gd name="T48" fmla="*/ 0 w 248"/>
                  <a:gd name="T49" fmla="*/ 0 h 549"/>
                  <a:gd name="T50" fmla="*/ 0 w 248"/>
                  <a:gd name="T51" fmla="*/ 0 h 549"/>
                  <a:gd name="T52" fmla="*/ 0 w 248"/>
                  <a:gd name="T53" fmla="*/ 0 h 549"/>
                  <a:gd name="T54" fmla="*/ 0 w 248"/>
                  <a:gd name="T55" fmla="*/ 0 h 549"/>
                  <a:gd name="T56" fmla="*/ 0 w 248"/>
                  <a:gd name="T57" fmla="*/ 0 h 549"/>
                  <a:gd name="T58" fmla="*/ 0 w 248"/>
                  <a:gd name="T59" fmla="*/ 0 h 549"/>
                  <a:gd name="T60" fmla="*/ 0 w 248"/>
                  <a:gd name="T61" fmla="*/ 0 h 549"/>
                  <a:gd name="T62" fmla="*/ 0 w 248"/>
                  <a:gd name="T63" fmla="*/ 0 h 549"/>
                  <a:gd name="T64" fmla="*/ 0 w 248"/>
                  <a:gd name="T65" fmla="*/ 0 h 549"/>
                  <a:gd name="T66" fmla="*/ 0 w 248"/>
                  <a:gd name="T67" fmla="*/ 0 h 549"/>
                  <a:gd name="T68" fmla="*/ 0 w 248"/>
                  <a:gd name="T69" fmla="*/ 0 h 549"/>
                  <a:gd name="T70" fmla="*/ 0 w 248"/>
                  <a:gd name="T71" fmla="*/ 0 h 549"/>
                  <a:gd name="T72" fmla="*/ 0 w 248"/>
                  <a:gd name="T73" fmla="*/ 0 h 549"/>
                  <a:gd name="T74" fmla="*/ 0 w 248"/>
                  <a:gd name="T75" fmla="*/ 0 h 549"/>
                  <a:gd name="T76" fmla="*/ 0 w 248"/>
                  <a:gd name="T77" fmla="*/ 0 h 549"/>
                  <a:gd name="T78" fmla="*/ 0 w 248"/>
                  <a:gd name="T79" fmla="*/ 0 h 549"/>
                  <a:gd name="T80" fmla="*/ 0 w 248"/>
                  <a:gd name="T81" fmla="*/ 0 h 549"/>
                  <a:gd name="T82" fmla="*/ 0 w 248"/>
                  <a:gd name="T83" fmla="*/ 0 h 549"/>
                  <a:gd name="T84" fmla="*/ 0 w 248"/>
                  <a:gd name="T85" fmla="*/ 0 h 549"/>
                  <a:gd name="T86" fmla="*/ 0 w 248"/>
                  <a:gd name="T87" fmla="*/ 0 h 549"/>
                  <a:gd name="T88" fmla="*/ 0 w 248"/>
                  <a:gd name="T89" fmla="*/ 0 h 549"/>
                  <a:gd name="T90" fmla="*/ 0 w 248"/>
                  <a:gd name="T91" fmla="*/ 0 h 549"/>
                  <a:gd name="T92" fmla="*/ 0 w 248"/>
                  <a:gd name="T93" fmla="*/ 0 h 549"/>
                  <a:gd name="T94" fmla="*/ 0 w 248"/>
                  <a:gd name="T95" fmla="*/ 0 h 549"/>
                  <a:gd name="T96" fmla="*/ 0 w 248"/>
                  <a:gd name="T97" fmla="*/ 0 h 549"/>
                  <a:gd name="T98" fmla="*/ 0 w 248"/>
                  <a:gd name="T99" fmla="*/ 0 h 549"/>
                  <a:gd name="T100" fmla="*/ 0 w 248"/>
                  <a:gd name="T101" fmla="*/ 0 h 549"/>
                  <a:gd name="T102" fmla="*/ 0 w 248"/>
                  <a:gd name="T103" fmla="*/ 0 h 549"/>
                  <a:gd name="T104" fmla="*/ 0 w 248"/>
                  <a:gd name="T105" fmla="*/ 0 h 549"/>
                  <a:gd name="T106" fmla="*/ 0 w 248"/>
                  <a:gd name="T107" fmla="*/ 0 h 54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48" h="549">
                    <a:moveTo>
                      <a:pt x="0" y="0"/>
                    </a:moveTo>
                    <a:lnTo>
                      <a:pt x="6" y="0"/>
                    </a:lnTo>
                    <a:lnTo>
                      <a:pt x="19" y="0"/>
                    </a:lnTo>
                    <a:lnTo>
                      <a:pt x="32" y="0"/>
                    </a:lnTo>
                    <a:lnTo>
                      <a:pt x="37" y="0"/>
                    </a:lnTo>
                    <a:lnTo>
                      <a:pt x="37" y="7"/>
                    </a:lnTo>
                    <a:lnTo>
                      <a:pt x="37" y="29"/>
                    </a:lnTo>
                    <a:lnTo>
                      <a:pt x="37" y="57"/>
                    </a:lnTo>
                    <a:lnTo>
                      <a:pt x="37" y="92"/>
                    </a:lnTo>
                    <a:lnTo>
                      <a:pt x="37" y="125"/>
                    </a:lnTo>
                    <a:lnTo>
                      <a:pt x="37" y="154"/>
                    </a:lnTo>
                    <a:lnTo>
                      <a:pt x="37" y="175"/>
                    </a:lnTo>
                    <a:lnTo>
                      <a:pt x="37" y="182"/>
                    </a:lnTo>
                    <a:lnTo>
                      <a:pt x="47" y="169"/>
                    </a:lnTo>
                    <a:lnTo>
                      <a:pt x="56" y="158"/>
                    </a:lnTo>
                    <a:lnTo>
                      <a:pt x="66" y="148"/>
                    </a:lnTo>
                    <a:lnTo>
                      <a:pt x="78" y="140"/>
                    </a:lnTo>
                    <a:lnTo>
                      <a:pt x="89" y="133"/>
                    </a:lnTo>
                    <a:lnTo>
                      <a:pt x="101" y="130"/>
                    </a:lnTo>
                    <a:lnTo>
                      <a:pt x="114" y="126"/>
                    </a:lnTo>
                    <a:lnTo>
                      <a:pt x="129" y="126"/>
                    </a:lnTo>
                    <a:lnTo>
                      <a:pt x="144" y="126"/>
                    </a:lnTo>
                    <a:lnTo>
                      <a:pt x="157" y="129"/>
                    </a:lnTo>
                    <a:lnTo>
                      <a:pt x="170" y="133"/>
                    </a:lnTo>
                    <a:lnTo>
                      <a:pt x="182" y="138"/>
                    </a:lnTo>
                    <a:lnTo>
                      <a:pt x="194" y="145"/>
                    </a:lnTo>
                    <a:lnTo>
                      <a:pt x="203" y="154"/>
                    </a:lnTo>
                    <a:lnTo>
                      <a:pt x="212" y="164"/>
                    </a:lnTo>
                    <a:lnTo>
                      <a:pt x="220" y="176"/>
                    </a:lnTo>
                    <a:lnTo>
                      <a:pt x="226" y="189"/>
                    </a:lnTo>
                    <a:lnTo>
                      <a:pt x="232" y="205"/>
                    </a:lnTo>
                    <a:lnTo>
                      <a:pt x="237" y="222"/>
                    </a:lnTo>
                    <a:lnTo>
                      <a:pt x="241" y="241"/>
                    </a:lnTo>
                    <a:lnTo>
                      <a:pt x="244" y="263"/>
                    </a:lnTo>
                    <a:lnTo>
                      <a:pt x="246" y="285"/>
                    </a:lnTo>
                    <a:lnTo>
                      <a:pt x="247" y="310"/>
                    </a:lnTo>
                    <a:lnTo>
                      <a:pt x="248" y="338"/>
                    </a:lnTo>
                    <a:lnTo>
                      <a:pt x="248" y="347"/>
                    </a:lnTo>
                    <a:lnTo>
                      <a:pt x="248" y="371"/>
                    </a:lnTo>
                    <a:lnTo>
                      <a:pt x="248" y="404"/>
                    </a:lnTo>
                    <a:lnTo>
                      <a:pt x="248" y="443"/>
                    </a:lnTo>
                    <a:lnTo>
                      <a:pt x="248" y="483"/>
                    </a:lnTo>
                    <a:lnTo>
                      <a:pt x="248" y="516"/>
                    </a:lnTo>
                    <a:lnTo>
                      <a:pt x="248" y="540"/>
                    </a:lnTo>
                    <a:lnTo>
                      <a:pt x="248" y="549"/>
                    </a:lnTo>
                    <a:lnTo>
                      <a:pt x="243" y="549"/>
                    </a:lnTo>
                    <a:lnTo>
                      <a:pt x="229" y="549"/>
                    </a:lnTo>
                    <a:lnTo>
                      <a:pt x="216" y="549"/>
                    </a:lnTo>
                    <a:lnTo>
                      <a:pt x="210" y="549"/>
                    </a:lnTo>
                    <a:lnTo>
                      <a:pt x="210" y="540"/>
                    </a:lnTo>
                    <a:lnTo>
                      <a:pt x="210" y="516"/>
                    </a:lnTo>
                    <a:lnTo>
                      <a:pt x="210" y="481"/>
                    </a:lnTo>
                    <a:lnTo>
                      <a:pt x="210" y="443"/>
                    </a:lnTo>
                    <a:lnTo>
                      <a:pt x="210" y="404"/>
                    </a:lnTo>
                    <a:lnTo>
                      <a:pt x="210" y="370"/>
                    </a:lnTo>
                    <a:lnTo>
                      <a:pt x="210" y="346"/>
                    </a:lnTo>
                    <a:lnTo>
                      <a:pt x="210" y="336"/>
                    </a:lnTo>
                    <a:lnTo>
                      <a:pt x="210" y="315"/>
                    </a:lnTo>
                    <a:lnTo>
                      <a:pt x="209" y="295"/>
                    </a:lnTo>
                    <a:lnTo>
                      <a:pt x="208" y="277"/>
                    </a:lnTo>
                    <a:lnTo>
                      <a:pt x="206" y="260"/>
                    </a:lnTo>
                    <a:lnTo>
                      <a:pt x="203" y="246"/>
                    </a:lnTo>
                    <a:lnTo>
                      <a:pt x="200" y="233"/>
                    </a:lnTo>
                    <a:lnTo>
                      <a:pt x="195" y="221"/>
                    </a:lnTo>
                    <a:lnTo>
                      <a:pt x="191" y="212"/>
                    </a:lnTo>
                    <a:lnTo>
                      <a:pt x="186" y="203"/>
                    </a:lnTo>
                    <a:lnTo>
                      <a:pt x="180" y="196"/>
                    </a:lnTo>
                    <a:lnTo>
                      <a:pt x="172" y="190"/>
                    </a:lnTo>
                    <a:lnTo>
                      <a:pt x="165" y="186"/>
                    </a:lnTo>
                    <a:lnTo>
                      <a:pt x="157" y="181"/>
                    </a:lnTo>
                    <a:lnTo>
                      <a:pt x="148" y="178"/>
                    </a:lnTo>
                    <a:lnTo>
                      <a:pt x="137" y="177"/>
                    </a:lnTo>
                    <a:lnTo>
                      <a:pt x="126" y="176"/>
                    </a:lnTo>
                    <a:lnTo>
                      <a:pt x="114" y="177"/>
                    </a:lnTo>
                    <a:lnTo>
                      <a:pt x="102" y="180"/>
                    </a:lnTo>
                    <a:lnTo>
                      <a:pt x="92" y="184"/>
                    </a:lnTo>
                    <a:lnTo>
                      <a:pt x="81" y="190"/>
                    </a:lnTo>
                    <a:lnTo>
                      <a:pt x="72" y="199"/>
                    </a:lnTo>
                    <a:lnTo>
                      <a:pt x="63" y="208"/>
                    </a:lnTo>
                    <a:lnTo>
                      <a:pt x="56" y="220"/>
                    </a:lnTo>
                    <a:lnTo>
                      <a:pt x="50" y="233"/>
                    </a:lnTo>
                    <a:lnTo>
                      <a:pt x="47" y="241"/>
                    </a:lnTo>
                    <a:lnTo>
                      <a:pt x="44" y="251"/>
                    </a:lnTo>
                    <a:lnTo>
                      <a:pt x="42" y="260"/>
                    </a:lnTo>
                    <a:lnTo>
                      <a:pt x="41" y="271"/>
                    </a:lnTo>
                    <a:lnTo>
                      <a:pt x="40" y="284"/>
                    </a:lnTo>
                    <a:lnTo>
                      <a:pt x="38" y="301"/>
                    </a:lnTo>
                    <a:lnTo>
                      <a:pt x="38" y="322"/>
                    </a:lnTo>
                    <a:lnTo>
                      <a:pt x="37" y="347"/>
                    </a:lnTo>
                    <a:lnTo>
                      <a:pt x="37" y="355"/>
                    </a:lnTo>
                    <a:lnTo>
                      <a:pt x="37" y="378"/>
                    </a:lnTo>
                    <a:lnTo>
                      <a:pt x="37" y="411"/>
                    </a:lnTo>
                    <a:lnTo>
                      <a:pt x="37" y="448"/>
                    </a:lnTo>
                    <a:lnTo>
                      <a:pt x="37" y="485"/>
                    </a:lnTo>
                    <a:lnTo>
                      <a:pt x="37" y="517"/>
                    </a:lnTo>
                    <a:lnTo>
                      <a:pt x="37" y="540"/>
                    </a:lnTo>
                    <a:lnTo>
                      <a:pt x="37" y="549"/>
                    </a:lnTo>
                    <a:lnTo>
                      <a:pt x="32" y="549"/>
                    </a:lnTo>
                    <a:lnTo>
                      <a:pt x="19" y="549"/>
                    </a:lnTo>
                    <a:lnTo>
                      <a:pt x="6" y="549"/>
                    </a:lnTo>
                    <a:lnTo>
                      <a:pt x="0" y="549"/>
                    </a:lnTo>
                    <a:lnTo>
                      <a:pt x="0" y="525"/>
                    </a:lnTo>
                    <a:lnTo>
                      <a:pt x="0" y="462"/>
                    </a:lnTo>
                    <a:lnTo>
                      <a:pt x="0" y="376"/>
                    </a:lnTo>
                    <a:lnTo>
                      <a:pt x="0" y="275"/>
                    </a:lnTo>
                    <a:lnTo>
                      <a:pt x="0" y="174"/>
                    </a:lnTo>
                    <a:lnTo>
                      <a:pt x="0" y="86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70">
                <a:extLst>
                  <a:ext uri="{FF2B5EF4-FFF2-40B4-BE49-F238E27FC236}">
                    <a16:creationId xmlns:a16="http://schemas.microsoft.com/office/drawing/2014/main" id="{57DCBD1A-E657-C805-4731-82040EF09A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7" y="752"/>
                <a:ext cx="8" cy="110"/>
              </a:xfrm>
              <a:custGeom>
                <a:avLst/>
                <a:gdLst>
                  <a:gd name="T0" fmla="*/ 0 w 38"/>
                  <a:gd name="T1" fmla="*/ 0 h 549"/>
                  <a:gd name="T2" fmla="*/ 0 w 38"/>
                  <a:gd name="T3" fmla="*/ 0 h 549"/>
                  <a:gd name="T4" fmla="*/ 0 w 38"/>
                  <a:gd name="T5" fmla="*/ 0 h 549"/>
                  <a:gd name="T6" fmla="*/ 0 w 38"/>
                  <a:gd name="T7" fmla="*/ 0 h 549"/>
                  <a:gd name="T8" fmla="*/ 0 w 38"/>
                  <a:gd name="T9" fmla="*/ 0 h 549"/>
                  <a:gd name="T10" fmla="*/ 0 w 38"/>
                  <a:gd name="T11" fmla="*/ 0 h 549"/>
                  <a:gd name="T12" fmla="*/ 0 w 38"/>
                  <a:gd name="T13" fmla="*/ 0 h 549"/>
                  <a:gd name="T14" fmla="*/ 0 w 38"/>
                  <a:gd name="T15" fmla="*/ 0 h 549"/>
                  <a:gd name="T16" fmla="*/ 0 w 38"/>
                  <a:gd name="T17" fmla="*/ 0 h 549"/>
                  <a:gd name="T18" fmla="*/ 0 w 38"/>
                  <a:gd name="T19" fmla="*/ 0 h 549"/>
                  <a:gd name="T20" fmla="*/ 0 w 38"/>
                  <a:gd name="T21" fmla="*/ 0 h 549"/>
                  <a:gd name="T22" fmla="*/ 0 w 38"/>
                  <a:gd name="T23" fmla="*/ 0 h 549"/>
                  <a:gd name="T24" fmla="*/ 0 w 38"/>
                  <a:gd name="T25" fmla="*/ 0 h 549"/>
                  <a:gd name="T26" fmla="*/ 0 w 38"/>
                  <a:gd name="T27" fmla="*/ 0 h 549"/>
                  <a:gd name="T28" fmla="*/ 0 w 38"/>
                  <a:gd name="T29" fmla="*/ 0 h 549"/>
                  <a:gd name="T30" fmla="*/ 0 w 38"/>
                  <a:gd name="T31" fmla="*/ 0 h 549"/>
                  <a:gd name="T32" fmla="*/ 0 w 38"/>
                  <a:gd name="T33" fmla="*/ 0 h 549"/>
                  <a:gd name="T34" fmla="*/ 0 w 38"/>
                  <a:gd name="T35" fmla="*/ 0 h 549"/>
                  <a:gd name="T36" fmla="*/ 0 w 38"/>
                  <a:gd name="T37" fmla="*/ 0 h 549"/>
                  <a:gd name="T38" fmla="*/ 0 w 38"/>
                  <a:gd name="T39" fmla="*/ 0 h 549"/>
                  <a:gd name="T40" fmla="*/ 0 w 38"/>
                  <a:gd name="T41" fmla="*/ 0 h 549"/>
                  <a:gd name="T42" fmla="*/ 0 w 38"/>
                  <a:gd name="T43" fmla="*/ 0 h 549"/>
                  <a:gd name="T44" fmla="*/ 0 w 38"/>
                  <a:gd name="T45" fmla="*/ 0 h 549"/>
                  <a:gd name="T46" fmla="*/ 0 w 38"/>
                  <a:gd name="T47" fmla="*/ 0 h 549"/>
                  <a:gd name="T48" fmla="*/ 0 w 38"/>
                  <a:gd name="T49" fmla="*/ 0 h 54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8" h="549">
                    <a:moveTo>
                      <a:pt x="0" y="549"/>
                    </a:moveTo>
                    <a:lnTo>
                      <a:pt x="0" y="525"/>
                    </a:lnTo>
                    <a:lnTo>
                      <a:pt x="0" y="462"/>
                    </a:lnTo>
                    <a:lnTo>
                      <a:pt x="0" y="376"/>
                    </a:lnTo>
                    <a:lnTo>
                      <a:pt x="0" y="275"/>
                    </a:lnTo>
                    <a:lnTo>
                      <a:pt x="0" y="174"/>
                    </a:lnTo>
                    <a:lnTo>
                      <a:pt x="0" y="86"/>
                    </a:lnTo>
                    <a:lnTo>
                      <a:pt x="0" y="2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9" y="0"/>
                    </a:lnTo>
                    <a:lnTo>
                      <a:pt x="32" y="0"/>
                    </a:lnTo>
                    <a:lnTo>
                      <a:pt x="38" y="0"/>
                    </a:lnTo>
                    <a:lnTo>
                      <a:pt x="38" y="24"/>
                    </a:lnTo>
                    <a:lnTo>
                      <a:pt x="38" y="86"/>
                    </a:lnTo>
                    <a:lnTo>
                      <a:pt x="38" y="174"/>
                    </a:lnTo>
                    <a:lnTo>
                      <a:pt x="38" y="275"/>
                    </a:lnTo>
                    <a:lnTo>
                      <a:pt x="38" y="376"/>
                    </a:lnTo>
                    <a:lnTo>
                      <a:pt x="38" y="462"/>
                    </a:lnTo>
                    <a:lnTo>
                      <a:pt x="38" y="525"/>
                    </a:lnTo>
                    <a:lnTo>
                      <a:pt x="38" y="549"/>
                    </a:lnTo>
                    <a:lnTo>
                      <a:pt x="32" y="549"/>
                    </a:lnTo>
                    <a:lnTo>
                      <a:pt x="19" y="549"/>
                    </a:lnTo>
                    <a:lnTo>
                      <a:pt x="6" y="549"/>
                    </a:lnTo>
                    <a:lnTo>
                      <a:pt x="0" y="5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71">
                <a:extLst>
                  <a:ext uri="{FF2B5EF4-FFF2-40B4-BE49-F238E27FC236}">
                    <a16:creationId xmlns:a16="http://schemas.microsoft.com/office/drawing/2014/main" id="{CB00061F-3550-2894-A83B-C14BA5C470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6" y="815"/>
                <a:ext cx="25" cy="10"/>
              </a:xfrm>
              <a:custGeom>
                <a:avLst/>
                <a:gdLst>
                  <a:gd name="T0" fmla="*/ 0 w 126"/>
                  <a:gd name="T1" fmla="*/ 0 h 50"/>
                  <a:gd name="T2" fmla="*/ 0 w 126"/>
                  <a:gd name="T3" fmla="*/ 0 h 50"/>
                  <a:gd name="T4" fmla="*/ 0 w 126"/>
                  <a:gd name="T5" fmla="*/ 0 h 50"/>
                  <a:gd name="T6" fmla="*/ 0 w 126"/>
                  <a:gd name="T7" fmla="*/ 0 h 50"/>
                  <a:gd name="T8" fmla="*/ 0 w 126"/>
                  <a:gd name="T9" fmla="*/ 0 h 50"/>
                  <a:gd name="T10" fmla="*/ 0 w 126"/>
                  <a:gd name="T11" fmla="*/ 0 h 50"/>
                  <a:gd name="T12" fmla="*/ 0 w 126"/>
                  <a:gd name="T13" fmla="*/ 0 h 50"/>
                  <a:gd name="T14" fmla="*/ 0 w 126"/>
                  <a:gd name="T15" fmla="*/ 0 h 50"/>
                  <a:gd name="T16" fmla="*/ 0 w 126"/>
                  <a:gd name="T17" fmla="*/ 0 h 50"/>
                  <a:gd name="T18" fmla="*/ 0 w 126"/>
                  <a:gd name="T19" fmla="*/ 0 h 50"/>
                  <a:gd name="T20" fmla="*/ 0 w 126"/>
                  <a:gd name="T21" fmla="*/ 0 h 50"/>
                  <a:gd name="T22" fmla="*/ 0 w 126"/>
                  <a:gd name="T23" fmla="*/ 0 h 50"/>
                  <a:gd name="T24" fmla="*/ 0 w 126"/>
                  <a:gd name="T25" fmla="*/ 0 h 50"/>
                  <a:gd name="T26" fmla="*/ 0 w 126"/>
                  <a:gd name="T27" fmla="*/ 0 h 50"/>
                  <a:gd name="T28" fmla="*/ 0 w 126"/>
                  <a:gd name="T29" fmla="*/ 0 h 50"/>
                  <a:gd name="T30" fmla="*/ 0 w 126"/>
                  <a:gd name="T31" fmla="*/ 0 h 50"/>
                  <a:gd name="T32" fmla="*/ 0 w 126"/>
                  <a:gd name="T33" fmla="*/ 0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26" h="50">
                    <a:moveTo>
                      <a:pt x="126" y="0"/>
                    </a:moveTo>
                    <a:lnTo>
                      <a:pt x="126" y="9"/>
                    </a:lnTo>
                    <a:lnTo>
                      <a:pt x="126" y="25"/>
                    </a:lnTo>
                    <a:lnTo>
                      <a:pt x="126" y="43"/>
                    </a:lnTo>
                    <a:lnTo>
                      <a:pt x="126" y="50"/>
                    </a:lnTo>
                    <a:lnTo>
                      <a:pt x="106" y="50"/>
                    </a:lnTo>
                    <a:lnTo>
                      <a:pt x="63" y="50"/>
                    </a:lnTo>
                    <a:lnTo>
                      <a:pt x="19" y="50"/>
                    </a:lnTo>
                    <a:lnTo>
                      <a:pt x="0" y="50"/>
                    </a:lnTo>
                    <a:lnTo>
                      <a:pt x="0" y="43"/>
                    </a:lnTo>
                    <a:lnTo>
                      <a:pt x="0" y="25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63" y="0"/>
                    </a:lnTo>
                    <a:lnTo>
                      <a:pt x="106" y="0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72">
                <a:extLst>
                  <a:ext uri="{FF2B5EF4-FFF2-40B4-BE49-F238E27FC236}">
                    <a16:creationId xmlns:a16="http://schemas.microsoft.com/office/drawing/2014/main" id="{C592DAF1-3456-AC59-9537-729A342574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7" y="752"/>
                <a:ext cx="39" cy="110"/>
              </a:xfrm>
              <a:custGeom>
                <a:avLst/>
                <a:gdLst>
                  <a:gd name="T0" fmla="*/ 0 w 195"/>
                  <a:gd name="T1" fmla="*/ 0 h 549"/>
                  <a:gd name="T2" fmla="*/ 0 w 195"/>
                  <a:gd name="T3" fmla="*/ 0 h 549"/>
                  <a:gd name="T4" fmla="*/ 0 w 195"/>
                  <a:gd name="T5" fmla="*/ 0 h 549"/>
                  <a:gd name="T6" fmla="*/ 0 w 195"/>
                  <a:gd name="T7" fmla="*/ 0 h 549"/>
                  <a:gd name="T8" fmla="*/ 0 w 195"/>
                  <a:gd name="T9" fmla="*/ 0 h 549"/>
                  <a:gd name="T10" fmla="*/ 0 w 195"/>
                  <a:gd name="T11" fmla="*/ 0 h 549"/>
                  <a:gd name="T12" fmla="*/ 0 w 195"/>
                  <a:gd name="T13" fmla="*/ 0 h 549"/>
                  <a:gd name="T14" fmla="*/ 0 w 195"/>
                  <a:gd name="T15" fmla="*/ 0 h 549"/>
                  <a:gd name="T16" fmla="*/ 0 w 195"/>
                  <a:gd name="T17" fmla="*/ 0 h 549"/>
                  <a:gd name="T18" fmla="*/ 0 w 195"/>
                  <a:gd name="T19" fmla="*/ 0 h 549"/>
                  <a:gd name="T20" fmla="*/ 0 w 195"/>
                  <a:gd name="T21" fmla="*/ 0 h 549"/>
                  <a:gd name="T22" fmla="*/ 0 w 195"/>
                  <a:gd name="T23" fmla="*/ 0 h 549"/>
                  <a:gd name="T24" fmla="*/ 0 w 195"/>
                  <a:gd name="T25" fmla="*/ 0 h 549"/>
                  <a:gd name="T26" fmla="*/ 0 w 195"/>
                  <a:gd name="T27" fmla="*/ 0 h 549"/>
                  <a:gd name="T28" fmla="*/ 0 w 195"/>
                  <a:gd name="T29" fmla="*/ 0 h 549"/>
                  <a:gd name="T30" fmla="*/ 0 w 195"/>
                  <a:gd name="T31" fmla="*/ 0 h 549"/>
                  <a:gd name="T32" fmla="*/ 0 w 195"/>
                  <a:gd name="T33" fmla="*/ 0 h 549"/>
                  <a:gd name="T34" fmla="*/ 0 w 195"/>
                  <a:gd name="T35" fmla="*/ 0 h 549"/>
                  <a:gd name="T36" fmla="*/ 0 w 195"/>
                  <a:gd name="T37" fmla="*/ 0 h 549"/>
                  <a:gd name="T38" fmla="*/ 0 w 195"/>
                  <a:gd name="T39" fmla="*/ 0 h 549"/>
                  <a:gd name="T40" fmla="*/ 0 w 195"/>
                  <a:gd name="T41" fmla="*/ 0 h 549"/>
                  <a:gd name="T42" fmla="*/ 0 w 195"/>
                  <a:gd name="T43" fmla="*/ 0 h 549"/>
                  <a:gd name="T44" fmla="*/ 0 w 195"/>
                  <a:gd name="T45" fmla="*/ 0 h 549"/>
                  <a:gd name="T46" fmla="*/ 0 w 195"/>
                  <a:gd name="T47" fmla="*/ 0 h 549"/>
                  <a:gd name="T48" fmla="*/ 0 w 195"/>
                  <a:gd name="T49" fmla="*/ 0 h 549"/>
                  <a:gd name="T50" fmla="*/ 0 w 195"/>
                  <a:gd name="T51" fmla="*/ 0 h 549"/>
                  <a:gd name="T52" fmla="*/ 0 w 195"/>
                  <a:gd name="T53" fmla="*/ 0 h 549"/>
                  <a:gd name="T54" fmla="*/ 0 w 195"/>
                  <a:gd name="T55" fmla="*/ 0 h 549"/>
                  <a:gd name="T56" fmla="*/ 0 w 195"/>
                  <a:gd name="T57" fmla="*/ 0 h 549"/>
                  <a:gd name="T58" fmla="*/ 0 w 195"/>
                  <a:gd name="T59" fmla="*/ 0 h 549"/>
                  <a:gd name="T60" fmla="*/ 0 w 195"/>
                  <a:gd name="T61" fmla="*/ 0 h 549"/>
                  <a:gd name="T62" fmla="*/ 0 w 195"/>
                  <a:gd name="T63" fmla="*/ 0 h 549"/>
                  <a:gd name="T64" fmla="*/ 0 w 195"/>
                  <a:gd name="T65" fmla="*/ 0 h 549"/>
                  <a:gd name="T66" fmla="*/ 0 w 195"/>
                  <a:gd name="T67" fmla="*/ 0 h 549"/>
                  <a:gd name="T68" fmla="*/ 0 w 195"/>
                  <a:gd name="T69" fmla="*/ 0 h 549"/>
                  <a:gd name="T70" fmla="*/ 0 w 195"/>
                  <a:gd name="T71" fmla="*/ 0 h 549"/>
                  <a:gd name="T72" fmla="*/ 0 w 195"/>
                  <a:gd name="T73" fmla="*/ 0 h 549"/>
                  <a:gd name="T74" fmla="*/ 0 w 195"/>
                  <a:gd name="T75" fmla="*/ 0 h 549"/>
                  <a:gd name="T76" fmla="*/ 0 w 195"/>
                  <a:gd name="T77" fmla="*/ 0 h 549"/>
                  <a:gd name="T78" fmla="*/ 0 w 195"/>
                  <a:gd name="T79" fmla="*/ 0 h 549"/>
                  <a:gd name="T80" fmla="*/ 0 w 195"/>
                  <a:gd name="T81" fmla="*/ 0 h 549"/>
                  <a:gd name="T82" fmla="*/ 0 w 195"/>
                  <a:gd name="T83" fmla="*/ 0 h 549"/>
                  <a:gd name="T84" fmla="*/ 0 w 195"/>
                  <a:gd name="T85" fmla="*/ 0 h 549"/>
                  <a:gd name="T86" fmla="*/ 0 w 195"/>
                  <a:gd name="T87" fmla="*/ 0 h 549"/>
                  <a:gd name="T88" fmla="*/ 0 w 195"/>
                  <a:gd name="T89" fmla="*/ 0 h 54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95" h="549">
                    <a:moveTo>
                      <a:pt x="117" y="549"/>
                    </a:moveTo>
                    <a:lnTo>
                      <a:pt x="111" y="549"/>
                    </a:lnTo>
                    <a:lnTo>
                      <a:pt x="98" y="549"/>
                    </a:lnTo>
                    <a:lnTo>
                      <a:pt x="84" y="549"/>
                    </a:lnTo>
                    <a:lnTo>
                      <a:pt x="79" y="549"/>
                    </a:lnTo>
                    <a:lnTo>
                      <a:pt x="79" y="528"/>
                    </a:lnTo>
                    <a:lnTo>
                      <a:pt x="79" y="472"/>
                    </a:lnTo>
                    <a:lnTo>
                      <a:pt x="79" y="392"/>
                    </a:lnTo>
                    <a:lnTo>
                      <a:pt x="79" y="302"/>
                    </a:lnTo>
                    <a:lnTo>
                      <a:pt x="79" y="211"/>
                    </a:lnTo>
                    <a:lnTo>
                      <a:pt x="79" y="131"/>
                    </a:lnTo>
                    <a:lnTo>
                      <a:pt x="79" y="75"/>
                    </a:lnTo>
                    <a:lnTo>
                      <a:pt x="79" y="54"/>
                    </a:lnTo>
                    <a:lnTo>
                      <a:pt x="65" y="54"/>
                    </a:lnTo>
                    <a:lnTo>
                      <a:pt x="39" y="54"/>
                    </a:lnTo>
                    <a:lnTo>
                      <a:pt x="12" y="54"/>
                    </a:lnTo>
                    <a:lnTo>
                      <a:pt x="0" y="54"/>
                    </a:lnTo>
                    <a:lnTo>
                      <a:pt x="0" y="45"/>
                    </a:lnTo>
                    <a:lnTo>
                      <a:pt x="0" y="28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31" y="0"/>
                    </a:lnTo>
                    <a:lnTo>
                      <a:pt x="62" y="0"/>
                    </a:lnTo>
                    <a:lnTo>
                      <a:pt x="98" y="0"/>
                    </a:lnTo>
                    <a:lnTo>
                      <a:pt x="133" y="0"/>
                    </a:lnTo>
                    <a:lnTo>
                      <a:pt x="164" y="0"/>
                    </a:lnTo>
                    <a:lnTo>
                      <a:pt x="187" y="0"/>
                    </a:lnTo>
                    <a:lnTo>
                      <a:pt x="195" y="0"/>
                    </a:lnTo>
                    <a:lnTo>
                      <a:pt x="195" y="9"/>
                    </a:lnTo>
                    <a:lnTo>
                      <a:pt x="195" y="28"/>
                    </a:lnTo>
                    <a:lnTo>
                      <a:pt x="195" y="45"/>
                    </a:lnTo>
                    <a:lnTo>
                      <a:pt x="195" y="54"/>
                    </a:lnTo>
                    <a:lnTo>
                      <a:pt x="182" y="54"/>
                    </a:lnTo>
                    <a:lnTo>
                      <a:pt x="156" y="54"/>
                    </a:lnTo>
                    <a:lnTo>
                      <a:pt x="128" y="54"/>
                    </a:lnTo>
                    <a:lnTo>
                      <a:pt x="117" y="54"/>
                    </a:lnTo>
                    <a:lnTo>
                      <a:pt x="117" y="75"/>
                    </a:lnTo>
                    <a:lnTo>
                      <a:pt x="117" y="131"/>
                    </a:lnTo>
                    <a:lnTo>
                      <a:pt x="117" y="211"/>
                    </a:lnTo>
                    <a:lnTo>
                      <a:pt x="117" y="302"/>
                    </a:lnTo>
                    <a:lnTo>
                      <a:pt x="117" y="392"/>
                    </a:lnTo>
                    <a:lnTo>
                      <a:pt x="117" y="472"/>
                    </a:lnTo>
                    <a:lnTo>
                      <a:pt x="117" y="528"/>
                    </a:lnTo>
                    <a:lnTo>
                      <a:pt x="117" y="5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73">
                <a:extLst>
                  <a:ext uri="{FF2B5EF4-FFF2-40B4-BE49-F238E27FC236}">
                    <a16:creationId xmlns:a16="http://schemas.microsoft.com/office/drawing/2014/main" id="{E82C7CC6-D8DF-AD62-1CED-2848C95AEE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3" y="752"/>
                <a:ext cx="49" cy="110"/>
              </a:xfrm>
              <a:custGeom>
                <a:avLst/>
                <a:gdLst>
                  <a:gd name="T0" fmla="*/ 0 w 247"/>
                  <a:gd name="T1" fmla="*/ 0 h 549"/>
                  <a:gd name="T2" fmla="*/ 0 w 247"/>
                  <a:gd name="T3" fmla="*/ 0 h 549"/>
                  <a:gd name="T4" fmla="*/ 0 w 247"/>
                  <a:gd name="T5" fmla="*/ 0 h 549"/>
                  <a:gd name="T6" fmla="*/ 0 w 247"/>
                  <a:gd name="T7" fmla="*/ 0 h 549"/>
                  <a:gd name="T8" fmla="*/ 0 w 247"/>
                  <a:gd name="T9" fmla="*/ 0 h 549"/>
                  <a:gd name="T10" fmla="*/ 0 w 247"/>
                  <a:gd name="T11" fmla="*/ 0 h 549"/>
                  <a:gd name="T12" fmla="*/ 0 w 247"/>
                  <a:gd name="T13" fmla="*/ 0 h 549"/>
                  <a:gd name="T14" fmla="*/ 0 w 247"/>
                  <a:gd name="T15" fmla="*/ 0 h 549"/>
                  <a:gd name="T16" fmla="*/ 0 w 247"/>
                  <a:gd name="T17" fmla="*/ 0 h 549"/>
                  <a:gd name="T18" fmla="*/ 0 w 247"/>
                  <a:gd name="T19" fmla="*/ 0 h 549"/>
                  <a:gd name="T20" fmla="*/ 0 w 247"/>
                  <a:gd name="T21" fmla="*/ 0 h 549"/>
                  <a:gd name="T22" fmla="*/ 0 w 247"/>
                  <a:gd name="T23" fmla="*/ 0 h 549"/>
                  <a:gd name="T24" fmla="*/ 0 w 247"/>
                  <a:gd name="T25" fmla="*/ 0 h 549"/>
                  <a:gd name="T26" fmla="*/ 0 w 247"/>
                  <a:gd name="T27" fmla="*/ 0 h 549"/>
                  <a:gd name="T28" fmla="*/ 0 w 247"/>
                  <a:gd name="T29" fmla="*/ 0 h 549"/>
                  <a:gd name="T30" fmla="*/ 0 w 247"/>
                  <a:gd name="T31" fmla="*/ 0 h 549"/>
                  <a:gd name="T32" fmla="*/ 0 w 247"/>
                  <a:gd name="T33" fmla="*/ 0 h 549"/>
                  <a:gd name="T34" fmla="*/ 0 w 247"/>
                  <a:gd name="T35" fmla="*/ 0 h 549"/>
                  <a:gd name="T36" fmla="*/ 0 w 247"/>
                  <a:gd name="T37" fmla="*/ 0 h 549"/>
                  <a:gd name="T38" fmla="*/ 0 w 247"/>
                  <a:gd name="T39" fmla="*/ 0 h 549"/>
                  <a:gd name="T40" fmla="*/ 0 w 247"/>
                  <a:gd name="T41" fmla="*/ 0 h 549"/>
                  <a:gd name="T42" fmla="*/ 0 w 247"/>
                  <a:gd name="T43" fmla="*/ 0 h 549"/>
                  <a:gd name="T44" fmla="*/ 0 w 247"/>
                  <a:gd name="T45" fmla="*/ 0 h 549"/>
                  <a:gd name="T46" fmla="*/ 0 w 247"/>
                  <a:gd name="T47" fmla="*/ 0 h 549"/>
                  <a:gd name="T48" fmla="*/ 0 w 247"/>
                  <a:gd name="T49" fmla="*/ 0 h 549"/>
                  <a:gd name="T50" fmla="*/ 0 w 247"/>
                  <a:gd name="T51" fmla="*/ 0 h 549"/>
                  <a:gd name="T52" fmla="*/ 0 w 247"/>
                  <a:gd name="T53" fmla="*/ 0 h 549"/>
                  <a:gd name="T54" fmla="*/ 0 w 247"/>
                  <a:gd name="T55" fmla="*/ 0 h 549"/>
                  <a:gd name="T56" fmla="*/ 0 w 247"/>
                  <a:gd name="T57" fmla="*/ 0 h 549"/>
                  <a:gd name="T58" fmla="*/ 0 w 247"/>
                  <a:gd name="T59" fmla="*/ 0 h 549"/>
                  <a:gd name="T60" fmla="*/ 0 w 247"/>
                  <a:gd name="T61" fmla="*/ 0 h 549"/>
                  <a:gd name="T62" fmla="*/ 0 w 247"/>
                  <a:gd name="T63" fmla="*/ 0 h 549"/>
                  <a:gd name="T64" fmla="*/ 0 w 247"/>
                  <a:gd name="T65" fmla="*/ 0 h 549"/>
                  <a:gd name="T66" fmla="*/ 0 w 247"/>
                  <a:gd name="T67" fmla="*/ 0 h 549"/>
                  <a:gd name="T68" fmla="*/ 0 w 247"/>
                  <a:gd name="T69" fmla="*/ 0 h 549"/>
                  <a:gd name="T70" fmla="*/ 0 w 247"/>
                  <a:gd name="T71" fmla="*/ 0 h 549"/>
                  <a:gd name="T72" fmla="*/ 0 w 247"/>
                  <a:gd name="T73" fmla="*/ 0 h 549"/>
                  <a:gd name="T74" fmla="*/ 0 w 247"/>
                  <a:gd name="T75" fmla="*/ 0 h 549"/>
                  <a:gd name="T76" fmla="*/ 0 w 247"/>
                  <a:gd name="T77" fmla="*/ 0 h 549"/>
                  <a:gd name="T78" fmla="*/ 0 w 247"/>
                  <a:gd name="T79" fmla="*/ 0 h 549"/>
                  <a:gd name="T80" fmla="*/ 0 w 247"/>
                  <a:gd name="T81" fmla="*/ 0 h 549"/>
                  <a:gd name="T82" fmla="*/ 0 w 247"/>
                  <a:gd name="T83" fmla="*/ 0 h 549"/>
                  <a:gd name="T84" fmla="*/ 0 w 247"/>
                  <a:gd name="T85" fmla="*/ 0 h 549"/>
                  <a:gd name="T86" fmla="*/ 0 w 247"/>
                  <a:gd name="T87" fmla="*/ 0 h 549"/>
                  <a:gd name="T88" fmla="*/ 0 w 247"/>
                  <a:gd name="T89" fmla="*/ 0 h 549"/>
                  <a:gd name="T90" fmla="*/ 0 w 247"/>
                  <a:gd name="T91" fmla="*/ 0 h 549"/>
                  <a:gd name="T92" fmla="*/ 0 w 247"/>
                  <a:gd name="T93" fmla="*/ 0 h 549"/>
                  <a:gd name="T94" fmla="*/ 0 w 247"/>
                  <a:gd name="T95" fmla="*/ 0 h 549"/>
                  <a:gd name="T96" fmla="*/ 0 w 247"/>
                  <a:gd name="T97" fmla="*/ 0 h 549"/>
                  <a:gd name="T98" fmla="*/ 0 w 247"/>
                  <a:gd name="T99" fmla="*/ 0 h 549"/>
                  <a:gd name="T100" fmla="*/ 0 w 247"/>
                  <a:gd name="T101" fmla="*/ 0 h 549"/>
                  <a:gd name="T102" fmla="*/ 0 w 247"/>
                  <a:gd name="T103" fmla="*/ 0 h 549"/>
                  <a:gd name="T104" fmla="*/ 0 w 247"/>
                  <a:gd name="T105" fmla="*/ 0 h 549"/>
                  <a:gd name="T106" fmla="*/ 0 w 247"/>
                  <a:gd name="T107" fmla="*/ 0 h 54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247" h="549">
                    <a:moveTo>
                      <a:pt x="0" y="0"/>
                    </a:moveTo>
                    <a:lnTo>
                      <a:pt x="6" y="0"/>
                    </a:lnTo>
                    <a:lnTo>
                      <a:pt x="18" y="0"/>
                    </a:lnTo>
                    <a:lnTo>
                      <a:pt x="31" y="0"/>
                    </a:lnTo>
                    <a:lnTo>
                      <a:pt x="37" y="0"/>
                    </a:lnTo>
                    <a:lnTo>
                      <a:pt x="37" y="7"/>
                    </a:lnTo>
                    <a:lnTo>
                      <a:pt x="37" y="29"/>
                    </a:lnTo>
                    <a:lnTo>
                      <a:pt x="37" y="57"/>
                    </a:lnTo>
                    <a:lnTo>
                      <a:pt x="37" y="92"/>
                    </a:lnTo>
                    <a:lnTo>
                      <a:pt x="37" y="125"/>
                    </a:lnTo>
                    <a:lnTo>
                      <a:pt x="37" y="154"/>
                    </a:lnTo>
                    <a:lnTo>
                      <a:pt x="37" y="175"/>
                    </a:lnTo>
                    <a:lnTo>
                      <a:pt x="37" y="182"/>
                    </a:lnTo>
                    <a:lnTo>
                      <a:pt x="47" y="169"/>
                    </a:lnTo>
                    <a:lnTo>
                      <a:pt x="55" y="158"/>
                    </a:lnTo>
                    <a:lnTo>
                      <a:pt x="66" y="148"/>
                    </a:lnTo>
                    <a:lnTo>
                      <a:pt x="76" y="140"/>
                    </a:lnTo>
                    <a:lnTo>
                      <a:pt x="88" y="133"/>
                    </a:lnTo>
                    <a:lnTo>
                      <a:pt x="101" y="130"/>
                    </a:lnTo>
                    <a:lnTo>
                      <a:pt x="114" y="126"/>
                    </a:lnTo>
                    <a:lnTo>
                      <a:pt x="128" y="126"/>
                    </a:lnTo>
                    <a:lnTo>
                      <a:pt x="144" y="126"/>
                    </a:lnTo>
                    <a:lnTo>
                      <a:pt x="157" y="129"/>
                    </a:lnTo>
                    <a:lnTo>
                      <a:pt x="170" y="133"/>
                    </a:lnTo>
                    <a:lnTo>
                      <a:pt x="182" y="138"/>
                    </a:lnTo>
                    <a:lnTo>
                      <a:pt x="193" y="145"/>
                    </a:lnTo>
                    <a:lnTo>
                      <a:pt x="203" y="154"/>
                    </a:lnTo>
                    <a:lnTo>
                      <a:pt x="212" y="164"/>
                    </a:lnTo>
                    <a:lnTo>
                      <a:pt x="219" y="176"/>
                    </a:lnTo>
                    <a:lnTo>
                      <a:pt x="226" y="189"/>
                    </a:lnTo>
                    <a:lnTo>
                      <a:pt x="232" y="205"/>
                    </a:lnTo>
                    <a:lnTo>
                      <a:pt x="236" y="222"/>
                    </a:lnTo>
                    <a:lnTo>
                      <a:pt x="240" y="241"/>
                    </a:lnTo>
                    <a:lnTo>
                      <a:pt x="244" y="263"/>
                    </a:lnTo>
                    <a:lnTo>
                      <a:pt x="246" y="285"/>
                    </a:lnTo>
                    <a:lnTo>
                      <a:pt x="247" y="310"/>
                    </a:lnTo>
                    <a:lnTo>
                      <a:pt x="247" y="338"/>
                    </a:lnTo>
                    <a:lnTo>
                      <a:pt x="247" y="347"/>
                    </a:lnTo>
                    <a:lnTo>
                      <a:pt x="247" y="371"/>
                    </a:lnTo>
                    <a:lnTo>
                      <a:pt x="247" y="404"/>
                    </a:lnTo>
                    <a:lnTo>
                      <a:pt x="247" y="443"/>
                    </a:lnTo>
                    <a:lnTo>
                      <a:pt x="247" y="483"/>
                    </a:lnTo>
                    <a:lnTo>
                      <a:pt x="247" y="516"/>
                    </a:lnTo>
                    <a:lnTo>
                      <a:pt x="247" y="540"/>
                    </a:lnTo>
                    <a:lnTo>
                      <a:pt x="247" y="549"/>
                    </a:lnTo>
                    <a:lnTo>
                      <a:pt x="241" y="549"/>
                    </a:lnTo>
                    <a:lnTo>
                      <a:pt x="229" y="549"/>
                    </a:lnTo>
                    <a:lnTo>
                      <a:pt x="216" y="549"/>
                    </a:lnTo>
                    <a:lnTo>
                      <a:pt x="210" y="549"/>
                    </a:lnTo>
                    <a:lnTo>
                      <a:pt x="210" y="540"/>
                    </a:lnTo>
                    <a:lnTo>
                      <a:pt x="210" y="516"/>
                    </a:lnTo>
                    <a:lnTo>
                      <a:pt x="210" y="481"/>
                    </a:lnTo>
                    <a:lnTo>
                      <a:pt x="210" y="443"/>
                    </a:lnTo>
                    <a:lnTo>
                      <a:pt x="210" y="404"/>
                    </a:lnTo>
                    <a:lnTo>
                      <a:pt x="210" y="370"/>
                    </a:lnTo>
                    <a:lnTo>
                      <a:pt x="210" y="346"/>
                    </a:lnTo>
                    <a:lnTo>
                      <a:pt x="210" y="336"/>
                    </a:lnTo>
                    <a:lnTo>
                      <a:pt x="209" y="315"/>
                    </a:lnTo>
                    <a:lnTo>
                      <a:pt x="209" y="295"/>
                    </a:lnTo>
                    <a:lnTo>
                      <a:pt x="207" y="277"/>
                    </a:lnTo>
                    <a:lnTo>
                      <a:pt x="206" y="260"/>
                    </a:lnTo>
                    <a:lnTo>
                      <a:pt x="202" y="246"/>
                    </a:lnTo>
                    <a:lnTo>
                      <a:pt x="200" y="233"/>
                    </a:lnTo>
                    <a:lnTo>
                      <a:pt x="195" y="221"/>
                    </a:lnTo>
                    <a:lnTo>
                      <a:pt x="190" y="212"/>
                    </a:lnTo>
                    <a:lnTo>
                      <a:pt x="185" y="203"/>
                    </a:lnTo>
                    <a:lnTo>
                      <a:pt x="179" y="196"/>
                    </a:lnTo>
                    <a:lnTo>
                      <a:pt x="172" y="190"/>
                    </a:lnTo>
                    <a:lnTo>
                      <a:pt x="165" y="186"/>
                    </a:lnTo>
                    <a:lnTo>
                      <a:pt x="156" y="181"/>
                    </a:lnTo>
                    <a:lnTo>
                      <a:pt x="147" y="178"/>
                    </a:lnTo>
                    <a:lnTo>
                      <a:pt x="137" y="177"/>
                    </a:lnTo>
                    <a:lnTo>
                      <a:pt x="126" y="176"/>
                    </a:lnTo>
                    <a:lnTo>
                      <a:pt x="113" y="177"/>
                    </a:lnTo>
                    <a:lnTo>
                      <a:pt x="102" y="180"/>
                    </a:lnTo>
                    <a:lnTo>
                      <a:pt x="90" y="184"/>
                    </a:lnTo>
                    <a:lnTo>
                      <a:pt x="81" y="190"/>
                    </a:lnTo>
                    <a:lnTo>
                      <a:pt x="71" y="199"/>
                    </a:lnTo>
                    <a:lnTo>
                      <a:pt x="63" y="208"/>
                    </a:lnTo>
                    <a:lnTo>
                      <a:pt x="56" y="220"/>
                    </a:lnTo>
                    <a:lnTo>
                      <a:pt x="50" y="233"/>
                    </a:lnTo>
                    <a:lnTo>
                      <a:pt x="47" y="241"/>
                    </a:lnTo>
                    <a:lnTo>
                      <a:pt x="44" y="251"/>
                    </a:lnTo>
                    <a:lnTo>
                      <a:pt x="42" y="260"/>
                    </a:lnTo>
                    <a:lnTo>
                      <a:pt x="41" y="271"/>
                    </a:lnTo>
                    <a:lnTo>
                      <a:pt x="39" y="284"/>
                    </a:lnTo>
                    <a:lnTo>
                      <a:pt x="38" y="301"/>
                    </a:lnTo>
                    <a:lnTo>
                      <a:pt x="37" y="322"/>
                    </a:lnTo>
                    <a:lnTo>
                      <a:pt x="37" y="347"/>
                    </a:lnTo>
                    <a:lnTo>
                      <a:pt x="37" y="355"/>
                    </a:lnTo>
                    <a:lnTo>
                      <a:pt x="37" y="378"/>
                    </a:lnTo>
                    <a:lnTo>
                      <a:pt x="37" y="411"/>
                    </a:lnTo>
                    <a:lnTo>
                      <a:pt x="37" y="448"/>
                    </a:lnTo>
                    <a:lnTo>
                      <a:pt x="37" y="485"/>
                    </a:lnTo>
                    <a:lnTo>
                      <a:pt x="37" y="517"/>
                    </a:lnTo>
                    <a:lnTo>
                      <a:pt x="37" y="540"/>
                    </a:lnTo>
                    <a:lnTo>
                      <a:pt x="37" y="549"/>
                    </a:lnTo>
                    <a:lnTo>
                      <a:pt x="31" y="549"/>
                    </a:lnTo>
                    <a:lnTo>
                      <a:pt x="18" y="549"/>
                    </a:lnTo>
                    <a:lnTo>
                      <a:pt x="6" y="549"/>
                    </a:lnTo>
                    <a:lnTo>
                      <a:pt x="0" y="549"/>
                    </a:lnTo>
                    <a:lnTo>
                      <a:pt x="0" y="525"/>
                    </a:lnTo>
                    <a:lnTo>
                      <a:pt x="0" y="462"/>
                    </a:lnTo>
                    <a:lnTo>
                      <a:pt x="0" y="376"/>
                    </a:lnTo>
                    <a:lnTo>
                      <a:pt x="0" y="275"/>
                    </a:lnTo>
                    <a:lnTo>
                      <a:pt x="0" y="174"/>
                    </a:lnTo>
                    <a:lnTo>
                      <a:pt x="0" y="86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74">
                <a:extLst>
                  <a:ext uri="{FF2B5EF4-FFF2-40B4-BE49-F238E27FC236}">
                    <a16:creationId xmlns:a16="http://schemas.microsoft.com/office/drawing/2014/main" id="{E6125BDD-23D7-468A-0CCD-FB1693728F0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51" y="776"/>
                <a:ext cx="61" cy="88"/>
              </a:xfrm>
              <a:custGeom>
                <a:avLst/>
                <a:gdLst>
                  <a:gd name="T0" fmla="*/ 0 w 306"/>
                  <a:gd name="T1" fmla="*/ 0 h 437"/>
                  <a:gd name="T2" fmla="*/ 0 w 306"/>
                  <a:gd name="T3" fmla="*/ 0 h 437"/>
                  <a:gd name="T4" fmla="*/ 0 w 306"/>
                  <a:gd name="T5" fmla="*/ 0 h 437"/>
                  <a:gd name="T6" fmla="*/ 0 w 306"/>
                  <a:gd name="T7" fmla="*/ 0 h 437"/>
                  <a:gd name="T8" fmla="*/ 0 w 306"/>
                  <a:gd name="T9" fmla="*/ 0 h 437"/>
                  <a:gd name="T10" fmla="*/ 0 w 306"/>
                  <a:gd name="T11" fmla="*/ 0 h 437"/>
                  <a:gd name="T12" fmla="*/ 0 w 306"/>
                  <a:gd name="T13" fmla="*/ 0 h 437"/>
                  <a:gd name="T14" fmla="*/ 0 w 306"/>
                  <a:gd name="T15" fmla="*/ 0 h 437"/>
                  <a:gd name="T16" fmla="*/ 0 w 306"/>
                  <a:gd name="T17" fmla="*/ 0 h 437"/>
                  <a:gd name="T18" fmla="*/ 0 w 306"/>
                  <a:gd name="T19" fmla="*/ 0 h 437"/>
                  <a:gd name="T20" fmla="*/ 0 w 306"/>
                  <a:gd name="T21" fmla="*/ 0 h 437"/>
                  <a:gd name="T22" fmla="*/ 0 w 306"/>
                  <a:gd name="T23" fmla="*/ 0 h 437"/>
                  <a:gd name="T24" fmla="*/ 0 w 306"/>
                  <a:gd name="T25" fmla="*/ 0 h 437"/>
                  <a:gd name="T26" fmla="*/ 0 w 306"/>
                  <a:gd name="T27" fmla="*/ 0 h 437"/>
                  <a:gd name="T28" fmla="*/ 0 w 306"/>
                  <a:gd name="T29" fmla="*/ 0 h 437"/>
                  <a:gd name="T30" fmla="*/ 0 w 306"/>
                  <a:gd name="T31" fmla="*/ 0 h 437"/>
                  <a:gd name="T32" fmla="*/ 0 w 306"/>
                  <a:gd name="T33" fmla="*/ 0 h 437"/>
                  <a:gd name="T34" fmla="*/ 0 w 306"/>
                  <a:gd name="T35" fmla="*/ 0 h 437"/>
                  <a:gd name="T36" fmla="*/ 0 w 306"/>
                  <a:gd name="T37" fmla="*/ 0 h 437"/>
                  <a:gd name="T38" fmla="*/ 0 w 306"/>
                  <a:gd name="T39" fmla="*/ 0 h 437"/>
                  <a:gd name="T40" fmla="*/ 0 w 306"/>
                  <a:gd name="T41" fmla="*/ 0 h 437"/>
                  <a:gd name="T42" fmla="*/ 0 w 306"/>
                  <a:gd name="T43" fmla="*/ 0 h 437"/>
                  <a:gd name="T44" fmla="*/ 0 w 306"/>
                  <a:gd name="T45" fmla="*/ 0 h 437"/>
                  <a:gd name="T46" fmla="*/ 0 w 306"/>
                  <a:gd name="T47" fmla="*/ 0 h 437"/>
                  <a:gd name="T48" fmla="*/ 0 w 306"/>
                  <a:gd name="T49" fmla="*/ 0 h 437"/>
                  <a:gd name="T50" fmla="*/ 0 w 306"/>
                  <a:gd name="T51" fmla="*/ 0 h 437"/>
                  <a:gd name="T52" fmla="*/ 0 w 306"/>
                  <a:gd name="T53" fmla="*/ 0 h 437"/>
                  <a:gd name="T54" fmla="*/ 0 w 306"/>
                  <a:gd name="T55" fmla="*/ 0 h 437"/>
                  <a:gd name="T56" fmla="*/ 0 w 306"/>
                  <a:gd name="T57" fmla="*/ 0 h 437"/>
                  <a:gd name="T58" fmla="*/ 0 w 306"/>
                  <a:gd name="T59" fmla="*/ 0 h 437"/>
                  <a:gd name="T60" fmla="*/ 0 w 306"/>
                  <a:gd name="T61" fmla="*/ 0 h 437"/>
                  <a:gd name="T62" fmla="*/ 0 w 306"/>
                  <a:gd name="T63" fmla="*/ 0 h 437"/>
                  <a:gd name="T64" fmla="*/ 0 w 306"/>
                  <a:gd name="T65" fmla="*/ 0 h 437"/>
                  <a:gd name="T66" fmla="*/ 0 w 306"/>
                  <a:gd name="T67" fmla="*/ 0 h 437"/>
                  <a:gd name="T68" fmla="*/ 0 w 306"/>
                  <a:gd name="T69" fmla="*/ 0 h 437"/>
                  <a:gd name="T70" fmla="*/ 0 w 306"/>
                  <a:gd name="T71" fmla="*/ 0 h 437"/>
                  <a:gd name="T72" fmla="*/ 0 w 306"/>
                  <a:gd name="T73" fmla="*/ 0 h 437"/>
                  <a:gd name="T74" fmla="*/ 0 w 306"/>
                  <a:gd name="T75" fmla="*/ 0 h 437"/>
                  <a:gd name="T76" fmla="*/ 0 w 306"/>
                  <a:gd name="T77" fmla="*/ 0 h 437"/>
                  <a:gd name="T78" fmla="*/ 0 w 306"/>
                  <a:gd name="T79" fmla="*/ 0 h 437"/>
                  <a:gd name="T80" fmla="*/ 0 w 306"/>
                  <a:gd name="T81" fmla="*/ 0 h 437"/>
                  <a:gd name="T82" fmla="*/ 0 w 306"/>
                  <a:gd name="T83" fmla="*/ 0 h 437"/>
                  <a:gd name="T84" fmla="*/ 0 w 306"/>
                  <a:gd name="T85" fmla="*/ 0 h 437"/>
                  <a:gd name="T86" fmla="*/ 0 w 306"/>
                  <a:gd name="T87" fmla="*/ 0 h 437"/>
                  <a:gd name="T88" fmla="*/ 0 w 306"/>
                  <a:gd name="T89" fmla="*/ 0 h 437"/>
                  <a:gd name="T90" fmla="*/ 0 w 306"/>
                  <a:gd name="T91" fmla="*/ 0 h 437"/>
                  <a:gd name="T92" fmla="*/ 0 w 306"/>
                  <a:gd name="T93" fmla="*/ 0 h 437"/>
                  <a:gd name="T94" fmla="*/ 0 w 306"/>
                  <a:gd name="T95" fmla="*/ 0 h 437"/>
                  <a:gd name="T96" fmla="*/ 0 w 306"/>
                  <a:gd name="T97" fmla="*/ 0 h 437"/>
                  <a:gd name="T98" fmla="*/ 0 w 306"/>
                  <a:gd name="T99" fmla="*/ 0 h 43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06" h="437">
                    <a:moveTo>
                      <a:pt x="265" y="190"/>
                    </a:moveTo>
                    <a:lnTo>
                      <a:pt x="261" y="172"/>
                    </a:lnTo>
                    <a:lnTo>
                      <a:pt x="258" y="156"/>
                    </a:lnTo>
                    <a:lnTo>
                      <a:pt x="254" y="142"/>
                    </a:lnTo>
                    <a:lnTo>
                      <a:pt x="249" y="128"/>
                    </a:lnTo>
                    <a:lnTo>
                      <a:pt x="244" y="116"/>
                    </a:lnTo>
                    <a:lnTo>
                      <a:pt x="239" y="104"/>
                    </a:lnTo>
                    <a:lnTo>
                      <a:pt x="232" y="95"/>
                    </a:lnTo>
                    <a:lnTo>
                      <a:pt x="225" y="85"/>
                    </a:lnTo>
                    <a:lnTo>
                      <a:pt x="217" y="77"/>
                    </a:lnTo>
                    <a:lnTo>
                      <a:pt x="209" y="70"/>
                    </a:lnTo>
                    <a:lnTo>
                      <a:pt x="201" y="64"/>
                    </a:lnTo>
                    <a:lnTo>
                      <a:pt x="191" y="59"/>
                    </a:lnTo>
                    <a:lnTo>
                      <a:pt x="182" y="54"/>
                    </a:lnTo>
                    <a:lnTo>
                      <a:pt x="172" y="52"/>
                    </a:lnTo>
                    <a:lnTo>
                      <a:pt x="162" y="51"/>
                    </a:lnTo>
                    <a:lnTo>
                      <a:pt x="150" y="50"/>
                    </a:lnTo>
                    <a:lnTo>
                      <a:pt x="139" y="51"/>
                    </a:lnTo>
                    <a:lnTo>
                      <a:pt x="130" y="52"/>
                    </a:lnTo>
                    <a:lnTo>
                      <a:pt x="119" y="55"/>
                    </a:lnTo>
                    <a:lnTo>
                      <a:pt x="111" y="59"/>
                    </a:lnTo>
                    <a:lnTo>
                      <a:pt x="101" y="65"/>
                    </a:lnTo>
                    <a:lnTo>
                      <a:pt x="93" y="71"/>
                    </a:lnTo>
                    <a:lnTo>
                      <a:pt x="85" y="79"/>
                    </a:lnTo>
                    <a:lnTo>
                      <a:pt x="77" y="88"/>
                    </a:lnTo>
                    <a:lnTo>
                      <a:pt x="70" y="97"/>
                    </a:lnTo>
                    <a:lnTo>
                      <a:pt x="63" y="108"/>
                    </a:lnTo>
                    <a:lnTo>
                      <a:pt x="57" y="120"/>
                    </a:lnTo>
                    <a:lnTo>
                      <a:pt x="52" y="131"/>
                    </a:lnTo>
                    <a:lnTo>
                      <a:pt x="49" y="145"/>
                    </a:lnTo>
                    <a:lnTo>
                      <a:pt x="45" y="159"/>
                    </a:lnTo>
                    <a:lnTo>
                      <a:pt x="42" y="174"/>
                    </a:lnTo>
                    <a:lnTo>
                      <a:pt x="41" y="190"/>
                    </a:lnTo>
                    <a:lnTo>
                      <a:pt x="50" y="190"/>
                    </a:lnTo>
                    <a:lnTo>
                      <a:pt x="75" y="190"/>
                    </a:lnTo>
                    <a:lnTo>
                      <a:pt x="112" y="190"/>
                    </a:lnTo>
                    <a:lnTo>
                      <a:pt x="152" y="190"/>
                    </a:lnTo>
                    <a:lnTo>
                      <a:pt x="194" y="190"/>
                    </a:lnTo>
                    <a:lnTo>
                      <a:pt x="229" y="190"/>
                    </a:lnTo>
                    <a:lnTo>
                      <a:pt x="255" y="190"/>
                    </a:lnTo>
                    <a:lnTo>
                      <a:pt x="265" y="190"/>
                    </a:lnTo>
                    <a:close/>
                    <a:moveTo>
                      <a:pt x="306" y="236"/>
                    </a:moveTo>
                    <a:lnTo>
                      <a:pt x="295" y="236"/>
                    </a:lnTo>
                    <a:lnTo>
                      <a:pt x="265" y="236"/>
                    </a:lnTo>
                    <a:lnTo>
                      <a:pt x="222" y="236"/>
                    </a:lnTo>
                    <a:lnTo>
                      <a:pt x="172" y="236"/>
                    </a:lnTo>
                    <a:lnTo>
                      <a:pt x="124" y="236"/>
                    </a:lnTo>
                    <a:lnTo>
                      <a:pt x="81" y="236"/>
                    </a:lnTo>
                    <a:lnTo>
                      <a:pt x="51" y="236"/>
                    </a:lnTo>
                    <a:lnTo>
                      <a:pt x="39" y="236"/>
                    </a:lnTo>
                    <a:lnTo>
                      <a:pt x="41" y="252"/>
                    </a:lnTo>
                    <a:lnTo>
                      <a:pt x="43" y="268"/>
                    </a:lnTo>
                    <a:lnTo>
                      <a:pt x="45" y="282"/>
                    </a:lnTo>
                    <a:lnTo>
                      <a:pt x="50" y="297"/>
                    </a:lnTo>
                    <a:lnTo>
                      <a:pt x="55" y="310"/>
                    </a:lnTo>
                    <a:lnTo>
                      <a:pt x="61" y="323"/>
                    </a:lnTo>
                    <a:lnTo>
                      <a:pt x="67" y="335"/>
                    </a:lnTo>
                    <a:lnTo>
                      <a:pt x="74" y="345"/>
                    </a:lnTo>
                    <a:lnTo>
                      <a:pt x="82" y="355"/>
                    </a:lnTo>
                    <a:lnTo>
                      <a:pt x="90" y="363"/>
                    </a:lnTo>
                    <a:lnTo>
                      <a:pt x="100" y="370"/>
                    </a:lnTo>
                    <a:lnTo>
                      <a:pt x="109" y="376"/>
                    </a:lnTo>
                    <a:lnTo>
                      <a:pt x="120" y="381"/>
                    </a:lnTo>
                    <a:lnTo>
                      <a:pt x="130" y="385"/>
                    </a:lnTo>
                    <a:lnTo>
                      <a:pt x="141" y="386"/>
                    </a:lnTo>
                    <a:lnTo>
                      <a:pt x="152" y="387"/>
                    </a:lnTo>
                    <a:lnTo>
                      <a:pt x="160" y="386"/>
                    </a:lnTo>
                    <a:lnTo>
                      <a:pt x="169" y="385"/>
                    </a:lnTo>
                    <a:lnTo>
                      <a:pt x="177" y="383"/>
                    </a:lnTo>
                    <a:lnTo>
                      <a:pt x="184" y="381"/>
                    </a:lnTo>
                    <a:lnTo>
                      <a:pt x="191" y="377"/>
                    </a:lnTo>
                    <a:lnTo>
                      <a:pt x="198" y="373"/>
                    </a:lnTo>
                    <a:lnTo>
                      <a:pt x="206" y="368"/>
                    </a:lnTo>
                    <a:lnTo>
                      <a:pt x="213" y="362"/>
                    </a:lnTo>
                    <a:lnTo>
                      <a:pt x="219" y="356"/>
                    </a:lnTo>
                    <a:lnTo>
                      <a:pt x="226" y="349"/>
                    </a:lnTo>
                    <a:lnTo>
                      <a:pt x="231" y="342"/>
                    </a:lnTo>
                    <a:lnTo>
                      <a:pt x="236" y="333"/>
                    </a:lnTo>
                    <a:lnTo>
                      <a:pt x="246" y="316"/>
                    </a:lnTo>
                    <a:lnTo>
                      <a:pt x="254" y="294"/>
                    </a:lnTo>
                    <a:lnTo>
                      <a:pt x="260" y="294"/>
                    </a:lnTo>
                    <a:lnTo>
                      <a:pt x="276" y="294"/>
                    </a:lnTo>
                    <a:lnTo>
                      <a:pt x="290" y="294"/>
                    </a:lnTo>
                    <a:lnTo>
                      <a:pt x="297" y="294"/>
                    </a:lnTo>
                    <a:lnTo>
                      <a:pt x="292" y="312"/>
                    </a:lnTo>
                    <a:lnTo>
                      <a:pt x="286" y="328"/>
                    </a:lnTo>
                    <a:lnTo>
                      <a:pt x="279" y="342"/>
                    </a:lnTo>
                    <a:lnTo>
                      <a:pt x="272" y="356"/>
                    </a:lnTo>
                    <a:lnTo>
                      <a:pt x="265" y="368"/>
                    </a:lnTo>
                    <a:lnTo>
                      <a:pt x="257" y="380"/>
                    </a:lnTo>
                    <a:lnTo>
                      <a:pt x="248" y="391"/>
                    </a:lnTo>
                    <a:lnTo>
                      <a:pt x="240" y="400"/>
                    </a:lnTo>
                    <a:lnTo>
                      <a:pt x="231" y="410"/>
                    </a:lnTo>
                    <a:lnTo>
                      <a:pt x="221" y="417"/>
                    </a:lnTo>
                    <a:lnTo>
                      <a:pt x="210" y="423"/>
                    </a:lnTo>
                    <a:lnTo>
                      <a:pt x="200" y="429"/>
                    </a:lnTo>
                    <a:lnTo>
                      <a:pt x="189" y="432"/>
                    </a:lnTo>
                    <a:lnTo>
                      <a:pt x="177" y="434"/>
                    </a:lnTo>
                    <a:lnTo>
                      <a:pt x="166" y="437"/>
                    </a:lnTo>
                    <a:lnTo>
                      <a:pt x="155" y="437"/>
                    </a:lnTo>
                    <a:lnTo>
                      <a:pt x="138" y="437"/>
                    </a:lnTo>
                    <a:lnTo>
                      <a:pt x="122" y="433"/>
                    </a:lnTo>
                    <a:lnTo>
                      <a:pt x="108" y="429"/>
                    </a:lnTo>
                    <a:lnTo>
                      <a:pt x="94" y="421"/>
                    </a:lnTo>
                    <a:lnTo>
                      <a:pt x="81" y="412"/>
                    </a:lnTo>
                    <a:lnTo>
                      <a:pt x="68" y="401"/>
                    </a:lnTo>
                    <a:lnTo>
                      <a:pt x="56" y="388"/>
                    </a:lnTo>
                    <a:lnTo>
                      <a:pt x="45" y="373"/>
                    </a:lnTo>
                    <a:lnTo>
                      <a:pt x="35" y="356"/>
                    </a:lnTo>
                    <a:lnTo>
                      <a:pt x="25" y="339"/>
                    </a:lnTo>
                    <a:lnTo>
                      <a:pt x="18" y="320"/>
                    </a:lnTo>
                    <a:lnTo>
                      <a:pt x="11" y="301"/>
                    </a:lnTo>
                    <a:lnTo>
                      <a:pt x="6" y="282"/>
                    </a:lnTo>
                    <a:lnTo>
                      <a:pt x="3" y="262"/>
                    </a:lnTo>
                    <a:lnTo>
                      <a:pt x="1" y="241"/>
                    </a:lnTo>
                    <a:lnTo>
                      <a:pt x="0" y="218"/>
                    </a:lnTo>
                    <a:lnTo>
                      <a:pt x="1" y="194"/>
                    </a:lnTo>
                    <a:lnTo>
                      <a:pt x="3" y="173"/>
                    </a:lnTo>
                    <a:lnTo>
                      <a:pt x="6" y="152"/>
                    </a:lnTo>
                    <a:lnTo>
                      <a:pt x="11" y="131"/>
                    </a:lnTo>
                    <a:lnTo>
                      <a:pt x="17" y="112"/>
                    </a:lnTo>
                    <a:lnTo>
                      <a:pt x="25" y="95"/>
                    </a:lnTo>
                    <a:lnTo>
                      <a:pt x="33" y="78"/>
                    </a:lnTo>
                    <a:lnTo>
                      <a:pt x="44" y="61"/>
                    </a:lnTo>
                    <a:lnTo>
                      <a:pt x="55" y="47"/>
                    </a:lnTo>
                    <a:lnTo>
                      <a:pt x="67" y="35"/>
                    </a:lnTo>
                    <a:lnTo>
                      <a:pt x="80" y="25"/>
                    </a:lnTo>
                    <a:lnTo>
                      <a:pt x="94" y="15"/>
                    </a:lnTo>
                    <a:lnTo>
                      <a:pt x="108" y="9"/>
                    </a:lnTo>
                    <a:lnTo>
                      <a:pt x="124" y="3"/>
                    </a:lnTo>
                    <a:lnTo>
                      <a:pt x="139" y="1"/>
                    </a:lnTo>
                    <a:lnTo>
                      <a:pt x="156" y="0"/>
                    </a:lnTo>
                    <a:lnTo>
                      <a:pt x="172" y="1"/>
                    </a:lnTo>
                    <a:lnTo>
                      <a:pt x="188" y="4"/>
                    </a:lnTo>
                    <a:lnTo>
                      <a:pt x="202" y="9"/>
                    </a:lnTo>
                    <a:lnTo>
                      <a:pt x="216" y="16"/>
                    </a:lnTo>
                    <a:lnTo>
                      <a:pt x="229" y="25"/>
                    </a:lnTo>
                    <a:lnTo>
                      <a:pt x="242" y="36"/>
                    </a:lnTo>
                    <a:lnTo>
                      <a:pt x="253" y="50"/>
                    </a:lnTo>
                    <a:lnTo>
                      <a:pt x="265" y="64"/>
                    </a:lnTo>
                    <a:lnTo>
                      <a:pt x="274" y="80"/>
                    </a:lnTo>
                    <a:lnTo>
                      <a:pt x="283" y="99"/>
                    </a:lnTo>
                    <a:lnTo>
                      <a:pt x="290" y="118"/>
                    </a:lnTo>
                    <a:lnTo>
                      <a:pt x="296" y="139"/>
                    </a:lnTo>
                    <a:lnTo>
                      <a:pt x="301" y="160"/>
                    </a:lnTo>
                    <a:lnTo>
                      <a:pt x="304" y="183"/>
                    </a:lnTo>
                    <a:lnTo>
                      <a:pt x="305" y="206"/>
                    </a:lnTo>
                    <a:lnTo>
                      <a:pt x="306" y="231"/>
                    </a:lnTo>
                    <a:lnTo>
                      <a:pt x="306" y="234"/>
                    </a:lnTo>
                    <a:lnTo>
                      <a:pt x="306" y="2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75">
                <a:extLst>
                  <a:ext uri="{FF2B5EF4-FFF2-40B4-BE49-F238E27FC236}">
                    <a16:creationId xmlns:a16="http://schemas.microsoft.com/office/drawing/2014/main" id="{96122D46-FAC5-86E7-F884-5033FDA1EE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1" y="777"/>
                <a:ext cx="21" cy="85"/>
              </a:xfrm>
              <a:custGeom>
                <a:avLst/>
                <a:gdLst>
                  <a:gd name="T0" fmla="*/ 0 w 106"/>
                  <a:gd name="T1" fmla="*/ 0 h 422"/>
                  <a:gd name="T2" fmla="*/ 0 w 106"/>
                  <a:gd name="T3" fmla="*/ 0 h 422"/>
                  <a:gd name="T4" fmla="*/ 0 w 106"/>
                  <a:gd name="T5" fmla="*/ 0 h 422"/>
                  <a:gd name="T6" fmla="*/ 0 w 106"/>
                  <a:gd name="T7" fmla="*/ 0 h 422"/>
                  <a:gd name="T8" fmla="*/ 0 w 106"/>
                  <a:gd name="T9" fmla="*/ 0 h 422"/>
                  <a:gd name="T10" fmla="*/ 0 w 106"/>
                  <a:gd name="T11" fmla="*/ 0 h 422"/>
                  <a:gd name="T12" fmla="*/ 0 w 106"/>
                  <a:gd name="T13" fmla="*/ 0 h 422"/>
                  <a:gd name="T14" fmla="*/ 0 w 106"/>
                  <a:gd name="T15" fmla="*/ 0 h 422"/>
                  <a:gd name="T16" fmla="*/ 0 w 106"/>
                  <a:gd name="T17" fmla="*/ 0 h 422"/>
                  <a:gd name="T18" fmla="*/ 0 w 106"/>
                  <a:gd name="T19" fmla="*/ 0 h 422"/>
                  <a:gd name="T20" fmla="*/ 0 w 106"/>
                  <a:gd name="T21" fmla="*/ 0 h 422"/>
                  <a:gd name="T22" fmla="*/ 0 w 106"/>
                  <a:gd name="T23" fmla="*/ 0 h 422"/>
                  <a:gd name="T24" fmla="*/ 0 w 106"/>
                  <a:gd name="T25" fmla="*/ 0 h 422"/>
                  <a:gd name="T26" fmla="*/ 0 w 106"/>
                  <a:gd name="T27" fmla="*/ 0 h 422"/>
                  <a:gd name="T28" fmla="*/ 0 w 106"/>
                  <a:gd name="T29" fmla="*/ 0 h 422"/>
                  <a:gd name="T30" fmla="*/ 0 w 106"/>
                  <a:gd name="T31" fmla="*/ 0 h 422"/>
                  <a:gd name="T32" fmla="*/ 0 w 106"/>
                  <a:gd name="T33" fmla="*/ 0 h 422"/>
                  <a:gd name="T34" fmla="*/ 0 w 106"/>
                  <a:gd name="T35" fmla="*/ 0 h 422"/>
                  <a:gd name="T36" fmla="*/ 0 w 106"/>
                  <a:gd name="T37" fmla="*/ 0 h 422"/>
                  <a:gd name="T38" fmla="*/ 0 w 106"/>
                  <a:gd name="T39" fmla="*/ 0 h 422"/>
                  <a:gd name="T40" fmla="*/ 0 w 106"/>
                  <a:gd name="T41" fmla="*/ 0 h 422"/>
                  <a:gd name="T42" fmla="*/ 0 w 106"/>
                  <a:gd name="T43" fmla="*/ 0 h 422"/>
                  <a:gd name="T44" fmla="*/ 0 w 106"/>
                  <a:gd name="T45" fmla="*/ 0 h 422"/>
                  <a:gd name="T46" fmla="*/ 0 w 106"/>
                  <a:gd name="T47" fmla="*/ 0 h 422"/>
                  <a:gd name="T48" fmla="*/ 0 w 106"/>
                  <a:gd name="T49" fmla="*/ 0 h 422"/>
                  <a:gd name="T50" fmla="*/ 0 w 106"/>
                  <a:gd name="T51" fmla="*/ 0 h 422"/>
                  <a:gd name="T52" fmla="*/ 0 w 106"/>
                  <a:gd name="T53" fmla="*/ 0 h 422"/>
                  <a:gd name="T54" fmla="*/ 0 w 106"/>
                  <a:gd name="T55" fmla="*/ 0 h 422"/>
                  <a:gd name="T56" fmla="*/ 0 w 106"/>
                  <a:gd name="T57" fmla="*/ 0 h 422"/>
                  <a:gd name="T58" fmla="*/ 0 w 106"/>
                  <a:gd name="T59" fmla="*/ 0 h 422"/>
                  <a:gd name="T60" fmla="*/ 0 w 106"/>
                  <a:gd name="T61" fmla="*/ 0 h 422"/>
                  <a:gd name="T62" fmla="*/ 0 w 106"/>
                  <a:gd name="T63" fmla="*/ 0 h 422"/>
                  <a:gd name="T64" fmla="*/ 0 w 106"/>
                  <a:gd name="T65" fmla="*/ 0 h 422"/>
                  <a:gd name="T66" fmla="*/ 0 w 106"/>
                  <a:gd name="T67" fmla="*/ 0 h 422"/>
                  <a:gd name="T68" fmla="*/ 0 w 106"/>
                  <a:gd name="T69" fmla="*/ 0 h 422"/>
                  <a:gd name="T70" fmla="*/ 0 w 106"/>
                  <a:gd name="T71" fmla="*/ 0 h 422"/>
                  <a:gd name="T72" fmla="*/ 0 w 106"/>
                  <a:gd name="T73" fmla="*/ 0 h 422"/>
                  <a:gd name="T74" fmla="*/ 0 w 106"/>
                  <a:gd name="T75" fmla="*/ 0 h 422"/>
                  <a:gd name="T76" fmla="*/ 0 w 106"/>
                  <a:gd name="T77" fmla="*/ 0 h 422"/>
                  <a:gd name="T78" fmla="*/ 0 w 106"/>
                  <a:gd name="T79" fmla="*/ 0 h 422"/>
                  <a:gd name="T80" fmla="*/ 0 w 106"/>
                  <a:gd name="T81" fmla="*/ 0 h 422"/>
                  <a:gd name="T82" fmla="*/ 0 w 106"/>
                  <a:gd name="T83" fmla="*/ 0 h 422"/>
                  <a:gd name="T84" fmla="*/ 0 w 106"/>
                  <a:gd name="T85" fmla="*/ 0 h 422"/>
                  <a:gd name="T86" fmla="*/ 0 w 106"/>
                  <a:gd name="T87" fmla="*/ 0 h 422"/>
                  <a:gd name="T88" fmla="*/ 0 w 106"/>
                  <a:gd name="T89" fmla="*/ 0 h 422"/>
                  <a:gd name="T90" fmla="*/ 0 w 106"/>
                  <a:gd name="T91" fmla="*/ 0 h 422"/>
                  <a:gd name="T92" fmla="*/ 0 w 106"/>
                  <a:gd name="T93" fmla="*/ 0 h 422"/>
                  <a:gd name="T94" fmla="*/ 0 w 106"/>
                  <a:gd name="T95" fmla="*/ 0 h 422"/>
                  <a:gd name="T96" fmla="*/ 0 w 106"/>
                  <a:gd name="T97" fmla="*/ 0 h 422"/>
                  <a:gd name="T98" fmla="*/ 0 w 106"/>
                  <a:gd name="T99" fmla="*/ 0 h 422"/>
                  <a:gd name="T100" fmla="*/ 0 w 106"/>
                  <a:gd name="T101" fmla="*/ 0 h 422"/>
                  <a:gd name="T102" fmla="*/ 0 w 106"/>
                  <a:gd name="T103" fmla="*/ 0 h 422"/>
                  <a:gd name="T104" fmla="*/ 0 w 106"/>
                  <a:gd name="T105" fmla="*/ 0 h 422"/>
                  <a:gd name="T106" fmla="*/ 0 w 106"/>
                  <a:gd name="T107" fmla="*/ 0 h 422"/>
                  <a:gd name="T108" fmla="*/ 0 w 106"/>
                  <a:gd name="T109" fmla="*/ 0 h 42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06" h="422">
                    <a:moveTo>
                      <a:pt x="38" y="422"/>
                    </a:moveTo>
                    <a:lnTo>
                      <a:pt x="32" y="422"/>
                    </a:lnTo>
                    <a:lnTo>
                      <a:pt x="19" y="422"/>
                    </a:lnTo>
                    <a:lnTo>
                      <a:pt x="6" y="422"/>
                    </a:lnTo>
                    <a:lnTo>
                      <a:pt x="0" y="422"/>
                    </a:lnTo>
                    <a:lnTo>
                      <a:pt x="0" y="404"/>
                    </a:lnTo>
                    <a:lnTo>
                      <a:pt x="0" y="357"/>
                    </a:lnTo>
                    <a:lnTo>
                      <a:pt x="0" y="290"/>
                    </a:lnTo>
                    <a:lnTo>
                      <a:pt x="0" y="214"/>
                    </a:lnTo>
                    <a:lnTo>
                      <a:pt x="0" y="138"/>
                    </a:lnTo>
                    <a:lnTo>
                      <a:pt x="0" y="72"/>
                    </a:lnTo>
                    <a:lnTo>
                      <a:pt x="0" y="25"/>
                    </a:lnTo>
                    <a:lnTo>
                      <a:pt x="0" y="7"/>
                    </a:lnTo>
                    <a:lnTo>
                      <a:pt x="6" y="7"/>
                    </a:lnTo>
                    <a:lnTo>
                      <a:pt x="18" y="7"/>
                    </a:lnTo>
                    <a:lnTo>
                      <a:pt x="31" y="7"/>
                    </a:lnTo>
                    <a:lnTo>
                      <a:pt x="36" y="7"/>
                    </a:lnTo>
                    <a:lnTo>
                      <a:pt x="36" y="15"/>
                    </a:lnTo>
                    <a:lnTo>
                      <a:pt x="36" y="31"/>
                    </a:lnTo>
                    <a:lnTo>
                      <a:pt x="36" y="48"/>
                    </a:lnTo>
                    <a:lnTo>
                      <a:pt x="36" y="55"/>
                    </a:lnTo>
                    <a:lnTo>
                      <a:pt x="43" y="42"/>
                    </a:lnTo>
                    <a:lnTo>
                      <a:pt x="50" y="31"/>
                    </a:lnTo>
                    <a:lnTo>
                      <a:pt x="58" y="22"/>
                    </a:lnTo>
                    <a:lnTo>
                      <a:pt x="67" y="15"/>
                    </a:lnTo>
                    <a:lnTo>
                      <a:pt x="75" y="9"/>
                    </a:lnTo>
                    <a:lnTo>
                      <a:pt x="84" y="5"/>
                    </a:lnTo>
                    <a:lnTo>
                      <a:pt x="94" y="2"/>
                    </a:lnTo>
                    <a:lnTo>
                      <a:pt x="105" y="0"/>
                    </a:lnTo>
                    <a:lnTo>
                      <a:pt x="105" y="10"/>
                    </a:lnTo>
                    <a:lnTo>
                      <a:pt x="106" y="30"/>
                    </a:lnTo>
                    <a:lnTo>
                      <a:pt x="106" y="50"/>
                    </a:lnTo>
                    <a:lnTo>
                      <a:pt x="106" y="59"/>
                    </a:lnTo>
                    <a:lnTo>
                      <a:pt x="96" y="60"/>
                    </a:lnTo>
                    <a:lnTo>
                      <a:pt x="89" y="62"/>
                    </a:lnTo>
                    <a:lnTo>
                      <a:pt x="81" y="66"/>
                    </a:lnTo>
                    <a:lnTo>
                      <a:pt x="75" y="68"/>
                    </a:lnTo>
                    <a:lnTo>
                      <a:pt x="69" y="73"/>
                    </a:lnTo>
                    <a:lnTo>
                      <a:pt x="63" y="78"/>
                    </a:lnTo>
                    <a:lnTo>
                      <a:pt x="58" y="82"/>
                    </a:lnTo>
                    <a:lnTo>
                      <a:pt x="54" y="88"/>
                    </a:lnTo>
                    <a:lnTo>
                      <a:pt x="50" y="95"/>
                    </a:lnTo>
                    <a:lnTo>
                      <a:pt x="48" y="104"/>
                    </a:lnTo>
                    <a:lnTo>
                      <a:pt x="45" y="112"/>
                    </a:lnTo>
                    <a:lnTo>
                      <a:pt x="43" y="122"/>
                    </a:lnTo>
                    <a:lnTo>
                      <a:pt x="39" y="145"/>
                    </a:lnTo>
                    <a:lnTo>
                      <a:pt x="38" y="171"/>
                    </a:lnTo>
                    <a:lnTo>
                      <a:pt x="38" y="182"/>
                    </a:lnTo>
                    <a:lnTo>
                      <a:pt x="38" y="211"/>
                    </a:lnTo>
                    <a:lnTo>
                      <a:pt x="38" y="251"/>
                    </a:lnTo>
                    <a:lnTo>
                      <a:pt x="38" y="296"/>
                    </a:lnTo>
                    <a:lnTo>
                      <a:pt x="38" y="343"/>
                    </a:lnTo>
                    <a:lnTo>
                      <a:pt x="38" y="383"/>
                    </a:lnTo>
                    <a:lnTo>
                      <a:pt x="38" y="411"/>
                    </a:lnTo>
                    <a:lnTo>
                      <a:pt x="38" y="4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76">
                <a:extLst>
                  <a:ext uri="{FF2B5EF4-FFF2-40B4-BE49-F238E27FC236}">
                    <a16:creationId xmlns:a16="http://schemas.microsoft.com/office/drawing/2014/main" id="{06EB30F2-16EF-8FE6-C844-9DDE19BD9F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46" y="777"/>
                <a:ext cx="60" cy="87"/>
              </a:xfrm>
              <a:custGeom>
                <a:avLst/>
                <a:gdLst>
                  <a:gd name="T0" fmla="*/ 0 w 302"/>
                  <a:gd name="T1" fmla="*/ 0 h 435"/>
                  <a:gd name="T2" fmla="*/ 0 w 302"/>
                  <a:gd name="T3" fmla="*/ 0 h 435"/>
                  <a:gd name="T4" fmla="*/ 0 w 302"/>
                  <a:gd name="T5" fmla="*/ 0 h 435"/>
                  <a:gd name="T6" fmla="*/ 0 w 302"/>
                  <a:gd name="T7" fmla="*/ 0 h 435"/>
                  <a:gd name="T8" fmla="*/ 0 w 302"/>
                  <a:gd name="T9" fmla="*/ 0 h 435"/>
                  <a:gd name="T10" fmla="*/ 0 w 302"/>
                  <a:gd name="T11" fmla="*/ 0 h 435"/>
                  <a:gd name="T12" fmla="*/ 0 w 302"/>
                  <a:gd name="T13" fmla="*/ 0 h 435"/>
                  <a:gd name="T14" fmla="*/ 0 w 302"/>
                  <a:gd name="T15" fmla="*/ 0 h 435"/>
                  <a:gd name="T16" fmla="*/ 0 w 302"/>
                  <a:gd name="T17" fmla="*/ 0 h 435"/>
                  <a:gd name="T18" fmla="*/ 0 w 302"/>
                  <a:gd name="T19" fmla="*/ 0 h 435"/>
                  <a:gd name="T20" fmla="*/ 0 w 302"/>
                  <a:gd name="T21" fmla="*/ 0 h 435"/>
                  <a:gd name="T22" fmla="*/ 0 w 302"/>
                  <a:gd name="T23" fmla="*/ 0 h 435"/>
                  <a:gd name="T24" fmla="*/ 0 w 302"/>
                  <a:gd name="T25" fmla="*/ 0 h 435"/>
                  <a:gd name="T26" fmla="*/ 0 w 302"/>
                  <a:gd name="T27" fmla="*/ 0 h 435"/>
                  <a:gd name="T28" fmla="*/ 0 w 302"/>
                  <a:gd name="T29" fmla="*/ 0 h 435"/>
                  <a:gd name="T30" fmla="*/ 0 w 302"/>
                  <a:gd name="T31" fmla="*/ 0 h 435"/>
                  <a:gd name="T32" fmla="*/ 0 w 302"/>
                  <a:gd name="T33" fmla="*/ 0 h 435"/>
                  <a:gd name="T34" fmla="*/ 0 w 302"/>
                  <a:gd name="T35" fmla="*/ 0 h 435"/>
                  <a:gd name="T36" fmla="*/ 0 w 302"/>
                  <a:gd name="T37" fmla="*/ 0 h 435"/>
                  <a:gd name="T38" fmla="*/ 0 w 302"/>
                  <a:gd name="T39" fmla="*/ 0 h 435"/>
                  <a:gd name="T40" fmla="*/ 0 w 302"/>
                  <a:gd name="T41" fmla="*/ 0 h 435"/>
                  <a:gd name="T42" fmla="*/ 0 w 302"/>
                  <a:gd name="T43" fmla="*/ 0 h 435"/>
                  <a:gd name="T44" fmla="*/ 0 w 302"/>
                  <a:gd name="T45" fmla="*/ 0 h 435"/>
                  <a:gd name="T46" fmla="*/ 0 w 302"/>
                  <a:gd name="T47" fmla="*/ 0 h 435"/>
                  <a:gd name="T48" fmla="*/ 0 w 302"/>
                  <a:gd name="T49" fmla="*/ 0 h 435"/>
                  <a:gd name="T50" fmla="*/ 0 w 302"/>
                  <a:gd name="T51" fmla="*/ 0 h 435"/>
                  <a:gd name="T52" fmla="*/ 0 w 302"/>
                  <a:gd name="T53" fmla="*/ 0 h 435"/>
                  <a:gd name="T54" fmla="*/ 0 w 302"/>
                  <a:gd name="T55" fmla="*/ 0 h 435"/>
                  <a:gd name="T56" fmla="*/ 0 w 302"/>
                  <a:gd name="T57" fmla="*/ 0 h 435"/>
                  <a:gd name="T58" fmla="*/ 0 w 302"/>
                  <a:gd name="T59" fmla="*/ 0 h 435"/>
                  <a:gd name="T60" fmla="*/ 0 w 302"/>
                  <a:gd name="T61" fmla="*/ 0 h 435"/>
                  <a:gd name="T62" fmla="*/ 0 w 302"/>
                  <a:gd name="T63" fmla="*/ 0 h 435"/>
                  <a:gd name="T64" fmla="*/ 0 w 302"/>
                  <a:gd name="T65" fmla="*/ 0 h 435"/>
                  <a:gd name="T66" fmla="*/ 0 w 302"/>
                  <a:gd name="T67" fmla="*/ 0 h 435"/>
                  <a:gd name="T68" fmla="*/ 0 w 302"/>
                  <a:gd name="T69" fmla="*/ 0 h 435"/>
                  <a:gd name="T70" fmla="*/ 0 w 302"/>
                  <a:gd name="T71" fmla="*/ 0 h 435"/>
                  <a:gd name="T72" fmla="*/ 0 w 302"/>
                  <a:gd name="T73" fmla="*/ 0 h 435"/>
                  <a:gd name="T74" fmla="*/ 0 w 302"/>
                  <a:gd name="T75" fmla="*/ 0 h 435"/>
                  <a:gd name="T76" fmla="*/ 0 w 302"/>
                  <a:gd name="T77" fmla="*/ 0 h 435"/>
                  <a:gd name="T78" fmla="*/ 0 w 302"/>
                  <a:gd name="T79" fmla="*/ 0 h 435"/>
                  <a:gd name="T80" fmla="*/ 0 w 302"/>
                  <a:gd name="T81" fmla="*/ 0 h 435"/>
                  <a:gd name="T82" fmla="*/ 0 w 302"/>
                  <a:gd name="T83" fmla="*/ 0 h 435"/>
                  <a:gd name="T84" fmla="*/ 0 w 302"/>
                  <a:gd name="T85" fmla="*/ 0 h 435"/>
                  <a:gd name="T86" fmla="*/ 0 w 302"/>
                  <a:gd name="T87" fmla="*/ 0 h 435"/>
                  <a:gd name="T88" fmla="*/ 0 w 302"/>
                  <a:gd name="T89" fmla="*/ 0 h 435"/>
                  <a:gd name="T90" fmla="*/ 0 w 302"/>
                  <a:gd name="T91" fmla="*/ 0 h 435"/>
                  <a:gd name="T92" fmla="*/ 0 w 302"/>
                  <a:gd name="T93" fmla="*/ 0 h 435"/>
                  <a:gd name="T94" fmla="*/ 0 w 302"/>
                  <a:gd name="T95" fmla="*/ 0 h 435"/>
                  <a:gd name="T96" fmla="*/ 0 w 302"/>
                  <a:gd name="T97" fmla="*/ 0 h 43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302" h="435">
                    <a:moveTo>
                      <a:pt x="264" y="214"/>
                    </a:moveTo>
                    <a:lnTo>
                      <a:pt x="264" y="197"/>
                    </a:lnTo>
                    <a:lnTo>
                      <a:pt x="263" y="182"/>
                    </a:lnTo>
                    <a:lnTo>
                      <a:pt x="260" y="166"/>
                    </a:lnTo>
                    <a:lnTo>
                      <a:pt x="256" y="152"/>
                    </a:lnTo>
                    <a:lnTo>
                      <a:pt x="251" y="138"/>
                    </a:lnTo>
                    <a:lnTo>
                      <a:pt x="245" y="124"/>
                    </a:lnTo>
                    <a:lnTo>
                      <a:pt x="239" y="110"/>
                    </a:lnTo>
                    <a:lnTo>
                      <a:pt x="231" y="99"/>
                    </a:lnTo>
                    <a:lnTo>
                      <a:pt x="223" y="87"/>
                    </a:lnTo>
                    <a:lnTo>
                      <a:pt x="213" y="77"/>
                    </a:lnTo>
                    <a:lnTo>
                      <a:pt x="205" y="69"/>
                    </a:lnTo>
                    <a:lnTo>
                      <a:pt x="195" y="62"/>
                    </a:lnTo>
                    <a:lnTo>
                      <a:pt x="185" y="56"/>
                    </a:lnTo>
                    <a:lnTo>
                      <a:pt x="175" y="52"/>
                    </a:lnTo>
                    <a:lnTo>
                      <a:pt x="165" y="50"/>
                    </a:lnTo>
                    <a:lnTo>
                      <a:pt x="154" y="49"/>
                    </a:lnTo>
                    <a:lnTo>
                      <a:pt x="142" y="50"/>
                    </a:lnTo>
                    <a:lnTo>
                      <a:pt x="130" y="52"/>
                    </a:lnTo>
                    <a:lnTo>
                      <a:pt x="120" y="56"/>
                    </a:lnTo>
                    <a:lnTo>
                      <a:pt x="109" y="62"/>
                    </a:lnTo>
                    <a:lnTo>
                      <a:pt x="99" y="69"/>
                    </a:lnTo>
                    <a:lnTo>
                      <a:pt x="90" y="77"/>
                    </a:lnTo>
                    <a:lnTo>
                      <a:pt x="80" y="87"/>
                    </a:lnTo>
                    <a:lnTo>
                      <a:pt x="72" y="99"/>
                    </a:lnTo>
                    <a:lnTo>
                      <a:pt x="65" y="112"/>
                    </a:lnTo>
                    <a:lnTo>
                      <a:pt x="58" y="125"/>
                    </a:lnTo>
                    <a:lnTo>
                      <a:pt x="52" y="139"/>
                    </a:lnTo>
                    <a:lnTo>
                      <a:pt x="47" y="153"/>
                    </a:lnTo>
                    <a:lnTo>
                      <a:pt x="44" y="169"/>
                    </a:lnTo>
                    <a:lnTo>
                      <a:pt x="41" y="185"/>
                    </a:lnTo>
                    <a:lnTo>
                      <a:pt x="39" y="203"/>
                    </a:lnTo>
                    <a:lnTo>
                      <a:pt x="39" y="221"/>
                    </a:lnTo>
                    <a:lnTo>
                      <a:pt x="39" y="238"/>
                    </a:lnTo>
                    <a:lnTo>
                      <a:pt x="41" y="254"/>
                    </a:lnTo>
                    <a:lnTo>
                      <a:pt x="44" y="270"/>
                    </a:lnTo>
                    <a:lnTo>
                      <a:pt x="47" y="284"/>
                    </a:lnTo>
                    <a:lnTo>
                      <a:pt x="52" y="299"/>
                    </a:lnTo>
                    <a:lnTo>
                      <a:pt x="58" y="312"/>
                    </a:lnTo>
                    <a:lnTo>
                      <a:pt x="65" y="326"/>
                    </a:lnTo>
                    <a:lnTo>
                      <a:pt x="72" y="337"/>
                    </a:lnTo>
                    <a:lnTo>
                      <a:pt x="80" y="349"/>
                    </a:lnTo>
                    <a:lnTo>
                      <a:pt x="90" y="359"/>
                    </a:lnTo>
                    <a:lnTo>
                      <a:pt x="99" y="367"/>
                    </a:lnTo>
                    <a:lnTo>
                      <a:pt x="109" y="373"/>
                    </a:lnTo>
                    <a:lnTo>
                      <a:pt x="120" y="379"/>
                    </a:lnTo>
                    <a:lnTo>
                      <a:pt x="130" y="383"/>
                    </a:lnTo>
                    <a:lnTo>
                      <a:pt x="141" y="385"/>
                    </a:lnTo>
                    <a:lnTo>
                      <a:pt x="153" y="385"/>
                    </a:lnTo>
                    <a:lnTo>
                      <a:pt x="163" y="385"/>
                    </a:lnTo>
                    <a:lnTo>
                      <a:pt x="174" y="383"/>
                    </a:lnTo>
                    <a:lnTo>
                      <a:pt x="185" y="378"/>
                    </a:lnTo>
                    <a:lnTo>
                      <a:pt x="194" y="373"/>
                    </a:lnTo>
                    <a:lnTo>
                      <a:pt x="205" y="366"/>
                    </a:lnTo>
                    <a:lnTo>
                      <a:pt x="213" y="358"/>
                    </a:lnTo>
                    <a:lnTo>
                      <a:pt x="223" y="347"/>
                    </a:lnTo>
                    <a:lnTo>
                      <a:pt x="231" y="335"/>
                    </a:lnTo>
                    <a:lnTo>
                      <a:pt x="239" y="322"/>
                    </a:lnTo>
                    <a:lnTo>
                      <a:pt x="246" y="309"/>
                    </a:lnTo>
                    <a:lnTo>
                      <a:pt x="251" y="295"/>
                    </a:lnTo>
                    <a:lnTo>
                      <a:pt x="256" y="279"/>
                    </a:lnTo>
                    <a:lnTo>
                      <a:pt x="260" y="264"/>
                    </a:lnTo>
                    <a:lnTo>
                      <a:pt x="263" y="248"/>
                    </a:lnTo>
                    <a:lnTo>
                      <a:pt x="264" y="232"/>
                    </a:lnTo>
                    <a:lnTo>
                      <a:pt x="264" y="214"/>
                    </a:lnTo>
                    <a:close/>
                    <a:moveTo>
                      <a:pt x="264" y="358"/>
                    </a:moveTo>
                    <a:lnTo>
                      <a:pt x="255" y="375"/>
                    </a:lnTo>
                    <a:lnTo>
                      <a:pt x="244" y="390"/>
                    </a:lnTo>
                    <a:lnTo>
                      <a:pt x="238" y="397"/>
                    </a:lnTo>
                    <a:lnTo>
                      <a:pt x="231" y="403"/>
                    </a:lnTo>
                    <a:lnTo>
                      <a:pt x="224" y="409"/>
                    </a:lnTo>
                    <a:lnTo>
                      <a:pt x="217" y="415"/>
                    </a:lnTo>
                    <a:lnTo>
                      <a:pt x="210" y="419"/>
                    </a:lnTo>
                    <a:lnTo>
                      <a:pt x="201" y="423"/>
                    </a:lnTo>
                    <a:lnTo>
                      <a:pt x="193" y="427"/>
                    </a:lnTo>
                    <a:lnTo>
                      <a:pt x="186" y="429"/>
                    </a:lnTo>
                    <a:lnTo>
                      <a:pt x="178" y="431"/>
                    </a:lnTo>
                    <a:lnTo>
                      <a:pt x="169" y="434"/>
                    </a:lnTo>
                    <a:lnTo>
                      <a:pt x="160" y="435"/>
                    </a:lnTo>
                    <a:lnTo>
                      <a:pt x="152" y="435"/>
                    </a:lnTo>
                    <a:lnTo>
                      <a:pt x="136" y="434"/>
                    </a:lnTo>
                    <a:lnTo>
                      <a:pt x="121" y="431"/>
                    </a:lnTo>
                    <a:lnTo>
                      <a:pt x="105" y="425"/>
                    </a:lnTo>
                    <a:lnTo>
                      <a:pt x="92" y="419"/>
                    </a:lnTo>
                    <a:lnTo>
                      <a:pt x="79" y="410"/>
                    </a:lnTo>
                    <a:lnTo>
                      <a:pt x="66" y="399"/>
                    </a:lnTo>
                    <a:lnTo>
                      <a:pt x="54" y="387"/>
                    </a:lnTo>
                    <a:lnTo>
                      <a:pt x="44" y="372"/>
                    </a:lnTo>
                    <a:lnTo>
                      <a:pt x="33" y="356"/>
                    </a:lnTo>
                    <a:lnTo>
                      <a:pt x="25" y="340"/>
                    </a:lnTo>
                    <a:lnTo>
                      <a:pt x="16" y="321"/>
                    </a:lnTo>
                    <a:lnTo>
                      <a:pt x="10" y="303"/>
                    </a:lnTo>
                    <a:lnTo>
                      <a:pt x="6" y="283"/>
                    </a:lnTo>
                    <a:lnTo>
                      <a:pt x="2" y="263"/>
                    </a:lnTo>
                    <a:lnTo>
                      <a:pt x="1" y="241"/>
                    </a:lnTo>
                    <a:lnTo>
                      <a:pt x="0" y="219"/>
                    </a:lnTo>
                    <a:lnTo>
                      <a:pt x="1" y="196"/>
                    </a:lnTo>
                    <a:lnTo>
                      <a:pt x="2" y="173"/>
                    </a:lnTo>
                    <a:lnTo>
                      <a:pt x="6" y="153"/>
                    </a:lnTo>
                    <a:lnTo>
                      <a:pt x="10" y="133"/>
                    </a:lnTo>
                    <a:lnTo>
                      <a:pt x="17" y="114"/>
                    </a:lnTo>
                    <a:lnTo>
                      <a:pt x="25" y="96"/>
                    </a:lnTo>
                    <a:lnTo>
                      <a:pt x="34" y="78"/>
                    </a:lnTo>
                    <a:lnTo>
                      <a:pt x="44" y="63"/>
                    </a:lnTo>
                    <a:lnTo>
                      <a:pt x="55" y="48"/>
                    </a:lnTo>
                    <a:lnTo>
                      <a:pt x="67" y="36"/>
                    </a:lnTo>
                    <a:lnTo>
                      <a:pt x="80" y="25"/>
                    </a:lnTo>
                    <a:lnTo>
                      <a:pt x="93" y="15"/>
                    </a:lnTo>
                    <a:lnTo>
                      <a:pt x="108" y="8"/>
                    </a:lnTo>
                    <a:lnTo>
                      <a:pt x="123" y="4"/>
                    </a:lnTo>
                    <a:lnTo>
                      <a:pt x="138" y="1"/>
                    </a:lnTo>
                    <a:lnTo>
                      <a:pt x="155" y="0"/>
                    </a:lnTo>
                    <a:lnTo>
                      <a:pt x="163" y="0"/>
                    </a:lnTo>
                    <a:lnTo>
                      <a:pt x="172" y="1"/>
                    </a:lnTo>
                    <a:lnTo>
                      <a:pt x="180" y="2"/>
                    </a:lnTo>
                    <a:lnTo>
                      <a:pt x="187" y="5"/>
                    </a:lnTo>
                    <a:lnTo>
                      <a:pt x="195" y="7"/>
                    </a:lnTo>
                    <a:lnTo>
                      <a:pt x="203" y="11"/>
                    </a:lnTo>
                    <a:lnTo>
                      <a:pt x="210" y="15"/>
                    </a:lnTo>
                    <a:lnTo>
                      <a:pt x="218" y="19"/>
                    </a:lnTo>
                    <a:lnTo>
                      <a:pt x="231" y="30"/>
                    </a:lnTo>
                    <a:lnTo>
                      <a:pt x="244" y="43"/>
                    </a:lnTo>
                    <a:lnTo>
                      <a:pt x="255" y="58"/>
                    </a:lnTo>
                    <a:lnTo>
                      <a:pt x="264" y="75"/>
                    </a:lnTo>
                    <a:lnTo>
                      <a:pt x="264" y="65"/>
                    </a:lnTo>
                    <a:lnTo>
                      <a:pt x="264" y="43"/>
                    </a:lnTo>
                    <a:lnTo>
                      <a:pt x="264" y="20"/>
                    </a:lnTo>
                    <a:lnTo>
                      <a:pt x="264" y="9"/>
                    </a:lnTo>
                    <a:lnTo>
                      <a:pt x="270" y="9"/>
                    </a:lnTo>
                    <a:lnTo>
                      <a:pt x="283" y="9"/>
                    </a:lnTo>
                    <a:lnTo>
                      <a:pt x="296" y="9"/>
                    </a:lnTo>
                    <a:lnTo>
                      <a:pt x="302" y="9"/>
                    </a:lnTo>
                    <a:lnTo>
                      <a:pt x="302" y="27"/>
                    </a:lnTo>
                    <a:lnTo>
                      <a:pt x="302" y="74"/>
                    </a:lnTo>
                    <a:lnTo>
                      <a:pt x="302" y="140"/>
                    </a:lnTo>
                    <a:lnTo>
                      <a:pt x="302" y="216"/>
                    </a:lnTo>
                    <a:lnTo>
                      <a:pt x="302" y="292"/>
                    </a:lnTo>
                    <a:lnTo>
                      <a:pt x="302" y="359"/>
                    </a:lnTo>
                    <a:lnTo>
                      <a:pt x="302" y="406"/>
                    </a:lnTo>
                    <a:lnTo>
                      <a:pt x="302" y="424"/>
                    </a:lnTo>
                    <a:lnTo>
                      <a:pt x="296" y="424"/>
                    </a:lnTo>
                    <a:lnTo>
                      <a:pt x="283" y="424"/>
                    </a:lnTo>
                    <a:lnTo>
                      <a:pt x="270" y="424"/>
                    </a:lnTo>
                    <a:lnTo>
                      <a:pt x="264" y="424"/>
                    </a:lnTo>
                    <a:lnTo>
                      <a:pt x="264" y="413"/>
                    </a:lnTo>
                    <a:lnTo>
                      <a:pt x="264" y="391"/>
                    </a:lnTo>
                    <a:lnTo>
                      <a:pt x="264" y="368"/>
                    </a:lnTo>
                    <a:lnTo>
                      <a:pt x="264" y="3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77">
                <a:extLst>
                  <a:ext uri="{FF2B5EF4-FFF2-40B4-BE49-F238E27FC236}">
                    <a16:creationId xmlns:a16="http://schemas.microsoft.com/office/drawing/2014/main" id="{D3321C8C-6640-0CFF-9A82-DC181CBDCE0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18" y="777"/>
                <a:ext cx="60" cy="111"/>
              </a:xfrm>
              <a:custGeom>
                <a:avLst/>
                <a:gdLst>
                  <a:gd name="T0" fmla="*/ 0 w 302"/>
                  <a:gd name="T1" fmla="*/ 0 h 558"/>
                  <a:gd name="T2" fmla="*/ 0 w 302"/>
                  <a:gd name="T3" fmla="*/ 0 h 558"/>
                  <a:gd name="T4" fmla="*/ 0 w 302"/>
                  <a:gd name="T5" fmla="*/ 0 h 558"/>
                  <a:gd name="T6" fmla="*/ 0 w 302"/>
                  <a:gd name="T7" fmla="*/ 0 h 558"/>
                  <a:gd name="T8" fmla="*/ 0 w 302"/>
                  <a:gd name="T9" fmla="*/ 0 h 558"/>
                  <a:gd name="T10" fmla="*/ 0 w 302"/>
                  <a:gd name="T11" fmla="*/ 0 h 558"/>
                  <a:gd name="T12" fmla="*/ 0 w 302"/>
                  <a:gd name="T13" fmla="*/ 0 h 558"/>
                  <a:gd name="T14" fmla="*/ 0 w 302"/>
                  <a:gd name="T15" fmla="*/ 0 h 558"/>
                  <a:gd name="T16" fmla="*/ 0 w 302"/>
                  <a:gd name="T17" fmla="*/ 0 h 558"/>
                  <a:gd name="T18" fmla="*/ 0 w 302"/>
                  <a:gd name="T19" fmla="*/ 0 h 558"/>
                  <a:gd name="T20" fmla="*/ 0 w 302"/>
                  <a:gd name="T21" fmla="*/ 0 h 558"/>
                  <a:gd name="T22" fmla="*/ 0 w 302"/>
                  <a:gd name="T23" fmla="*/ 0 h 558"/>
                  <a:gd name="T24" fmla="*/ 0 w 302"/>
                  <a:gd name="T25" fmla="*/ 0 h 558"/>
                  <a:gd name="T26" fmla="*/ 0 w 302"/>
                  <a:gd name="T27" fmla="*/ 0 h 558"/>
                  <a:gd name="T28" fmla="*/ 0 w 302"/>
                  <a:gd name="T29" fmla="*/ 0 h 558"/>
                  <a:gd name="T30" fmla="*/ 0 w 302"/>
                  <a:gd name="T31" fmla="*/ 0 h 558"/>
                  <a:gd name="T32" fmla="*/ 0 w 302"/>
                  <a:gd name="T33" fmla="*/ 0 h 558"/>
                  <a:gd name="T34" fmla="*/ 0 w 302"/>
                  <a:gd name="T35" fmla="*/ 0 h 558"/>
                  <a:gd name="T36" fmla="*/ 0 w 302"/>
                  <a:gd name="T37" fmla="*/ 0 h 558"/>
                  <a:gd name="T38" fmla="*/ 0 w 302"/>
                  <a:gd name="T39" fmla="*/ 0 h 558"/>
                  <a:gd name="T40" fmla="*/ 0 w 302"/>
                  <a:gd name="T41" fmla="*/ 0 h 558"/>
                  <a:gd name="T42" fmla="*/ 0 w 302"/>
                  <a:gd name="T43" fmla="*/ 0 h 558"/>
                  <a:gd name="T44" fmla="*/ 0 w 302"/>
                  <a:gd name="T45" fmla="*/ 0 h 558"/>
                  <a:gd name="T46" fmla="*/ 0 w 302"/>
                  <a:gd name="T47" fmla="*/ 0 h 558"/>
                  <a:gd name="T48" fmla="*/ 0 w 302"/>
                  <a:gd name="T49" fmla="*/ 0 h 558"/>
                  <a:gd name="T50" fmla="*/ 0 w 302"/>
                  <a:gd name="T51" fmla="*/ 0 h 558"/>
                  <a:gd name="T52" fmla="*/ 0 w 302"/>
                  <a:gd name="T53" fmla="*/ 0 h 558"/>
                  <a:gd name="T54" fmla="*/ 0 w 302"/>
                  <a:gd name="T55" fmla="*/ 0 h 558"/>
                  <a:gd name="T56" fmla="*/ 0 w 302"/>
                  <a:gd name="T57" fmla="*/ 0 h 558"/>
                  <a:gd name="T58" fmla="*/ 0 w 302"/>
                  <a:gd name="T59" fmla="*/ 0 h 558"/>
                  <a:gd name="T60" fmla="*/ 0 w 302"/>
                  <a:gd name="T61" fmla="*/ 0 h 558"/>
                  <a:gd name="T62" fmla="*/ 0 w 302"/>
                  <a:gd name="T63" fmla="*/ 0 h 558"/>
                  <a:gd name="T64" fmla="*/ 0 w 302"/>
                  <a:gd name="T65" fmla="*/ 0 h 558"/>
                  <a:gd name="T66" fmla="*/ 0 w 302"/>
                  <a:gd name="T67" fmla="*/ 0 h 558"/>
                  <a:gd name="T68" fmla="*/ 0 w 302"/>
                  <a:gd name="T69" fmla="*/ 0 h 558"/>
                  <a:gd name="T70" fmla="*/ 0 w 302"/>
                  <a:gd name="T71" fmla="*/ 0 h 558"/>
                  <a:gd name="T72" fmla="*/ 0 w 302"/>
                  <a:gd name="T73" fmla="*/ 0 h 558"/>
                  <a:gd name="T74" fmla="*/ 0 w 302"/>
                  <a:gd name="T75" fmla="*/ 0 h 558"/>
                  <a:gd name="T76" fmla="*/ 0 w 302"/>
                  <a:gd name="T77" fmla="*/ 0 h 558"/>
                  <a:gd name="T78" fmla="*/ 0 w 302"/>
                  <a:gd name="T79" fmla="*/ 0 h 558"/>
                  <a:gd name="T80" fmla="*/ 0 w 302"/>
                  <a:gd name="T81" fmla="*/ 0 h 558"/>
                  <a:gd name="T82" fmla="*/ 0 w 302"/>
                  <a:gd name="T83" fmla="*/ 0 h 558"/>
                  <a:gd name="T84" fmla="*/ 0 w 302"/>
                  <a:gd name="T85" fmla="*/ 0 h 558"/>
                  <a:gd name="T86" fmla="*/ 0 w 302"/>
                  <a:gd name="T87" fmla="*/ 0 h 558"/>
                  <a:gd name="T88" fmla="*/ 0 w 302"/>
                  <a:gd name="T89" fmla="*/ 0 h 558"/>
                  <a:gd name="T90" fmla="*/ 0 w 302"/>
                  <a:gd name="T91" fmla="*/ 0 h 558"/>
                  <a:gd name="T92" fmla="*/ 0 w 302"/>
                  <a:gd name="T93" fmla="*/ 0 h 558"/>
                  <a:gd name="T94" fmla="*/ 0 w 302"/>
                  <a:gd name="T95" fmla="*/ 0 h 558"/>
                  <a:gd name="T96" fmla="*/ 0 w 302"/>
                  <a:gd name="T97" fmla="*/ 0 h 558"/>
                  <a:gd name="T98" fmla="*/ 0 w 302"/>
                  <a:gd name="T99" fmla="*/ 0 h 558"/>
                  <a:gd name="T100" fmla="*/ 0 w 302"/>
                  <a:gd name="T101" fmla="*/ 0 h 558"/>
                  <a:gd name="T102" fmla="*/ 0 w 302"/>
                  <a:gd name="T103" fmla="*/ 0 h 55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302" h="558">
                    <a:moveTo>
                      <a:pt x="36" y="214"/>
                    </a:moveTo>
                    <a:lnTo>
                      <a:pt x="38" y="232"/>
                    </a:lnTo>
                    <a:lnTo>
                      <a:pt x="39" y="248"/>
                    </a:lnTo>
                    <a:lnTo>
                      <a:pt x="41" y="264"/>
                    </a:lnTo>
                    <a:lnTo>
                      <a:pt x="45" y="279"/>
                    </a:lnTo>
                    <a:lnTo>
                      <a:pt x="49" y="295"/>
                    </a:lnTo>
                    <a:lnTo>
                      <a:pt x="55" y="309"/>
                    </a:lnTo>
                    <a:lnTo>
                      <a:pt x="63" y="322"/>
                    </a:lnTo>
                    <a:lnTo>
                      <a:pt x="71" y="335"/>
                    </a:lnTo>
                    <a:lnTo>
                      <a:pt x="79" y="347"/>
                    </a:lnTo>
                    <a:lnTo>
                      <a:pt x="87" y="358"/>
                    </a:lnTo>
                    <a:lnTo>
                      <a:pt x="97" y="366"/>
                    </a:lnTo>
                    <a:lnTo>
                      <a:pt x="106" y="373"/>
                    </a:lnTo>
                    <a:lnTo>
                      <a:pt x="117" y="378"/>
                    </a:lnTo>
                    <a:lnTo>
                      <a:pt x="127" y="383"/>
                    </a:lnTo>
                    <a:lnTo>
                      <a:pt x="137" y="385"/>
                    </a:lnTo>
                    <a:lnTo>
                      <a:pt x="149" y="385"/>
                    </a:lnTo>
                    <a:lnTo>
                      <a:pt x="160" y="385"/>
                    </a:lnTo>
                    <a:lnTo>
                      <a:pt x="172" y="383"/>
                    </a:lnTo>
                    <a:lnTo>
                      <a:pt x="182" y="379"/>
                    </a:lnTo>
                    <a:lnTo>
                      <a:pt x="192" y="373"/>
                    </a:lnTo>
                    <a:lnTo>
                      <a:pt x="203" y="367"/>
                    </a:lnTo>
                    <a:lnTo>
                      <a:pt x="211" y="359"/>
                    </a:lnTo>
                    <a:lnTo>
                      <a:pt x="220" y="349"/>
                    </a:lnTo>
                    <a:lnTo>
                      <a:pt x="229" y="337"/>
                    </a:lnTo>
                    <a:lnTo>
                      <a:pt x="237" y="326"/>
                    </a:lnTo>
                    <a:lnTo>
                      <a:pt x="243" y="312"/>
                    </a:lnTo>
                    <a:lnTo>
                      <a:pt x="249" y="299"/>
                    </a:lnTo>
                    <a:lnTo>
                      <a:pt x="254" y="284"/>
                    </a:lnTo>
                    <a:lnTo>
                      <a:pt x="257" y="270"/>
                    </a:lnTo>
                    <a:lnTo>
                      <a:pt x="261" y="254"/>
                    </a:lnTo>
                    <a:lnTo>
                      <a:pt x="262" y="238"/>
                    </a:lnTo>
                    <a:lnTo>
                      <a:pt x="262" y="221"/>
                    </a:lnTo>
                    <a:lnTo>
                      <a:pt x="262" y="203"/>
                    </a:lnTo>
                    <a:lnTo>
                      <a:pt x="261" y="185"/>
                    </a:lnTo>
                    <a:lnTo>
                      <a:pt x="257" y="169"/>
                    </a:lnTo>
                    <a:lnTo>
                      <a:pt x="254" y="153"/>
                    </a:lnTo>
                    <a:lnTo>
                      <a:pt x="249" y="139"/>
                    </a:lnTo>
                    <a:lnTo>
                      <a:pt x="243" y="125"/>
                    </a:lnTo>
                    <a:lnTo>
                      <a:pt x="237" y="112"/>
                    </a:lnTo>
                    <a:lnTo>
                      <a:pt x="229" y="99"/>
                    </a:lnTo>
                    <a:lnTo>
                      <a:pt x="220" y="87"/>
                    </a:lnTo>
                    <a:lnTo>
                      <a:pt x="211" y="77"/>
                    </a:lnTo>
                    <a:lnTo>
                      <a:pt x="201" y="69"/>
                    </a:lnTo>
                    <a:lnTo>
                      <a:pt x="192" y="62"/>
                    </a:lnTo>
                    <a:lnTo>
                      <a:pt x="181" y="56"/>
                    </a:lnTo>
                    <a:lnTo>
                      <a:pt x="171" y="52"/>
                    </a:lnTo>
                    <a:lnTo>
                      <a:pt x="160" y="50"/>
                    </a:lnTo>
                    <a:lnTo>
                      <a:pt x="148" y="49"/>
                    </a:lnTo>
                    <a:lnTo>
                      <a:pt x="137" y="50"/>
                    </a:lnTo>
                    <a:lnTo>
                      <a:pt x="127" y="52"/>
                    </a:lnTo>
                    <a:lnTo>
                      <a:pt x="116" y="56"/>
                    </a:lnTo>
                    <a:lnTo>
                      <a:pt x="106" y="62"/>
                    </a:lnTo>
                    <a:lnTo>
                      <a:pt x="97" y="69"/>
                    </a:lnTo>
                    <a:lnTo>
                      <a:pt x="87" y="77"/>
                    </a:lnTo>
                    <a:lnTo>
                      <a:pt x="79" y="87"/>
                    </a:lnTo>
                    <a:lnTo>
                      <a:pt x="71" y="99"/>
                    </a:lnTo>
                    <a:lnTo>
                      <a:pt x="63" y="112"/>
                    </a:lnTo>
                    <a:lnTo>
                      <a:pt x="55" y="125"/>
                    </a:lnTo>
                    <a:lnTo>
                      <a:pt x="49" y="138"/>
                    </a:lnTo>
                    <a:lnTo>
                      <a:pt x="45" y="152"/>
                    </a:lnTo>
                    <a:lnTo>
                      <a:pt x="41" y="166"/>
                    </a:lnTo>
                    <a:lnTo>
                      <a:pt x="39" y="182"/>
                    </a:lnTo>
                    <a:lnTo>
                      <a:pt x="38" y="197"/>
                    </a:lnTo>
                    <a:lnTo>
                      <a:pt x="36" y="214"/>
                    </a:lnTo>
                    <a:close/>
                    <a:moveTo>
                      <a:pt x="0" y="9"/>
                    </a:moveTo>
                    <a:lnTo>
                      <a:pt x="6" y="9"/>
                    </a:lnTo>
                    <a:lnTo>
                      <a:pt x="19" y="9"/>
                    </a:lnTo>
                    <a:lnTo>
                      <a:pt x="32" y="9"/>
                    </a:lnTo>
                    <a:lnTo>
                      <a:pt x="36" y="9"/>
                    </a:lnTo>
                    <a:lnTo>
                      <a:pt x="36" y="20"/>
                    </a:lnTo>
                    <a:lnTo>
                      <a:pt x="36" y="43"/>
                    </a:lnTo>
                    <a:lnTo>
                      <a:pt x="36" y="67"/>
                    </a:lnTo>
                    <a:lnTo>
                      <a:pt x="36" y="77"/>
                    </a:lnTo>
                    <a:lnTo>
                      <a:pt x="41" y="68"/>
                    </a:lnTo>
                    <a:lnTo>
                      <a:pt x="46" y="61"/>
                    </a:lnTo>
                    <a:lnTo>
                      <a:pt x="51" y="52"/>
                    </a:lnTo>
                    <a:lnTo>
                      <a:pt x="57" y="45"/>
                    </a:lnTo>
                    <a:lnTo>
                      <a:pt x="63" y="38"/>
                    </a:lnTo>
                    <a:lnTo>
                      <a:pt x="68" y="32"/>
                    </a:lnTo>
                    <a:lnTo>
                      <a:pt x="76" y="26"/>
                    </a:lnTo>
                    <a:lnTo>
                      <a:pt x="83" y="21"/>
                    </a:lnTo>
                    <a:lnTo>
                      <a:pt x="91" y="17"/>
                    </a:lnTo>
                    <a:lnTo>
                      <a:pt x="98" y="12"/>
                    </a:lnTo>
                    <a:lnTo>
                      <a:pt x="106" y="8"/>
                    </a:lnTo>
                    <a:lnTo>
                      <a:pt x="114" y="5"/>
                    </a:lnTo>
                    <a:lnTo>
                      <a:pt x="122" y="4"/>
                    </a:lnTo>
                    <a:lnTo>
                      <a:pt x="130" y="1"/>
                    </a:lnTo>
                    <a:lnTo>
                      <a:pt x="138" y="0"/>
                    </a:lnTo>
                    <a:lnTo>
                      <a:pt x="147" y="0"/>
                    </a:lnTo>
                    <a:lnTo>
                      <a:pt x="163" y="1"/>
                    </a:lnTo>
                    <a:lnTo>
                      <a:pt x="179" y="4"/>
                    </a:lnTo>
                    <a:lnTo>
                      <a:pt x="194" y="8"/>
                    </a:lnTo>
                    <a:lnTo>
                      <a:pt x="209" y="15"/>
                    </a:lnTo>
                    <a:lnTo>
                      <a:pt x="222" y="25"/>
                    </a:lnTo>
                    <a:lnTo>
                      <a:pt x="235" y="36"/>
                    </a:lnTo>
                    <a:lnTo>
                      <a:pt x="246" y="48"/>
                    </a:lnTo>
                    <a:lnTo>
                      <a:pt x="258" y="63"/>
                    </a:lnTo>
                    <a:lnTo>
                      <a:pt x="268" y="78"/>
                    </a:lnTo>
                    <a:lnTo>
                      <a:pt x="277" y="95"/>
                    </a:lnTo>
                    <a:lnTo>
                      <a:pt x="284" y="114"/>
                    </a:lnTo>
                    <a:lnTo>
                      <a:pt x="292" y="133"/>
                    </a:lnTo>
                    <a:lnTo>
                      <a:pt x="296" y="152"/>
                    </a:lnTo>
                    <a:lnTo>
                      <a:pt x="299" y="173"/>
                    </a:lnTo>
                    <a:lnTo>
                      <a:pt x="301" y="195"/>
                    </a:lnTo>
                    <a:lnTo>
                      <a:pt x="302" y="219"/>
                    </a:lnTo>
                    <a:lnTo>
                      <a:pt x="301" y="241"/>
                    </a:lnTo>
                    <a:lnTo>
                      <a:pt x="299" y="263"/>
                    </a:lnTo>
                    <a:lnTo>
                      <a:pt x="296" y="283"/>
                    </a:lnTo>
                    <a:lnTo>
                      <a:pt x="292" y="302"/>
                    </a:lnTo>
                    <a:lnTo>
                      <a:pt x="284" y="321"/>
                    </a:lnTo>
                    <a:lnTo>
                      <a:pt x="277" y="339"/>
                    </a:lnTo>
                    <a:lnTo>
                      <a:pt x="269" y="356"/>
                    </a:lnTo>
                    <a:lnTo>
                      <a:pt x="258" y="372"/>
                    </a:lnTo>
                    <a:lnTo>
                      <a:pt x="248" y="386"/>
                    </a:lnTo>
                    <a:lnTo>
                      <a:pt x="236" y="399"/>
                    </a:lnTo>
                    <a:lnTo>
                      <a:pt x="223" y="410"/>
                    </a:lnTo>
                    <a:lnTo>
                      <a:pt x="210" y="419"/>
                    </a:lnTo>
                    <a:lnTo>
                      <a:pt x="195" y="425"/>
                    </a:lnTo>
                    <a:lnTo>
                      <a:pt x="181" y="431"/>
                    </a:lnTo>
                    <a:lnTo>
                      <a:pt x="166" y="434"/>
                    </a:lnTo>
                    <a:lnTo>
                      <a:pt x="150" y="435"/>
                    </a:lnTo>
                    <a:lnTo>
                      <a:pt x="141" y="435"/>
                    </a:lnTo>
                    <a:lnTo>
                      <a:pt x="133" y="434"/>
                    </a:lnTo>
                    <a:lnTo>
                      <a:pt x="124" y="432"/>
                    </a:lnTo>
                    <a:lnTo>
                      <a:pt x="116" y="430"/>
                    </a:lnTo>
                    <a:lnTo>
                      <a:pt x="108" y="427"/>
                    </a:lnTo>
                    <a:lnTo>
                      <a:pt x="99" y="424"/>
                    </a:lnTo>
                    <a:lnTo>
                      <a:pt x="92" y="419"/>
                    </a:lnTo>
                    <a:lnTo>
                      <a:pt x="85" y="415"/>
                    </a:lnTo>
                    <a:lnTo>
                      <a:pt x="78" y="410"/>
                    </a:lnTo>
                    <a:lnTo>
                      <a:pt x="71" y="404"/>
                    </a:lnTo>
                    <a:lnTo>
                      <a:pt x="65" y="398"/>
                    </a:lnTo>
                    <a:lnTo>
                      <a:pt x="59" y="391"/>
                    </a:lnTo>
                    <a:lnTo>
                      <a:pt x="47" y="375"/>
                    </a:lnTo>
                    <a:lnTo>
                      <a:pt x="36" y="358"/>
                    </a:lnTo>
                    <a:lnTo>
                      <a:pt x="36" y="373"/>
                    </a:lnTo>
                    <a:lnTo>
                      <a:pt x="36" y="387"/>
                    </a:lnTo>
                    <a:lnTo>
                      <a:pt x="36" y="397"/>
                    </a:lnTo>
                    <a:lnTo>
                      <a:pt x="36" y="418"/>
                    </a:lnTo>
                    <a:lnTo>
                      <a:pt x="36" y="440"/>
                    </a:lnTo>
                    <a:lnTo>
                      <a:pt x="36" y="449"/>
                    </a:lnTo>
                    <a:lnTo>
                      <a:pt x="36" y="466"/>
                    </a:lnTo>
                    <a:lnTo>
                      <a:pt x="36" y="504"/>
                    </a:lnTo>
                    <a:lnTo>
                      <a:pt x="36" y="541"/>
                    </a:lnTo>
                    <a:lnTo>
                      <a:pt x="36" y="558"/>
                    </a:lnTo>
                    <a:lnTo>
                      <a:pt x="32" y="558"/>
                    </a:lnTo>
                    <a:lnTo>
                      <a:pt x="19" y="558"/>
                    </a:lnTo>
                    <a:lnTo>
                      <a:pt x="6" y="558"/>
                    </a:lnTo>
                    <a:lnTo>
                      <a:pt x="0" y="558"/>
                    </a:lnTo>
                    <a:lnTo>
                      <a:pt x="0" y="535"/>
                    </a:lnTo>
                    <a:lnTo>
                      <a:pt x="0" y="473"/>
                    </a:lnTo>
                    <a:lnTo>
                      <a:pt x="0" y="385"/>
                    </a:lnTo>
                    <a:lnTo>
                      <a:pt x="0" y="284"/>
                    </a:lnTo>
                    <a:lnTo>
                      <a:pt x="0" y="183"/>
                    </a:lnTo>
                    <a:lnTo>
                      <a:pt x="0" y="95"/>
                    </a:lnTo>
                    <a:lnTo>
                      <a:pt x="0" y="33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78">
                <a:extLst>
                  <a:ext uri="{FF2B5EF4-FFF2-40B4-BE49-F238E27FC236}">
                    <a16:creationId xmlns:a16="http://schemas.microsoft.com/office/drawing/2014/main" id="{71C9F80F-953B-CC0C-8C26-063CD24BB91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088" y="752"/>
                <a:ext cx="7" cy="110"/>
              </a:xfrm>
              <a:custGeom>
                <a:avLst/>
                <a:gdLst>
                  <a:gd name="T0" fmla="*/ 0 w 38"/>
                  <a:gd name="T1" fmla="*/ 0 h 549"/>
                  <a:gd name="T2" fmla="*/ 0 w 38"/>
                  <a:gd name="T3" fmla="*/ 0 h 549"/>
                  <a:gd name="T4" fmla="*/ 0 w 38"/>
                  <a:gd name="T5" fmla="*/ 0 h 549"/>
                  <a:gd name="T6" fmla="*/ 0 w 38"/>
                  <a:gd name="T7" fmla="*/ 0 h 549"/>
                  <a:gd name="T8" fmla="*/ 0 w 38"/>
                  <a:gd name="T9" fmla="*/ 0 h 549"/>
                  <a:gd name="T10" fmla="*/ 0 w 38"/>
                  <a:gd name="T11" fmla="*/ 0 h 549"/>
                  <a:gd name="T12" fmla="*/ 0 w 38"/>
                  <a:gd name="T13" fmla="*/ 0 h 549"/>
                  <a:gd name="T14" fmla="*/ 0 w 38"/>
                  <a:gd name="T15" fmla="*/ 0 h 549"/>
                  <a:gd name="T16" fmla="*/ 0 w 38"/>
                  <a:gd name="T17" fmla="*/ 0 h 549"/>
                  <a:gd name="T18" fmla="*/ 0 w 38"/>
                  <a:gd name="T19" fmla="*/ 0 h 549"/>
                  <a:gd name="T20" fmla="*/ 0 w 38"/>
                  <a:gd name="T21" fmla="*/ 0 h 549"/>
                  <a:gd name="T22" fmla="*/ 0 w 38"/>
                  <a:gd name="T23" fmla="*/ 0 h 549"/>
                  <a:gd name="T24" fmla="*/ 0 w 38"/>
                  <a:gd name="T25" fmla="*/ 0 h 549"/>
                  <a:gd name="T26" fmla="*/ 0 w 38"/>
                  <a:gd name="T27" fmla="*/ 0 h 549"/>
                  <a:gd name="T28" fmla="*/ 0 w 38"/>
                  <a:gd name="T29" fmla="*/ 0 h 549"/>
                  <a:gd name="T30" fmla="*/ 0 w 38"/>
                  <a:gd name="T31" fmla="*/ 0 h 549"/>
                  <a:gd name="T32" fmla="*/ 0 w 38"/>
                  <a:gd name="T33" fmla="*/ 0 h 549"/>
                  <a:gd name="T34" fmla="*/ 0 w 38"/>
                  <a:gd name="T35" fmla="*/ 0 h 549"/>
                  <a:gd name="T36" fmla="*/ 0 w 38"/>
                  <a:gd name="T37" fmla="*/ 0 h 549"/>
                  <a:gd name="T38" fmla="*/ 0 w 38"/>
                  <a:gd name="T39" fmla="*/ 0 h 549"/>
                  <a:gd name="T40" fmla="*/ 0 w 38"/>
                  <a:gd name="T41" fmla="*/ 0 h 549"/>
                  <a:gd name="T42" fmla="*/ 0 w 38"/>
                  <a:gd name="T43" fmla="*/ 0 h 549"/>
                  <a:gd name="T44" fmla="*/ 0 w 38"/>
                  <a:gd name="T45" fmla="*/ 0 h 549"/>
                  <a:gd name="T46" fmla="*/ 0 w 38"/>
                  <a:gd name="T47" fmla="*/ 0 h 549"/>
                  <a:gd name="T48" fmla="*/ 0 w 38"/>
                  <a:gd name="T49" fmla="*/ 0 h 549"/>
                  <a:gd name="T50" fmla="*/ 0 w 38"/>
                  <a:gd name="T51" fmla="*/ 0 h 549"/>
                  <a:gd name="T52" fmla="*/ 0 w 38"/>
                  <a:gd name="T53" fmla="*/ 0 h 549"/>
                  <a:gd name="T54" fmla="*/ 0 w 38"/>
                  <a:gd name="T55" fmla="*/ 0 h 549"/>
                  <a:gd name="T56" fmla="*/ 0 w 38"/>
                  <a:gd name="T57" fmla="*/ 0 h 549"/>
                  <a:gd name="T58" fmla="*/ 0 w 38"/>
                  <a:gd name="T59" fmla="*/ 0 h 549"/>
                  <a:gd name="T60" fmla="*/ 0 w 38"/>
                  <a:gd name="T61" fmla="*/ 0 h 549"/>
                  <a:gd name="T62" fmla="*/ 0 w 38"/>
                  <a:gd name="T63" fmla="*/ 0 h 549"/>
                  <a:gd name="T64" fmla="*/ 0 w 38"/>
                  <a:gd name="T65" fmla="*/ 0 h 549"/>
                  <a:gd name="T66" fmla="*/ 0 w 38"/>
                  <a:gd name="T67" fmla="*/ 0 h 549"/>
                  <a:gd name="T68" fmla="*/ 0 w 38"/>
                  <a:gd name="T69" fmla="*/ 0 h 549"/>
                  <a:gd name="T70" fmla="*/ 0 w 38"/>
                  <a:gd name="T71" fmla="*/ 0 h 549"/>
                  <a:gd name="T72" fmla="*/ 0 w 38"/>
                  <a:gd name="T73" fmla="*/ 0 h 549"/>
                  <a:gd name="T74" fmla="*/ 0 w 38"/>
                  <a:gd name="T75" fmla="*/ 0 h 549"/>
                  <a:gd name="T76" fmla="*/ 0 w 38"/>
                  <a:gd name="T77" fmla="*/ 0 h 549"/>
                  <a:gd name="T78" fmla="*/ 0 w 38"/>
                  <a:gd name="T79" fmla="*/ 0 h 549"/>
                  <a:gd name="T80" fmla="*/ 0 w 38"/>
                  <a:gd name="T81" fmla="*/ 0 h 549"/>
                  <a:gd name="T82" fmla="*/ 0 w 38"/>
                  <a:gd name="T83" fmla="*/ 0 h 54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8" h="549">
                    <a:moveTo>
                      <a:pt x="0" y="549"/>
                    </a:moveTo>
                    <a:lnTo>
                      <a:pt x="0" y="531"/>
                    </a:lnTo>
                    <a:lnTo>
                      <a:pt x="0" y="484"/>
                    </a:lnTo>
                    <a:lnTo>
                      <a:pt x="0" y="417"/>
                    </a:lnTo>
                    <a:lnTo>
                      <a:pt x="0" y="341"/>
                    </a:lnTo>
                    <a:lnTo>
                      <a:pt x="0" y="265"/>
                    </a:lnTo>
                    <a:lnTo>
                      <a:pt x="0" y="199"/>
                    </a:lnTo>
                    <a:lnTo>
                      <a:pt x="0" y="152"/>
                    </a:lnTo>
                    <a:lnTo>
                      <a:pt x="0" y="134"/>
                    </a:lnTo>
                    <a:lnTo>
                      <a:pt x="6" y="134"/>
                    </a:lnTo>
                    <a:lnTo>
                      <a:pt x="19" y="134"/>
                    </a:lnTo>
                    <a:lnTo>
                      <a:pt x="32" y="134"/>
                    </a:lnTo>
                    <a:lnTo>
                      <a:pt x="38" y="134"/>
                    </a:lnTo>
                    <a:lnTo>
                      <a:pt x="38" y="152"/>
                    </a:lnTo>
                    <a:lnTo>
                      <a:pt x="38" y="199"/>
                    </a:lnTo>
                    <a:lnTo>
                      <a:pt x="38" y="265"/>
                    </a:lnTo>
                    <a:lnTo>
                      <a:pt x="38" y="341"/>
                    </a:lnTo>
                    <a:lnTo>
                      <a:pt x="38" y="417"/>
                    </a:lnTo>
                    <a:lnTo>
                      <a:pt x="38" y="484"/>
                    </a:lnTo>
                    <a:lnTo>
                      <a:pt x="38" y="531"/>
                    </a:lnTo>
                    <a:lnTo>
                      <a:pt x="38" y="549"/>
                    </a:lnTo>
                    <a:lnTo>
                      <a:pt x="32" y="549"/>
                    </a:lnTo>
                    <a:lnTo>
                      <a:pt x="19" y="549"/>
                    </a:lnTo>
                    <a:lnTo>
                      <a:pt x="6" y="549"/>
                    </a:lnTo>
                    <a:lnTo>
                      <a:pt x="0" y="549"/>
                    </a:lnTo>
                    <a:close/>
                    <a:moveTo>
                      <a:pt x="38" y="86"/>
                    </a:moveTo>
                    <a:lnTo>
                      <a:pt x="32" y="86"/>
                    </a:lnTo>
                    <a:lnTo>
                      <a:pt x="19" y="86"/>
                    </a:lnTo>
                    <a:lnTo>
                      <a:pt x="6" y="86"/>
                    </a:lnTo>
                    <a:lnTo>
                      <a:pt x="0" y="86"/>
                    </a:lnTo>
                    <a:lnTo>
                      <a:pt x="0" y="73"/>
                    </a:lnTo>
                    <a:lnTo>
                      <a:pt x="0" y="43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9" y="0"/>
                    </a:lnTo>
                    <a:lnTo>
                      <a:pt x="32" y="0"/>
                    </a:lnTo>
                    <a:lnTo>
                      <a:pt x="38" y="0"/>
                    </a:lnTo>
                    <a:lnTo>
                      <a:pt x="38" y="14"/>
                    </a:lnTo>
                    <a:lnTo>
                      <a:pt x="38" y="43"/>
                    </a:lnTo>
                    <a:lnTo>
                      <a:pt x="38" y="73"/>
                    </a:lnTo>
                    <a:lnTo>
                      <a:pt x="38" y="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79">
                <a:extLst>
                  <a:ext uri="{FF2B5EF4-FFF2-40B4-BE49-F238E27FC236}">
                    <a16:creationId xmlns:a16="http://schemas.microsoft.com/office/drawing/2014/main" id="{A0039CB1-4A7A-91D9-657B-7FBAE11295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04" y="776"/>
                <a:ext cx="62" cy="88"/>
              </a:xfrm>
              <a:custGeom>
                <a:avLst/>
                <a:gdLst>
                  <a:gd name="T0" fmla="*/ 0 w 306"/>
                  <a:gd name="T1" fmla="*/ 0 h 437"/>
                  <a:gd name="T2" fmla="*/ 0 w 306"/>
                  <a:gd name="T3" fmla="*/ 0 h 437"/>
                  <a:gd name="T4" fmla="*/ 0 w 306"/>
                  <a:gd name="T5" fmla="*/ 0 h 437"/>
                  <a:gd name="T6" fmla="*/ 0 w 306"/>
                  <a:gd name="T7" fmla="*/ 0 h 437"/>
                  <a:gd name="T8" fmla="*/ 0 w 306"/>
                  <a:gd name="T9" fmla="*/ 0 h 437"/>
                  <a:gd name="T10" fmla="*/ 0 w 306"/>
                  <a:gd name="T11" fmla="*/ 0 h 437"/>
                  <a:gd name="T12" fmla="*/ 0 w 306"/>
                  <a:gd name="T13" fmla="*/ 0 h 437"/>
                  <a:gd name="T14" fmla="*/ 0 w 306"/>
                  <a:gd name="T15" fmla="*/ 0 h 437"/>
                  <a:gd name="T16" fmla="*/ 0 w 306"/>
                  <a:gd name="T17" fmla="*/ 0 h 437"/>
                  <a:gd name="T18" fmla="*/ 0 w 306"/>
                  <a:gd name="T19" fmla="*/ 0 h 437"/>
                  <a:gd name="T20" fmla="*/ 0 w 306"/>
                  <a:gd name="T21" fmla="*/ 0 h 437"/>
                  <a:gd name="T22" fmla="*/ 0 w 306"/>
                  <a:gd name="T23" fmla="*/ 0 h 437"/>
                  <a:gd name="T24" fmla="*/ 0 w 306"/>
                  <a:gd name="T25" fmla="*/ 0 h 437"/>
                  <a:gd name="T26" fmla="*/ 0 w 306"/>
                  <a:gd name="T27" fmla="*/ 0 h 437"/>
                  <a:gd name="T28" fmla="*/ 0 w 306"/>
                  <a:gd name="T29" fmla="*/ 0 h 437"/>
                  <a:gd name="T30" fmla="*/ 0 w 306"/>
                  <a:gd name="T31" fmla="*/ 0 h 437"/>
                  <a:gd name="T32" fmla="*/ 0 w 306"/>
                  <a:gd name="T33" fmla="*/ 0 h 437"/>
                  <a:gd name="T34" fmla="*/ 0 w 306"/>
                  <a:gd name="T35" fmla="*/ 0 h 437"/>
                  <a:gd name="T36" fmla="*/ 0 w 306"/>
                  <a:gd name="T37" fmla="*/ 0 h 437"/>
                  <a:gd name="T38" fmla="*/ 0 w 306"/>
                  <a:gd name="T39" fmla="*/ 0 h 437"/>
                  <a:gd name="T40" fmla="*/ 0 w 306"/>
                  <a:gd name="T41" fmla="*/ 0 h 437"/>
                  <a:gd name="T42" fmla="*/ 0 w 306"/>
                  <a:gd name="T43" fmla="*/ 0 h 437"/>
                  <a:gd name="T44" fmla="*/ 0 w 306"/>
                  <a:gd name="T45" fmla="*/ 0 h 437"/>
                  <a:gd name="T46" fmla="*/ 0 w 306"/>
                  <a:gd name="T47" fmla="*/ 0 h 437"/>
                  <a:gd name="T48" fmla="*/ 0 w 306"/>
                  <a:gd name="T49" fmla="*/ 0 h 437"/>
                  <a:gd name="T50" fmla="*/ 0 w 306"/>
                  <a:gd name="T51" fmla="*/ 0 h 437"/>
                  <a:gd name="T52" fmla="*/ 0 w 306"/>
                  <a:gd name="T53" fmla="*/ 0 h 437"/>
                  <a:gd name="T54" fmla="*/ 0 w 306"/>
                  <a:gd name="T55" fmla="*/ 0 h 437"/>
                  <a:gd name="T56" fmla="*/ 0 w 306"/>
                  <a:gd name="T57" fmla="*/ 0 h 437"/>
                  <a:gd name="T58" fmla="*/ 0 w 306"/>
                  <a:gd name="T59" fmla="*/ 0 h 437"/>
                  <a:gd name="T60" fmla="*/ 0 w 306"/>
                  <a:gd name="T61" fmla="*/ 0 h 437"/>
                  <a:gd name="T62" fmla="*/ 0 w 306"/>
                  <a:gd name="T63" fmla="*/ 0 h 437"/>
                  <a:gd name="T64" fmla="*/ 0 w 306"/>
                  <a:gd name="T65" fmla="*/ 0 h 437"/>
                  <a:gd name="T66" fmla="*/ 0 w 306"/>
                  <a:gd name="T67" fmla="*/ 0 h 437"/>
                  <a:gd name="T68" fmla="*/ 0 w 306"/>
                  <a:gd name="T69" fmla="*/ 0 h 437"/>
                  <a:gd name="T70" fmla="*/ 0 w 306"/>
                  <a:gd name="T71" fmla="*/ 0 h 437"/>
                  <a:gd name="T72" fmla="*/ 0 w 306"/>
                  <a:gd name="T73" fmla="*/ 0 h 437"/>
                  <a:gd name="T74" fmla="*/ 0 w 306"/>
                  <a:gd name="T75" fmla="*/ 0 h 437"/>
                  <a:gd name="T76" fmla="*/ 0 w 306"/>
                  <a:gd name="T77" fmla="*/ 0 h 437"/>
                  <a:gd name="T78" fmla="*/ 0 w 306"/>
                  <a:gd name="T79" fmla="*/ 0 h 437"/>
                  <a:gd name="T80" fmla="*/ 0 w 306"/>
                  <a:gd name="T81" fmla="*/ 0 h 437"/>
                  <a:gd name="T82" fmla="*/ 0 w 306"/>
                  <a:gd name="T83" fmla="*/ 0 h 437"/>
                  <a:gd name="T84" fmla="*/ 0 w 306"/>
                  <a:gd name="T85" fmla="*/ 0 h 437"/>
                  <a:gd name="T86" fmla="*/ 0 w 306"/>
                  <a:gd name="T87" fmla="*/ 0 h 437"/>
                  <a:gd name="T88" fmla="*/ 0 w 306"/>
                  <a:gd name="T89" fmla="*/ 0 h 437"/>
                  <a:gd name="T90" fmla="*/ 0 w 306"/>
                  <a:gd name="T91" fmla="*/ 0 h 437"/>
                  <a:gd name="T92" fmla="*/ 0 w 306"/>
                  <a:gd name="T93" fmla="*/ 0 h 437"/>
                  <a:gd name="T94" fmla="*/ 0 w 306"/>
                  <a:gd name="T95" fmla="*/ 0 h 437"/>
                  <a:gd name="T96" fmla="*/ 0 w 306"/>
                  <a:gd name="T97" fmla="*/ 0 h 437"/>
                  <a:gd name="T98" fmla="*/ 0 w 306"/>
                  <a:gd name="T99" fmla="*/ 0 h 43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06" h="437">
                    <a:moveTo>
                      <a:pt x="263" y="190"/>
                    </a:moveTo>
                    <a:lnTo>
                      <a:pt x="261" y="172"/>
                    </a:lnTo>
                    <a:lnTo>
                      <a:pt x="257" y="156"/>
                    </a:lnTo>
                    <a:lnTo>
                      <a:pt x="252" y="142"/>
                    </a:lnTo>
                    <a:lnTo>
                      <a:pt x="249" y="128"/>
                    </a:lnTo>
                    <a:lnTo>
                      <a:pt x="243" y="116"/>
                    </a:lnTo>
                    <a:lnTo>
                      <a:pt x="237" y="104"/>
                    </a:lnTo>
                    <a:lnTo>
                      <a:pt x="231" y="95"/>
                    </a:lnTo>
                    <a:lnTo>
                      <a:pt x="224" y="85"/>
                    </a:lnTo>
                    <a:lnTo>
                      <a:pt x="217" y="77"/>
                    </a:lnTo>
                    <a:lnTo>
                      <a:pt x="209" y="70"/>
                    </a:lnTo>
                    <a:lnTo>
                      <a:pt x="200" y="64"/>
                    </a:lnTo>
                    <a:lnTo>
                      <a:pt x="191" y="59"/>
                    </a:lnTo>
                    <a:lnTo>
                      <a:pt x="181" y="54"/>
                    </a:lnTo>
                    <a:lnTo>
                      <a:pt x="171" y="52"/>
                    </a:lnTo>
                    <a:lnTo>
                      <a:pt x="160" y="51"/>
                    </a:lnTo>
                    <a:lnTo>
                      <a:pt x="149" y="50"/>
                    </a:lnTo>
                    <a:lnTo>
                      <a:pt x="139" y="51"/>
                    </a:lnTo>
                    <a:lnTo>
                      <a:pt x="128" y="52"/>
                    </a:lnTo>
                    <a:lnTo>
                      <a:pt x="118" y="55"/>
                    </a:lnTo>
                    <a:lnTo>
                      <a:pt x="109" y="59"/>
                    </a:lnTo>
                    <a:lnTo>
                      <a:pt x="101" y="65"/>
                    </a:lnTo>
                    <a:lnTo>
                      <a:pt x="92" y="71"/>
                    </a:lnTo>
                    <a:lnTo>
                      <a:pt x="84" y="79"/>
                    </a:lnTo>
                    <a:lnTo>
                      <a:pt x="76" y="88"/>
                    </a:lnTo>
                    <a:lnTo>
                      <a:pt x="68" y="97"/>
                    </a:lnTo>
                    <a:lnTo>
                      <a:pt x="63" y="108"/>
                    </a:lnTo>
                    <a:lnTo>
                      <a:pt x="57" y="120"/>
                    </a:lnTo>
                    <a:lnTo>
                      <a:pt x="52" y="131"/>
                    </a:lnTo>
                    <a:lnTo>
                      <a:pt x="47" y="145"/>
                    </a:lnTo>
                    <a:lnTo>
                      <a:pt x="44" y="159"/>
                    </a:lnTo>
                    <a:lnTo>
                      <a:pt x="41" y="174"/>
                    </a:lnTo>
                    <a:lnTo>
                      <a:pt x="39" y="190"/>
                    </a:lnTo>
                    <a:lnTo>
                      <a:pt x="49" y="190"/>
                    </a:lnTo>
                    <a:lnTo>
                      <a:pt x="74" y="190"/>
                    </a:lnTo>
                    <a:lnTo>
                      <a:pt x="110" y="190"/>
                    </a:lnTo>
                    <a:lnTo>
                      <a:pt x="152" y="190"/>
                    </a:lnTo>
                    <a:lnTo>
                      <a:pt x="193" y="190"/>
                    </a:lnTo>
                    <a:lnTo>
                      <a:pt x="229" y="190"/>
                    </a:lnTo>
                    <a:lnTo>
                      <a:pt x="254" y="190"/>
                    </a:lnTo>
                    <a:lnTo>
                      <a:pt x="263" y="190"/>
                    </a:lnTo>
                    <a:close/>
                    <a:moveTo>
                      <a:pt x="306" y="236"/>
                    </a:moveTo>
                    <a:lnTo>
                      <a:pt x="294" y="236"/>
                    </a:lnTo>
                    <a:lnTo>
                      <a:pt x="263" y="236"/>
                    </a:lnTo>
                    <a:lnTo>
                      <a:pt x="220" y="236"/>
                    </a:lnTo>
                    <a:lnTo>
                      <a:pt x="172" y="236"/>
                    </a:lnTo>
                    <a:lnTo>
                      <a:pt x="123" y="236"/>
                    </a:lnTo>
                    <a:lnTo>
                      <a:pt x="80" y="236"/>
                    </a:lnTo>
                    <a:lnTo>
                      <a:pt x="49" y="236"/>
                    </a:lnTo>
                    <a:lnTo>
                      <a:pt x="39" y="236"/>
                    </a:lnTo>
                    <a:lnTo>
                      <a:pt x="40" y="252"/>
                    </a:lnTo>
                    <a:lnTo>
                      <a:pt x="41" y="268"/>
                    </a:lnTo>
                    <a:lnTo>
                      <a:pt x="45" y="282"/>
                    </a:lnTo>
                    <a:lnTo>
                      <a:pt x="48" y="297"/>
                    </a:lnTo>
                    <a:lnTo>
                      <a:pt x="53" y="310"/>
                    </a:lnTo>
                    <a:lnTo>
                      <a:pt x="59" y="323"/>
                    </a:lnTo>
                    <a:lnTo>
                      <a:pt x="66" y="335"/>
                    </a:lnTo>
                    <a:lnTo>
                      <a:pt x="73" y="345"/>
                    </a:lnTo>
                    <a:lnTo>
                      <a:pt x="82" y="355"/>
                    </a:lnTo>
                    <a:lnTo>
                      <a:pt x="90" y="363"/>
                    </a:lnTo>
                    <a:lnTo>
                      <a:pt x="99" y="370"/>
                    </a:lnTo>
                    <a:lnTo>
                      <a:pt x="109" y="376"/>
                    </a:lnTo>
                    <a:lnTo>
                      <a:pt x="118" y="381"/>
                    </a:lnTo>
                    <a:lnTo>
                      <a:pt x="129" y="385"/>
                    </a:lnTo>
                    <a:lnTo>
                      <a:pt x="140" y="386"/>
                    </a:lnTo>
                    <a:lnTo>
                      <a:pt x="152" y="387"/>
                    </a:lnTo>
                    <a:lnTo>
                      <a:pt x="160" y="386"/>
                    </a:lnTo>
                    <a:lnTo>
                      <a:pt x="168" y="385"/>
                    </a:lnTo>
                    <a:lnTo>
                      <a:pt x="175" y="383"/>
                    </a:lnTo>
                    <a:lnTo>
                      <a:pt x="184" y="381"/>
                    </a:lnTo>
                    <a:lnTo>
                      <a:pt x="191" y="377"/>
                    </a:lnTo>
                    <a:lnTo>
                      <a:pt x="198" y="373"/>
                    </a:lnTo>
                    <a:lnTo>
                      <a:pt x="205" y="368"/>
                    </a:lnTo>
                    <a:lnTo>
                      <a:pt x="212" y="362"/>
                    </a:lnTo>
                    <a:lnTo>
                      <a:pt x="218" y="356"/>
                    </a:lnTo>
                    <a:lnTo>
                      <a:pt x="224" y="349"/>
                    </a:lnTo>
                    <a:lnTo>
                      <a:pt x="230" y="342"/>
                    </a:lnTo>
                    <a:lnTo>
                      <a:pt x="235" y="333"/>
                    </a:lnTo>
                    <a:lnTo>
                      <a:pt x="244" y="316"/>
                    </a:lnTo>
                    <a:lnTo>
                      <a:pt x="252" y="294"/>
                    </a:lnTo>
                    <a:lnTo>
                      <a:pt x="260" y="294"/>
                    </a:lnTo>
                    <a:lnTo>
                      <a:pt x="275" y="294"/>
                    </a:lnTo>
                    <a:lnTo>
                      <a:pt x="289" y="294"/>
                    </a:lnTo>
                    <a:lnTo>
                      <a:pt x="296" y="294"/>
                    </a:lnTo>
                    <a:lnTo>
                      <a:pt x="290" y="312"/>
                    </a:lnTo>
                    <a:lnTo>
                      <a:pt x="284" y="328"/>
                    </a:lnTo>
                    <a:lnTo>
                      <a:pt x="279" y="342"/>
                    </a:lnTo>
                    <a:lnTo>
                      <a:pt x="271" y="356"/>
                    </a:lnTo>
                    <a:lnTo>
                      <a:pt x="264" y="368"/>
                    </a:lnTo>
                    <a:lnTo>
                      <a:pt x="256" y="380"/>
                    </a:lnTo>
                    <a:lnTo>
                      <a:pt x="248" y="391"/>
                    </a:lnTo>
                    <a:lnTo>
                      <a:pt x="238" y="400"/>
                    </a:lnTo>
                    <a:lnTo>
                      <a:pt x="229" y="410"/>
                    </a:lnTo>
                    <a:lnTo>
                      <a:pt x="219" y="417"/>
                    </a:lnTo>
                    <a:lnTo>
                      <a:pt x="210" y="423"/>
                    </a:lnTo>
                    <a:lnTo>
                      <a:pt x="199" y="429"/>
                    </a:lnTo>
                    <a:lnTo>
                      <a:pt x="188" y="432"/>
                    </a:lnTo>
                    <a:lnTo>
                      <a:pt x="176" y="434"/>
                    </a:lnTo>
                    <a:lnTo>
                      <a:pt x="165" y="437"/>
                    </a:lnTo>
                    <a:lnTo>
                      <a:pt x="153" y="437"/>
                    </a:lnTo>
                    <a:lnTo>
                      <a:pt x="137" y="437"/>
                    </a:lnTo>
                    <a:lnTo>
                      <a:pt x="122" y="433"/>
                    </a:lnTo>
                    <a:lnTo>
                      <a:pt x="108" y="429"/>
                    </a:lnTo>
                    <a:lnTo>
                      <a:pt x="93" y="421"/>
                    </a:lnTo>
                    <a:lnTo>
                      <a:pt x="80" y="412"/>
                    </a:lnTo>
                    <a:lnTo>
                      <a:pt x="67" y="401"/>
                    </a:lnTo>
                    <a:lnTo>
                      <a:pt x="55" y="388"/>
                    </a:lnTo>
                    <a:lnTo>
                      <a:pt x="44" y="373"/>
                    </a:lnTo>
                    <a:lnTo>
                      <a:pt x="33" y="356"/>
                    </a:lnTo>
                    <a:lnTo>
                      <a:pt x="25" y="339"/>
                    </a:lnTo>
                    <a:lnTo>
                      <a:pt x="16" y="320"/>
                    </a:lnTo>
                    <a:lnTo>
                      <a:pt x="10" y="301"/>
                    </a:lnTo>
                    <a:lnTo>
                      <a:pt x="6" y="282"/>
                    </a:lnTo>
                    <a:lnTo>
                      <a:pt x="2" y="262"/>
                    </a:lnTo>
                    <a:lnTo>
                      <a:pt x="0" y="241"/>
                    </a:lnTo>
                    <a:lnTo>
                      <a:pt x="0" y="218"/>
                    </a:lnTo>
                    <a:lnTo>
                      <a:pt x="0" y="194"/>
                    </a:lnTo>
                    <a:lnTo>
                      <a:pt x="2" y="173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16" y="112"/>
                    </a:lnTo>
                    <a:lnTo>
                      <a:pt x="23" y="95"/>
                    </a:lnTo>
                    <a:lnTo>
                      <a:pt x="33" y="78"/>
                    </a:lnTo>
                    <a:lnTo>
                      <a:pt x="44" y="61"/>
                    </a:lnTo>
                    <a:lnTo>
                      <a:pt x="54" y="47"/>
                    </a:lnTo>
                    <a:lnTo>
                      <a:pt x="66" y="35"/>
                    </a:lnTo>
                    <a:lnTo>
                      <a:pt x="79" y="25"/>
                    </a:lnTo>
                    <a:lnTo>
                      <a:pt x="92" y="15"/>
                    </a:lnTo>
                    <a:lnTo>
                      <a:pt x="106" y="9"/>
                    </a:lnTo>
                    <a:lnTo>
                      <a:pt x="122" y="3"/>
                    </a:lnTo>
                    <a:lnTo>
                      <a:pt x="139" y="1"/>
                    </a:lnTo>
                    <a:lnTo>
                      <a:pt x="155" y="0"/>
                    </a:lnTo>
                    <a:lnTo>
                      <a:pt x="171" y="1"/>
                    </a:lnTo>
                    <a:lnTo>
                      <a:pt x="186" y="4"/>
                    </a:lnTo>
                    <a:lnTo>
                      <a:pt x="201" y="9"/>
                    </a:lnTo>
                    <a:lnTo>
                      <a:pt x="216" y="16"/>
                    </a:lnTo>
                    <a:lnTo>
                      <a:pt x="229" y="25"/>
                    </a:lnTo>
                    <a:lnTo>
                      <a:pt x="241" y="36"/>
                    </a:lnTo>
                    <a:lnTo>
                      <a:pt x="252" y="50"/>
                    </a:lnTo>
                    <a:lnTo>
                      <a:pt x="263" y="64"/>
                    </a:lnTo>
                    <a:lnTo>
                      <a:pt x="274" y="80"/>
                    </a:lnTo>
                    <a:lnTo>
                      <a:pt x="282" y="99"/>
                    </a:lnTo>
                    <a:lnTo>
                      <a:pt x="289" y="118"/>
                    </a:lnTo>
                    <a:lnTo>
                      <a:pt x="295" y="139"/>
                    </a:lnTo>
                    <a:lnTo>
                      <a:pt x="300" y="160"/>
                    </a:lnTo>
                    <a:lnTo>
                      <a:pt x="302" y="183"/>
                    </a:lnTo>
                    <a:lnTo>
                      <a:pt x="305" y="206"/>
                    </a:lnTo>
                    <a:lnTo>
                      <a:pt x="306" y="231"/>
                    </a:lnTo>
                    <a:lnTo>
                      <a:pt x="306" y="234"/>
                    </a:lnTo>
                    <a:lnTo>
                      <a:pt x="306" y="2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80">
                <a:extLst>
                  <a:ext uri="{FF2B5EF4-FFF2-40B4-BE49-F238E27FC236}">
                    <a16:creationId xmlns:a16="http://schemas.microsoft.com/office/drawing/2014/main" id="{B1BC026F-5348-0820-E888-228449D2AD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3" y="750"/>
                <a:ext cx="75" cy="114"/>
              </a:xfrm>
              <a:custGeom>
                <a:avLst/>
                <a:gdLst>
                  <a:gd name="T0" fmla="*/ 0 w 379"/>
                  <a:gd name="T1" fmla="*/ 0 h 570"/>
                  <a:gd name="T2" fmla="*/ 0 w 379"/>
                  <a:gd name="T3" fmla="*/ 0 h 570"/>
                  <a:gd name="T4" fmla="*/ 0 w 379"/>
                  <a:gd name="T5" fmla="*/ 0 h 570"/>
                  <a:gd name="T6" fmla="*/ 0 w 379"/>
                  <a:gd name="T7" fmla="*/ 0 h 570"/>
                  <a:gd name="T8" fmla="*/ 0 w 379"/>
                  <a:gd name="T9" fmla="*/ 0 h 570"/>
                  <a:gd name="T10" fmla="*/ 0 w 379"/>
                  <a:gd name="T11" fmla="*/ 0 h 570"/>
                  <a:gd name="T12" fmla="*/ 0 w 379"/>
                  <a:gd name="T13" fmla="*/ 0 h 570"/>
                  <a:gd name="T14" fmla="*/ 0 w 379"/>
                  <a:gd name="T15" fmla="*/ 0 h 570"/>
                  <a:gd name="T16" fmla="*/ 0 w 379"/>
                  <a:gd name="T17" fmla="*/ 0 h 570"/>
                  <a:gd name="T18" fmla="*/ 0 w 379"/>
                  <a:gd name="T19" fmla="*/ 0 h 570"/>
                  <a:gd name="T20" fmla="*/ 0 w 379"/>
                  <a:gd name="T21" fmla="*/ 0 h 570"/>
                  <a:gd name="T22" fmla="*/ 0 w 379"/>
                  <a:gd name="T23" fmla="*/ 0 h 570"/>
                  <a:gd name="T24" fmla="*/ 0 w 379"/>
                  <a:gd name="T25" fmla="*/ 0 h 570"/>
                  <a:gd name="T26" fmla="*/ 0 w 379"/>
                  <a:gd name="T27" fmla="*/ 0 h 570"/>
                  <a:gd name="T28" fmla="*/ 0 w 379"/>
                  <a:gd name="T29" fmla="*/ 0 h 570"/>
                  <a:gd name="T30" fmla="*/ 0 w 379"/>
                  <a:gd name="T31" fmla="*/ 0 h 570"/>
                  <a:gd name="T32" fmla="*/ 0 w 379"/>
                  <a:gd name="T33" fmla="*/ 0 h 570"/>
                  <a:gd name="T34" fmla="*/ 0 w 379"/>
                  <a:gd name="T35" fmla="*/ 0 h 570"/>
                  <a:gd name="T36" fmla="*/ 0 w 379"/>
                  <a:gd name="T37" fmla="*/ 0 h 570"/>
                  <a:gd name="T38" fmla="*/ 0 w 379"/>
                  <a:gd name="T39" fmla="*/ 0 h 570"/>
                  <a:gd name="T40" fmla="*/ 0 w 379"/>
                  <a:gd name="T41" fmla="*/ 0 h 570"/>
                  <a:gd name="T42" fmla="*/ 0 w 379"/>
                  <a:gd name="T43" fmla="*/ 0 h 570"/>
                  <a:gd name="T44" fmla="*/ 0 w 379"/>
                  <a:gd name="T45" fmla="*/ 0 h 570"/>
                  <a:gd name="T46" fmla="*/ 0 w 379"/>
                  <a:gd name="T47" fmla="*/ 0 h 570"/>
                  <a:gd name="T48" fmla="*/ 0 w 379"/>
                  <a:gd name="T49" fmla="*/ 0 h 570"/>
                  <a:gd name="T50" fmla="*/ 0 w 379"/>
                  <a:gd name="T51" fmla="*/ 0 h 570"/>
                  <a:gd name="T52" fmla="*/ 0 w 379"/>
                  <a:gd name="T53" fmla="*/ 0 h 570"/>
                  <a:gd name="T54" fmla="*/ 0 w 379"/>
                  <a:gd name="T55" fmla="*/ 0 h 570"/>
                  <a:gd name="T56" fmla="*/ 0 w 379"/>
                  <a:gd name="T57" fmla="*/ 0 h 570"/>
                  <a:gd name="T58" fmla="*/ 0 w 379"/>
                  <a:gd name="T59" fmla="*/ 0 h 570"/>
                  <a:gd name="T60" fmla="*/ 0 w 379"/>
                  <a:gd name="T61" fmla="*/ 0 h 570"/>
                  <a:gd name="T62" fmla="*/ 0 w 379"/>
                  <a:gd name="T63" fmla="*/ 0 h 570"/>
                  <a:gd name="T64" fmla="*/ 0 w 379"/>
                  <a:gd name="T65" fmla="*/ 0 h 570"/>
                  <a:gd name="T66" fmla="*/ 0 w 379"/>
                  <a:gd name="T67" fmla="*/ 0 h 570"/>
                  <a:gd name="T68" fmla="*/ 0 w 379"/>
                  <a:gd name="T69" fmla="*/ 0 h 570"/>
                  <a:gd name="T70" fmla="*/ 0 w 379"/>
                  <a:gd name="T71" fmla="*/ 0 h 570"/>
                  <a:gd name="T72" fmla="*/ 0 w 379"/>
                  <a:gd name="T73" fmla="*/ 0 h 570"/>
                  <a:gd name="T74" fmla="*/ 0 w 379"/>
                  <a:gd name="T75" fmla="*/ 0 h 570"/>
                  <a:gd name="T76" fmla="*/ 0 w 379"/>
                  <a:gd name="T77" fmla="*/ 0 h 570"/>
                  <a:gd name="T78" fmla="*/ 0 w 379"/>
                  <a:gd name="T79" fmla="*/ 0 h 570"/>
                  <a:gd name="T80" fmla="*/ 0 w 379"/>
                  <a:gd name="T81" fmla="*/ 0 h 570"/>
                  <a:gd name="T82" fmla="*/ 0 w 379"/>
                  <a:gd name="T83" fmla="*/ 0 h 570"/>
                  <a:gd name="T84" fmla="*/ 0 w 379"/>
                  <a:gd name="T85" fmla="*/ 0 h 570"/>
                  <a:gd name="T86" fmla="*/ 0 w 379"/>
                  <a:gd name="T87" fmla="*/ 0 h 570"/>
                  <a:gd name="T88" fmla="*/ 0 w 379"/>
                  <a:gd name="T89" fmla="*/ 0 h 570"/>
                  <a:gd name="T90" fmla="*/ 0 w 379"/>
                  <a:gd name="T91" fmla="*/ 0 h 570"/>
                  <a:gd name="T92" fmla="*/ 0 w 379"/>
                  <a:gd name="T93" fmla="*/ 0 h 570"/>
                  <a:gd name="T94" fmla="*/ 0 w 379"/>
                  <a:gd name="T95" fmla="*/ 0 h 570"/>
                  <a:gd name="T96" fmla="*/ 0 w 379"/>
                  <a:gd name="T97" fmla="*/ 0 h 570"/>
                  <a:gd name="T98" fmla="*/ 0 w 379"/>
                  <a:gd name="T99" fmla="*/ 0 h 57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79" h="570">
                    <a:moveTo>
                      <a:pt x="332" y="153"/>
                    </a:moveTo>
                    <a:lnTo>
                      <a:pt x="325" y="140"/>
                    </a:lnTo>
                    <a:lnTo>
                      <a:pt x="318" y="128"/>
                    </a:lnTo>
                    <a:lnTo>
                      <a:pt x="311" y="117"/>
                    </a:lnTo>
                    <a:lnTo>
                      <a:pt x="304" y="108"/>
                    </a:lnTo>
                    <a:lnTo>
                      <a:pt x="297" y="99"/>
                    </a:lnTo>
                    <a:lnTo>
                      <a:pt x="290" y="91"/>
                    </a:lnTo>
                    <a:lnTo>
                      <a:pt x="281" y="84"/>
                    </a:lnTo>
                    <a:lnTo>
                      <a:pt x="273" y="77"/>
                    </a:lnTo>
                    <a:lnTo>
                      <a:pt x="265" y="71"/>
                    </a:lnTo>
                    <a:lnTo>
                      <a:pt x="256" y="66"/>
                    </a:lnTo>
                    <a:lnTo>
                      <a:pt x="248" y="63"/>
                    </a:lnTo>
                    <a:lnTo>
                      <a:pt x="239" y="59"/>
                    </a:lnTo>
                    <a:lnTo>
                      <a:pt x="229" y="57"/>
                    </a:lnTo>
                    <a:lnTo>
                      <a:pt x="220" y="54"/>
                    </a:lnTo>
                    <a:lnTo>
                      <a:pt x="209" y="53"/>
                    </a:lnTo>
                    <a:lnTo>
                      <a:pt x="199" y="53"/>
                    </a:lnTo>
                    <a:lnTo>
                      <a:pt x="183" y="54"/>
                    </a:lnTo>
                    <a:lnTo>
                      <a:pt x="167" y="57"/>
                    </a:lnTo>
                    <a:lnTo>
                      <a:pt x="153" y="63"/>
                    </a:lnTo>
                    <a:lnTo>
                      <a:pt x="139" y="70"/>
                    </a:lnTo>
                    <a:lnTo>
                      <a:pt x="125" y="79"/>
                    </a:lnTo>
                    <a:lnTo>
                      <a:pt x="112" y="91"/>
                    </a:lnTo>
                    <a:lnTo>
                      <a:pt x="100" y="104"/>
                    </a:lnTo>
                    <a:lnTo>
                      <a:pt x="88" y="121"/>
                    </a:lnTo>
                    <a:lnTo>
                      <a:pt x="77" y="137"/>
                    </a:lnTo>
                    <a:lnTo>
                      <a:pt x="68" y="156"/>
                    </a:lnTo>
                    <a:lnTo>
                      <a:pt x="59" y="175"/>
                    </a:lnTo>
                    <a:lnTo>
                      <a:pt x="52" y="194"/>
                    </a:lnTo>
                    <a:lnTo>
                      <a:pt x="47" y="216"/>
                    </a:lnTo>
                    <a:lnTo>
                      <a:pt x="44" y="236"/>
                    </a:lnTo>
                    <a:lnTo>
                      <a:pt x="42" y="259"/>
                    </a:lnTo>
                    <a:lnTo>
                      <a:pt x="42" y="281"/>
                    </a:lnTo>
                    <a:lnTo>
                      <a:pt x="42" y="306"/>
                    </a:lnTo>
                    <a:lnTo>
                      <a:pt x="44" y="330"/>
                    </a:lnTo>
                    <a:lnTo>
                      <a:pt x="47" y="352"/>
                    </a:lnTo>
                    <a:lnTo>
                      <a:pt x="52" y="374"/>
                    </a:lnTo>
                    <a:lnTo>
                      <a:pt x="59" y="394"/>
                    </a:lnTo>
                    <a:lnTo>
                      <a:pt x="68" y="413"/>
                    </a:lnTo>
                    <a:lnTo>
                      <a:pt x="76" y="432"/>
                    </a:lnTo>
                    <a:lnTo>
                      <a:pt x="88" y="450"/>
                    </a:lnTo>
                    <a:lnTo>
                      <a:pt x="99" y="465"/>
                    </a:lnTo>
                    <a:lnTo>
                      <a:pt x="112" y="480"/>
                    </a:lnTo>
                    <a:lnTo>
                      <a:pt x="125" y="491"/>
                    </a:lnTo>
                    <a:lnTo>
                      <a:pt x="139" y="501"/>
                    </a:lnTo>
                    <a:lnTo>
                      <a:pt x="153" y="508"/>
                    </a:lnTo>
                    <a:lnTo>
                      <a:pt x="167" y="513"/>
                    </a:lnTo>
                    <a:lnTo>
                      <a:pt x="183" y="516"/>
                    </a:lnTo>
                    <a:lnTo>
                      <a:pt x="199" y="518"/>
                    </a:lnTo>
                    <a:lnTo>
                      <a:pt x="209" y="518"/>
                    </a:lnTo>
                    <a:lnTo>
                      <a:pt x="220" y="516"/>
                    </a:lnTo>
                    <a:lnTo>
                      <a:pt x="229" y="514"/>
                    </a:lnTo>
                    <a:lnTo>
                      <a:pt x="239" y="512"/>
                    </a:lnTo>
                    <a:lnTo>
                      <a:pt x="247" y="508"/>
                    </a:lnTo>
                    <a:lnTo>
                      <a:pt x="256" y="505"/>
                    </a:lnTo>
                    <a:lnTo>
                      <a:pt x="265" y="500"/>
                    </a:lnTo>
                    <a:lnTo>
                      <a:pt x="273" y="494"/>
                    </a:lnTo>
                    <a:lnTo>
                      <a:pt x="281" y="488"/>
                    </a:lnTo>
                    <a:lnTo>
                      <a:pt x="288" y="481"/>
                    </a:lnTo>
                    <a:lnTo>
                      <a:pt x="297" y="472"/>
                    </a:lnTo>
                    <a:lnTo>
                      <a:pt x="304" y="464"/>
                    </a:lnTo>
                    <a:lnTo>
                      <a:pt x="311" y="455"/>
                    </a:lnTo>
                    <a:lnTo>
                      <a:pt x="317" y="445"/>
                    </a:lnTo>
                    <a:lnTo>
                      <a:pt x="324" y="434"/>
                    </a:lnTo>
                    <a:lnTo>
                      <a:pt x="330" y="423"/>
                    </a:lnTo>
                    <a:lnTo>
                      <a:pt x="337" y="423"/>
                    </a:lnTo>
                    <a:lnTo>
                      <a:pt x="353" y="423"/>
                    </a:lnTo>
                    <a:lnTo>
                      <a:pt x="368" y="423"/>
                    </a:lnTo>
                    <a:lnTo>
                      <a:pt x="375" y="423"/>
                    </a:lnTo>
                    <a:lnTo>
                      <a:pt x="368" y="440"/>
                    </a:lnTo>
                    <a:lnTo>
                      <a:pt x="361" y="456"/>
                    </a:lnTo>
                    <a:lnTo>
                      <a:pt x="353" y="471"/>
                    </a:lnTo>
                    <a:lnTo>
                      <a:pt x="344" y="485"/>
                    </a:lnTo>
                    <a:lnTo>
                      <a:pt x="335" y="499"/>
                    </a:lnTo>
                    <a:lnTo>
                      <a:pt x="325" y="510"/>
                    </a:lnTo>
                    <a:lnTo>
                      <a:pt x="315" y="521"/>
                    </a:lnTo>
                    <a:lnTo>
                      <a:pt x="304" y="531"/>
                    </a:lnTo>
                    <a:lnTo>
                      <a:pt x="292" y="540"/>
                    </a:lnTo>
                    <a:lnTo>
                      <a:pt x="280" y="548"/>
                    </a:lnTo>
                    <a:lnTo>
                      <a:pt x="268" y="554"/>
                    </a:lnTo>
                    <a:lnTo>
                      <a:pt x="255" y="560"/>
                    </a:lnTo>
                    <a:lnTo>
                      <a:pt x="242" y="564"/>
                    </a:lnTo>
                    <a:lnTo>
                      <a:pt x="229" y="567"/>
                    </a:lnTo>
                    <a:lnTo>
                      <a:pt x="216" y="569"/>
                    </a:lnTo>
                    <a:lnTo>
                      <a:pt x="202" y="570"/>
                    </a:lnTo>
                    <a:lnTo>
                      <a:pt x="191" y="570"/>
                    </a:lnTo>
                    <a:lnTo>
                      <a:pt x="180" y="569"/>
                    </a:lnTo>
                    <a:lnTo>
                      <a:pt x="171" y="566"/>
                    </a:lnTo>
                    <a:lnTo>
                      <a:pt x="160" y="564"/>
                    </a:lnTo>
                    <a:lnTo>
                      <a:pt x="151" y="562"/>
                    </a:lnTo>
                    <a:lnTo>
                      <a:pt x="141" y="558"/>
                    </a:lnTo>
                    <a:lnTo>
                      <a:pt x="132" y="554"/>
                    </a:lnTo>
                    <a:lnTo>
                      <a:pt x="122" y="548"/>
                    </a:lnTo>
                    <a:lnTo>
                      <a:pt x="114" y="544"/>
                    </a:lnTo>
                    <a:lnTo>
                      <a:pt x="104" y="538"/>
                    </a:lnTo>
                    <a:lnTo>
                      <a:pt x="96" y="531"/>
                    </a:lnTo>
                    <a:lnTo>
                      <a:pt x="88" y="524"/>
                    </a:lnTo>
                    <a:lnTo>
                      <a:pt x="81" y="515"/>
                    </a:lnTo>
                    <a:lnTo>
                      <a:pt x="72" y="507"/>
                    </a:lnTo>
                    <a:lnTo>
                      <a:pt x="65" y="497"/>
                    </a:lnTo>
                    <a:lnTo>
                      <a:pt x="58" y="487"/>
                    </a:lnTo>
                    <a:lnTo>
                      <a:pt x="44" y="465"/>
                    </a:lnTo>
                    <a:lnTo>
                      <a:pt x="32" y="443"/>
                    </a:lnTo>
                    <a:lnTo>
                      <a:pt x="23" y="419"/>
                    </a:lnTo>
                    <a:lnTo>
                      <a:pt x="14" y="394"/>
                    </a:lnTo>
                    <a:lnTo>
                      <a:pt x="8" y="368"/>
                    </a:lnTo>
                    <a:lnTo>
                      <a:pt x="4" y="341"/>
                    </a:lnTo>
                    <a:lnTo>
                      <a:pt x="1" y="311"/>
                    </a:lnTo>
                    <a:lnTo>
                      <a:pt x="0" y="281"/>
                    </a:lnTo>
                    <a:lnTo>
                      <a:pt x="1" y="253"/>
                    </a:lnTo>
                    <a:lnTo>
                      <a:pt x="4" y="225"/>
                    </a:lnTo>
                    <a:lnTo>
                      <a:pt x="8" y="198"/>
                    </a:lnTo>
                    <a:lnTo>
                      <a:pt x="15" y="172"/>
                    </a:lnTo>
                    <a:lnTo>
                      <a:pt x="24" y="147"/>
                    </a:lnTo>
                    <a:lnTo>
                      <a:pt x="34" y="123"/>
                    </a:lnTo>
                    <a:lnTo>
                      <a:pt x="47" y="101"/>
                    </a:lnTo>
                    <a:lnTo>
                      <a:pt x="62" y="79"/>
                    </a:lnTo>
                    <a:lnTo>
                      <a:pt x="76" y="60"/>
                    </a:lnTo>
                    <a:lnTo>
                      <a:pt x="91" y="45"/>
                    </a:lnTo>
                    <a:lnTo>
                      <a:pt x="99" y="38"/>
                    </a:lnTo>
                    <a:lnTo>
                      <a:pt x="107" y="30"/>
                    </a:lnTo>
                    <a:lnTo>
                      <a:pt x="115" y="24"/>
                    </a:lnTo>
                    <a:lnTo>
                      <a:pt x="125" y="20"/>
                    </a:lnTo>
                    <a:lnTo>
                      <a:pt x="133" y="15"/>
                    </a:lnTo>
                    <a:lnTo>
                      <a:pt x="142" y="10"/>
                    </a:lnTo>
                    <a:lnTo>
                      <a:pt x="151" y="7"/>
                    </a:lnTo>
                    <a:lnTo>
                      <a:pt x="160" y="4"/>
                    </a:lnTo>
                    <a:lnTo>
                      <a:pt x="170" y="2"/>
                    </a:lnTo>
                    <a:lnTo>
                      <a:pt x="179" y="1"/>
                    </a:lnTo>
                    <a:lnTo>
                      <a:pt x="190" y="0"/>
                    </a:lnTo>
                    <a:lnTo>
                      <a:pt x="199" y="0"/>
                    </a:lnTo>
                    <a:lnTo>
                      <a:pt x="214" y="0"/>
                    </a:lnTo>
                    <a:lnTo>
                      <a:pt x="228" y="2"/>
                    </a:lnTo>
                    <a:lnTo>
                      <a:pt x="242" y="4"/>
                    </a:lnTo>
                    <a:lnTo>
                      <a:pt x="255" y="9"/>
                    </a:lnTo>
                    <a:lnTo>
                      <a:pt x="268" y="15"/>
                    </a:lnTo>
                    <a:lnTo>
                      <a:pt x="280" y="22"/>
                    </a:lnTo>
                    <a:lnTo>
                      <a:pt x="293" y="29"/>
                    </a:lnTo>
                    <a:lnTo>
                      <a:pt x="305" y="39"/>
                    </a:lnTo>
                    <a:lnTo>
                      <a:pt x="316" y="49"/>
                    </a:lnTo>
                    <a:lnTo>
                      <a:pt x="326" y="61"/>
                    </a:lnTo>
                    <a:lnTo>
                      <a:pt x="337" y="74"/>
                    </a:lnTo>
                    <a:lnTo>
                      <a:pt x="347" y="87"/>
                    </a:lnTo>
                    <a:lnTo>
                      <a:pt x="355" y="102"/>
                    </a:lnTo>
                    <a:lnTo>
                      <a:pt x="363" y="118"/>
                    </a:lnTo>
                    <a:lnTo>
                      <a:pt x="372" y="135"/>
                    </a:lnTo>
                    <a:lnTo>
                      <a:pt x="379" y="153"/>
                    </a:lnTo>
                    <a:lnTo>
                      <a:pt x="372" y="153"/>
                    </a:lnTo>
                    <a:lnTo>
                      <a:pt x="355" y="153"/>
                    </a:lnTo>
                    <a:lnTo>
                      <a:pt x="339" y="153"/>
                    </a:lnTo>
                    <a:lnTo>
                      <a:pt x="332" y="1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81">
                <a:extLst>
                  <a:ext uri="{FF2B5EF4-FFF2-40B4-BE49-F238E27FC236}">
                    <a16:creationId xmlns:a16="http://schemas.microsoft.com/office/drawing/2014/main" id="{EF747AEF-03F0-4705-DEBD-F113EABB33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85" y="776"/>
                <a:ext cx="61" cy="88"/>
              </a:xfrm>
              <a:custGeom>
                <a:avLst/>
                <a:gdLst>
                  <a:gd name="T0" fmla="*/ 0 w 306"/>
                  <a:gd name="T1" fmla="*/ 0 h 437"/>
                  <a:gd name="T2" fmla="*/ 0 w 306"/>
                  <a:gd name="T3" fmla="*/ 0 h 437"/>
                  <a:gd name="T4" fmla="*/ 0 w 306"/>
                  <a:gd name="T5" fmla="*/ 0 h 437"/>
                  <a:gd name="T6" fmla="*/ 0 w 306"/>
                  <a:gd name="T7" fmla="*/ 0 h 437"/>
                  <a:gd name="T8" fmla="*/ 0 w 306"/>
                  <a:gd name="T9" fmla="*/ 0 h 437"/>
                  <a:gd name="T10" fmla="*/ 0 w 306"/>
                  <a:gd name="T11" fmla="*/ 0 h 437"/>
                  <a:gd name="T12" fmla="*/ 0 w 306"/>
                  <a:gd name="T13" fmla="*/ 0 h 437"/>
                  <a:gd name="T14" fmla="*/ 0 w 306"/>
                  <a:gd name="T15" fmla="*/ 0 h 437"/>
                  <a:gd name="T16" fmla="*/ 0 w 306"/>
                  <a:gd name="T17" fmla="*/ 0 h 437"/>
                  <a:gd name="T18" fmla="*/ 0 w 306"/>
                  <a:gd name="T19" fmla="*/ 0 h 437"/>
                  <a:gd name="T20" fmla="*/ 0 w 306"/>
                  <a:gd name="T21" fmla="*/ 0 h 437"/>
                  <a:gd name="T22" fmla="*/ 0 w 306"/>
                  <a:gd name="T23" fmla="*/ 0 h 437"/>
                  <a:gd name="T24" fmla="*/ 0 w 306"/>
                  <a:gd name="T25" fmla="*/ 0 h 437"/>
                  <a:gd name="T26" fmla="*/ 0 w 306"/>
                  <a:gd name="T27" fmla="*/ 0 h 437"/>
                  <a:gd name="T28" fmla="*/ 0 w 306"/>
                  <a:gd name="T29" fmla="*/ 0 h 437"/>
                  <a:gd name="T30" fmla="*/ 0 w 306"/>
                  <a:gd name="T31" fmla="*/ 0 h 437"/>
                  <a:gd name="T32" fmla="*/ 0 w 306"/>
                  <a:gd name="T33" fmla="*/ 0 h 437"/>
                  <a:gd name="T34" fmla="*/ 0 w 306"/>
                  <a:gd name="T35" fmla="*/ 0 h 437"/>
                  <a:gd name="T36" fmla="*/ 0 w 306"/>
                  <a:gd name="T37" fmla="*/ 0 h 437"/>
                  <a:gd name="T38" fmla="*/ 0 w 306"/>
                  <a:gd name="T39" fmla="*/ 0 h 437"/>
                  <a:gd name="T40" fmla="*/ 0 w 306"/>
                  <a:gd name="T41" fmla="*/ 0 h 437"/>
                  <a:gd name="T42" fmla="*/ 0 w 306"/>
                  <a:gd name="T43" fmla="*/ 0 h 437"/>
                  <a:gd name="T44" fmla="*/ 0 w 306"/>
                  <a:gd name="T45" fmla="*/ 0 h 437"/>
                  <a:gd name="T46" fmla="*/ 0 w 306"/>
                  <a:gd name="T47" fmla="*/ 0 h 437"/>
                  <a:gd name="T48" fmla="*/ 0 w 306"/>
                  <a:gd name="T49" fmla="*/ 0 h 437"/>
                  <a:gd name="T50" fmla="*/ 0 w 306"/>
                  <a:gd name="T51" fmla="*/ 0 h 437"/>
                  <a:gd name="T52" fmla="*/ 0 w 306"/>
                  <a:gd name="T53" fmla="*/ 0 h 437"/>
                  <a:gd name="T54" fmla="*/ 0 w 306"/>
                  <a:gd name="T55" fmla="*/ 0 h 437"/>
                  <a:gd name="T56" fmla="*/ 0 w 306"/>
                  <a:gd name="T57" fmla="*/ 0 h 437"/>
                  <a:gd name="T58" fmla="*/ 0 w 306"/>
                  <a:gd name="T59" fmla="*/ 0 h 437"/>
                  <a:gd name="T60" fmla="*/ 0 w 306"/>
                  <a:gd name="T61" fmla="*/ 0 h 437"/>
                  <a:gd name="T62" fmla="*/ 0 w 306"/>
                  <a:gd name="T63" fmla="*/ 0 h 437"/>
                  <a:gd name="T64" fmla="*/ 0 w 306"/>
                  <a:gd name="T65" fmla="*/ 0 h 437"/>
                  <a:gd name="T66" fmla="*/ 0 w 306"/>
                  <a:gd name="T67" fmla="*/ 0 h 437"/>
                  <a:gd name="T68" fmla="*/ 0 w 306"/>
                  <a:gd name="T69" fmla="*/ 0 h 437"/>
                  <a:gd name="T70" fmla="*/ 0 w 306"/>
                  <a:gd name="T71" fmla="*/ 0 h 437"/>
                  <a:gd name="T72" fmla="*/ 0 w 306"/>
                  <a:gd name="T73" fmla="*/ 0 h 437"/>
                  <a:gd name="T74" fmla="*/ 0 w 306"/>
                  <a:gd name="T75" fmla="*/ 0 h 437"/>
                  <a:gd name="T76" fmla="*/ 0 w 306"/>
                  <a:gd name="T77" fmla="*/ 0 h 437"/>
                  <a:gd name="T78" fmla="*/ 0 w 306"/>
                  <a:gd name="T79" fmla="*/ 0 h 437"/>
                  <a:gd name="T80" fmla="*/ 0 w 306"/>
                  <a:gd name="T81" fmla="*/ 0 h 437"/>
                  <a:gd name="T82" fmla="*/ 0 w 306"/>
                  <a:gd name="T83" fmla="*/ 0 h 437"/>
                  <a:gd name="T84" fmla="*/ 0 w 306"/>
                  <a:gd name="T85" fmla="*/ 0 h 437"/>
                  <a:gd name="T86" fmla="*/ 0 w 306"/>
                  <a:gd name="T87" fmla="*/ 0 h 437"/>
                  <a:gd name="T88" fmla="*/ 0 w 306"/>
                  <a:gd name="T89" fmla="*/ 0 h 437"/>
                  <a:gd name="T90" fmla="*/ 0 w 306"/>
                  <a:gd name="T91" fmla="*/ 0 h 437"/>
                  <a:gd name="T92" fmla="*/ 0 w 306"/>
                  <a:gd name="T93" fmla="*/ 0 h 437"/>
                  <a:gd name="T94" fmla="*/ 0 w 306"/>
                  <a:gd name="T95" fmla="*/ 0 h 437"/>
                  <a:gd name="T96" fmla="*/ 0 w 306"/>
                  <a:gd name="T97" fmla="*/ 0 h 437"/>
                  <a:gd name="T98" fmla="*/ 0 w 306"/>
                  <a:gd name="T99" fmla="*/ 0 h 43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06" h="437">
                    <a:moveTo>
                      <a:pt x="265" y="190"/>
                    </a:moveTo>
                    <a:lnTo>
                      <a:pt x="262" y="172"/>
                    </a:lnTo>
                    <a:lnTo>
                      <a:pt x="259" y="156"/>
                    </a:lnTo>
                    <a:lnTo>
                      <a:pt x="254" y="142"/>
                    </a:lnTo>
                    <a:lnTo>
                      <a:pt x="249" y="128"/>
                    </a:lnTo>
                    <a:lnTo>
                      <a:pt x="244" y="116"/>
                    </a:lnTo>
                    <a:lnTo>
                      <a:pt x="238" y="104"/>
                    </a:lnTo>
                    <a:lnTo>
                      <a:pt x="231" y="95"/>
                    </a:lnTo>
                    <a:lnTo>
                      <a:pt x="225" y="85"/>
                    </a:lnTo>
                    <a:lnTo>
                      <a:pt x="217" y="77"/>
                    </a:lnTo>
                    <a:lnTo>
                      <a:pt x="210" y="70"/>
                    </a:lnTo>
                    <a:lnTo>
                      <a:pt x="200" y="64"/>
                    </a:lnTo>
                    <a:lnTo>
                      <a:pt x="192" y="59"/>
                    </a:lnTo>
                    <a:lnTo>
                      <a:pt x="183" y="54"/>
                    </a:lnTo>
                    <a:lnTo>
                      <a:pt x="172" y="52"/>
                    </a:lnTo>
                    <a:lnTo>
                      <a:pt x="161" y="51"/>
                    </a:lnTo>
                    <a:lnTo>
                      <a:pt x="149" y="50"/>
                    </a:lnTo>
                    <a:lnTo>
                      <a:pt x="139" y="51"/>
                    </a:lnTo>
                    <a:lnTo>
                      <a:pt x="129" y="52"/>
                    </a:lnTo>
                    <a:lnTo>
                      <a:pt x="120" y="55"/>
                    </a:lnTo>
                    <a:lnTo>
                      <a:pt x="110" y="59"/>
                    </a:lnTo>
                    <a:lnTo>
                      <a:pt x="101" y="65"/>
                    </a:lnTo>
                    <a:lnTo>
                      <a:pt x="92" y="71"/>
                    </a:lnTo>
                    <a:lnTo>
                      <a:pt x="84" y="79"/>
                    </a:lnTo>
                    <a:lnTo>
                      <a:pt x="77" y="88"/>
                    </a:lnTo>
                    <a:lnTo>
                      <a:pt x="70" y="97"/>
                    </a:lnTo>
                    <a:lnTo>
                      <a:pt x="64" y="108"/>
                    </a:lnTo>
                    <a:lnTo>
                      <a:pt x="58" y="120"/>
                    </a:lnTo>
                    <a:lnTo>
                      <a:pt x="53" y="131"/>
                    </a:lnTo>
                    <a:lnTo>
                      <a:pt x="49" y="145"/>
                    </a:lnTo>
                    <a:lnTo>
                      <a:pt x="45" y="159"/>
                    </a:lnTo>
                    <a:lnTo>
                      <a:pt x="43" y="174"/>
                    </a:lnTo>
                    <a:lnTo>
                      <a:pt x="40" y="190"/>
                    </a:lnTo>
                    <a:lnTo>
                      <a:pt x="50" y="190"/>
                    </a:lnTo>
                    <a:lnTo>
                      <a:pt x="76" y="190"/>
                    </a:lnTo>
                    <a:lnTo>
                      <a:pt x="111" y="190"/>
                    </a:lnTo>
                    <a:lnTo>
                      <a:pt x="153" y="190"/>
                    </a:lnTo>
                    <a:lnTo>
                      <a:pt x="193" y="190"/>
                    </a:lnTo>
                    <a:lnTo>
                      <a:pt x="230" y="190"/>
                    </a:lnTo>
                    <a:lnTo>
                      <a:pt x="255" y="190"/>
                    </a:lnTo>
                    <a:lnTo>
                      <a:pt x="265" y="190"/>
                    </a:lnTo>
                    <a:close/>
                    <a:moveTo>
                      <a:pt x="306" y="236"/>
                    </a:moveTo>
                    <a:lnTo>
                      <a:pt x="295" y="236"/>
                    </a:lnTo>
                    <a:lnTo>
                      <a:pt x="265" y="236"/>
                    </a:lnTo>
                    <a:lnTo>
                      <a:pt x="222" y="236"/>
                    </a:lnTo>
                    <a:lnTo>
                      <a:pt x="173" y="236"/>
                    </a:lnTo>
                    <a:lnTo>
                      <a:pt x="123" y="236"/>
                    </a:lnTo>
                    <a:lnTo>
                      <a:pt x="81" y="236"/>
                    </a:lnTo>
                    <a:lnTo>
                      <a:pt x="51" y="236"/>
                    </a:lnTo>
                    <a:lnTo>
                      <a:pt x="39" y="236"/>
                    </a:lnTo>
                    <a:lnTo>
                      <a:pt x="40" y="252"/>
                    </a:lnTo>
                    <a:lnTo>
                      <a:pt x="43" y="268"/>
                    </a:lnTo>
                    <a:lnTo>
                      <a:pt x="46" y="282"/>
                    </a:lnTo>
                    <a:lnTo>
                      <a:pt x="50" y="297"/>
                    </a:lnTo>
                    <a:lnTo>
                      <a:pt x="54" y="310"/>
                    </a:lnTo>
                    <a:lnTo>
                      <a:pt x="60" y="323"/>
                    </a:lnTo>
                    <a:lnTo>
                      <a:pt x="66" y="335"/>
                    </a:lnTo>
                    <a:lnTo>
                      <a:pt x="75" y="345"/>
                    </a:lnTo>
                    <a:lnTo>
                      <a:pt x="82" y="355"/>
                    </a:lnTo>
                    <a:lnTo>
                      <a:pt x="91" y="363"/>
                    </a:lnTo>
                    <a:lnTo>
                      <a:pt x="100" y="370"/>
                    </a:lnTo>
                    <a:lnTo>
                      <a:pt x="109" y="376"/>
                    </a:lnTo>
                    <a:lnTo>
                      <a:pt x="120" y="381"/>
                    </a:lnTo>
                    <a:lnTo>
                      <a:pt x="130" y="385"/>
                    </a:lnTo>
                    <a:lnTo>
                      <a:pt x="141" y="386"/>
                    </a:lnTo>
                    <a:lnTo>
                      <a:pt x="153" y="387"/>
                    </a:lnTo>
                    <a:lnTo>
                      <a:pt x="161" y="386"/>
                    </a:lnTo>
                    <a:lnTo>
                      <a:pt x="168" y="385"/>
                    </a:lnTo>
                    <a:lnTo>
                      <a:pt x="177" y="383"/>
                    </a:lnTo>
                    <a:lnTo>
                      <a:pt x="184" y="381"/>
                    </a:lnTo>
                    <a:lnTo>
                      <a:pt x="192" y="377"/>
                    </a:lnTo>
                    <a:lnTo>
                      <a:pt x="199" y="373"/>
                    </a:lnTo>
                    <a:lnTo>
                      <a:pt x="206" y="368"/>
                    </a:lnTo>
                    <a:lnTo>
                      <a:pt x="212" y="362"/>
                    </a:lnTo>
                    <a:lnTo>
                      <a:pt x="219" y="356"/>
                    </a:lnTo>
                    <a:lnTo>
                      <a:pt x="225" y="349"/>
                    </a:lnTo>
                    <a:lnTo>
                      <a:pt x="231" y="342"/>
                    </a:lnTo>
                    <a:lnTo>
                      <a:pt x="236" y="333"/>
                    </a:lnTo>
                    <a:lnTo>
                      <a:pt x="246" y="316"/>
                    </a:lnTo>
                    <a:lnTo>
                      <a:pt x="254" y="294"/>
                    </a:lnTo>
                    <a:lnTo>
                      <a:pt x="261" y="294"/>
                    </a:lnTo>
                    <a:lnTo>
                      <a:pt x="275" y="294"/>
                    </a:lnTo>
                    <a:lnTo>
                      <a:pt x="291" y="294"/>
                    </a:lnTo>
                    <a:lnTo>
                      <a:pt x="297" y="294"/>
                    </a:lnTo>
                    <a:lnTo>
                      <a:pt x="292" y="312"/>
                    </a:lnTo>
                    <a:lnTo>
                      <a:pt x="286" y="328"/>
                    </a:lnTo>
                    <a:lnTo>
                      <a:pt x="279" y="342"/>
                    </a:lnTo>
                    <a:lnTo>
                      <a:pt x="273" y="356"/>
                    </a:lnTo>
                    <a:lnTo>
                      <a:pt x="265" y="368"/>
                    </a:lnTo>
                    <a:lnTo>
                      <a:pt x="257" y="380"/>
                    </a:lnTo>
                    <a:lnTo>
                      <a:pt x="249" y="391"/>
                    </a:lnTo>
                    <a:lnTo>
                      <a:pt x="240" y="400"/>
                    </a:lnTo>
                    <a:lnTo>
                      <a:pt x="230" y="410"/>
                    </a:lnTo>
                    <a:lnTo>
                      <a:pt x="221" y="417"/>
                    </a:lnTo>
                    <a:lnTo>
                      <a:pt x="210" y="423"/>
                    </a:lnTo>
                    <a:lnTo>
                      <a:pt x="199" y="429"/>
                    </a:lnTo>
                    <a:lnTo>
                      <a:pt x="189" y="432"/>
                    </a:lnTo>
                    <a:lnTo>
                      <a:pt x="178" y="434"/>
                    </a:lnTo>
                    <a:lnTo>
                      <a:pt x="166" y="437"/>
                    </a:lnTo>
                    <a:lnTo>
                      <a:pt x="154" y="437"/>
                    </a:lnTo>
                    <a:lnTo>
                      <a:pt x="139" y="437"/>
                    </a:lnTo>
                    <a:lnTo>
                      <a:pt x="123" y="433"/>
                    </a:lnTo>
                    <a:lnTo>
                      <a:pt x="108" y="429"/>
                    </a:lnTo>
                    <a:lnTo>
                      <a:pt x="95" y="421"/>
                    </a:lnTo>
                    <a:lnTo>
                      <a:pt x="81" y="412"/>
                    </a:lnTo>
                    <a:lnTo>
                      <a:pt x="69" y="401"/>
                    </a:lnTo>
                    <a:lnTo>
                      <a:pt x="57" y="388"/>
                    </a:lnTo>
                    <a:lnTo>
                      <a:pt x="45" y="373"/>
                    </a:lnTo>
                    <a:lnTo>
                      <a:pt x="34" y="356"/>
                    </a:lnTo>
                    <a:lnTo>
                      <a:pt x="25" y="339"/>
                    </a:lnTo>
                    <a:lnTo>
                      <a:pt x="18" y="320"/>
                    </a:lnTo>
                    <a:lnTo>
                      <a:pt x="12" y="301"/>
                    </a:lnTo>
                    <a:lnTo>
                      <a:pt x="7" y="282"/>
                    </a:lnTo>
                    <a:lnTo>
                      <a:pt x="3" y="262"/>
                    </a:lnTo>
                    <a:lnTo>
                      <a:pt x="1" y="241"/>
                    </a:lnTo>
                    <a:lnTo>
                      <a:pt x="0" y="218"/>
                    </a:lnTo>
                    <a:lnTo>
                      <a:pt x="1" y="194"/>
                    </a:lnTo>
                    <a:lnTo>
                      <a:pt x="3" y="173"/>
                    </a:lnTo>
                    <a:lnTo>
                      <a:pt x="7" y="152"/>
                    </a:lnTo>
                    <a:lnTo>
                      <a:pt x="12" y="131"/>
                    </a:lnTo>
                    <a:lnTo>
                      <a:pt x="18" y="112"/>
                    </a:lnTo>
                    <a:lnTo>
                      <a:pt x="25" y="95"/>
                    </a:lnTo>
                    <a:lnTo>
                      <a:pt x="34" y="78"/>
                    </a:lnTo>
                    <a:lnTo>
                      <a:pt x="44" y="61"/>
                    </a:lnTo>
                    <a:lnTo>
                      <a:pt x="56" y="47"/>
                    </a:lnTo>
                    <a:lnTo>
                      <a:pt x="68" y="35"/>
                    </a:lnTo>
                    <a:lnTo>
                      <a:pt x="81" y="25"/>
                    </a:lnTo>
                    <a:lnTo>
                      <a:pt x="94" y="15"/>
                    </a:lnTo>
                    <a:lnTo>
                      <a:pt x="108" y="9"/>
                    </a:lnTo>
                    <a:lnTo>
                      <a:pt x="123" y="3"/>
                    </a:lnTo>
                    <a:lnTo>
                      <a:pt x="139" y="1"/>
                    </a:lnTo>
                    <a:lnTo>
                      <a:pt x="155" y="0"/>
                    </a:lnTo>
                    <a:lnTo>
                      <a:pt x="172" y="1"/>
                    </a:lnTo>
                    <a:lnTo>
                      <a:pt x="187" y="4"/>
                    </a:lnTo>
                    <a:lnTo>
                      <a:pt x="202" y="9"/>
                    </a:lnTo>
                    <a:lnTo>
                      <a:pt x="216" y="16"/>
                    </a:lnTo>
                    <a:lnTo>
                      <a:pt x="229" y="25"/>
                    </a:lnTo>
                    <a:lnTo>
                      <a:pt x="242" y="36"/>
                    </a:lnTo>
                    <a:lnTo>
                      <a:pt x="254" y="50"/>
                    </a:lnTo>
                    <a:lnTo>
                      <a:pt x="265" y="64"/>
                    </a:lnTo>
                    <a:lnTo>
                      <a:pt x="274" y="80"/>
                    </a:lnTo>
                    <a:lnTo>
                      <a:pt x="282" y="99"/>
                    </a:lnTo>
                    <a:lnTo>
                      <a:pt x="289" y="118"/>
                    </a:lnTo>
                    <a:lnTo>
                      <a:pt x="295" y="139"/>
                    </a:lnTo>
                    <a:lnTo>
                      <a:pt x="300" y="160"/>
                    </a:lnTo>
                    <a:lnTo>
                      <a:pt x="304" y="183"/>
                    </a:lnTo>
                    <a:lnTo>
                      <a:pt x="306" y="206"/>
                    </a:lnTo>
                    <a:lnTo>
                      <a:pt x="306" y="231"/>
                    </a:lnTo>
                    <a:lnTo>
                      <a:pt x="306" y="234"/>
                    </a:lnTo>
                    <a:lnTo>
                      <a:pt x="306" y="2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82">
                <a:extLst>
                  <a:ext uri="{FF2B5EF4-FFF2-40B4-BE49-F238E27FC236}">
                    <a16:creationId xmlns:a16="http://schemas.microsoft.com/office/drawing/2014/main" id="{8BA75913-63FD-88DE-ABE3-65727EA519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5" y="777"/>
                <a:ext cx="49" cy="85"/>
              </a:xfrm>
              <a:custGeom>
                <a:avLst/>
                <a:gdLst>
                  <a:gd name="T0" fmla="*/ 0 w 247"/>
                  <a:gd name="T1" fmla="*/ 0 h 423"/>
                  <a:gd name="T2" fmla="*/ 0 w 247"/>
                  <a:gd name="T3" fmla="*/ 0 h 423"/>
                  <a:gd name="T4" fmla="*/ 0 w 247"/>
                  <a:gd name="T5" fmla="*/ 0 h 423"/>
                  <a:gd name="T6" fmla="*/ 0 w 247"/>
                  <a:gd name="T7" fmla="*/ 0 h 423"/>
                  <a:gd name="T8" fmla="*/ 0 w 247"/>
                  <a:gd name="T9" fmla="*/ 0 h 423"/>
                  <a:gd name="T10" fmla="*/ 0 w 247"/>
                  <a:gd name="T11" fmla="*/ 0 h 423"/>
                  <a:gd name="T12" fmla="*/ 0 w 247"/>
                  <a:gd name="T13" fmla="*/ 0 h 423"/>
                  <a:gd name="T14" fmla="*/ 0 w 247"/>
                  <a:gd name="T15" fmla="*/ 0 h 423"/>
                  <a:gd name="T16" fmla="*/ 0 w 247"/>
                  <a:gd name="T17" fmla="*/ 0 h 423"/>
                  <a:gd name="T18" fmla="*/ 0 w 247"/>
                  <a:gd name="T19" fmla="*/ 0 h 423"/>
                  <a:gd name="T20" fmla="*/ 0 w 247"/>
                  <a:gd name="T21" fmla="*/ 0 h 423"/>
                  <a:gd name="T22" fmla="*/ 0 w 247"/>
                  <a:gd name="T23" fmla="*/ 0 h 423"/>
                  <a:gd name="T24" fmla="*/ 0 w 247"/>
                  <a:gd name="T25" fmla="*/ 0 h 423"/>
                  <a:gd name="T26" fmla="*/ 0 w 247"/>
                  <a:gd name="T27" fmla="*/ 0 h 423"/>
                  <a:gd name="T28" fmla="*/ 0 w 247"/>
                  <a:gd name="T29" fmla="*/ 0 h 423"/>
                  <a:gd name="T30" fmla="*/ 0 w 247"/>
                  <a:gd name="T31" fmla="*/ 0 h 423"/>
                  <a:gd name="T32" fmla="*/ 0 w 247"/>
                  <a:gd name="T33" fmla="*/ 0 h 423"/>
                  <a:gd name="T34" fmla="*/ 0 w 247"/>
                  <a:gd name="T35" fmla="*/ 0 h 423"/>
                  <a:gd name="T36" fmla="*/ 0 w 247"/>
                  <a:gd name="T37" fmla="*/ 0 h 423"/>
                  <a:gd name="T38" fmla="*/ 0 w 247"/>
                  <a:gd name="T39" fmla="*/ 0 h 423"/>
                  <a:gd name="T40" fmla="*/ 0 w 247"/>
                  <a:gd name="T41" fmla="*/ 0 h 423"/>
                  <a:gd name="T42" fmla="*/ 0 w 247"/>
                  <a:gd name="T43" fmla="*/ 0 h 423"/>
                  <a:gd name="T44" fmla="*/ 0 w 247"/>
                  <a:gd name="T45" fmla="*/ 0 h 423"/>
                  <a:gd name="T46" fmla="*/ 0 w 247"/>
                  <a:gd name="T47" fmla="*/ 0 h 423"/>
                  <a:gd name="T48" fmla="*/ 0 w 247"/>
                  <a:gd name="T49" fmla="*/ 0 h 423"/>
                  <a:gd name="T50" fmla="*/ 0 w 247"/>
                  <a:gd name="T51" fmla="*/ 0 h 423"/>
                  <a:gd name="T52" fmla="*/ 0 w 247"/>
                  <a:gd name="T53" fmla="*/ 0 h 423"/>
                  <a:gd name="T54" fmla="*/ 0 w 247"/>
                  <a:gd name="T55" fmla="*/ 0 h 423"/>
                  <a:gd name="T56" fmla="*/ 0 w 247"/>
                  <a:gd name="T57" fmla="*/ 0 h 423"/>
                  <a:gd name="T58" fmla="*/ 0 w 247"/>
                  <a:gd name="T59" fmla="*/ 0 h 423"/>
                  <a:gd name="T60" fmla="*/ 0 w 247"/>
                  <a:gd name="T61" fmla="*/ 0 h 423"/>
                  <a:gd name="T62" fmla="*/ 0 w 247"/>
                  <a:gd name="T63" fmla="*/ 0 h 423"/>
                  <a:gd name="T64" fmla="*/ 0 w 247"/>
                  <a:gd name="T65" fmla="*/ 0 h 423"/>
                  <a:gd name="T66" fmla="*/ 0 w 247"/>
                  <a:gd name="T67" fmla="*/ 0 h 423"/>
                  <a:gd name="T68" fmla="*/ 0 w 247"/>
                  <a:gd name="T69" fmla="*/ 0 h 423"/>
                  <a:gd name="T70" fmla="*/ 0 w 247"/>
                  <a:gd name="T71" fmla="*/ 0 h 423"/>
                  <a:gd name="T72" fmla="*/ 0 w 247"/>
                  <a:gd name="T73" fmla="*/ 0 h 423"/>
                  <a:gd name="T74" fmla="*/ 0 w 247"/>
                  <a:gd name="T75" fmla="*/ 0 h 423"/>
                  <a:gd name="T76" fmla="*/ 0 w 247"/>
                  <a:gd name="T77" fmla="*/ 0 h 423"/>
                  <a:gd name="T78" fmla="*/ 0 w 247"/>
                  <a:gd name="T79" fmla="*/ 0 h 423"/>
                  <a:gd name="T80" fmla="*/ 0 w 247"/>
                  <a:gd name="T81" fmla="*/ 0 h 423"/>
                  <a:gd name="T82" fmla="*/ 0 w 247"/>
                  <a:gd name="T83" fmla="*/ 0 h 423"/>
                  <a:gd name="T84" fmla="*/ 0 w 247"/>
                  <a:gd name="T85" fmla="*/ 0 h 423"/>
                  <a:gd name="T86" fmla="*/ 0 w 247"/>
                  <a:gd name="T87" fmla="*/ 0 h 423"/>
                  <a:gd name="T88" fmla="*/ 0 w 247"/>
                  <a:gd name="T89" fmla="*/ 0 h 423"/>
                  <a:gd name="T90" fmla="*/ 0 w 247"/>
                  <a:gd name="T91" fmla="*/ 0 h 423"/>
                  <a:gd name="T92" fmla="*/ 0 w 247"/>
                  <a:gd name="T93" fmla="*/ 0 h 423"/>
                  <a:gd name="T94" fmla="*/ 0 w 247"/>
                  <a:gd name="T95" fmla="*/ 0 h 423"/>
                  <a:gd name="T96" fmla="*/ 0 w 247"/>
                  <a:gd name="T97" fmla="*/ 0 h 423"/>
                  <a:gd name="T98" fmla="*/ 0 w 247"/>
                  <a:gd name="T99" fmla="*/ 0 h 423"/>
                  <a:gd name="T100" fmla="*/ 0 w 247"/>
                  <a:gd name="T101" fmla="*/ 0 h 423"/>
                  <a:gd name="T102" fmla="*/ 0 w 247"/>
                  <a:gd name="T103" fmla="*/ 0 h 42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247" h="423">
                    <a:moveTo>
                      <a:pt x="0" y="8"/>
                    </a:moveTo>
                    <a:lnTo>
                      <a:pt x="6" y="8"/>
                    </a:lnTo>
                    <a:lnTo>
                      <a:pt x="19" y="8"/>
                    </a:lnTo>
                    <a:lnTo>
                      <a:pt x="31" y="8"/>
                    </a:lnTo>
                    <a:lnTo>
                      <a:pt x="37" y="8"/>
                    </a:lnTo>
                    <a:lnTo>
                      <a:pt x="37" y="16"/>
                    </a:lnTo>
                    <a:lnTo>
                      <a:pt x="37" y="31"/>
                    </a:lnTo>
                    <a:lnTo>
                      <a:pt x="37" y="48"/>
                    </a:lnTo>
                    <a:lnTo>
                      <a:pt x="37" y="55"/>
                    </a:lnTo>
                    <a:lnTo>
                      <a:pt x="46" y="42"/>
                    </a:lnTo>
                    <a:lnTo>
                      <a:pt x="56" y="30"/>
                    </a:lnTo>
                    <a:lnTo>
                      <a:pt x="66" y="20"/>
                    </a:lnTo>
                    <a:lnTo>
                      <a:pt x="77" y="13"/>
                    </a:lnTo>
                    <a:lnTo>
                      <a:pt x="89" y="7"/>
                    </a:lnTo>
                    <a:lnTo>
                      <a:pt x="102" y="3"/>
                    </a:lnTo>
                    <a:lnTo>
                      <a:pt x="115" y="0"/>
                    </a:lnTo>
                    <a:lnTo>
                      <a:pt x="129" y="0"/>
                    </a:lnTo>
                    <a:lnTo>
                      <a:pt x="146" y="1"/>
                    </a:lnTo>
                    <a:lnTo>
                      <a:pt x="160" y="4"/>
                    </a:lnTo>
                    <a:lnTo>
                      <a:pt x="174" y="10"/>
                    </a:lnTo>
                    <a:lnTo>
                      <a:pt x="188" y="17"/>
                    </a:lnTo>
                    <a:lnTo>
                      <a:pt x="199" y="26"/>
                    </a:lnTo>
                    <a:lnTo>
                      <a:pt x="210" y="37"/>
                    </a:lnTo>
                    <a:lnTo>
                      <a:pt x="220" y="50"/>
                    </a:lnTo>
                    <a:lnTo>
                      <a:pt x="228" y="66"/>
                    </a:lnTo>
                    <a:lnTo>
                      <a:pt x="233" y="77"/>
                    </a:lnTo>
                    <a:lnTo>
                      <a:pt x="237" y="89"/>
                    </a:lnTo>
                    <a:lnTo>
                      <a:pt x="240" y="104"/>
                    </a:lnTo>
                    <a:lnTo>
                      <a:pt x="243" y="118"/>
                    </a:lnTo>
                    <a:lnTo>
                      <a:pt x="244" y="134"/>
                    </a:lnTo>
                    <a:lnTo>
                      <a:pt x="246" y="155"/>
                    </a:lnTo>
                    <a:lnTo>
                      <a:pt x="247" y="178"/>
                    </a:lnTo>
                    <a:lnTo>
                      <a:pt x="247" y="206"/>
                    </a:lnTo>
                    <a:lnTo>
                      <a:pt x="247" y="215"/>
                    </a:lnTo>
                    <a:lnTo>
                      <a:pt x="247" y="240"/>
                    </a:lnTo>
                    <a:lnTo>
                      <a:pt x="247" y="275"/>
                    </a:lnTo>
                    <a:lnTo>
                      <a:pt x="247" y="314"/>
                    </a:lnTo>
                    <a:lnTo>
                      <a:pt x="247" y="354"/>
                    </a:lnTo>
                    <a:lnTo>
                      <a:pt x="247" y="389"/>
                    </a:lnTo>
                    <a:lnTo>
                      <a:pt x="247" y="414"/>
                    </a:lnTo>
                    <a:lnTo>
                      <a:pt x="247" y="423"/>
                    </a:lnTo>
                    <a:lnTo>
                      <a:pt x="241" y="423"/>
                    </a:lnTo>
                    <a:lnTo>
                      <a:pt x="228" y="423"/>
                    </a:lnTo>
                    <a:lnTo>
                      <a:pt x="215" y="423"/>
                    </a:lnTo>
                    <a:lnTo>
                      <a:pt x="210" y="423"/>
                    </a:lnTo>
                    <a:lnTo>
                      <a:pt x="210" y="412"/>
                    </a:lnTo>
                    <a:lnTo>
                      <a:pt x="210" y="386"/>
                    </a:lnTo>
                    <a:lnTo>
                      <a:pt x="210" y="349"/>
                    </a:lnTo>
                    <a:lnTo>
                      <a:pt x="210" y="307"/>
                    </a:lnTo>
                    <a:lnTo>
                      <a:pt x="210" y="264"/>
                    </a:lnTo>
                    <a:lnTo>
                      <a:pt x="210" y="227"/>
                    </a:lnTo>
                    <a:lnTo>
                      <a:pt x="210" y="200"/>
                    </a:lnTo>
                    <a:lnTo>
                      <a:pt x="210" y="190"/>
                    </a:lnTo>
                    <a:lnTo>
                      <a:pt x="209" y="172"/>
                    </a:lnTo>
                    <a:lnTo>
                      <a:pt x="209" y="156"/>
                    </a:lnTo>
                    <a:lnTo>
                      <a:pt x="207" y="140"/>
                    </a:lnTo>
                    <a:lnTo>
                      <a:pt x="204" y="127"/>
                    </a:lnTo>
                    <a:lnTo>
                      <a:pt x="202" y="114"/>
                    </a:lnTo>
                    <a:lnTo>
                      <a:pt x="198" y="102"/>
                    </a:lnTo>
                    <a:lnTo>
                      <a:pt x="195" y="93"/>
                    </a:lnTo>
                    <a:lnTo>
                      <a:pt x="190" y="83"/>
                    </a:lnTo>
                    <a:lnTo>
                      <a:pt x="184" y="76"/>
                    </a:lnTo>
                    <a:lnTo>
                      <a:pt x="178" y="69"/>
                    </a:lnTo>
                    <a:lnTo>
                      <a:pt x="171" y="63"/>
                    </a:lnTo>
                    <a:lnTo>
                      <a:pt x="164" y="58"/>
                    </a:lnTo>
                    <a:lnTo>
                      <a:pt x="155" y="55"/>
                    </a:lnTo>
                    <a:lnTo>
                      <a:pt x="146" y="52"/>
                    </a:lnTo>
                    <a:lnTo>
                      <a:pt x="136" y="51"/>
                    </a:lnTo>
                    <a:lnTo>
                      <a:pt x="126" y="50"/>
                    </a:lnTo>
                    <a:lnTo>
                      <a:pt x="113" y="51"/>
                    </a:lnTo>
                    <a:lnTo>
                      <a:pt x="101" y="54"/>
                    </a:lnTo>
                    <a:lnTo>
                      <a:pt x="90" y="58"/>
                    </a:lnTo>
                    <a:lnTo>
                      <a:pt x="81" y="64"/>
                    </a:lnTo>
                    <a:lnTo>
                      <a:pt x="71" y="73"/>
                    </a:lnTo>
                    <a:lnTo>
                      <a:pt x="63" y="82"/>
                    </a:lnTo>
                    <a:lnTo>
                      <a:pt x="56" y="94"/>
                    </a:lnTo>
                    <a:lnTo>
                      <a:pt x="50" y="107"/>
                    </a:lnTo>
                    <a:lnTo>
                      <a:pt x="46" y="115"/>
                    </a:lnTo>
                    <a:lnTo>
                      <a:pt x="44" y="125"/>
                    </a:lnTo>
                    <a:lnTo>
                      <a:pt x="42" y="134"/>
                    </a:lnTo>
                    <a:lnTo>
                      <a:pt x="39" y="145"/>
                    </a:lnTo>
                    <a:lnTo>
                      <a:pt x="38" y="158"/>
                    </a:lnTo>
                    <a:lnTo>
                      <a:pt x="38" y="175"/>
                    </a:lnTo>
                    <a:lnTo>
                      <a:pt x="37" y="196"/>
                    </a:lnTo>
                    <a:lnTo>
                      <a:pt x="37" y="221"/>
                    </a:lnTo>
                    <a:lnTo>
                      <a:pt x="37" y="229"/>
                    </a:lnTo>
                    <a:lnTo>
                      <a:pt x="37" y="252"/>
                    </a:lnTo>
                    <a:lnTo>
                      <a:pt x="37" y="285"/>
                    </a:lnTo>
                    <a:lnTo>
                      <a:pt x="37" y="322"/>
                    </a:lnTo>
                    <a:lnTo>
                      <a:pt x="37" y="359"/>
                    </a:lnTo>
                    <a:lnTo>
                      <a:pt x="37" y="391"/>
                    </a:lnTo>
                    <a:lnTo>
                      <a:pt x="37" y="414"/>
                    </a:lnTo>
                    <a:lnTo>
                      <a:pt x="37" y="423"/>
                    </a:lnTo>
                    <a:lnTo>
                      <a:pt x="31" y="423"/>
                    </a:lnTo>
                    <a:lnTo>
                      <a:pt x="19" y="423"/>
                    </a:lnTo>
                    <a:lnTo>
                      <a:pt x="6" y="423"/>
                    </a:lnTo>
                    <a:lnTo>
                      <a:pt x="0" y="423"/>
                    </a:lnTo>
                    <a:lnTo>
                      <a:pt x="0" y="405"/>
                    </a:lnTo>
                    <a:lnTo>
                      <a:pt x="0" y="358"/>
                    </a:lnTo>
                    <a:lnTo>
                      <a:pt x="0" y="291"/>
                    </a:lnTo>
                    <a:lnTo>
                      <a:pt x="0" y="215"/>
                    </a:lnTo>
                    <a:lnTo>
                      <a:pt x="0" y="139"/>
                    </a:lnTo>
                    <a:lnTo>
                      <a:pt x="0" y="73"/>
                    </a:lnTo>
                    <a:lnTo>
                      <a:pt x="0" y="26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83">
                <a:extLst>
                  <a:ext uri="{FF2B5EF4-FFF2-40B4-BE49-F238E27FC236}">
                    <a16:creationId xmlns:a16="http://schemas.microsoft.com/office/drawing/2014/main" id="{4E13AAF7-2103-830A-FD73-D7A510544F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1" y="752"/>
                <a:ext cx="30" cy="110"/>
              </a:xfrm>
              <a:custGeom>
                <a:avLst/>
                <a:gdLst>
                  <a:gd name="T0" fmla="*/ 0 w 150"/>
                  <a:gd name="T1" fmla="*/ 0 h 549"/>
                  <a:gd name="T2" fmla="*/ 0 w 150"/>
                  <a:gd name="T3" fmla="*/ 0 h 549"/>
                  <a:gd name="T4" fmla="*/ 0 w 150"/>
                  <a:gd name="T5" fmla="*/ 0 h 549"/>
                  <a:gd name="T6" fmla="*/ 0 w 150"/>
                  <a:gd name="T7" fmla="*/ 0 h 549"/>
                  <a:gd name="T8" fmla="*/ 0 w 150"/>
                  <a:gd name="T9" fmla="*/ 0 h 549"/>
                  <a:gd name="T10" fmla="*/ 0 w 150"/>
                  <a:gd name="T11" fmla="*/ 0 h 549"/>
                  <a:gd name="T12" fmla="*/ 0 w 150"/>
                  <a:gd name="T13" fmla="*/ 0 h 549"/>
                  <a:gd name="T14" fmla="*/ 0 w 150"/>
                  <a:gd name="T15" fmla="*/ 0 h 549"/>
                  <a:gd name="T16" fmla="*/ 0 w 150"/>
                  <a:gd name="T17" fmla="*/ 0 h 549"/>
                  <a:gd name="T18" fmla="*/ 0 w 150"/>
                  <a:gd name="T19" fmla="*/ 0 h 549"/>
                  <a:gd name="T20" fmla="*/ 0 w 150"/>
                  <a:gd name="T21" fmla="*/ 0 h 549"/>
                  <a:gd name="T22" fmla="*/ 0 w 150"/>
                  <a:gd name="T23" fmla="*/ 0 h 549"/>
                  <a:gd name="T24" fmla="*/ 0 w 150"/>
                  <a:gd name="T25" fmla="*/ 0 h 549"/>
                  <a:gd name="T26" fmla="*/ 0 w 150"/>
                  <a:gd name="T27" fmla="*/ 0 h 549"/>
                  <a:gd name="T28" fmla="*/ 0 w 150"/>
                  <a:gd name="T29" fmla="*/ 0 h 549"/>
                  <a:gd name="T30" fmla="*/ 0 w 150"/>
                  <a:gd name="T31" fmla="*/ 0 h 549"/>
                  <a:gd name="T32" fmla="*/ 0 w 150"/>
                  <a:gd name="T33" fmla="*/ 0 h 549"/>
                  <a:gd name="T34" fmla="*/ 0 w 150"/>
                  <a:gd name="T35" fmla="*/ 0 h 549"/>
                  <a:gd name="T36" fmla="*/ 0 w 150"/>
                  <a:gd name="T37" fmla="*/ 0 h 549"/>
                  <a:gd name="T38" fmla="*/ 0 w 150"/>
                  <a:gd name="T39" fmla="*/ 0 h 549"/>
                  <a:gd name="T40" fmla="*/ 0 w 150"/>
                  <a:gd name="T41" fmla="*/ 0 h 549"/>
                  <a:gd name="T42" fmla="*/ 0 w 150"/>
                  <a:gd name="T43" fmla="*/ 0 h 549"/>
                  <a:gd name="T44" fmla="*/ 0 w 150"/>
                  <a:gd name="T45" fmla="*/ 0 h 549"/>
                  <a:gd name="T46" fmla="*/ 0 w 150"/>
                  <a:gd name="T47" fmla="*/ 0 h 549"/>
                  <a:gd name="T48" fmla="*/ 0 w 150"/>
                  <a:gd name="T49" fmla="*/ 0 h 549"/>
                  <a:gd name="T50" fmla="*/ 0 w 150"/>
                  <a:gd name="T51" fmla="*/ 0 h 549"/>
                  <a:gd name="T52" fmla="*/ 0 w 150"/>
                  <a:gd name="T53" fmla="*/ 0 h 549"/>
                  <a:gd name="T54" fmla="*/ 0 w 150"/>
                  <a:gd name="T55" fmla="*/ 0 h 549"/>
                  <a:gd name="T56" fmla="*/ 0 w 150"/>
                  <a:gd name="T57" fmla="*/ 0 h 549"/>
                  <a:gd name="T58" fmla="*/ 0 w 150"/>
                  <a:gd name="T59" fmla="*/ 0 h 549"/>
                  <a:gd name="T60" fmla="*/ 0 w 150"/>
                  <a:gd name="T61" fmla="*/ 0 h 549"/>
                  <a:gd name="T62" fmla="*/ 0 w 150"/>
                  <a:gd name="T63" fmla="*/ 0 h 549"/>
                  <a:gd name="T64" fmla="*/ 0 w 150"/>
                  <a:gd name="T65" fmla="*/ 0 h 549"/>
                  <a:gd name="T66" fmla="*/ 0 w 150"/>
                  <a:gd name="T67" fmla="*/ 0 h 549"/>
                  <a:gd name="T68" fmla="*/ 0 w 150"/>
                  <a:gd name="T69" fmla="*/ 0 h 549"/>
                  <a:gd name="T70" fmla="*/ 0 w 150"/>
                  <a:gd name="T71" fmla="*/ 0 h 549"/>
                  <a:gd name="T72" fmla="*/ 0 w 150"/>
                  <a:gd name="T73" fmla="*/ 0 h 549"/>
                  <a:gd name="T74" fmla="*/ 0 w 150"/>
                  <a:gd name="T75" fmla="*/ 0 h 549"/>
                  <a:gd name="T76" fmla="*/ 0 w 150"/>
                  <a:gd name="T77" fmla="*/ 0 h 549"/>
                  <a:gd name="T78" fmla="*/ 0 w 150"/>
                  <a:gd name="T79" fmla="*/ 0 h 549"/>
                  <a:gd name="T80" fmla="*/ 0 w 150"/>
                  <a:gd name="T81" fmla="*/ 0 h 549"/>
                  <a:gd name="T82" fmla="*/ 0 w 150"/>
                  <a:gd name="T83" fmla="*/ 0 h 549"/>
                  <a:gd name="T84" fmla="*/ 0 w 150"/>
                  <a:gd name="T85" fmla="*/ 0 h 549"/>
                  <a:gd name="T86" fmla="*/ 0 w 150"/>
                  <a:gd name="T87" fmla="*/ 0 h 549"/>
                  <a:gd name="T88" fmla="*/ 0 w 150"/>
                  <a:gd name="T89" fmla="*/ 0 h 549"/>
                  <a:gd name="T90" fmla="*/ 0 w 150"/>
                  <a:gd name="T91" fmla="*/ 0 h 549"/>
                  <a:gd name="T92" fmla="*/ 0 w 150"/>
                  <a:gd name="T93" fmla="*/ 0 h 549"/>
                  <a:gd name="T94" fmla="*/ 0 w 150"/>
                  <a:gd name="T95" fmla="*/ 0 h 549"/>
                  <a:gd name="T96" fmla="*/ 0 w 150"/>
                  <a:gd name="T97" fmla="*/ 0 h 549"/>
                  <a:gd name="T98" fmla="*/ 0 w 150"/>
                  <a:gd name="T99" fmla="*/ 0 h 549"/>
                  <a:gd name="T100" fmla="*/ 0 w 150"/>
                  <a:gd name="T101" fmla="*/ 0 h 549"/>
                  <a:gd name="T102" fmla="*/ 0 w 150"/>
                  <a:gd name="T103" fmla="*/ 0 h 549"/>
                  <a:gd name="T104" fmla="*/ 0 w 150"/>
                  <a:gd name="T105" fmla="*/ 0 h 549"/>
                  <a:gd name="T106" fmla="*/ 0 w 150"/>
                  <a:gd name="T107" fmla="*/ 0 h 549"/>
                  <a:gd name="T108" fmla="*/ 0 w 150"/>
                  <a:gd name="T109" fmla="*/ 0 h 549"/>
                  <a:gd name="T110" fmla="*/ 0 w 150"/>
                  <a:gd name="T111" fmla="*/ 0 h 549"/>
                  <a:gd name="T112" fmla="*/ 0 w 150"/>
                  <a:gd name="T113" fmla="*/ 0 h 549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50" h="549">
                    <a:moveTo>
                      <a:pt x="55" y="549"/>
                    </a:moveTo>
                    <a:lnTo>
                      <a:pt x="55" y="534"/>
                    </a:lnTo>
                    <a:lnTo>
                      <a:pt x="55" y="492"/>
                    </a:lnTo>
                    <a:lnTo>
                      <a:pt x="55" y="435"/>
                    </a:lnTo>
                    <a:lnTo>
                      <a:pt x="55" y="369"/>
                    </a:lnTo>
                    <a:lnTo>
                      <a:pt x="55" y="302"/>
                    </a:lnTo>
                    <a:lnTo>
                      <a:pt x="55" y="244"/>
                    </a:lnTo>
                    <a:lnTo>
                      <a:pt x="55" y="203"/>
                    </a:lnTo>
                    <a:lnTo>
                      <a:pt x="55" y="188"/>
                    </a:lnTo>
                    <a:lnTo>
                      <a:pt x="47" y="188"/>
                    </a:lnTo>
                    <a:lnTo>
                      <a:pt x="27" y="188"/>
                    </a:lnTo>
                    <a:lnTo>
                      <a:pt x="8" y="188"/>
                    </a:lnTo>
                    <a:lnTo>
                      <a:pt x="0" y="188"/>
                    </a:lnTo>
                    <a:lnTo>
                      <a:pt x="0" y="180"/>
                    </a:lnTo>
                    <a:lnTo>
                      <a:pt x="0" y="161"/>
                    </a:lnTo>
                    <a:lnTo>
                      <a:pt x="0" y="143"/>
                    </a:lnTo>
                    <a:lnTo>
                      <a:pt x="0" y="134"/>
                    </a:lnTo>
                    <a:lnTo>
                      <a:pt x="8" y="134"/>
                    </a:lnTo>
                    <a:lnTo>
                      <a:pt x="27" y="134"/>
                    </a:lnTo>
                    <a:lnTo>
                      <a:pt x="47" y="134"/>
                    </a:lnTo>
                    <a:lnTo>
                      <a:pt x="55" y="134"/>
                    </a:lnTo>
                    <a:lnTo>
                      <a:pt x="55" y="113"/>
                    </a:lnTo>
                    <a:lnTo>
                      <a:pt x="55" y="67"/>
                    </a:lnTo>
                    <a:lnTo>
                      <a:pt x="55" y="20"/>
                    </a:lnTo>
                    <a:lnTo>
                      <a:pt x="55" y="0"/>
                    </a:lnTo>
                    <a:lnTo>
                      <a:pt x="61" y="0"/>
                    </a:lnTo>
                    <a:lnTo>
                      <a:pt x="74" y="0"/>
                    </a:lnTo>
                    <a:lnTo>
                      <a:pt x="88" y="0"/>
                    </a:lnTo>
                    <a:lnTo>
                      <a:pt x="93" y="0"/>
                    </a:lnTo>
                    <a:lnTo>
                      <a:pt x="93" y="20"/>
                    </a:lnTo>
                    <a:lnTo>
                      <a:pt x="93" y="67"/>
                    </a:lnTo>
                    <a:lnTo>
                      <a:pt x="93" y="113"/>
                    </a:lnTo>
                    <a:lnTo>
                      <a:pt x="93" y="134"/>
                    </a:lnTo>
                    <a:lnTo>
                      <a:pt x="103" y="134"/>
                    </a:lnTo>
                    <a:lnTo>
                      <a:pt x="122" y="134"/>
                    </a:lnTo>
                    <a:lnTo>
                      <a:pt x="141" y="134"/>
                    </a:lnTo>
                    <a:lnTo>
                      <a:pt x="150" y="134"/>
                    </a:lnTo>
                    <a:lnTo>
                      <a:pt x="150" y="143"/>
                    </a:lnTo>
                    <a:lnTo>
                      <a:pt x="150" y="161"/>
                    </a:lnTo>
                    <a:lnTo>
                      <a:pt x="150" y="180"/>
                    </a:lnTo>
                    <a:lnTo>
                      <a:pt x="150" y="188"/>
                    </a:lnTo>
                    <a:lnTo>
                      <a:pt x="141" y="188"/>
                    </a:lnTo>
                    <a:lnTo>
                      <a:pt x="122" y="188"/>
                    </a:lnTo>
                    <a:lnTo>
                      <a:pt x="103" y="188"/>
                    </a:lnTo>
                    <a:lnTo>
                      <a:pt x="93" y="188"/>
                    </a:lnTo>
                    <a:lnTo>
                      <a:pt x="93" y="203"/>
                    </a:lnTo>
                    <a:lnTo>
                      <a:pt x="93" y="244"/>
                    </a:lnTo>
                    <a:lnTo>
                      <a:pt x="93" y="302"/>
                    </a:lnTo>
                    <a:lnTo>
                      <a:pt x="93" y="369"/>
                    </a:lnTo>
                    <a:lnTo>
                      <a:pt x="93" y="435"/>
                    </a:lnTo>
                    <a:lnTo>
                      <a:pt x="93" y="492"/>
                    </a:lnTo>
                    <a:lnTo>
                      <a:pt x="93" y="534"/>
                    </a:lnTo>
                    <a:lnTo>
                      <a:pt x="93" y="549"/>
                    </a:lnTo>
                    <a:lnTo>
                      <a:pt x="88" y="549"/>
                    </a:lnTo>
                    <a:lnTo>
                      <a:pt x="74" y="549"/>
                    </a:lnTo>
                    <a:lnTo>
                      <a:pt x="61" y="549"/>
                    </a:lnTo>
                    <a:lnTo>
                      <a:pt x="55" y="5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84">
                <a:extLst>
                  <a:ext uri="{FF2B5EF4-FFF2-40B4-BE49-F238E27FC236}">
                    <a16:creationId xmlns:a16="http://schemas.microsoft.com/office/drawing/2014/main" id="{066503D0-2F5D-BFAB-4F90-955A279DF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6" y="777"/>
                <a:ext cx="22" cy="85"/>
              </a:xfrm>
              <a:custGeom>
                <a:avLst/>
                <a:gdLst>
                  <a:gd name="T0" fmla="*/ 0 w 106"/>
                  <a:gd name="T1" fmla="*/ 0 h 422"/>
                  <a:gd name="T2" fmla="*/ 0 w 106"/>
                  <a:gd name="T3" fmla="*/ 0 h 422"/>
                  <a:gd name="T4" fmla="*/ 0 w 106"/>
                  <a:gd name="T5" fmla="*/ 0 h 422"/>
                  <a:gd name="T6" fmla="*/ 0 w 106"/>
                  <a:gd name="T7" fmla="*/ 0 h 422"/>
                  <a:gd name="T8" fmla="*/ 0 w 106"/>
                  <a:gd name="T9" fmla="*/ 0 h 422"/>
                  <a:gd name="T10" fmla="*/ 0 w 106"/>
                  <a:gd name="T11" fmla="*/ 0 h 422"/>
                  <a:gd name="T12" fmla="*/ 0 w 106"/>
                  <a:gd name="T13" fmla="*/ 0 h 422"/>
                  <a:gd name="T14" fmla="*/ 0 w 106"/>
                  <a:gd name="T15" fmla="*/ 0 h 422"/>
                  <a:gd name="T16" fmla="*/ 0 w 106"/>
                  <a:gd name="T17" fmla="*/ 0 h 422"/>
                  <a:gd name="T18" fmla="*/ 0 w 106"/>
                  <a:gd name="T19" fmla="*/ 0 h 422"/>
                  <a:gd name="T20" fmla="*/ 0 w 106"/>
                  <a:gd name="T21" fmla="*/ 0 h 422"/>
                  <a:gd name="T22" fmla="*/ 0 w 106"/>
                  <a:gd name="T23" fmla="*/ 0 h 422"/>
                  <a:gd name="T24" fmla="*/ 0 w 106"/>
                  <a:gd name="T25" fmla="*/ 0 h 422"/>
                  <a:gd name="T26" fmla="*/ 0 w 106"/>
                  <a:gd name="T27" fmla="*/ 0 h 422"/>
                  <a:gd name="T28" fmla="*/ 0 w 106"/>
                  <a:gd name="T29" fmla="*/ 0 h 422"/>
                  <a:gd name="T30" fmla="*/ 0 w 106"/>
                  <a:gd name="T31" fmla="*/ 0 h 422"/>
                  <a:gd name="T32" fmla="*/ 0 w 106"/>
                  <a:gd name="T33" fmla="*/ 0 h 422"/>
                  <a:gd name="T34" fmla="*/ 0 w 106"/>
                  <a:gd name="T35" fmla="*/ 0 h 422"/>
                  <a:gd name="T36" fmla="*/ 0 w 106"/>
                  <a:gd name="T37" fmla="*/ 0 h 422"/>
                  <a:gd name="T38" fmla="*/ 0 w 106"/>
                  <a:gd name="T39" fmla="*/ 0 h 422"/>
                  <a:gd name="T40" fmla="*/ 0 w 106"/>
                  <a:gd name="T41" fmla="*/ 0 h 422"/>
                  <a:gd name="T42" fmla="*/ 0 w 106"/>
                  <a:gd name="T43" fmla="*/ 0 h 422"/>
                  <a:gd name="T44" fmla="*/ 0 w 106"/>
                  <a:gd name="T45" fmla="*/ 0 h 422"/>
                  <a:gd name="T46" fmla="*/ 0 w 106"/>
                  <a:gd name="T47" fmla="*/ 0 h 422"/>
                  <a:gd name="T48" fmla="*/ 0 w 106"/>
                  <a:gd name="T49" fmla="*/ 0 h 422"/>
                  <a:gd name="T50" fmla="*/ 0 w 106"/>
                  <a:gd name="T51" fmla="*/ 0 h 422"/>
                  <a:gd name="T52" fmla="*/ 0 w 106"/>
                  <a:gd name="T53" fmla="*/ 0 h 422"/>
                  <a:gd name="T54" fmla="*/ 0 w 106"/>
                  <a:gd name="T55" fmla="*/ 0 h 422"/>
                  <a:gd name="T56" fmla="*/ 0 w 106"/>
                  <a:gd name="T57" fmla="*/ 0 h 422"/>
                  <a:gd name="T58" fmla="*/ 0 w 106"/>
                  <a:gd name="T59" fmla="*/ 0 h 422"/>
                  <a:gd name="T60" fmla="*/ 0 w 106"/>
                  <a:gd name="T61" fmla="*/ 0 h 422"/>
                  <a:gd name="T62" fmla="*/ 0 w 106"/>
                  <a:gd name="T63" fmla="*/ 0 h 422"/>
                  <a:gd name="T64" fmla="*/ 0 w 106"/>
                  <a:gd name="T65" fmla="*/ 0 h 422"/>
                  <a:gd name="T66" fmla="*/ 0 w 106"/>
                  <a:gd name="T67" fmla="*/ 0 h 422"/>
                  <a:gd name="T68" fmla="*/ 0 w 106"/>
                  <a:gd name="T69" fmla="*/ 0 h 422"/>
                  <a:gd name="T70" fmla="*/ 0 w 106"/>
                  <a:gd name="T71" fmla="*/ 0 h 422"/>
                  <a:gd name="T72" fmla="*/ 0 w 106"/>
                  <a:gd name="T73" fmla="*/ 0 h 422"/>
                  <a:gd name="T74" fmla="*/ 0 w 106"/>
                  <a:gd name="T75" fmla="*/ 0 h 422"/>
                  <a:gd name="T76" fmla="*/ 0 w 106"/>
                  <a:gd name="T77" fmla="*/ 0 h 422"/>
                  <a:gd name="T78" fmla="*/ 0 w 106"/>
                  <a:gd name="T79" fmla="*/ 0 h 422"/>
                  <a:gd name="T80" fmla="*/ 0 w 106"/>
                  <a:gd name="T81" fmla="*/ 0 h 422"/>
                  <a:gd name="T82" fmla="*/ 0 w 106"/>
                  <a:gd name="T83" fmla="*/ 0 h 422"/>
                  <a:gd name="T84" fmla="*/ 0 w 106"/>
                  <a:gd name="T85" fmla="*/ 0 h 422"/>
                  <a:gd name="T86" fmla="*/ 0 w 106"/>
                  <a:gd name="T87" fmla="*/ 0 h 422"/>
                  <a:gd name="T88" fmla="*/ 0 w 106"/>
                  <a:gd name="T89" fmla="*/ 0 h 422"/>
                  <a:gd name="T90" fmla="*/ 0 w 106"/>
                  <a:gd name="T91" fmla="*/ 0 h 422"/>
                  <a:gd name="T92" fmla="*/ 0 w 106"/>
                  <a:gd name="T93" fmla="*/ 0 h 422"/>
                  <a:gd name="T94" fmla="*/ 0 w 106"/>
                  <a:gd name="T95" fmla="*/ 0 h 422"/>
                  <a:gd name="T96" fmla="*/ 0 w 106"/>
                  <a:gd name="T97" fmla="*/ 0 h 422"/>
                  <a:gd name="T98" fmla="*/ 0 w 106"/>
                  <a:gd name="T99" fmla="*/ 0 h 422"/>
                  <a:gd name="T100" fmla="*/ 0 w 106"/>
                  <a:gd name="T101" fmla="*/ 0 h 422"/>
                  <a:gd name="T102" fmla="*/ 0 w 106"/>
                  <a:gd name="T103" fmla="*/ 0 h 422"/>
                  <a:gd name="T104" fmla="*/ 0 w 106"/>
                  <a:gd name="T105" fmla="*/ 0 h 422"/>
                  <a:gd name="T106" fmla="*/ 0 w 106"/>
                  <a:gd name="T107" fmla="*/ 0 h 422"/>
                  <a:gd name="T108" fmla="*/ 0 w 106"/>
                  <a:gd name="T109" fmla="*/ 0 h 42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06" h="422">
                    <a:moveTo>
                      <a:pt x="39" y="422"/>
                    </a:moveTo>
                    <a:lnTo>
                      <a:pt x="33" y="422"/>
                    </a:lnTo>
                    <a:lnTo>
                      <a:pt x="20" y="422"/>
                    </a:lnTo>
                    <a:lnTo>
                      <a:pt x="6" y="422"/>
                    </a:lnTo>
                    <a:lnTo>
                      <a:pt x="0" y="422"/>
                    </a:lnTo>
                    <a:lnTo>
                      <a:pt x="0" y="404"/>
                    </a:lnTo>
                    <a:lnTo>
                      <a:pt x="0" y="357"/>
                    </a:lnTo>
                    <a:lnTo>
                      <a:pt x="0" y="290"/>
                    </a:lnTo>
                    <a:lnTo>
                      <a:pt x="0" y="214"/>
                    </a:lnTo>
                    <a:lnTo>
                      <a:pt x="0" y="138"/>
                    </a:lnTo>
                    <a:lnTo>
                      <a:pt x="0" y="72"/>
                    </a:lnTo>
                    <a:lnTo>
                      <a:pt x="0" y="25"/>
                    </a:lnTo>
                    <a:lnTo>
                      <a:pt x="0" y="7"/>
                    </a:lnTo>
                    <a:lnTo>
                      <a:pt x="6" y="7"/>
                    </a:lnTo>
                    <a:lnTo>
                      <a:pt x="18" y="7"/>
                    </a:lnTo>
                    <a:lnTo>
                      <a:pt x="31" y="7"/>
                    </a:lnTo>
                    <a:lnTo>
                      <a:pt x="36" y="7"/>
                    </a:lnTo>
                    <a:lnTo>
                      <a:pt x="36" y="15"/>
                    </a:lnTo>
                    <a:lnTo>
                      <a:pt x="36" y="31"/>
                    </a:lnTo>
                    <a:lnTo>
                      <a:pt x="36" y="48"/>
                    </a:lnTo>
                    <a:lnTo>
                      <a:pt x="36" y="55"/>
                    </a:lnTo>
                    <a:lnTo>
                      <a:pt x="43" y="42"/>
                    </a:lnTo>
                    <a:lnTo>
                      <a:pt x="51" y="31"/>
                    </a:lnTo>
                    <a:lnTo>
                      <a:pt x="58" y="22"/>
                    </a:lnTo>
                    <a:lnTo>
                      <a:pt x="66" y="15"/>
                    </a:lnTo>
                    <a:lnTo>
                      <a:pt x="75" y="9"/>
                    </a:lnTo>
                    <a:lnTo>
                      <a:pt x="84" y="5"/>
                    </a:lnTo>
                    <a:lnTo>
                      <a:pt x="95" y="2"/>
                    </a:lnTo>
                    <a:lnTo>
                      <a:pt x="106" y="0"/>
                    </a:lnTo>
                    <a:lnTo>
                      <a:pt x="106" y="10"/>
                    </a:lnTo>
                    <a:lnTo>
                      <a:pt x="106" y="30"/>
                    </a:lnTo>
                    <a:lnTo>
                      <a:pt x="106" y="50"/>
                    </a:lnTo>
                    <a:lnTo>
                      <a:pt x="106" y="59"/>
                    </a:lnTo>
                    <a:lnTo>
                      <a:pt x="97" y="60"/>
                    </a:lnTo>
                    <a:lnTo>
                      <a:pt x="89" y="62"/>
                    </a:lnTo>
                    <a:lnTo>
                      <a:pt x="82" y="66"/>
                    </a:lnTo>
                    <a:lnTo>
                      <a:pt x="75" y="68"/>
                    </a:lnTo>
                    <a:lnTo>
                      <a:pt x="69" y="73"/>
                    </a:lnTo>
                    <a:lnTo>
                      <a:pt x="63" y="78"/>
                    </a:lnTo>
                    <a:lnTo>
                      <a:pt x="58" y="82"/>
                    </a:lnTo>
                    <a:lnTo>
                      <a:pt x="55" y="88"/>
                    </a:lnTo>
                    <a:lnTo>
                      <a:pt x="51" y="95"/>
                    </a:lnTo>
                    <a:lnTo>
                      <a:pt x="47" y="104"/>
                    </a:lnTo>
                    <a:lnTo>
                      <a:pt x="45" y="112"/>
                    </a:lnTo>
                    <a:lnTo>
                      <a:pt x="43" y="122"/>
                    </a:lnTo>
                    <a:lnTo>
                      <a:pt x="39" y="145"/>
                    </a:lnTo>
                    <a:lnTo>
                      <a:pt x="39" y="171"/>
                    </a:lnTo>
                    <a:lnTo>
                      <a:pt x="39" y="182"/>
                    </a:lnTo>
                    <a:lnTo>
                      <a:pt x="39" y="211"/>
                    </a:lnTo>
                    <a:lnTo>
                      <a:pt x="39" y="251"/>
                    </a:lnTo>
                    <a:lnTo>
                      <a:pt x="39" y="296"/>
                    </a:lnTo>
                    <a:lnTo>
                      <a:pt x="39" y="343"/>
                    </a:lnTo>
                    <a:lnTo>
                      <a:pt x="39" y="383"/>
                    </a:lnTo>
                    <a:lnTo>
                      <a:pt x="39" y="411"/>
                    </a:lnTo>
                    <a:lnTo>
                      <a:pt x="39" y="4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85">
                <a:extLst>
                  <a:ext uri="{FF2B5EF4-FFF2-40B4-BE49-F238E27FC236}">
                    <a16:creationId xmlns:a16="http://schemas.microsoft.com/office/drawing/2014/main" id="{5CB6C274-4AFF-A65A-1C15-914BF853A5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4" y="779"/>
                <a:ext cx="50" cy="85"/>
              </a:xfrm>
              <a:custGeom>
                <a:avLst/>
                <a:gdLst>
                  <a:gd name="T0" fmla="*/ 0 w 248"/>
                  <a:gd name="T1" fmla="*/ 0 h 426"/>
                  <a:gd name="T2" fmla="*/ 0 w 248"/>
                  <a:gd name="T3" fmla="*/ 0 h 426"/>
                  <a:gd name="T4" fmla="*/ 0 w 248"/>
                  <a:gd name="T5" fmla="*/ 0 h 426"/>
                  <a:gd name="T6" fmla="*/ 0 w 248"/>
                  <a:gd name="T7" fmla="*/ 0 h 426"/>
                  <a:gd name="T8" fmla="*/ 0 w 248"/>
                  <a:gd name="T9" fmla="*/ 0 h 426"/>
                  <a:gd name="T10" fmla="*/ 0 w 248"/>
                  <a:gd name="T11" fmla="*/ 0 h 426"/>
                  <a:gd name="T12" fmla="*/ 0 w 248"/>
                  <a:gd name="T13" fmla="*/ 0 h 426"/>
                  <a:gd name="T14" fmla="*/ 0 w 248"/>
                  <a:gd name="T15" fmla="*/ 0 h 426"/>
                  <a:gd name="T16" fmla="*/ 0 w 248"/>
                  <a:gd name="T17" fmla="*/ 0 h 426"/>
                  <a:gd name="T18" fmla="*/ 0 w 248"/>
                  <a:gd name="T19" fmla="*/ 0 h 426"/>
                  <a:gd name="T20" fmla="*/ 0 w 248"/>
                  <a:gd name="T21" fmla="*/ 0 h 426"/>
                  <a:gd name="T22" fmla="*/ 0 w 248"/>
                  <a:gd name="T23" fmla="*/ 0 h 426"/>
                  <a:gd name="T24" fmla="*/ 0 w 248"/>
                  <a:gd name="T25" fmla="*/ 0 h 426"/>
                  <a:gd name="T26" fmla="*/ 0 w 248"/>
                  <a:gd name="T27" fmla="*/ 0 h 426"/>
                  <a:gd name="T28" fmla="*/ 0 w 248"/>
                  <a:gd name="T29" fmla="*/ 0 h 426"/>
                  <a:gd name="T30" fmla="*/ 0 w 248"/>
                  <a:gd name="T31" fmla="*/ 0 h 426"/>
                  <a:gd name="T32" fmla="*/ 0 w 248"/>
                  <a:gd name="T33" fmla="*/ 0 h 426"/>
                  <a:gd name="T34" fmla="*/ 0 w 248"/>
                  <a:gd name="T35" fmla="*/ 0 h 426"/>
                  <a:gd name="T36" fmla="*/ 0 w 248"/>
                  <a:gd name="T37" fmla="*/ 0 h 426"/>
                  <a:gd name="T38" fmla="*/ 0 w 248"/>
                  <a:gd name="T39" fmla="*/ 0 h 426"/>
                  <a:gd name="T40" fmla="*/ 0 w 248"/>
                  <a:gd name="T41" fmla="*/ 0 h 426"/>
                  <a:gd name="T42" fmla="*/ 0 w 248"/>
                  <a:gd name="T43" fmla="*/ 0 h 426"/>
                  <a:gd name="T44" fmla="*/ 0 w 248"/>
                  <a:gd name="T45" fmla="*/ 0 h 426"/>
                  <a:gd name="T46" fmla="*/ 0 w 248"/>
                  <a:gd name="T47" fmla="*/ 0 h 426"/>
                  <a:gd name="T48" fmla="*/ 0 w 248"/>
                  <a:gd name="T49" fmla="*/ 0 h 426"/>
                  <a:gd name="T50" fmla="*/ 0 w 248"/>
                  <a:gd name="T51" fmla="*/ 0 h 426"/>
                  <a:gd name="T52" fmla="*/ 0 w 248"/>
                  <a:gd name="T53" fmla="*/ 0 h 426"/>
                  <a:gd name="T54" fmla="*/ 0 w 248"/>
                  <a:gd name="T55" fmla="*/ 0 h 426"/>
                  <a:gd name="T56" fmla="*/ 0 w 248"/>
                  <a:gd name="T57" fmla="*/ 0 h 426"/>
                  <a:gd name="T58" fmla="*/ 0 w 248"/>
                  <a:gd name="T59" fmla="*/ 0 h 426"/>
                  <a:gd name="T60" fmla="*/ 0 w 248"/>
                  <a:gd name="T61" fmla="*/ 0 h 426"/>
                  <a:gd name="T62" fmla="*/ 0 w 248"/>
                  <a:gd name="T63" fmla="*/ 0 h 426"/>
                  <a:gd name="T64" fmla="*/ 0 w 248"/>
                  <a:gd name="T65" fmla="*/ 0 h 426"/>
                  <a:gd name="T66" fmla="*/ 0 w 248"/>
                  <a:gd name="T67" fmla="*/ 0 h 426"/>
                  <a:gd name="T68" fmla="*/ 0 w 248"/>
                  <a:gd name="T69" fmla="*/ 0 h 426"/>
                  <a:gd name="T70" fmla="*/ 0 w 248"/>
                  <a:gd name="T71" fmla="*/ 0 h 426"/>
                  <a:gd name="T72" fmla="*/ 0 w 248"/>
                  <a:gd name="T73" fmla="*/ 0 h 426"/>
                  <a:gd name="T74" fmla="*/ 0 w 248"/>
                  <a:gd name="T75" fmla="*/ 0 h 426"/>
                  <a:gd name="T76" fmla="*/ 0 w 248"/>
                  <a:gd name="T77" fmla="*/ 0 h 426"/>
                  <a:gd name="T78" fmla="*/ 0 w 248"/>
                  <a:gd name="T79" fmla="*/ 0 h 426"/>
                  <a:gd name="T80" fmla="*/ 0 w 248"/>
                  <a:gd name="T81" fmla="*/ 0 h 426"/>
                  <a:gd name="T82" fmla="*/ 0 w 248"/>
                  <a:gd name="T83" fmla="*/ 0 h 426"/>
                  <a:gd name="T84" fmla="*/ 0 w 248"/>
                  <a:gd name="T85" fmla="*/ 0 h 426"/>
                  <a:gd name="T86" fmla="*/ 0 w 248"/>
                  <a:gd name="T87" fmla="*/ 0 h 426"/>
                  <a:gd name="T88" fmla="*/ 0 w 248"/>
                  <a:gd name="T89" fmla="*/ 0 h 426"/>
                  <a:gd name="T90" fmla="*/ 0 w 248"/>
                  <a:gd name="T91" fmla="*/ 0 h 426"/>
                  <a:gd name="T92" fmla="*/ 0 w 248"/>
                  <a:gd name="T93" fmla="*/ 0 h 426"/>
                  <a:gd name="T94" fmla="*/ 0 w 248"/>
                  <a:gd name="T95" fmla="*/ 0 h 426"/>
                  <a:gd name="T96" fmla="*/ 0 w 248"/>
                  <a:gd name="T97" fmla="*/ 0 h 426"/>
                  <a:gd name="T98" fmla="*/ 0 w 248"/>
                  <a:gd name="T99" fmla="*/ 0 h 426"/>
                  <a:gd name="T100" fmla="*/ 0 w 248"/>
                  <a:gd name="T101" fmla="*/ 0 h 426"/>
                  <a:gd name="T102" fmla="*/ 0 w 248"/>
                  <a:gd name="T103" fmla="*/ 0 h 42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248" h="426">
                    <a:moveTo>
                      <a:pt x="0" y="0"/>
                    </a:moveTo>
                    <a:lnTo>
                      <a:pt x="5" y="0"/>
                    </a:lnTo>
                    <a:lnTo>
                      <a:pt x="18" y="0"/>
                    </a:lnTo>
                    <a:lnTo>
                      <a:pt x="31" y="0"/>
                    </a:lnTo>
                    <a:lnTo>
                      <a:pt x="37" y="0"/>
                    </a:lnTo>
                    <a:lnTo>
                      <a:pt x="37" y="10"/>
                    </a:lnTo>
                    <a:lnTo>
                      <a:pt x="37" y="35"/>
                    </a:lnTo>
                    <a:lnTo>
                      <a:pt x="37" y="71"/>
                    </a:lnTo>
                    <a:lnTo>
                      <a:pt x="37" y="111"/>
                    </a:lnTo>
                    <a:lnTo>
                      <a:pt x="37" y="151"/>
                    </a:lnTo>
                    <a:lnTo>
                      <a:pt x="37" y="186"/>
                    </a:lnTo>
                    <a:lnTo>
                      <a:pt x="37" y="211"/>
                    </a:lnTo>
                    <a:lnTo>
                      <a:pt x="37" y="220"/>
                    </a:lnTo>
                    <a:lnTo>
                      <a:pt x="37" y="241"/>
                    </a:lnTo>
                    <a:lnTo>
                      <a:pt x="38" y="260"/>
                    </a:lnTo>
                    <a:lnTo>
                      <a:pt x="39" y="277"/>
                    </a:lnTo>
                    <a:lnTo>
                      <a:pt x="41" y="293"/>
                    </a:lnTo>
                    <a:lnTo>
                      <a:pt x="45" y="307"/>
                    </a:lnTo>
                    <a:lnTo>
                      <a:pt x="47" y="320"/>
                    </a:lnTo>
                    <a:lnTo>
                      <a:pt x="52" y="331"/>
                    </a:lnTo>
                    <a:lnTo>
                      <a:pt x="57" y="340"/>
                    </a:lnTo>
                    <a:lnTo>
                      <a:pt x="62" y="349"/>
                    </a:lnTo>
                    <a:lnTo>
                      <a:pt x="67" y="356"/>
                    </a:lnTo>
                    <a:lnTo>
                      <a:pt x="75" y="362"/>
                    </a:lnTo>
                    <a:lnTo>
                      <a:pt x="82" y="366"/>
                    </a:lnTo>
                    <a:lnTo>
                      <a:pt x="91" y="371"/>
                    </a:lnTo>
                    <a:lnTo>
                      <a:pt x="99" y="374"/>
                    </a:lnTo>
                    <a:lnTo>
                      <a:pt x="110" y="375"/>
                    </a:lnTo>
                    <a:lnTo>
                      <a:pt x="121" y="376"/>
                    </a:lnTo>
                    <a:lnTo>
                      <a:pt x="133" y="375"/>
                    </a:lnTo>
                    <a:lnTo>
                      <a:pt x="145" y="372"/>
                    </a:lnTo>
                    <a:lnTo>
                      <a:pt x="155" y="368"/>
                    </a:lnTo>
                    <a:lnTo>
                      <a:pt x="166" y="362"/>
                    </a:lnTo>
                    <a:lnTo>
                      <a:pt x="174" y="353"/>
                    </a:lnTo>
                    <a:lnTo>
                      <a:pt x="183" y="344"/>
                    </a:lnTo>
                    <a:lnTo>
                      <a:pt x="191" y="332"/>
                    </a:lnTo>
                    <a:lnTo>
                      <a:pt x="197" y="319"/>
                    </a:lnTo>
                    <a:lnTo>
                      <a:pt x="200" y="311"/>
                    </a:lnTo>
                    <a:lnTo>
                      <a:pt x="203" y="301"/>
                    </a:lnTo>
                    <a:lnTo>
                      <a:pt x="205" y="292"/>
                    </a:lnTo>
                    <a:lnTo>
                      <a:pt x="206" y="281"/>
                    </a:lnTo>
                    <a:lnTo>
                      <a:pt x="208" y="268"/>
                    </a:lnTo>
                    <a:lnTo>
                      <a:pt x="209" y="251"/>
                    </a:lnTo>
                    <a:lnTo>
                      <a:pt x="209" y="230"/>
                    </a:lnTo>
                    <a:lnTo>
                      <a:pt x="210" y="204"/>
                    </a:lnTo>
                    <a:lnTo>
                      <a:pt x="210" y="195"/>
                    </a:lnTo>
                    <a:lnTo>
                      <a:pt x="210" y="173"/>
                    </a:lnTo>
                    <a:lnTo>
                      <a:pt x="210" y="140"/>
                    </a:lnTo>
                    <a:lnTo>
                      <a:pt x="210" y="103"/>
                    </a:lnTo>
                    <a:lnTo>
                      <a:pt x="210" y="65"/>
                    </a:lnTo>
                    <a:lnTo>
                      <a:pt x="210" y="33"/>
                    </a:lnTo>
                    <a:lnTo>
                      <a:pt x="210" y="9"/>
                    </a:lnTo>
                    <a:lnTo>
                      <a:pt x="210" y="0"/>
                    </a:lnTo>
                    <a:lnTo>
                      <a:pt x="216" y="0"/>
                    </a:lnTo>
                    <a:lnTo>
                      <a:pt x="229" y="0"/>
                    </a:lnTo>
                    <a:lnTo>
                      <a:pt x="242" y="0"/>
                    </a:lnTo>
                    <a:lnTo>
                      <a:pt x="248" y="0"/>
                    </a:lnTo>
                    <a:lnTo>
                      <a:pt x="248" y="18"/>
                    </a:lnTo>
                    <a:lnTo>
                      <a:pt x="248" y="65"/>
                    </a:lnTo>
                    <a:lnTo>
                      <a:pt x="248" y="131"/>
                    </a:lnTo>
                    <a:lnTo>
                      <a:pt x="248" y="207"/>
                    </a:lnTo>
                    <a:lnTo>
                      <a:pt x="248" y="283"/>
                    </a:lnTo>
                    <a:lnTo>
                      <a:pt x="248" y="350"/>
                    </a:lnTo>
                    <a:lnTo>
                      <a:pt x="248" y="397"/>
                    </a:lnTo>
                    <a:lnTo>
                      <a:pt x="248" y="415"/>
                    </a:lnTo>
                    <a:lnTo>
                      <a:pt x="242" y="415"/>
                    </a:lnTo>
                    <a:lnTo>
                      <a:pt x="229" y="415"/>
                    </a:lnTo>
                    <a:lnTo>
                      <a:pt x="216" y="415"/>
                    </a:lnTo>
                    <a:lnTo>
                      <a:pt x="210" y="415"/>
                    </a:lnTo>
                    <a:lnTo>
                      <a:pt x="210" y="408"/>
                    </a:lnTo>
                    <a:lnTo>
                      <a:pt x="210" y="393"/>
                    </a:lnTo>
                    <a:lnTo>
                      <a:pt x="210" y="377"/>
                    </a:lnTo>
                    <a:lnTo>
                      <a:pt x="210" y="370"/>
                    </a:lnTo>
                    <a:lnTo>
                      <a:pt x="200" y="383"/>
                    </a:lnTo>
                    <a:lnTo>
                      <a:pt x="191" y="395"/>
                    </a:lnTo>
                    <a:lnTo>
                      <a:pt x="181" y="404"/>
                    </a:lnTo>
                    <a:lnTo>
                      <a:pt x="171" y="413"/>
                    </a:lnTo>
                    <a:lnTo>
                      <a:pt x="160" y="419"/>
                    </a:lnTo>
                    <a:lnTo>
                      <a:pt x="147" y="422"/>
                    </a:lnTo>
                    <a:lnTo>
                      <a:pt x="134" y="425"/>
                    </a:lnTo>
                    <a:lnTo>
                      <a:pt x="120" y="426"/>
                    </a:lnTo>
                    <a:lnTo>
                      <a:pt x="104" y="425"/>
                    </a:lnTo>
                    <a:lnTo>
                      <a:pt x="90" y="422"/>
                    </a:lnTo>
                    <a:lnTo>
                      <a:pt x="77" y="419"/>
                    </a:lnTo>
                    <a:lnTo>
                      <a:pt x="65" y="414"/>
                    </a:lnTo>
                    <a:lnTo>
                      <a:pt x="53" y="407"/>
                    </a:lnTo>
                    <a:lnTo>
                      <a:pt x="44" y="399"/>
                    </a:lnTo>
                    <a:lnTo>
                      <a:pt x="35" y="389"/>
                    </a:lnTo>
                    <a:lnTo>
                      <a:pt x="27" y="377"/>
                    </a:lnTo>
                    <a:lnTo>
                      <a:pt x="21" y="364"/>
                    </a:lnTo>
                    <a:lnTo>
                      <a:pt x="15" y="349"/>
                    </a:lnTo>
                    <a:lnTo>
                      <a:pt x="10" y="332"/>
                    </a:lnTo>
                    <a:lnTo>
                      <a:pt x="6" y="313"/>
                    </a:lnTo>
                    <a:lnTo>
                      <a:pt x="3" y="292"/>
                    </a:lnTo>
                    <a:lnTo>
                      <a:pt x="1" y="269"/>
                    </a:lnTo>
                    <a:lnTo>
                      <a:pt x="0" y="244"/>
                    </a:lnTo>
                    <a:lnTo>
                      <a:pt x="0" y="217"/>
                    </a:lnTo>
                    <a:lnTo>
                      <a:pt x="0" y="207"/>
                    </a:lnTo>
                    <a:lnTo>
                      <a:pt x="0" y="183"/>
                    </a:lnTo>
                    <a:lnTo>
                      <a:pt x="0" y="148"/>
                    </a:lnTo>
                    <a:lnTo>
                      <a:pt x="0" y="109"/>
                    </a:lnTo>
                    <a:lnTo>
                      <a:pt x="0" y="69"/>
                    </a:lnTo>
                    <a:lnTo>
                      <a:pt x="0" y="34"/>
                    </a:lnTo>
                    <a:lnTo>
                      <a:pt x="0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86">
                <a:extLst>
                  <a:ext uri="{FF2B5EF4-FFF2-40B4-BE49-F238E27FC236}">
                    <a16:creationId xmlns:a16="http://schemas.microsoft.com/office/drawing/2014/main" id="{C48ACD4F-59D2-3F92-6667-B4E8F2ADFD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" y="777"/>
                <a:ext cx="90" cy="85"/>
              </a:xfrm>
              <a:custGeom>
                <a:avLst/>
                <a:gdLst>
                  <a:gd name="T0" fmla="*/ 0 w 452"/>
                  <a:gd name="T1" fmla="*/ 0 h 423"/>
                  <a:gd name="T2" fmla="*/ 0 w 452"/>
                  <a:gd name="T3" fmla="*/ 0 h 423"/>
                  <a:gd name="T4" fmla="*/ 0 w 452"/>
                  <a:gd name="T5" fmla="*/ 0 h 423"/>
                  <a:gd name="T6" fmla="*/ 0 w 452"/>
                  <a:gd name="T7" fmla="*/ 0 h 423"/>
                  <a:gd name="T8" fmla="*/ 0 w 452"/>
                  <a:gd name="T9" fmla="*/ 0 h 423"/>
                  <a:gd name="T10" fmla="*/ 0 w 452"/>
                  <a:gd name="T11" fmla="*/ 0 h 423"/>
                  <a:gd name="T12" fmla="*/ 0 w 452"/>
                  <a:gd name="T13" fmla="*/ 0 h 423"/>
                  <a:gd name="T14" fmla="*/ 0 w 452"/>
                  <a:gd name="T15" fmla="*/ 0 h 423"/>
                  <a:gd name="T16" fmla="*/ 0 w 452"/>
                  <a:gd name="T17" fmla="*/ 0 h 423"/>
                  <a:gd name="T18" fmla="*/ 0 w 452"/>
                  <a:gd name="T19" fmla="*/ 0 h 423"/>
                  <a:gd name="T20" fmla="*/ 0 w 452"/>
                  <a:gd name="T21" fmla="*/ 0 h 423"/>
                  <a:gd name="T22" fmla="*/ 0 w 452"/>
                  <a:gd name="T23" fmla="*/ 0 h 423"/>
                  <a:gd name="T24" fmla="*/ 0 w 452"/>
                  <a:gd name="T25" fmla="*/ 0 h 423"/>
                  <a:gd name="T26" fmla="*/ 0 w 452"/>
                  <a:gd name="T27" fmla="*/ 0 h 423"/>
                  <a:gd name="T28" fmla="*/ 0 w 452"/>
                  <a:gd name="T29" fmla="*/ 0 h 423"/>
                  <a:gd name="T30" fmla="*/ 0 w 452"/>
                  <a:gd name="T31" fmla="*/ 0 h 423"/>
                  <a:gd name="T32" fmla="*/ 0 w 452"/>
                  <a:gd name="T33" fmla="*/ 0 h 423"/>
                  <a:gd name="T34" fmla="*/ 0 w 452"/>
                  <a:gd name="T35" fmla="*/ 0 h 423"/>
                  <a:gd name="T36" fmla="*/ 0 w 452"/>
                  <a:gd name="T37" fmla="*/ 0 h 423"/>
                  <a:gd name="T38" fmla="*/ 0 w 452"/>
                  <a:gd name="T39" fmla="*/ 0 h 423"/>
                  <a:gd name="T40" fmla="*/ 0 w 452"/>
                  <a:gd name="T41" fmla="*/ 0 h 423"/>
                  <a:gd name="T42" fmla="*/ 0 w 452"/>
                  <a:gd name="T43" fmla="*/ 0 h 423"/>
                  <a:gd name="T44" fmla="*/ 0 w 452"/>
                  <a:gd name="T45" fmla="*/ 0 h 423"/>
                  <a:gd name="T46" fmla="*/ 0 w 452"/>
                  <a:gd name="T47" fmla="*/ 0 h 423"/>
                  <a:gd name="T48" fmla="*/ 0 w 452"/>
                  <a:gd name="T49" fmla="*/ 0 h 423"/>
                  <a:gd name="T50" fmla="*/ 0 w 452"/>
                  <a:gd name="T51" fmla="*/ 0 h 423"/>
                  <a:gd name="T52" fmla="*/ 0 w 452"/>
                  <a:gd name="T53" fmla="*/ 0 h 423"/>
                  <a:gd name="T54" fmla="*/ 0 w 452"/>
                  <a:gd name="T55" fmla="*/ 0 h 423"/>
                  <a:gd name="T56" fmla="*/ 0 w 452"/>
                  <a:gd name="T57" fmla="*/ 0 h 423"/>
                  <a:gd name="T58" fmla="*/ 0 w 452"/>
                  <a:gd name="T59" fmla="*/ 0 h 423"/>
                  <a:gd name="T60" fmla="*/ 0 w 452"/>
                  <a:gd name="T61" fmla="*/ 0 h 423"/>
                  <a:gd name="T62" fmla="*/ 0 w 452"/>
                  <a:gd name="T63" fmla="*/ 0 h 423"/>
                  <a:gd name="T64" fmla="*/ 0 w 452"/>
                  <a:gd name="T65" fmla="*/ 0 h 423"/>
                  <a:gd name="T66" fmla="*/ 0 w 452"/>
                  <a:gd name="T67" fmla="*/ 0 h 423"/>
                  <a:gd name="T68" fmla="*/ 0 w 452"/>
                  <a:gd name="T69" fmla="*/ 0 h 423"/>
                  <a:gd name="T70" fmla="*/ 0 w 452"/>
                  <a:gd name="T71" fmla="*/ 0 h 423"/>
                  <a:gd name="T72" fmla="*/ 0 w 452"/>
                  <a:gd name="T73" fmla="*/ 0 h 423"/>
                  <a:gd name="T74" fmla="*/ 0 w 452"/>
                  <a:gd name="T75" fmla="*/ 0 h 423"/>
                  <a:gd name="T76" fmla="*/ 0 w 452"/>
                  <a:gd name="T77" fmla="*/ 0 h 423"/>
                  <a:gd name="T78" fmla="*/ 0 w 452"/>
                  <a:gd name="T79" fmla="*/ 0 h 423"/>
                  <a:gd name="T80" fmla="*/ 0 w 452"/>
                  <a:gd name="T81" fmla="*/ 0 h 423"/>
                  <a:gd name="T82" fmla="*/ 0 w 452"/>
                  <a:gd name="T83" fmla="*/ 0 h 423"/>
                  <a:gd name="T84" fmla="*/ 0 w 452"/>
                  <a:gd name="T85" fmla="*/ 0 h 423"/>
                  <a:gd name="T86" fmla="*/ 0 w 452"/>
                  <a:gd name="T87" fmla="*/ 0 h 423"/>
                  <a:gd name="T88" fmla="*/ 0 w 452"/>
                  <a:gd name="T89" fmla="*/ 0 h 423"/>
                  <a:gd name="T90" fmla="*/ 0 w 452"/>
                  <a:gd name="T91" fmla="*/ 0 h 423"/>
                  <a:gd name="T92" fmla="*/ 0 w 452"/>
                  <a:gd name="T93" fmla="*/ 0 h 423"/>
                  <a:gd name="T94" fmla="*/ 0 w 452"/>
                  <a:gd name="T95" fmla="*/ 0 h 423"/>
                  <a:gd name="T96" fmla="*/ 0 w 452"/>
                  <a:gd name="T97" fmla="*/ 0 h 423"/>
                  <a:gd name="T98" fmla="*/ 0 w 452"/>
                  <a:gd name="T99" fmla="*/ 0 h 423"/>
                  <a:gd name="T100" fmla="*/ 0 w 452"/>
                  <a:gd name="T101" fmla="*/ 0 h 423"/>
                  <a:gd name="T102" fmla="*/ 0 w 452"/>
                  <a:gd name="T103" fmla="*/ 0 h 423"/>
                  <a:gd name="T104" fmla="*/ 0 w 452"/>
                  <a:gd name="T105" fmla="*/ 0 h 423"/>
                  <a:gd name="T106" fmla="*/ 0 w 452"/>
                  <a:gd name="T107" fmla="*/ 0 h 423"/>
                  <a:gd name="T108" fmla="*/ 0 w 452"/>
                  <a:gd name="T109" fmla="*/ 0 h 423"/>
                  <a:gd name="T110" fmla="*/ 0 w 452"/>
                  <a:gd name="T111" fmla="*/ 0 h 423"/>
                  <a:gd name="T112" fmla="*/ 0 w 452"/>
                  <a:gd name="T113" fmla="*/ 0 h 423"/>
                  <a:gd name="T114" fmla="*/ 0 w 452"/>
                  <a:gd name="T115" fmla="*/ 0 h 423"/>
                  <a:gd name="T116" fmla="*/ 0 w 452"/>
                  <a:gd name="T117" fmla="*/ 0 h 423"/>
                  <a:gd name="T118" fmla="*/ 0 w 452"/>
                  <a:gd name="T119" fmla="*/ 0 h 42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52" h="423">
                    <a:moveTo>
                      <a:pt x="233" y="73"/>
                    </a:moveTo>
                    <a:lnTo>
                      <a:pt x="242" y="56"/>
                    </a:lnTo>
                    <a:lnTo>
                      <a:pt x="253" y="42"/>
                    </a:lnTo>
                    <a:lnTo>
                      <a:pt x="265" y="29"/>
                    </a:lnTo>
                    <a:lnTo>
                      <a:pt x="278" y="18"/>
                    </a:lnTo>
                    <a:lnTo>
                      <a:pt x="284" y="14"/>
                    </a:lnTo>
                    <a:lnTo>
                      <a:pt x="291" y="10"/>
                    </a:lnTo>
                    <a:lnTo>
                      <a:pt x="298" y="7"/>
                    </a:lnTo>
                    <a:lnTo>
                      <a:pt x="306" y="5"/>
                    </a:lnTo>
                    <a:lnTo>
                      <a:pt x="314" y="3"/>
                    </a:lnTo>
                    <a:lnTo>
                      <a:pt x="322" y="1"/>
                    </a:lnTo>
                    <a:lnTo>
                      <a:pt x="329" y="0"/>
                    </a:lnTo>
                    <a:lnTo>
                      <a:pt x="337" y="0"/>
                    </a:lnTo>
                    <a:lnTo>
                      <a:pt x="352" y="0"/>
                    </a:lnTo>
                    <a:lnTo>
                      <a:pt x="366" y="3"/>
                    </a:lnTo>
                    <a:lnTo>
                      <a:pt x="378" y="7"/>
                    </a:lnTo>
                    <a:lnTo>
                      <a:pt x="389" y="12"/>
                    </a:lnTo>
                    <a:lnTo>
                      <a:pt x="400" y="19"/>
                    </a:lnTo>
                    <a:lnTo>
                      <a:pt x="410" y="29"/>
                    </a:lnTo>
                    <a:lnTo>
                      <a:pt x="418" y="38"/>
                    </a:lnTo>
                    <a:lnTo>
                      <a:pt x="425" y="50"/>
                    </a:lnTo>
                    <a:lnTo>
                      <a:pt x="431" y="64"/>
                    </a:lnTo>
                    <a:lnTo>
                      <a:pt x="437" y="80"/>
                    </a:lnTo>
                    <a:lnTo>
                      <a:pt x="442" y="98"/>
                    </a:lnTo>
                    <a:lnTo>
                      <a:pt x="445" y="117"/>
                    </a:lnTo>
                    <a:lnTo>
                      <a:pt x="449" y="138"/>
                    </a:lnTo>
                    <a:lnTo>
                      <a:pt x="451" y="161"/>
                    </a:lnTo>
                    <a:lnTo>
                      <a:pt x="452" y="187"/>
                    </a:lnTo>
                    <a:lnTo>
                      <a:pt x="452" y="213"/>
                    </a:lnTo>
                    <a:lnTo>
                      <a:pt x="452" y="222"/>
                    </a:lnTo>
                    <a:lnTo>
                      <a:pt x="452" y="246"/>
                    </a:lnTo>
                    <a:lnTo>
                      <a:pt x="452" y="279"/>
                    </a:lnTo>
                    <a:lnTo>
                      <a:pt x="452" y="319"/>
                    </a:lnTo>
                    <a:lnTo>
                      <a:pt x="452" y="357"/>
                    </a:lnTo>
                    <a:lnTo>
                      <a:pt x="452" y="390"/>
                    </a:lnTo>
                    <a:lnTo>
                      <a:pt x="452" y="414"/>
                    </a:lnTo>
                    <a:lnTo>
                      <a:pt x="452" y="423"/>
                    </a:lnTo>
                    <a:lnTo>
                      <a:pt x="446" y="423"/>
                    </a:lnTo>
                    <a:lnTo>
                      <a:pt x="435" y="423"/>
                    </a:lnTo>
                    <a:lnTo>
                      <a:pt x="423" y="423"/>
                    </a:lnTo>
                    <a:lnTo>
                      <a:pt x="417" y="423"/>
                    </a:lnTo>
                    <a:lnTo>
                      <a:pt x="417" y="414"/>
                    </a:lnTo>
                    <a:lnTo>
                      <a:pt x="417" y="389"/>
                    </a:lnTo>
                    <a:lnTo>
                      <a:pt x="417" y="353"/>
                    </a:lnTo>
                    <a:lnTo>
                      <a:pt x="417" y="313"/>
                    </a:lnTo>
                    <a:lnTo>
                      <a:pt x="417" y="272"/>
                    </a:lnTo>
                    <a:lnTo>
                      <a:pt x="417" y="237"/>
                    </a:lnTo>
                    <a:lnTo>
                      <a:pt x="417" y="212"/>
                    </a:lnTo>
                    <a:lnTo>
                      <a:pt x="417" y="202"/>
                    </a:lnTo>
                    <a:lnTo>
                      <a:pt x="417" y="183"/>
                    </a:lnTo>
                    <a:lnTo>
                      <a:pt x="416" y="164"/>
                    </a:lnTo>
                    <a:lnTo>
                      <a:pt x="413" y="148"/>
                    </a:lnTo>
                    <a:lnTo>
                      <a:pt x="412" y="132"/>
                    </a:lnTo>
                    <a:lnTo>
                      <a:pt x="408" y="118"/>
                    </a:lnTo>
                    <a:lnTo>
                      <a:pt x="406" y="106"/>
                    </a:lnTo>
                    <a:lnTo>
                      <a:pt x="401" y="95"/>
                    </a:lnTo>
                    <a:lnTo>
                      <a:pt x="398" y="86"/>
                    </a:lnTo>
                    <a:lnTo>
                      <a:pt x="392" y="77"/>
                    </a:lnTo>
                    <a:lnTo>
                      <a:pt x="386" y="70"/>
                    </a:lnTo>
                    <a:lnTo>
                      <a:pt x="379" y="64"/>
                    </a:lnTo>
                    <a:lnTo>
                      <a:pt x="372" y="60"/>
                    </a:lnTo>
                    <a:lnTo>
                      <a:pt x="363" y="55"/>
                    </a:lnTo>
                    <a:lnTo>
                      <a:pt x="354" y="52"/>
                    </a:lnTo>
                    <a:lnTo>
                      <a:pt x="344" y="51"/>
                    </a:lnTo>
                    <a:lnTo>
                      <a:pt x="334" y="50"/>
                    </a:lnTo>
                    <a:lnTo>
                      <a:pt x="322" y="51"/>
                    </a:lnTo>
                    <a:lnTo>
                      <a:pt x="310" y="54"/>
                    </a:lnTo>
                    <a:lnTo>
                      <a:pt x="299" y="58"/>
                    </a:lnTo>
                    <a:lnTo>
                      <a:pt x="290" y="64"/>
                    </a:lnTo>
                    <a:lnTo>
                      <a:pt x="280" y="73"/>
                    </a:lnTo>
                    <a:lnTo>
                      <a:pt x="272" y="82"/>
                    </a:lnTo>
                    <a:lnTo>
                      <a:pt x="265" y="94"/>
                    </a:lnTo>
                    <a:lnTo>
                      <a:pt x="259" y="107"/>
                    </a:lnTo>
                    <a:lnTo>
                      <a:pt x="255" y="115"/>
                    </a:lnTo>
                    <a:lnTo>
                      <a:pt x="253" y="125"/>
                    </a:lnTo>
                    <a:lnTo>
                      <a:pt x="251" y="134"/>
                    </a:lnTo>
                    <a:lnTo>
                      <a:pt x="249" y="145"/>
                    </a:lnTo>
                    <a:lnTo>
                      <a:pt x="248" y="158"/>
                    </a:lnTo>
                    <a:lnTo>
                      <a:pt x="247" y="175"/>
                    </a:lnTo>
                    <a:lnTo>
                      <a:pt x="246" y="196"/>
                    </a:lnTo>
                    <a:lnTo>
                      <a:pt x="246" y="221"/>
                    </a:lnTo>
                    <a:lnTo>
                      <a:pt x="246" y="229"/>
                    </a:lnTo>
                    <a:lnTo>
                      <a:pt x="246" y="252"/>
                    </a:lnTo>
                    <a:lnTo>
                      <a:pt x="246" y="285"/>
                    </a:lnTo>
                    <a:lnTo>
                      <a:pt x="246" y="322"/>
                    </a:lnTo>
                    <a:lnTo>
                      <a:pt x="246" y="359"/>
                    </a:lnTo>
                    <a:lnTo>
                      <a:pt x="246" y="391"/>
                    </a:lnTo>
                    <a:lnTo>
                      <a:pt x="246" y="414"/>
                    </a:lnTo>
                    <a:lnTo>
                      <a:pt x="246" y="423"/>
                    </a:lnTo>
                    <a:lnTo>
                      <a:pt x="240" y="423"/>
                    </a:lnTo>
                    <a:lnTo>
                      <a:pt x="228" y="423"/>
                    </a:lnTo>
                    <a:lnTo>
                      <a:pt x="215" y="423"/>
                    </a:lnTo>
                    <a:lnTo>
                      <a:pt x="210" y="423"/>
                    </a:lnTo>
                    <a:lnTo>
                      <a:pt x="210" y="412"/>
                    </a:lnTo>
                    <a:lnTo>
                      <a:pt x="210" y="386"/>
                    </a:lnTo>
                    <a:lnTo>
                      <a:pt x="210" y="349"/>
                    </a:lnTo>
                    <a:lnTo>
                      <a:pt x="210" y="307"/>
                    </a:lnTo>
                    <a:lnTo>
                      <a:pt x="210" y="264"/>
                    </a:lnTo>
                    <a:lnTo>
                      <a:pt x="210" y="227"/>
                    </a:lnTo>
                    <a:lnTo>
                      <a:pt x="210" y="200"/>
                    </a:lnTo>
                    <a:lnTo>
                      <a:pt x="210" y="190"/>
                    </a:lnTo>
                    <a:lnTo>
                      <a:pt x="209" y="172"/>
                    </a:lnTo>
                    <a:lnTo>
                      <a:pt x="209" y="157"/>
                    </a:lnTo>
                    <a:lnTo>
                      <a:pt x="207" y="142"/>
                    </a:lnTo>
                    <a:lnTo>
                      <a:pt x="204" y="128"/>
                    </a:lnTo>
                    <a:lnTo>
                      <a:pt x="202" y="115"/>
                    </a:lnTo>
                    <a:lnTo>
                      <a:pt x="198" y="104"/>
                    </a:lnTo>
                    <a:lnTo>
                      <a:pt x="194" y="94"/>
                    </a:lnTo>
                    <a:lnTo>
                      <a:pt x="189" y="85"/>
                    </a:lnTo>
                    <a:lnTo>
                      <a:pt x="184" y="76"/>
                    </a:lnTo>
                    <a:lnTo>
                      <a:pt x="178" y="69"/>
                    </a:lnTo>
                    <a:lnTo>
                      <a:pt x="171" y="63"/>
                    </a:lnTo>
                    <a:lnTo>
                      <a:pt x="163" y="58"/>
                    </a:lnTo>
                    <a:lnTo>
                      <a:pt x="154" y="55"/>
                    </a:lnTo>
                    <a:lnTo>
                      <a:pt x="146" y="52"/>
                    </a:lnTo>
                    <a:lnTo>
                      <a:pt x="137" y="51"/>
                    </a:lnTo>
                    <a:lnTo>
                      <a:pt x="126" y="50"/>
                    </a:lnTo>
                    <a:lnTo>
                      <a:pt x="113" y="51"/>
                    </a:lnTo>
                    <a:lnTo>
                      <a:pt x="102" y="54"/>
                    </a:lnTo>
                    <a:lnTo>
                      <a:pt x="90" y="58"/>
                    </a:lnTo>
                    <a:lnTo>
                      <a:pt x="81" y="64"/>
                    </a:lnTo>
                    <a:lnTo>
                      <a:pt x="71" y="73"/>
                    </a:lnTo>
                    <a:lnTo>
                      <a:pt x="63" y="82"/>
                    </a:lnTo>
                    <a:lnTo>
                      <a:pt x="56" y="94"/>
                    </a:lnTo>
                    <a:lnTo>
                      <a:pt x="50" y="107"/>
                    </a:lnTo>
                    <a:lnTo>
                      <a:pt x="46" y="115"/>
                    </a:lnTo>
                    <a:lnTo>
                      <a:pt x="44" y="125"/>
                    </a:lnTo>
                    <a:lnTo>
                      <a:pt x="42" y="134"/>
                    </a:lnTo>
                    <a:lnTo>
                      <a:pt x="41" y="145"/>
                    </a:lnTo>
                    <a:lnTo>
                      <a:pt x="39" y="158"/>
                    </a:lnTo>
                    <a:lnTo>
                      <a:pt x="38" y="175"/>
                    </a:lnTo>
                    <a:lnTo>
                      <a:pt x="37" y="196"/>
                    </a:lnTo>
                    <a:lnTo>
                      <a:pt x="37" y="221"/>
                    </a:lnTo>
                    <a:lnTo>
                      <a:pt x="37" y="229"/>
                    </a:lnTo>
                    <a:lnTo>
                      <a:pt x="37" y="252"/>
                    </a:lnTo>
                    <a:lnTo>
                      <a:pt x="37" y="285"/>
                    </a:lnTo>
                    <a:lnTo>
                      <a:pt x="37" y="322"/>
                    </a:lnTo>
                    <a:lnTo>
                      <a:pt x="37" y="359"/>
                    </a:lnTo>
                    <a:lnTo>
                      <a:pt x="37" y="391"/>
                    </a:lnTo>
                    <a:lnTo>
                      <a:pt x="37" y="414"/>
                    </a:lnTo>
                    <a:lnTo>
                      <a:pt x="37" y="423"/>
                    </a:lnTo>
                    <a:lnTo>
                      <a:pt x="31" y="423"/>
                    </a:lnTo>
                    <a:lnTo>
                      <a:pt x="18" y="423"/>
                    </a:lnTo>
                    <a:lnTo>
                      <a:pt x="6" y="423"/>
                    </a:lnTo>
                    <a:lnTo>
                      <a:pt x="0" y="423"/>
                    </a:lnTo>
                    <a:lnTo>
                      <a:pt x="0" y="405"/>
                    </a:lnTo>
                    <a:lnTo>
                      <a:pt x="0" y="358"/>
                    </a:lnTo>
                    <a:lnTo>
                      <a:pt x="0" y="291"/>
                    </a:lnTo>
                    <a:lnTo>
                      <a:pt x="0" y="215"/>
                    </a:lnTo>
                    <a:lnTo>
                      <a:pt x="0" y="139"/>
                    </a:lnTo>
                    <a:lnTo>
                      <a:pt x="0" y="73"/>
                    </a:lnTo>
                    <a:lnTo>
                      <a:pt x="0" y="26"/>
                    </a:lnTo>
                    <a:lnTo>
                      <a:pt x="0" y="8"/>
                    </a:lnTo>
                    <a:lnTo>
                      <a:pt x="6" y="8"/>
                    </a:lnTo>
                    <a:lnTo>
                      <a:pt x="18" y="8"/>
                    </a:lnTo>
                    <a:lnTo>
                      <a:pt x="31" y="8"/>
                    </a:lnTo>
                    <a:lnTo>
                      <a:pt x="37" y="8"/>
                    </a:lnTo>
                    <a:lnTo>
                      <a:pt x="37" y="16"/>
                    </a:lnTo>
                    <a:lnTo>
                      <a:pt x="37" y="31"/>
                    </a:lnTo>
                    <a:lnTo>
                      <a:pt x="37" y="48"/>
                    </a:lnTo>
                    <a:lnTo>
                      <a:pt x="37" y="55"/>
                    </a:lnTo>
                    <a:lnTo>
                      <a:pt x="46" y="42"/>
                    </a:lnTo>
                    <a:lnTo>
                      <a:pt x="56" y="31"/>
                    </a:lnTo>
                    <a:lnTo>
                      <a:pt x="67" y="22"/>
                    </a:lnTo>
                    <a:lnTo>
                      <a:pt x="77" y="13"/>
                    </a:lnTo>
                    <a:lnTo>
                      <a:pt x="89" y="7"/>
                    </a:lnTo>
                    <a:lnTo>
                      <a:pt x="102" y="4"/>
                    </a:lnTo>
                    <a:lnTo>
                      <a:pt x="115" y="0"/>
                    </a:lnTo>
                    <a:lnTo>
                      <a:pt x="130" y="0"/>
                    </a:lnTo>
                    <a:lnTo>
                      <a:pt x="138" y="0"/>
                    </a:lnTo>
                    <a:lnTo>
                      <a:pt x="146" y="1"/>
                    </a:lnTo>
                    <a:lnTo>
                      <a:pt x="153" y="3"/>
                    </a:lnTo>
                    <a:lnTo>
                      <a:pt x="162" y="5"/>
                    </a:lnTo>
                    <a:lnTo>
                      <a:pt x="169" y="7"/>
                    </a:lnTo>
                    <a:lnTo>
                      <a:pt x="176" y="11"/>
                    </a:lnTo>
                    <a:lnTo>
                      <a:pt x="184" y="14"/>
                    </a:lnTo>
                    <a:lnTo>
                      <a:pt x="190" y="19"/>
                    </a:lnTo>
                    <a:lnTo>
                      <a:pt x="203" y="30"/>
                    </a:lnTo>
                    <a:lnTo>
                      <a:pt x="215" y="43"/>
                    </a:lnTo>
                    <a:lnTo>
                      <a:pt x="225" y="57"/>
                    </a:lnTo>
                    <a:lnTo>
                      <a:pt x="233" y="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87">
                <a:extLst>
                  <a:ext uri="{FF2B5EF4-FFF2-40B4-BE49-F238E27FC236}">
                    <a16:creationId xmlns:a16="http://schemas.microsoft.com/office/drawing/2014/main" id="{623BCDE6-265E-29A9-E86D-1240A282BB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0" y="97"/>
                <a:ext cx="643" cy="880"/>
              </a:xfrm>
              <a:custGeom>
                <a:avLst/>
                <a:gdLst>
                  <a:gd name="T0" fmla="*/ 0 w 3218"/>
                  <a:gd name="T1" fmla="*/ 0 h 4403"/>
                  <a:gd name="T2" fmla="*/ 0 w 3218"/>
                  <a:gd name="T3" fmla="*/ 0 h 4403"/>
                  <a:gd name="T4" fmla="*/ 0 w 3218"/>
                  <a:gd name="T5" fmla="*/ 0 h 4403"/>
                  <a:gd name="T6" fmla="*/ 0 w 3218"/>
                  <a:gd name="T7" fmla="*/ 0 h 4403"/>
                  <a:gd name="T8" fmla="*/ 0 w 3218"/>
                  <a:gd name="T9" fmla="*/ 0 h 4403"/>
                  <a:gd name="T10" fmla="*/ 0 w 3218"/>
                  <a:gd name="T11" fmla="*/ 0 h 4403"/>
                  <a:gd name="T12" fmla="*/ 0 w 3218"/>
                  <a:gd name="T13" fmla="*/ 0 h 4403"/>
                  <a:gd name="T14" fmla="*/ 0 w 3218"/>
                  <a:gd name="T15" fmla="*/ 0 h 4403"/>
                  <a:gd name="T16" fmla="*/ 0 w 3218"/>
                  <a:gd name="T17" fmla="*/ 0 h 4403"/>
                  <a:gd name="T18" fmla="*/ 0 w 3218"/>
                  <a:gd name="T19" fmla="*/ 0 h 4403"/>
                  <a:gd name="T20" fmla="*/ 0 w 3218"/>
                  <a:gd name="T21" fmla="*/ 0 h 4403"/>
                  <a:gd name="T22" fmla="*/ 0 w 3218"/>
                  <a:gd name="T23" fmla="*/ 0 h 4403"/>
                  <a:gd name="T24" fmla="*/ 0 w 3218"/>
                  <a:gd name="T25" fmla="*/ 0 h 4403"/>
                  <a:gd name="T26" fmla="*/ 0 w 3218"/>
                  <a:gd name="T27" fmla="*/ 0 h 4403"/>
                  <a:gd name="T28" fmla="*/ 0 w 3218"/>
                  <a:gd name="T29" fmla="*/ 0 h 4403"/>
                  <a:gd name="T30" fmla="*/ 0 w 3218"/>
                  <a:gd name="T31" fmla="*/ 0 h 4403"/>
                  <a:gd name="T32" fmla="*/ 0 w 3218"/>
                  <a:gd name="T33" fmla="*/ 0 h 4403"/>
                  <a:gd name="T34" fmla="*/ 0 w 3218"/>
                  <a:gd name="T35" fmla="*/ 0 h 4403"/>
                  <a:gd name="T36" fmla="*/ 0 w 3218"/>
                  <a:gd name="T37" fmla="*/ 0 h 4403"/>
                  <a:gd name="T38" fmla="*/ 0 w 3218"/>
                  <a:gd name="T39" fmla="*/ 0 h 4403"/>
                  <a:gd name="T40" fmla="*/ 0 w 3218"/>
                  <a:gd name="T41" fmla="*/ 0 h 4403"/>
                  <a:gd name="T42" fmla="*/ 0 w 3218"/>
                  <a:gd name="T43" fmla="*/ 0 h 4403"/>
                  <a:gd name="T44" fmla="*/ 0 w 3218"/>
                  <a:gd name="T45" fmla="*/ 0 h 4403"/>
                  <a:gd name="T46" fmla="*/ 0 w 3218"/>
                  <a:gd name="T47" fmla="*/ 0 h 4403"/>
                  <a:gd name="T48" fmla="*/ 0 w 3218"/>
                  <a:gd name="T49" fmla="*/ 0 h 4403"/>
                  <a:gd name="T50" fmla="*/ 0 w 3218"/>
                  <a:gd name="T51" fmla="*/ 0 h 4403"/>
                  <a:gd name="T52" fmla="*/ 0 w 3218"/>
                  <a:gd name="T53" fmla="*/ 0 h 4403"/>
                  <a:gd name="T54" fmla="*/ 0 w 3218"/>
                  <a:gd name="T55" fmla="*/ 0 h 4403"/>
                  <a:gd name="T56" fmla="*/ 0 w 3218"/>
                  <a:gd name="T57" fmla="*/ 0 h 4403"/>
                  <a:gd name="T58" fmla="*/ 0 w 3218"/>
                  <a:gd name="T59" fmla="*/ 0 h 4403"/>
                  <a:gd name="T60" fmla="*/ 0 w 3218"/>
                  <a:gd name="T61" fmla="*/ 0 h 4403"/>
                  <a:gd name="T62" fmla="*/ 0 w 3218"/>
                  <a:gd name="T63" fmla="*/ 0 h 4403"/>
                  <a:gd name="T64" fmla="*/ 0 w 3218"/>
                  <a:gd name="T65" fmla="*/ 0 h 4403"/>
                  <a:gd name="T66" fmla="*/ 0 w 3218"/>
                  <a:gd name="T67" fmla="*/ 0 h 4403"/>
                  <a:gd name="T68" fmla="*/ 0 w 3218"/>
                  <a:gd name="T69" fmla="*/ 0 h 4403"/>
                  <a:gd name="T70" fmla="*/ 0 w 3218"/>
                  <a:gd name="T71" fmla="*/ 0 h 4403"/>
                  <a:gd name="T72" fmla="*/ 0 w 3218"/>
                  <a:gd name="T73" fmla="*/ 0 h 4403"/>
                  <a:gd name="T74" fmla="*/ 0 w 3218"/>
                  <a:gd name="T75" fmla="*/ 0 h 4403"/>
                  <a:gd name="T76" fmla="*/ 0 w 3218"/>
                  <a:gd name="T77" fmla="*/ 0 h 4403"/>
                  <a:gd name="T78" fmla="*/ 0 w 3218"/>
                  <a:gd name="T79" fmla="*/ 0 h 4403"/>
                  <a:gd name="T80" fmla="*/ 0 w 3218"/>
                  <a:gd name="T81" fmla="*/ 0 h 4403"/>
                  <a:gd name="T82" fmla="*/ 0 w 3218"/>
                  <a:gd name="T83" fmla="*/ 0 h 4403"/>
                  <a:gd name="T84" fmla="*/ 0 w 3218"/>
                  <a:gd name="T85" fmla="*/ 0 h 4403"/>
                  <a:gd name="T86" fmla="*/ 0 w 3218"/>
                  <a:gd name="T87" fmla="*/ 0 h 4403"/>
                  <a:gd name="T88" fmla="*/ 0 w 3218"/>
                  <a:gd name="T89" fmla="*/ 0 h 4403"/>
                  <a:gd name="T90" fmla="*/ 0 w 3218"/>
                  <a:gd name="T91" fmla="*/ 0 h 4403"/>
                  <a:gd name="T92" fmla="*/ 0 w 3218"/>
                  <a:gd name="T93" fmla="*/ 0 h 4403"/>
                  <a:gd name="T94" fmla="*/ 0 w 3218"/>
                  <a:gd name="T95" fmla="*/ 0 h 4403"/>
                  <a:gd name="T96" fmla="*/ 0 w 3218"/>
                  <a:gd name="T97" fmla="*/ 0 h 4403"/>
                  <a:gd name="T98" fmla="*/ 0 w 3218"/>
                  <a:gd name="T99" fmla="*/ 0 h 4403"/>
                  <a:gd name="T100" fmla="*/ 0 w 3218"/>
                  <a:gd name="T101" fmla="*/ 0 h 4403"/>
                  <a:gd name="T102" fmla="*/ 0 w 3218"/>
                  <a:gd name="T103" fmla="*/ 0 h 440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3218" h="4403">
                    <a:moveTo>
                      <a:pt x="0" y="2938"/>
                    </a:moveTo>
                    <a:lnTo>
                      <a:pt x="138" y="2939"/>
                    </a:lnTo>
                    <a:lnTo>
                      <a:pt x="274" y="2941"/>
                    </a:lnTo>
                    <a:lnTo>
                      <a:pt x="411" y="2944"/>
                    </a:lnTo>
                    <a:lnTo>
                      <a:pt x="545" y="2945"/>
                    </a:lnTo>
                    <a:lnTo>
                      <a:pt x="611" y="2945"/>
                    </a:lnTo>
                    <a:lnTo>
                      <a:pt x="677" y="2944"/>
                    </a:lnTo>
                    <a:lnTo>
                      <a:pt x="743" y="2941"/>
                    </a:lnTo>
                    <a:lnTo>
                      <a:pt x="808" y="2938"/>
                    </a:lnTo>
                    <a:lnTo>
                      <a:pt x="873" y="2933"/>
                    </a:lnTo>
                    <a:lnTo>
                      <a:pt x="937" y="2927"/>
                    </a:lnTo>
                    <a:lnTo>
                      <a:pt x="1001" y="2919"/>
                    </a:lnTo>
                    <a:lnTo>
                      <a:pt x="1064" y="2909"/>
                    </a:lnTo>
                    <a:lnTo>
                      <a:pt x="1127" y="2899"/>
                    </a:lnTo>
                    <a:lnTo>
                      <a:pt x="1188" y="2884"/>
                    </a:lnTo>
                    <a:lnTo>
                      <a:pt x="1250" y="2869"/>
                    </a:lnTo>
                    <a:lnTo>
                      <a:pt x="1312" y="2851"/>
                    </a:lnTo>
                    <a:lnTo>
                      <a:pt x="1372" y="2830"/>
                    </a:lnTo>
                    <a:lnTo>
                      <a:pt x="1432" y="2807"/>
                    </a:lnTo>
                    <a:lnTo>
                      <a:pt x="1491" y="2780"/>
                    </a:lnTo>
                    <a:lnTo>
                      <a:pt x="1549" y="2751"/>
                    </a:lnTo>
                    <a:lnTo>
                      <a:pt x="1607" y="2718"/>
                    </a:lnTo>
                    <a:lnTo>
                      <a:pt x="1664" y="2682"/>
                    </a:lnTo>
                    <a:lnTo>
                      <a:pt x="1720" y="2642"/>
                    </a:lnTo>
                    <a:lnTo>
                      <a:pt x="1776" y="2599"/>
                    </a:lnTo>
                    <a:lnTo>
                      <a:pt x="1832" y="2552"/>
                    </a:lnTo>
                    <a:lnTo>
                      <a:pt x="1885" y="2501"/>
                    </a:lnTo>
                    <a:lnTo>
                      <a:pt x="1938" y="2445"/>
                    </a:lnTo>
                    <a:lnTo>
                      <a:pt x="1992" y="2385"/>
                    </a:lnTo>
                    <a:lnTo>
                      <a:pt x="2037" y="2329"/>
                    </a:lnTo>
                    <a:lnTo>
                      <a:pt x="2080" y="2270"/>
                    </a:lnTo>
                    <a:lnTo>
                      <a:pt x="2119" y="2209"/>
                    </a:lnTo>
                    <a:lnTo>
                      <a:pt x="2157" y="2145"/>
                    </a:lnTo>
                    <a:lnTo>
                      <a:pt x="2191" y="2080"/>
                    </a:lnTo>
                    <a:lnTo>
                      <a:pt x="2224" y="2012"/>
                    </a:lnTo>
                    <a:lnTo>
                      <a:pt x="2255" y="1943"/>
                    </a:lnTo>
                    <a:lnTo>
                      <a:pt x="2284" y="1872"/>
                    </a:lnTo>
                    <a:lnTo>
                      <a:pt x="2311" y="1800"/>
                    </a:lnTo>
                    <a:lnTo>
                      <a:pt x="2335" y="1726"/>
                    </a:lnTo>
                    <a:lnTo>
                      <a:pt x="2357" y="1651"/>
                    </a:lnTo>
                    <a:lnTo>
                      <a:pt x="2379" y="1574"/>
                    </a:lnTo>
                    <a:lnTo>
                      <a:pt x="2398" y="1497"/>
                    </a:lnTo>
                    <a:lnTo>
                      <a:pt x="2416" y="1418"/>
                    </a:lnTo>
                    <a:lnTo>
                      <a:pt x="2432" y="1340"/>
                    </a:lnTo>
                    <a:lnTo>
                      <a:pt x="2446" y="1259"/>
                    </a:lnTo>
                    <a:lnTo>
                      <a:pt x="2461" y="1179"/>
                    </a:lnTo>
                    <a:lnTo>
                      <a:pt x="2472" y="1099"/>
                    </a:lnTo>
                    <a:lnTo>
                      <a:pt x="2483" y="1018"/>
                    </a:lnTo>
                    <a:lnTo>
                      <a:pt x="2493" y="936"/>
                    </a:lnTo>
                    <a:lnTo>
                      <a:pt x="2502" y="855"/>
                    </a:lnTo>
                    <a:lnTo>
                      <a:pt x="2509" y="774"/>
                    </a:lnTo>
                    <a:lnTo>
                      <a:pt x="2516" y="693"/>
                    </a:lnTo>
                    <a:lnTo>
                      <a:pt x="2522" y="613"/>
                    </a:lnTo>
                    <a:lnTo>
                      <a:pt x="2533" y="455"/>
                    </a:lnTo>
                    <a:lnTo>
                      <a:pt x="2541" y="298"/>
                    </a:lnTo>
                    <a:lnTo>
                      <a:pt x="2548" y="147"/>
                    </a:lnTo>
                    <a:lnTo>
                      <a:pt x="2554" y="0"/>
                    </a:lnTo>
                    <a:lnTo>
                      <a:pt x="2556" y="228"/>
                    </a:lnTo>
                    <a:lnTo>
                      <a:pt x="2557" y="455"/>
                    </a:lnTo>
                    <a:lnTo>
                      <a:pt x="2557" y="683"/>
                    </a:lnTo>
                    <a:lnTo>
                      <a:pt x="2558" y="910"/>
                    </a:lnTo>
                    <a:lnTo>
                      <a:pt x="2558" y="1138"/>
                    </a:lnTo>
                    <a:lnTo>
                      <a:pt x="2559" y="1365"/>
                    </a:lnTo>
                    <a:lnTo>
                      <a:pt x="2559" y="1593"/>
                    </a:lnTo>
                    <a:lnTo>
                      <a:pt x="2560" y="1820"/>
                    </a:lnTo>
                    <a:lnTo>
                      <a:pt x="2561" y="2048"/>
                    </a:lnTo>
                    <a:lnTo>
                      <a:pt x="2561" y="2275"/>
                    </a:lnTo>
                    <a:lnTo>
                      <a:pt x="2563" y="2503"/>
                    </a:lnTo>
                    <a:lnTo>
                      <a:pt x="2563" y="2730"/>
                    </a:lnTo>
                    <a:lnTo>
                      <a:pt x="2564" y="2958"/>
                    </a:lnTo>
                    <a:lnTo>
                      <a:pt x="2565" y="3185"/>
                    </a:lnTo>
                    <a:lnTo>
                      <a:pt x="2565" y="3413"/>
                    </a:lnTo>
                    <a:lnTo>
                      <a:pt x="2566" y="3640"/>
                    </a:lnTo>
                    <a:lnTo>
                      <a:pt x="2566" y="3686"/>
                    </a:lnTo>
                    <a:lnTo>
                      <a:pt x="2569" y="3729"/>
                    </a:lnTo>
                    <a:lnTo>
                      <a:pt x="2572" y="3772"/>
                    </a:lnTo>
                    <a:lnTo>
                      <a:pt x="2578" y="3812"/>
                    </a:lnTo>
                    <a:lnTo>
                      <a:pt x="2584" y="3850"/>
                    </a:lnTo>
                    <a:lnTo>
                      <a:pt x="2591" y="3887"/>
                    </a:lnTo>
                    <a:lnTo>
                      <a:pt x="2601" y="3923"/>
                    </a:lnTo>
                    <a:lnTo>
                      <a:pt x="2610" y="3956"/>
                    </a:lnTo>
                    <a:lnTo>
                      <a:pt x="2622" y="3988"/>
                    </a:lnTo>
                    <a:lnTo>
                      <a:pt x="2635" y="4018"/>
                    </a:lnTo>
                    <a:lnTo>
                      <a:pt x="2649" y="4048"/>
                    </a:lnTo>
                    <a:lnTo>
                      <a:pt x="2665" y="4075"/>
                    </a:lnTo>
                    <a:lnTo>
                      <a:pt x="2681" y="4101"/>
                    </a:lnTo>
                    <a:lnTo>
                      <a:pt x="2699" y="4126"/>
                    </a:lnTo>
                    <a:lnTo>
                      <a:pt x="2718" y="4150"/>
                    </a:lnTo>
                    <a:lnTo>
                      <a:pt x="2738" y="4172"/>
                    </a:lnTo>
                    <a:lnTo>
                      <a:pt x="2760" y="4194"/>
                    </a:lnTo>
                    <a:lnTo>
                      <a:pt x="2782" y="4214"/>
                    </a:lnTo>
                    <a:lnTo>
                      <a:pt x="2806" y="4233"/>
                    </a:lnTo>
                    <a:lnTo>
                      <a:pt x="2831" y="4251"/>
                    </a:lnTo>
                    <a:lnTo>
                      <a:pt x="2857" y="4269"/>
                    </a:lnTo>
                    <a:lnTo>
                      <a:pt x="2884" y="4284"/>
                    </a:lnTo>
                    <a:lnTo>
                      <a:pt x="2913" y="4299"/>
                    </a:lnTo>
                    <a:lnTo>
                      <a:pt x="2942" y="4314"/>
                    </a:lnTo>
                    <a:lnTo>
                      <a:pt x="2973" y="4327"/>
                    </a:lnTo>
                    <a:lnTo>
                      <a:pt x="3005" y="4340"/>
                    </a:lnTo>
                    <a:lnTo>
                      <a:pt x="3037" y="4352"/>
                    </a:lnTo>
                    <a:lnTo>
                      <a:pt x="3072" y="4364"/>
                    </a:lnTo>
                    <a:lnTo>
                      <a:pt x="3106" y="4374"/>
                    </a:lnTo>
                    <a:lnTo>
                      <a:pt x="3143" y="4384"/>
                    </a:lnTo>
                    <a:lnTo>
                      <a:pt x="3180" y="4394"/>
                    </a:lnTo>
                    <a:lnTo>
                      <a:pt x="3218" y="4403"/>
                    </a:lnTo>
                  </a:path>
                </a:pathLst>
              </a:custGeom>
              <a:noFill/>
              <a:ln w="6350">
                <a:solidFill>
                  <a:srgbClr val="E3411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88">
                <a:extLst>
                  <a:ext uri="{FF2B5EF4-FFF2-40B4-BE49-F238E27FC236}">
                    <a16:creationId xmlns:a16="http://schemas.microsoft.com/office/drawing/2014/main" id="{8C076E9F-25E8-2A7D-3A8D-147FF51E5B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4" y="579"/>
                <a:ext cx="1127" cy="574"/>
              </a:xfrm>
              <a:custGeom>
                <a:avLst/>
                <a:gdLst>
                  <a:gd name="T0" fmla="*/ 0 w 5633"/>
                  <a:gd name="T1" fmla="*/ 0 h 2868"/>
                  <a:gd name="T2" fmla="*/ 0 w 5633"/>
                  <a:gd name="T3" fmla="*/ 0 h 2868"/>
                  <a:gd name="T4" fmla="*/ 0 w 5633"/>
                  <a:gd name="T5" fmla="*/ 0 h 2868"/>
                  <a:gd name="T6" fmla="*/ 0 w 5633"/>
                  <a:gd name="T7" fmla="*/ 0 h 2868"/>
                  <a:gd name="T8" fmla="*/ 0 w 5633"/>
                  <a:gd name="T9" fmla="*/ 0 h 2868"/>
                  <a:gd name="T10" fmla="*/ 0 w 5633"/>
                  <a:gd name="T11" fmla="*/ 0 h 2868"/>
                  <a:gd name="T12" fmla="*/ 0 w 5633"/>
                  <a:gd name="T13" fmla="*/ 0 h 2868"/>
                  <a:gd name="T14" fmla="*/ 0 w 5633"/>
                  <a:gd name="T15" fmla="*/ 0 h 2868"/>
                  <a:gd name="T16" fmla="*/ 0 w 5633"/>
                  <a:gd name="T17" fmla="*/ 0 h 2868"/>
                  <a:gd name="T18" fmla="*/ 0 w 5633"/>
                  <a:gd name="T19" fmla="*/ 0 h 2868"/>
                  <a:gd name="T20" fmla="*/ 0 w 5633"/>
                  <a:gd name="T21" fmla="*/ 0 h 2868"/>
                  <a:gd name="T22" fmla="*/ 0 w 5633"/>
                  <a:gd name="T23" fmla="*/ 0 h 2868"/>
                  <a:gd name="T24" fmla="*/ 0 w 5633"/>
                  <a:gd name="T25" fmla="*/ 0 h 2868"/>
                  <a:gd name="T26" fmla="*/ 0 w 5633"/>
                  <a:gd name="T27" fmla="*/ 0 h 2868"/>
                  <a:gd name="T28" fmla="*/ 0 w 5633"/>
                  <a:gd name="T29" fmla="*/ 0 h 2868"/>
                  <a:gd name="T30" fmla="*/ 0 w 5633"/>
                  <a:gd name="T31" fmla="*/ 0 h 2868"/>
                  <a:gd name="T32" fmla="*/ 0 w 5633"/>
                  <a:gd name="T33" fmla="*/ 0 h 2868"/>
                  <a:gd name="T34" fmla="*/ 0 w 5633"/>
                  <a:gd name="T35" fmla="*/ 0 h 2868"/>
                  <a:gd name="T36" fmla="*/ 0 w 5633"/>
                  <a:gd name="T37" fmla="*/ 0 h 2868"/>
                  <a:gd name="T38" fmla="*/ 0 w 5633"/>
                  <a:gd name="T39" fmla="*/ 0 h 2868"/>
                  <a:gd name="T40" fmla="*/ 0 w 5633"/>
                  <a:gd name="T41" fmla="*/ 0 h 2868"/>
                  <a:gd name="T42" fmla="*/ 0 w 5633"/>
                  <a:gd name="T43" fmla="*/ 0 h 2868"/>
                  <a:gd name="T44" fmla="*/ 0 w 5633"/>
                  <a:gd name="T45" fmla="*/ 0 h 2868"/>
                  <a:gd name="T46" fmla="*/ 0 w 5633"/>
                  <a:gd name="T47" fmla="*/ 0 h 2868"/>
                  <a:gd name="T48" fmla="*/ 0 w 5633"/>
                  <a:gd name="T49" fmla="*/ 0 h 2868"/>
                  <a:gd name="T50" fmla="*/ 0 w 5633"/>
                  <a:gd name="T51" fmla="*/ 0 h 2868"/>
                  <a:gd name="T52" fmla="*/ 0 w 5633"/>
                  <a:gd name="T53" fmla="*/ 0 h 2868"/>
                  <a:gd name="T54" fmla="*/ 0 w 5633"/>
                  <a:gd name="T55" fmla="*/ 0 h 2868"/>
                  <a:gd name="T56" fmla="*/ 0 w 5633"/>
                  <a:gd name="T57" fmla="*/ 0 h 2868"/>
                  <a:gd name="T58" fmla="*/ 0 w 5633"/>
                  <a:gd name="T59" fmla="*/ 0 h 2868"/>
                  <a:gd name="T60" fmla="*/ 0 w 5633"/>
                  <a:gd name="T61" fmla="*/ 0 h 2868"/>
                  <a:gd name="T62" fmla="*/ 0 w 5633"/>
                  <a:gd name="T63" fmla="*/ 0 h 286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633" h="2868">
                    <a:moveTo>
                      <a:pt x="5633" y="0"/>
                    </a:moveTo>
                    <a:lnTo>
                      <a:pt x="5630" y="148"/>
                    </a:lnTo>
                    <a:lnTo>
                      <a:pt x="5619" y="293"/>
                    </a:lnTo>
                    <a:lnTo>
                      <a:pt x="5600" y="437"/>
                    </a:lnTo>
                    <a:lnTo>
                      <a:pt x="5575" y="579"/>
                    </a:lnTo>
                    <a:lnTo>
                      <a:pt x="5543" y="718"/>
                    </a:lnTo>
                    <a:lnTo>
                      <a:pt x="5505" y="853"/>
                    </a:lnTo>
                    <a:lnTo>
                      <a:pt x="5460" y="986"/>
                    </a:lnTo>
                    <a:lnTo>
                      <a:pt x="5408" y="1117"/>
                    </a:lnTo>
                    <a:lnTo>
                      <a:pt x="5351" y="1244"/>
                    </a:lnTo>
                    <a:lnTo>
                      <a:pt x="5288" y="1367"/>
                    </a:lnTo>
                    <a:lnTo>
                      <a:pt x="5219" y="1487"/>
                    </a:lnTo>
                    <a:lnTo>
                      <a:pt x="5144" y="1604"/>
                    </a:lnTo>
                    <a:lnTo>
                      <a:pt x="5063" y="1717"/>
                    </a:lnTo>
                    <a:lnTo>
                      <a:pt x="4979" y="1825"/>
                    </a:lnTo>
                    <a:lnTo>
                      <a:pt x="4889" y="1928"/>
                    </a:lnTo>
                    <a:lnTo>
                      <a:pt x="4794" y="2028"/>
                    </a:lnTo>
                    <a:lnTo>
                      <a:pt x="4694" y="2123"/>
                    </a:lnTo>
                    <a:lnTo>
                      <a:pt x="4591" y="2213"/>
                    </a:lnTo>
                    <a:lnTo>
                      <a:pt x="4482" y="2299"/>
                    </a:lnTo>
                    <a:lnTo>
                      <a:pt x="4370" y="2379"/>
                    </a:lnTo>
                    <a:lnTo>
                      <a:pt x="4254" y="2453"/>
                    </a:lnTo>
                    <a:lnTo>
                      <a:pt x="4134" y="2522"/>
                    </a:lnTo>
                    <a:lnTo>
                      <a:pt x="4011" y="2585"/>
                    </a:lnTo>
                    <a:lnTo>
                      <a:pt x="3884" y="2642"/>
                    </a:lnTo>
                    <a:lnTo>
                      <a:pt x="3753" y="2695"/>
                    </a:lnTo>
                    <a:lnTo>
                      <a:pt x="3620" y="2740"/>
                    </a:lnTo>
                    <a:lnTo>
                      <a:pt x="3485" y="2778"/>
                    </a:lnTo>
                    <a:lnTo>
                      <a:pt x="3346" y="2810"/>
                    </a:lnTo>
                    <a:lnTo>
                      <a:pt x="3205" y="2835"/>
                    </a:lnTo>
                    <a:lnTo>
                      <a:pt x="3061" y="2854"/>
                    </a:lnTo>
                    <a:lnTo>
                      <a:pt x="2916" y="2864"/>
                    </a:lnTo>
                    <a:lnTo>
                      <a:pt x="2768" y="2868"/>
                    </a:lnTo>
                    <a:lnTo>
                      <a:pt x="2645" y="2866"/>
                    </a:lnTo>
                    <a:lnTo>
                      <a:pt x="2522" y="2857"/>
                    </a:lnTo>
                    <a:lnTo>
                      <a:pt x="2401" y="2844"/>
                    </a:lnTo>
                    <a:lnTo>
                      <a:pt x="2283" y="2826"/>
                    </a:lnTo>
                    <a:lnTo>
                      <a:pt x="2164" y="2804"/>
                    </a:lnTo>
                    <a:lnTo>
                      <a:pt x="2049" y="2777"/>
                    </a:lnTo>
                    <a:lnTo>
                      <a:pt x="1935" y="2744"/>
                    </a:lnTo>
                    <a:lnTo>
                      <a:pt x="1822" y="2708"/>
                    </a:lnTo>
                    <a:lnTo>
                      <a:pt x="1712" y="2667"/>
                    </a:lnTo>
                    <a:lnTo>
                      <a:pt x="1605" y="2621"/>
                    </a:lnTo>
                    <a:lnTo>
                      <a:pt x="1499" y="2572"/>
                    </a:lnTo>
                    <a:lnTo>
                      <a:pt x="1396" y="2518"/>
                    </a:lnTo>
                    <a:lnTo>
                      <a:pt x="1295" y="2461"/>
                    </a:lnTo>
                    <a:lnTo>
                      <a:pt x="1197" y="2399"/>
                    </a:lnTo>
                    <a:lnTo>
                      <a:pt x="1102" y="2333"/>
                    </a:lnTo>
                    <a:lnTo>
                      <a:pt x="1009" y="2263"/>
                    </a:lnTo>
                    <a:lnTo>
                      <a:pt x="920" y="2191"/>
                    </a:lnTo>
                    <a:lnTo>
                      <a:pt x="833" y="2115"/>
                    </a:lnTo>
                    <a:lnTo>
                      <a:pt x="750" y="2035"/>
                    </a:lnTo>
                    <a:lnTo>
                      <a:pt x="670" y="1952"/>
                    </a:lnTo>
                    <a:lnTo>
                      <a:pt x="594" y="1866"/>
                    </a:lnTo>
                    <a:lnTo>
                      <a:pt x="520" y="1777"/>
                    </a:lnTo>
                    <a:lnTo>
                      <a:pt x="450" y="1685"/>
                    </a:lnTo>
                    <a:lnTo>
                      <a:pt x="384" y="1590"/>
                    </a:lnTo>
                    <a:lnTo>
                      <a:pt x="322" y="1492"/>
                    </a:lnTo>
                    <a:lnTo>
                      <a:pt x="264" y="1392"/>
                    </a:lnTo>
                    <a:lnTo>
                      <a:pt x="209" y="1289"/>
                    </a:lnTo>
                    <a:lnTo>
                      <a:pt x="158" y="1183"/>
                    </a:lnTo>
                    <a:lnTo>
                      <a:pt x="113" y="1076"/>
                    </a:lnTo>
                    <a:lnTo>
                      <a:pt x="70" y="967"/>
                    </a:lnTo>
                    <a:lnTo>
                      <a:pt x="33" y="854"/>
                    </a:lnTo>
                    <a:lnTo>
                      <a:pt x="0" y="740"/>
                    </a:lnTo>
                  </a:path>
                </a:pathLst>
              </a:custGeom>
              <a:noFill/>
              <a:ln w="6350">
                <a:solidFill>
                  <a:srgbClr val="005C8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89">
                <a:extLst>
                  <a:ext uri="{FF2B5EF4-FFF2-40B4-BE49-F238E27FC236}">
                    <a16:creationId xmlns:a16="http://schemas.microsoft.com/office/drawing/2014/main" id="{98CAE97E-48DB-764B-E3D3-4AE64FD7C7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7" y="5"/>
                <a:ext cx="1146" cy="631"/>
              </a:xfrm>
              <a:custGeom>
                <a:avLst/>
                <a:gdLst>
                  <a:gd name="T0" fmla="*/ 0 w 5729"/>
                  <a:gd name="T1" fmla="*/ 0 h 3153"/>
                  <a:gd name="T2" fmla="*/ 0 w 5729"/>
                  <a:gd name="T3" fmla="*/ 0 h 3153"/>
                  <a:gd name="T4" fmla="*/ 0 w 5729"/>
                  <a:gd name="T5" fmla="*/ 0 h 3153"/>
                  <a:gd name="T6" fmla="*/ 0 w 5729"/>
                  <a:gd name="T7" fmla="*/ 0 h 3153"/>
                  <a:gd name="T8" fmla="*/ 0 w 5729"/>
                  <a:gd name="T9" fmla="*/ 0 h 3153"/>
                  <a:gd name="T10" fmla="*/ 0 w 5729"/>
                  <a:gd name="T11" fmla="*/ 0 h 3153"/>
                  <a:gd name="T12" fmla="*/ 0 w 5729"/>
                  <a:gd name="T13" fmla="*/ 0 h 3153"/>
                  <a:gd name="T14" fmla="*/ 0 w 5729"/>
                  <a:gd name="T15" fmla="*/ 0 h 3153"/>
                  <a:gd name="T16" fmla="*/ 0 w 5729"/>
                  <a:gd name="T17" fmla="*/ 0 h 3153"/>
                  <a:gd name="T18" fmla="*/ 0 w 5729"/>
                  <a:gd name="T19" fmla="*/ 0 h 3153"/>
                  <a:gd name="T20" fmla="*/ 0 w 5729"/>
                  <a:gd name="T21" fmla="*/ 0 h 3153"/>
                  <a:gd name="T22" fmla="*/ 0 w 5729"/>
                  <a:gd name="T23" fmla="*/ 0 h 3153"/>
                  <a:gd name="T24" fmla="*/ 0 w 5729"/>
                  <a:gd name="T25" fmla="*/ 0 h 3153"/>
                  <a:gd name="T26" fmla="*/ 0 w 5729"/>
                  <a:gd name="T27" fmla="*/ 0 h 3153"/>
                  <a:gd name="T28" fmla="*/ 0 w 5729"/>
                  <a:gd name="T29" fmla="*/ 0 h 3153"/>
                  <a:gd name="T30" fmla="*/ 0 w 5729"/>
                  <a:gd name="T31" fmla="*/ 0 h 3153"/>
                  <a:gd name="T32" fmla="*/ 0 w 5729"/>
                  <a:gd name="T33" fmla="*/ 0 h 3153"/>
                  <a:gd name="T34" fmla="*/ 0 w 5729"/>
                  <a:gd name="T35" fmla="*/ 0 h 3153"/>
                  <a:gd name="T36" fmla="*/ 0 w 5729"/>
                  <a:gd name="T37" fmla="*/ 0 h 3153"/>
                  <a:gd name="T38" fmla="*/ 0 w 5729"/>
                  <a:gd name="T39" fmla="*/ 0 h 3153"/>
                  <a:gd name="T40" fmla="*/ 0 w 5729"/>
                  <a:gd name="T41" fmla="*/ 0 h 3153"/>
                  <a:gd name="T42" fmla="*/ 0 w 5729"/>
                  <a:gd name="T43" fmla="*/ 0 h 3153"/>
                  <a:gd name="T44" fmla="*/ 0 w 5729"/>
                  <a:gd name="T45" fmla="*/ 0 h 3153"/>
                  <a:gd name="T46" fmla="*/ 0 w 5729"/>
                  <a:gd name="T47" fmla="*/ 0 h 3153"/>
                  <a:gd name="T48" fmla="*/ 0 w 5729"/>
                  <a:gd name="T49" fmla="*/ 0 h 3153"/>
                  <a:gd name="T50" fmla="*/ 0 w 5729"/>
                  <a:gd name="T51" fmla="*/ 0 h 3153"/>
                  <a:gd name="T52" fmla="*/ 0 w 5729"/>
                  <a:gd name="T53" fmla="*/ 0 h 3153"/>
                  <a:gd name="T54" fmla="*/ 0 w 5729"/>
                  <a:gd name="T55" fmla="*/ 0 h 3153"/>
                  <a:gd name="T56" fmla="*/ 0 w 5729"/>
                  <a:gd name="T57" fmla="*/ 0 h 3153"/>
                  <a:gd name="T58" fmla="*/ 0 w 5729"/>
                  <a:gd name="T59" fmla="*/ 0 h 3153"/>
                  <a:gd name="T60" fmla="*/ 0 w 5729"/>
                  <a:gd name="T61" fmla="*/ 0 h 3153"/>
                  <a:gd name="T62" fmla="*/ 0 w 5729"/>
                  <a:gd name="T63" fmla="*/ 0 h 3153"/>
                  <a:gd name="T64" fmla="*/ 0 w 5729"/>
                  <a:gd name="T65" fmla="*/ 0 h 3153"/>
                  <a:gd name="T66" fmla="*/ 0 w 5729"/>
                  <a:gd name="T67" fmla="*/ 0 h 3153"/>
                  <a:gd name="T68" fmla="*/ 0 w 5729"/>
                  <a:gd name="T69" fmla="*/ 0 h 3153"/>
                  <a:gd name="T70" fmla="*/ 0 w 5729"/>
                  <a:gd name="T71" fmla="*/ 0 h 315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5729" h="3153">
                    <a:moveTo>
                      <a:pt x="14" y="3153"/>
                    </a:moveTo>
                    <a:lnTo>
                      <a:pt x="11" y="3119"/>
                    </a:lnTo>
                    <a:lnTo>
                      <a:pt x="8" y="3083"/>
                    </a:lnTo>
                    <a:lnTo>
                      <a:pt x="5" y="3048"/>
                    </a:lnTo>
                    <a:lnTo>
                      <a:pt x="4" y="3012"/>
                    </a:lnTo>
                    <a:lnTo>
                      <a:pt x="1" y="2976"/>
                    </a:lnTo>
                    <a:lnTo>
                      <a:pt x="1" y="2939"/>
                    </a:lnTo>
                    <a:lnTo>
                      <a:pt x="0" y="2904"/>
                    </a:lnTo>
                    <a:lnTo>
                      <a:pt x="0" y="2867"/>
                    </a:lnTo>
                    <a:lnTo>
                      <a:pt x="4" y="2720"/>
                    </a:lnTo>
                    <a:lnTo>
                      <a:pt x="14" y="2575"/>
                    </a:lnTo>
                    <a:lnTo>
                      <a:pt x="33" y="2431"/>
                    </a:lnTo>
                    <a:lnTo>
                      <a:pt x="58" y="2289"/>
                    </a:lnTo>
                    <a:lnTo>
                      <a:pt x="90" y="2150"/>
                    </a:lnTo>
                    <a:lnTo>
                      <a:pt x="128" y="2015"/>
                    </a:lnTo>
                    <a:lnTo>
                      <a:pt x="173" y="1882"/>
                    </a:lnTo>
                    <a:lnTo>
                      <a:pt x="224" y="1751"/>
                    </a:lnTo>
                    <a:lnTo>
                      <a:pt x="283" y="1624"/>
                    </a:lnTo>
                    <a:lnTo>
                      <a:pt x="345" y="1501"/>
                    </a:lnTo>
                    <a:lnTo>
                      <a:pt x="414" y="1381"/>
                    </a:lnTo>
                    <a:lnTo>
                      <a:pt x="489" y="1264"/>
                    </a:lnTo>
                    <a:lnTo>
                      <a:pt x="569" y="1151"/>
                    </a:lnTo>
                    <a:lnTo>
                      <a:pt x="654" y="1043"/>
                    </a:lnTo>
                    <a:lnTo>
                      <a:pt x="744" y="940"/>
                    </a:lnTo>
                    <a:lnTo>
                      <a:pt x="839" y="840"/>
                    </a:lnTo>
                    <a:lnTo>
                      <a:pt x="938" y="745"/>
                    </a:lnTo>
                    <a:lnTo>
                      <a:pt x="1042" y="655"/>
                    </a:lnTo>
                    <a:lnTo>
                      <a:pt x="1150" y="569"/>
                    </a:lnTo>
                    <a:lnTo>
                      <a:pt x="1263" y="489"/>
                    </a:lnTo>
                    <a:lnTo>
                      <a:pt x="1379" y="415"/>
                    </a:lnTo>
                    <a:lnTo>
                      <a:pt x="1499" y="346"/>
                    </a:lnTo>
                    <a:lnTo>
                      <a:pt x="1622" y="283"/>
                    </a:lnTo>
                    <a:lnTo>
                      <a:pt x="1749" y="226"/>
                    </a:lnTo>
                    <a:lnTo>
                      <a:pt x="1879" y="173"/>
                    </a:lnTo>
                    <a:lnTo>
                      <a:pt x="2013" y="128"/>
                    </a:lnTo>
                    <a:lnTo>
                      <a:pt x="2148" y="90"/>
                    </a:lnTo>
                    <a:lnTo>
                      <a:pt x="2287" y="58"/>
                    </a:lnTo>
                    <a:lnTo>
                      <a:pt x="2428" y="33"/>
                    </a:lnTo>
                    <a:lnTo>
                      <a:pt x="2572" y="14"/>
                    </a:lnTo>
                    <a:lnTo>
                      <a:pt x="2717" y="4"/>
                    </a:lnTo>
                    <a:lnTo>
                      <a:pt x="2864" y="0"/>
                    </a:lnTo>
                    <a:lnTo>
                      <a:pt x="3012" y="4"/>
                    </a:lnTo>
                    <a:lnTo>
                      <a:pt x="3157" y="14"/>
                    </a:lnTo>
                    <a:lnTo>
                      <a:pt x="3301" y="33"/>
                    </a:lnTo>
                    <a:lnTo>
                      <a:pt x="3442" y="58"/>
                    </a:lnTo>
                    <a:lnTo>
                      <a:pt x="3581" y="90"/>
                    </a:lnTo>
                    <a:lnTo>
                      <a:pt x="3716" y="128"/>
                    </a:lnTo>
                    <a:lnTo>
                      <a:pt x="3849" y="173"/>
                    </a:lnTo>
                    <a:lnTo>
                      <a:pt x="3980" y="226"/>
                    </a:lnTo>
                    <a:lnTo>
                      <a:pt x="4107" y="283"/>
                    </a:lnTo>
                    <a:lnTo>
                      <a:pt x="4230" y="346"/>
                    </a:lnTo>
                    <a:lnTo>
                      <a:pt x="4350" y="415"/>
                    </a:lnTo>
                    <a:lnTo>
                      <a:pt x="4466" y="489"/>
                    </a:lnTo>
                    <a:lnTo>
                      <a:pt x="4578" y="569"/>
                    </a:lnTo>
                    <a:lnTo>
                      <a:pt x="4687" y="655"/>
                    </a:lnTo>
                    <a:lnTo>
                      <a:pt x="4790" y="745"/>
                    </a:lnTo>
                    <a:lnTo>
                      <a:pt x="4890" y="840"/>
                    </a:lnTo>
                    <a:lnTo>
                      <a:pt x="4985" y="940"/>
                    </a:lnTo>
                    <a:lnTo>
                      <a:pt x="5075" y="1043"/>
                    </a:lnTo>
                    <a:lnTo>
                      <a:pt x="5159" y="1151"/>
                    </a:lnTo>
                    <a:lnTo>
                      <a:pt x="5240" y="1264"/>
                    </a:lnTo>
                    <a:lnTo>
                      <a:pt x="5315" y="1381"/>
                    </a:lnTo>
                    <a:lnTo>
                      <a:pt x="5384" y="1501"/>
                    </a:lnTo>
                    <a:lnTo>
                      <a:pt x="5447" y="1624"/>
                    </a:lnTo>
                    <a:lnTo>
                      <a:pt x="5504" y="1751"/>
                    </a:lnTo>
                    <a:lnTo>
                      <a:pt x="5556" y="1882"/>
                    </a:lnTo>
                    <a:lnTo>
                      <a:pt x="5601" y="2015"/>
                    </a:lnTo>
                    <a:lnTo>
                      <a:pt x="5639" y="2150"/>
                    </a:lnTo>
                    <a:lnTo>
                      <a:pt x="5671" y="2289"/>
                    </a:lnTo>
                    <a:lnTo>
                      <a:pt x="5696" y="2431"/>
                    </a:lnTo>
                    <a:lnTo>
                      <a:pt x="5715" y="2575"/>
                    </a:lnTo>
                    <a:lnTo>
                      <a:pt x="5726" y="2720"/>
                    </a:lnTo>
                    <a:lnTo>
                      <a:pt x="5729" y="2867"/>
                    </a:lnTo>
                  </a:path>
                </a:pathLst>
              </a:custGeom>
              <a:noFill/>
              <a:ln w="6350">
                <a:solidFill>
                  <a:srgbClr val="005C8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90">
                <a:extLst>
                  <a:ext uri="{FF2B5EF4-FFF2-40B4-BE49-F238E27FC236}">
                    <a16:creationId xmlns:a16="http://schemas.microsoft.com/office/drawing/2014/main" id="{4FAF579C-CA6B-C6E1-69C8-97B9FA76B1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675"/>
                <a:ext cx="3213" cy="23"/>
              </a:xfrm>
              <a:custGeom>
                <a:avLst/>
                <a:gdLst>
                  <a:gd name="T0" fmla="*/ 0 w 16066"/>
                  <a:gd name="T1" fmla="*/ 0 h 113"/>
                  <a:gd name="T2" fmla="*/ 0 w 16066"/>
                  <a:gd name="T3" fmla="*/ 0 h 113"/>
                  <a:gd name="T4" fmla="*/ 0 w 16066"/>
                  <a:gd name="T5" fmla="*/ 0 h 113"/>
                  <a:gd name="T6" fmla="*/ 0 w 16066"/>
                  <a:gd name="T7" fmla="*/ 0 h 113"/>
                  <a:gd name="T8" fmla="*/ 0 w 16066"/>
                  <a:gd name="T9" fmla="*/ 0 h 113"/>
                  <a:gd name="T10" fmla="*/ 0 w 16066"/>
                  <a:gd name="T11" fmla="*/ 0 h 113"/>
                  <a:gd name="T12" fmla="*/ 0 w 16066"/>
                  <a:gd name="T13" fmla="*/ 0 h 113"/>
                  <a:gd name="T14" fmla="*/ 0 w 16066"/>
                  <a:gd name="T15" fmla="*/ 0 h 113"/>
                  <a:gd name="T16" fmla="*/ 0 w 16066"/>
                  <a:gd name="T17" fmla="*/ 0 h 113"/>
                  <a:gd name="T18" fmla="*/ 0 w 16066"/>
                  <a:gd name="T19" fmla="*/ 0 h 113"/>
                  <a:gd name="T20" fmla="*/ 0 w 16066"/>
                  <a:gd name="T21" fmla="*/ 0 h 113"/>
                  <a:gd name="T22" fmla="*/ 0 w 16066"/>
                  <a:gd name="T23" fmla="*/ 0 h 113"/>
                  <a:gd name="T24" fmla="*/ 0 w 16066"/>
                  <a:gd name="T25" fmla="*/ 0 h 113"/>
                  <a:gd name="T26" fmla="*/ 0 w 16066"/>
                  <a:gd name="T27" fmla="*/ 0 h 113"/>
                  <a:gd name="T28" fmla="*/ 0 w 16066"/>
                  <a:gd name="T29" fmla="*/ 0 h 113"/>
                  <a:gd name="T30" fmla="*/ 0 w 16066"/>
                  <a:gd name="T31" fmla="*/ 0 h 113"/>
                  <a:gd name="T32" fmla="*/ 0 w 16066"/>
                  <a:gd name="T33" fmla="*/ 0 h 113"/>
                  <a:gd name="T34" fmla="*/ 0 w 16066"/>
                  <a:gd name="T35" fmla="*/ 0 h 113"/>
                  <a:gd name="T36" fmla="*/ 0 w 16066"/>
                  <a:gd name="T37" fmla="*/ 0 h 113"/>
                  <a:gd name="T38" fmla="*/ 0 w 16066"/>
                  <a:gd name="T39" fmla="*/ 0 h 113"/>
                  <a:gd name="T40" fmla="*/ 0 w 16066"/>
                  <a:gd name="T41" fmla="*/ 0 h 113"/>
                  <a:gd name="T42" fmla="*/ 0 w 16066"/>
                  <a:gd name="T43" fmla="*/ 0 h 113"/>
                  <a:gd name="T44" fmla="*/ 0 w 16066"/>
                  <a:gd name="T45" fmla="*/ 0 h 113"/>
                  <a:gd name="T46" fmla="*/ 0 w 16066"/>
                  <a:gd name="T47" fmla="*/ 0 h 113"/>
                  <a:gd name="T48" fmla="*/ 0 w 16066"/>
                  <a:gd name="T49" fmla="*/ 0 h 113"/>
                  <a:gd name="T50" fmla="*/ 0 w 16066"/>
                  <a:gd name="T51" fmla="*/ 0 h 113"/>
                  <a:gd name="T52" fmla="*/ 0 w 16066"/>
                  <a:gd name="T53" fmla="*/ 0 h 113"/>
                  <a:gd name="T54" fmla="*/ 0 w 16066"/>
                  <a:gd name="T55" fmla="*/ 0 h 113"/>
                  <a:gd name="T56" fmla="*/ 0 w 16066"/>
                  <a:gd name="T57" fmla="*/ 0 h 113"/>
                  <a:gd name="T58" fmla="*/ 0 w 16066"/>
                  <a:gd name="T59" fmla="*/ 0 h 113"/>
                  <a:gd name="T60" fmla="*/ 0 w 16066"/>
                  <a:gd name="T61" fmla="*/ 0 h 113"/>
                  <a:gd name="T62" fmla="*/ 0 w 16066"/>
                  <a:gd name="T63" fmla="*/ 0 h 113"/>
                  <a:gd name="T64" fmla="*/ 0 w 16066"/>
                  <a:gd name="T65" fmla="*/ 0 h 113"/>
                  <a:gd name="T66" fmla="*/ 0 w 16066"/>
                  <a:gd name="T67" fmla="*/ 0 h 113"/>
                  <a:gd name="T68" fmla="*/ 0 w 16066"/>
                  <a:gd name="T69" fmla="*/ 0 h 113"/>
                  <a:gd name="T70" fmla="*/ 0 w 16066"/>
                  <a:gd name="T71" fmla="*/ 0 h 113"/>
                  <a:gd name="T72" fmla="*/ 0 w 16066"/>
                  <a:gd name="T73" fmla="*/ 0 h 113"/>
                  <a:gd name="T74" fmla="*/ 0 w 16066"/>
                  <a:gd name="T75" fmla="*/ 0 h 113"/>
                  <a:gd name="T76" fmla="*/ 0 w 16066"/>
                  <a:gd name="T77" fmla="*/ 0 h 113"/>
                  <a:gd name="T78" fmla="*/ 0 w 16066"/>
                  <a:gd name="T79" fmla="*/ 0 h 113"/>
                  <a:gd name="T80" fmla="*/ 0 w 16066"/>
                  <a:gd name="T81" fmla="*/ 0 h 113"/>
                  <a:gd name="T82" fmla="*/ 0 w 16066"/>
                  <a:gd name="T83" fmla="*/ 0 h 113"/>
                  <a:gd name="T84" fmla="*/ 0 w 16066"/>
                  <a:gd name="T85" fmla="*/ 0 h 113"/>
                  <a:gd name="T86" fmla="*/ 0 w 16066"/>
                  <a:gd name="T87" fmla="*/ 0 h 113"/>
                  <a:gd name="T88" fmla="*/ 0 w 16066"/>
                  <a:gd name="T89" fmla="*/ 0 h 113"/>
                  <a:gd name="T90" fmla="*/ 0 w 16066"/>
                  <a:gd name="T91" fmla="*/ 0 h 113"/>
                  <a:gd name="T92" fmla="*/ 0 w 16066"/>
                  <a:gd name="T93" fmla="*/ 0 h 113"/>
                  <a:gd name="T94" fmla="*/ 0 w 16066"/>
                  <a:gd name="T95" fmla="*/ 0 h 113"/>
                  <a:gd name="T96" fmla="*/ 0 w 16066"/>
                  <a:gd name="T97" fmla="*/ 0 h 113"/>
                  <a:gd name="T98" fmla="*/ 0 w 16066"/>
                  <a:gd name="T99" fmla="*/ 0 h 113"/>
                  <a:gd name="T100" fmla="*/ 0 w 16066"/>
                  <a:gd name="T101" fmla="*/ 0 h 11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6066" h="113">
                    <a:moveTo>
                      <a:pt x="16066" y="113"/>
                    </a:moveTo>
                    <a:lnTo>
                      <a:pt x="15885" y="113"/>
                    </a:lnTo>
                    <a:lnTo>
                      <a:pt x="15375" y="113"/>
                    </a:lnTo>
                    <a:lnTo>
                      <a:pt x="14583" y="113"/>
                    </a:lnTo>
                    <a:lnTo>
                      <a:pt x="13555" y="113"/>
                    </a:lnTo>
                    <a:lnTo>
                      <a:pt x="12339" y="113"/>
                    </a:lnTo>
                    <a:lnTo>
                      <a:pt x="10982" y="113"/>
                    </a:lnTo>
                    <a:lnTo>
                      <a:pt x="9531" y="113"/>
                    </a:lnTo>
                    <a:lnTo>
                      <a:pt x="8033" y="113"/>
                    </a:lnTo>
                    <a:lnTo>
                      <a:pt x="6534" y="113"/>
                    </a:lnTo>
                    <a:lnTo>
                      <a:pt x="5083" y="113"/>
                    </a:lnTo>
                    <a:lnTo>
                      <a:pt x="3726" y="113"/>
                    </a:lnTo>
                    <a:lnTo>
                      <a:pt x="2510" y="113"/>
                    </a:lnTo>
                    <a:lnTo>
                      <a:pt x="1482" y="113"/>
                    </a:lnTo>
                    <a:lnTo>
                      <a:pt x="691" y="113"/>
                    </a:lnTo>
                    <a:lnTo>
                      <a:pt x="180" y="113"/>
                    </a:lnTo>
                    <a:lnTo>
                      <a:pt x="0" y="113"/>
                    </a:lnTo>
                    <a:lnTo>
                      <a:pt x="0" y="111"/>
                    </a:lnTo>
                    <a:lnTo>
                      <a:pt x="0" y="110"/>
                    </a:lnTo>
                    <a:lnTo>
                      <a:pt x="0" y="109"/>
                    </a:lnTo>
                    <a:lnTo>
                      <a:pt x="0" y="108"/>
                    </a:lnTo>
                    <a:lnTo>
                      <a:pt x="0" y="107"/>
                    </a:lnTo>
                    <a:lnTo>
                      <a:pt x="0" y="104"/>
                    </a:lnTo>
                    <a:lnTo>
                      <a:pt x="0" y="103"/>
                    </a:lnTo>
                    <a:lnTo>
                      <a:pt x="0" y="102"/>
                    </a:lnTo>
                    <a:lnTo>
                      <a:pt x="0" y="101"/>
                    </a:lnTo>
                    <a:lnTo>
                      <a:pt x="0" y="98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2"/>
                    </a:lnTo>
                    <a:lnTo>
                      <a:pt x="0" y="90"/>
                    </a:lnTo>
                    <a:lnTo>
                      <a:pt x="0" y="89"/>
                    </a:lnTo>
                    <a:lnTo>
                      <a:pt x="0" y="86"/>
                    </a:lnTo>
                    <a:lnTo>
                      <a:pt x="0" y="84"/>
                    </a:lnTo>
                    <a:lnTo>
                      <a:pt x="0" y="82"/>
                    </a:lnTo>
                    <a:lnTo>
                      <a:pt x="0" y="79"/>
                    </a:lnTo>
                    <a:lnTo>
                      <a:pt x="0" y="77"/>
                    </a:lnTo>
                    <a:lnTo>
                      <a:pt x="0" y="75"/>
                    </a:lnTo>
                    <a:lnTo>
                      <a:pt x="0" y="72"/>
                    </a:lnTo>
                    <a:lnTo>
                      <a:pt x="0" y="69"/>
                    </a:lnTo>
                    <a:lnTo>
                      <a:pt x="0" y="66"/>
                    </a:lnTo>
                    <a:lnTo>
                      <a:pt x="0" y="64"/>
                    </a:lnTo>
                    <a:lnTo>
                      <a:pt x="0" y="61"/>
                    </a:lnTo>
                    <a:lnTo>
                      <a:pt x="0" y="59"/>
                    </a:lnTo>
                    <a:lnTo>
                      <a:pt x="0" y="56"/>
                    </a:lnTo>
                    <a:lnTo>
                      <a:pt x="0" y="53"/>
                    </a:lnTo>
                    <a:lnTo>
                      <a:pt x="0" y="51"/>
                    </a:lnTo>
                    <a:lnTo>
                      <a:pt x="0" y="48"/>
                    </a:lnTo>
                    <a:lnTo>
                      <a:pt x="0" y="46"/>
                    </a:lnTo>
                    <a:lnTo>
                      <a:pt x="0" y="42"/>
                    </a:lnTo>
                    <a:lnTo>
                      <a:pt x="0" y="40"/>
                    </a:lnTo>
                    <a:lnTo>
                      <a:pt x="0" y="38"/>
                    </a:lnTo>
                    <a:lnTo>
                      <a:pt x="0" y="35"/>
                    </a:lnTo>
                    <a:lnTo>
                      <a:pt x="0" y="33"/>
                    </a:lnTo>
                    <a:lnTo>
                      <a:pt x="0" y="31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80" y="0"/>
                    </a:lnTo>
                    <a:lnTo>
                      <a:pt x="691" y="0"/>
                    </a:lnTo>
                    <a:lnTo>
                      <a:pt x="1482" y="0"/>
                    </a:lnTo>
                    <a:lnTo>
                      <a:pt x="2510" y="0"/>
                    </a:lnTo>
                    <a:lnTo>
                      <a:pt x="3726" y="0"/>
                    </a:lnTo>
                    <a:lnTo>
                      <a:pt x="5083" y="0"/>
                    </a:lnTo>
                    <a:lnTo>
                      <a:pt x="6534" y="0"/>
                    </a:lnTo>
                    <a:lnTo>
                      <a:pt x="8033" y="0"/>
                    </a:lnTo>
                    <a:lnTo>
                      <a:pt x="9531" y="0"/>
                    </a:lnTo>
                    <a:lnTo>
                      <a:pt x="10982" y="0"/>
                    </a:lnTo>
                    <a:lnTo>
                      <a:pt x="12339" y="0"/>
                    </a:lnTo>
                    <a:lnTo>
                      <a:pt x="13555" y="0"/>
                    </a:lnTo>
                    <a:lnTo>
                      <a:pt x="14583" y="0"/>
                    </a:lnTo>
                    <a:lnTo>
                      <a:pt x="15375" y="0"/>
                    </a:lnTo>
                    <a:lnTo>
                      <a:pt x="15885" y="0"/>
                    </a:lnTo>
                    <a:lnTo>
                      <a:pt x="16066" y="0"/>
                    </a:lnTo>
                    <a:lnTo>
                      <a:pt x="16066" y="17"/>
                    </a:lnTo>
                    <a:lnTo>
                      <a:pt x="16066" y="56"/>
                    </a:lnTo>
                    <a:lnTo>
                      <a:pt x="16066" y="95"/>
                    </a:lnTo>
                    <a:lnTo>
                      <a:pt x="16066" y="113"/>
                    </a:lnTo>
                    <a:close/>
                  </a:path>
                </a:pathLst>
              </a:custGeom>
              <a:solidFill>
                <a:srgbClr val="005C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" name="Freeform 91">
                <a:extLst>
                  <a:ext uri="{FF2B5EF4-FFF2-40B4-BE49-F238E27FC236}">
                    <a16:creationId xmlns:a16="http://schemas.microsoft.com/office/drawing/2014/main" id="{5337C843-73D8-AA9D-2025-6E8F865E24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2" y="615"/>
                <a:ext cx="146" cy="146"/>
              </a:xfrm>
              <a:custGeom>
                <a:avLst/>
                <a:gdLst>
                  <a:gd name="T0" fmla="*/ 0 w 728"/>
                  <a:gd name="T1" fmla="*/ 0 h 729"/>
                  <a:gd name="T2" fmla="*/ 0 w 728"/>
                  <a:gd name="T3" fmla="*/ 0 h 729"/>
                  <a:gd name="T4" fmla="*/ 0 w 728"/>
                  <a:gd name="T5" fmla="*/ 0 h 729"/>
                  <a:gd name="T6" fmla="*/ 0 w 728"/>
                  <a:gd name="T7" fmla="*/ 0 h 729"/>
                  <a:gd name="T8" fmla="*/ 0 w 728"/>
                  <a:gd name="T9" fmla="*/ 0 h 729"/>
                  <a:gd name="T10" fmla="*/ 0 w 728"/>
                  <a:gd name="T11" fmla="*/ 0 h 729"/>
                  <a:gd name="T12" fmla="*/ 0 w 728"/>
                  <a:gd name="T13" fmla="*/ 0 h 729"/>
                  <a:gd name="T14" fmla="*/ 0 w 728"/>
                  <a:gd name="T15" fmla="*/ 0 h 729"/>
                  <a:gd name="T16" fmla="*/ 0 w 728"/>
                  <a:gd name="T17" fmla="*/ 0 h 729"/>
                  <a:gd name="T18" fmla="*/ 0 w 728"/>
                  <a:gd name="T19" fmla="*/ 0 h 729"/>
                  <a:gd name="T20" fmla="*/ 0 w 728"/>
                  <a:gd name="T21" fmla="*/ 0 h 729"/>
                  <a:gd name="T22" fmla="*/ 0 w 728"/>
                  <a:gd name="T23" fmla="*/ 0 h 729"/>
                  <a:gd name="T24" fmla="*/ 0 w 728"/>
                  <a:gd name="T25" fmla="*/ 0 h 729"/>
                  <a:gd name="T26" fmla="*/ 0 w 728"/>
                  <a:gd name="T27" fmla="*/ 0 h 729"/>
                  <a:gd name="T28" fmla="*/ 0 w 728"/>
                  <a:gd name="T29" fmla="*/ 0 h 729"/>
                  <a:gd name="T30" fmla="*/ 0 w 728"/>
                  <a:gd name="T31" fmla="*/ 0 h 729"/>
                  <a:gd name="T32" fmla="*/ 0 w 728"/>
                  <a:gd name="T33" fmla="*/ 0 h 729"/>
                  <a:gd name="T34" fmla="*/ 0 w 728"/>
                  <a:gd name="T35" fmla="*/ 0 h 729"/>
                  <a:gd name="T36" fmla="*/ 0 w 728"/>
                  <a:gd name="T37" fmla="*/ 0 h 729"/>
                  <a:gd name="T38" fmla="*/ 0 w 728"/>
                  <a:gd name="T39" fmla="*/ 0 h 729"/>
                  <a:gd name="T40" fmla="*/ 0 w 728"/>
                  <a:gd name="T41" fmla="*/ 0 h 729"/>
                  <a:gd name="T42" fmla="*/ 0 w 728"/>
                  <a:gd name="T43" fmla="*/ 0 h 729"/>
                  <a:gd name="T44" fmla="*/ 0 w 728"/>
                  <a:gd name="T45" fmla="*/ 0 h 729"/>
                  <a:gd name="T46" fmla="*/ 0 w 728"/>
                  <a:gd name="T47" fmla="*/ 0 h 729"/>
                  <a:gd name="T48" fmla="*/ 0 w 728"/>
                  <a:gd name="T49" fmla="*/ 0 h 729"/>
                  <a:gd name="T50" fmla="*/ 0 w 728"/>
                  <a:gd name="T51" fmla="*/ 0 h 729"/>
                  <a:gd name="T52" fmla="*/ 0 w 728"/>
                  <a:gd name="T53" fmla="*/ 0 h 729"/>
                  <a:gd name="T54" fmla="*/ 0 w 728"/>
                  <a:gd name="T55" fmla="*/ 0 h 729"/>
                  <a:gd name="T56" fmla="*/ 0 w 728"/>
                  <a:gd name="T57" fmla="*/ 0 h 729"/>
                  <a:gd name="T58" fmla="*/ 0 w 728"/>
                  <a:gd name="T59" fmla="*/ 0 h 729"/>
                  <a:gd name="T60" fmla="*/ 0 w 728"/>
                  <a:gd name="T61" fmla="*/ 0 h 729"/>
                  <a:gd name="T62" fmla="*/ 0 w 728"/>
                  <a:gd name="T63" fmla="*/ 0 h 729"/>
                  <a:gd name="T64" fmla="*/ 0 w 728"/>
                  <a:gd name="T65" fmla="*/ 0 h 729"/>
                  <a:gd name="T66" fmla="*/ 0 w 728"/>
                  <a:gd name="T67" fmla="*/ 0 h 729"/>
                  <a:gd name="T68" fmla="*/ 0 w 728"/>
                  <a:gd name="T69" fmla="*/ 0 h 729"/>
                  <a:gd name="T70" fmla="*/ 0 w 728"/>
                  <a:gd name="T71" fmla="*/ 0 h 729"/>
                  <a:gd name="T72" fmla="*/ 0 w 728"/>
                  <a:gd name="T73" fmla="*/ 0 h 729"/>
                  <a:gd name="T74" fmla="*/ 0 w 728"/>
                  <a:gd name="T75" fmla="*/ 0 h 729"/>
                  <a:gd name="T76" fmla="*/ 0 w 728"/>
                  <a:gd name="T77" fmla="*/ 0 h 729"/>
                  <a:gd name="T78" fmla="*/ 0 w 728"/>
                  <a:gd name="T79" fmla="*/ 0 h 729"/>
                  <a:gd name="T80" fmla="*/ 0 w 728"/>
                  <a:gd name="T81" fmla="*/ 0 h 729"/>
                  <a:gd name="T82" fmla="*/ 0 w 728"/>
                  <a:gd name="T83" fmla="*/ 0 h 729"/>
                  <a:gd name="T84" fmla="*/ 0 w 728"/>
                  <a:gd name="T85" fmla="*/ 0 h 72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728" h="729">
                    <a:moveTo>
                      <a:pt x="728" y="365"/>
                    </a:moveTo>
                    <a:lnTo>
                      <a:pt x="727" y="384"/>
                    </a:lnTo>
                    <a:lnTo>
                      <a:pt x="726" y="403"/>
                    </a:lnTo>
                    <a:lnTo>
                      <a:pt x="724" y="420"/>
                    </a:lnTo>
                    <a:lnTo>
                      <a:pt x="720" y="438"/>
                    </a:lnTo>
                    <a:lnTo>
                      <a:pt x="716" y="456"/>
                    </a:lnTo>
                    <a:lnTo>
                      <a:pt x="712" y="474"/>
                    </a:lnTo>
                    <a:lnTo>
                      <a:pt x="706" y="491"/>
                    </a:lnTo>
                    <a:lnTo>
                      <a:pt x="699" y="507"/>
                    </a:lnTo>
                    <a:lnTo>
                      <a:pt x="691" y="523"/>
                    </a:lnTo>
                    <a:lnTo>
                      <a:pt x="683" y="539"/>
                    </a:lnTo>
                    <a:lnTo>
                      <a:pt x="675" y="555"/>
                    </a:lnTo>
                    <a:lnTo>
                      <a:pt x="665" y="569"/>
                    </a:lnTo>
                    <a:lnTo>
                      <a:pt x="656" y="583"/>
                    </a:lnTo>
                    <a:lnTo>
                      <a:pt x="644" y="598"/>
                    </a:lnTo>
                    <a:lnTo>
                      <a:pt x="633" y="611"/>
                    </a:lnTo>
                    <a:lnTo>
                      <a:pt x="621" y="622"/>
                    </a:lnTo>
                    <a:lnTo>
                      <a:pt x="608" y="636"/>
                    </a:lnTo>
                    <a:lnTo>
                      <a:pt x="595" y="646"/>
                    </a:lnTo>
                    <a:lnTo>
                      <a:pt x="581" y="657"/>
                    </a:lnTo>
                    <a:lnTo>
                      <a:pt x="567" y="668"/>
                    </a:lnTo>
                    <a:lnTo>
                      <a:pt x="553" y="677"/>
                    </a:lnTo>
                    <a:lnTo>
                      <a:pt x="537" y="685"/>
                    </a:lnTo>
                    <a:lnTo>
                      <a:pt x="522" y="694"/>
                    </a:lnTo>
                    <a:lnTo>
                      <a:pt x="505" y="701"/>
                    </a:lnTo>
                    <a:lnTo>
                      <a:pt x="489" y="708"/>
                    </a:lnTo>
                    <a:lnTo>
                      <a:pt x="472" y="714"/>
                    </a:lnTo>
                    <a:lnTo>
                      <a:pt x="454" y="719"/>
                    </a:lnTo>
                    <a:lnTo>
                      <a:pt x="436" y="722"/>
                    </a:lnTo>
                    <a:lnTo>
                      <a:pt x="419" y="726"/>
                    </a:lnTo>
                    <a:lnTo>
                      <a:pt x="401" y="728"/>
                    </a:lnTo>
                    <a:lnTo>
                      <a:pt x="382" y="729"/>
                    </a:lnTo>
                    <a:lnTo>
                      <a:pt x="364" y="729"/>
                    </a:lnTo>
                    <a:lnTo>
                      <a:pt x="345" y="729"/>
                    </a:lnTo>
                    <a:lnTo>
                      <a:pt x="326" y="728"/>
                    </a:lnTo>
                    <a:lnTo>
                      <a:pt x="308" y="726"/>
                    </a:lnTo>
                    <a:lnTo>
                      <a:pt x="290" y="722"/>
                    </a:lnTo>
                    <a:lnTo>
                      <a:pt x="273" y="719"/>
                    </a:lnTo>
                    <a:lnTo>
                      <a:pt x="255" y="714"/>
                    </a:lnTo>
                    <a:lnTo>
                      <a:pt x="238" y="708"/>
                    </a:lnTo>
                    <a:lnTo>
                      <a:pt x="221" y="701"/>
                    </a:lnTo>
                    <a:lnTo>
                      <a:pt x="205" y="694"/>
                    </a:lnTo>
                    <a:lnTo>
                      <a:pt x="189" y="685"/>
                    </a:lnTo>
                    <a:lnTo>
                      <a:pt x="174" y="677"/>
                    </a:lnTo>
                    <a:lnTo>
                      <a:pt x="160" y="668"/>
                    </a:lnTo>
                    <a:lnTo>
                      <a:pt x="146" y="657"/>
                    </a:lnTo>
                    <a:lnTo>
                      <a:pt x="131" y="646"/>
                    </a:lnTo>
                    <a:lnTo>
                      <a:pt x="118" y="636"/>
                    </a:lnTo>
                    <a:lnTo>
                      <a:pt x="106" y="622"/>
                    </a:lnTo>
                    <a:lnTo>
                      <a:pt x="93" y="611"/>
                    </a:lnTo>
                    <a:lnTo>
                      <a:pt x="83" y="598"/>
                    </a:lnTo>
                    <a:lnTo>
                      <a:pt x="72" y="583"/>
                    </a:lnTo>
                    <a:lnTo>
                      <a:pt x="61" y="569"/>
                    </a:lnTo>
                    <a:lnTo>
                      <a:pt x="52" y="555"/>
                    </a:lnTo>
                    <a:lnTo>
                      <a:pt x="43" y="539"/>
                    </a:lnTo>
                    <a:lnTo>
                      <a:pt x="35" y="523"/>
                    </a:lnTo>
                    <a:lnTo>
                      <a:pt x="28" y="507"/>
                    </a:lnTo>
                    <a:lnTo>
                      <a:pt x="21" y="491"/>
                    </a:lnTo>
                    <a:lnTo>
                      <a:pt x="15" y="474"/>
                    </a:lnTo>
                    <a:lnTo>
                      <a:pt x="10" y="456"/>
                    </a:lnTo>
                    <a:lnTo>
                      <a:pt x="7" y="438"/>
                    </a:lnTo>
                    <a:lnTo>
                      <a:pt x="3" y="420"/>
                    </a:lnTo>
                    <a:lnTo>
                      <a:pt x="1" y="403"/>
                    </a:lnTo>
                    <a:lnTo>
                      <a:pt x="0" y="384"/>
                    </a:lnTo>
                    <a:lnTo>
                      <a:pt x="0" y="365"/>
                    </a:lnTo>
                    <a:lnTo>
                      <a:pt x="0" y="347"/>
                    </a:lnTo>
                    <a:lnTo>
                      <a:pt x="1" y="328"/>
                    </a:lnTo>
                    <a:lnTo>
                      <a:pt x="3" y="310"/>
                    </a:lnTo>
                    <a:lnTo>
                      <a:pt x="7" y="292"/>
                    </a:lnTo>
                    <a:lnTo>
                      <a:pt x="10" y="274"/>
                    </a:lnTo>
                    <a:lnTo>
                      <a:pt x="15" y="257"/>
                    </a:lnTo>
                    <a:lnTo>
                      <a:pt x="21" y="240"/>
                    </a:lnTo>
                    <a:lnTo>
                      <a:pt x="28" y="223"/>
                    </a:lnTo>
                    <a:lnTo>
                      <a:pt x="35" y="207"/>
                    </a:lnTo>
                    <a:lnTo>
                      <a:pt x="43" y="191"/>
                    </a:lnTo>
                    <a:lnTo>
                      <a:pt x="52" y="176"/>
                    </a:lnTo>
                    <a:lnTo>
                      <a:pt x="61" y="161"/>
                    </a:lnTo>
                    <a:lnTo>
                      <a:pt x="72" y="147"/>
                    </a:lnTo>
                    <a:lnTo>
                      <a:pt x="83" y="133"/>
                    </a:lnTo>
                    <a:lnTo>
                      <a:pt x="93" y="120"/>
                    </a:lnTo>
                    <a:lnTo>
                      <a:pt x="106" y="107"/>
                    </a:lnTo>
                    <a:lnTo>
                      <a:pt x="118" y="95"/>
                    </a:lnTo>
                    <a:lnTo>
                      <a:pt x="131" y="84"/>
                    </a:lnTo>
                    <a:lnTo>
                      <a:pt x="146" y="72"/>
                    </a:lnTo>
                    <a:lnTo>
                      <a:pt x="160" y="63"/>
                    </a:lnTo>
                    <a:lnTo>
                      <a:pt x="174" y="53"/>
                    </a:lnTo>
                    <a:lnTo>
                      <a:pt x="189" y="45"/>
                    </a:lnTo>
                    <a:lnTo>
                      <a:pt x="205" y="37"/>
                    </a:lnTo>
                    <a:lnTo>
                      <a:pt x="221" y="30"/>
                    </a:lnTo>
                    <a:lnTo>
                      <a:pt x="238" y="22"/>
                    </a:lnTo>
                    <a:lnTo>
                      <a:pt x="255" y="17"/>
                    </a:lnTo>
                    <a:lnTo>
                      <a:pt x="273" y="12"/>
                    </a:lnTo>
                    <a:lnTo>
                      <a:pt x="290" y="8"/>
                    </a:lnTo>
                    <a:lnTo>
                      <a:pt x="308" y="5"/>
                    </a:lnTo>
                    <a:lnTo>
                      <a:pt x="326" y="2"/>
                    </a:lnTo>
                    <a:lnTo>
                      <a:pt x="345" y="1"/>
                    </a:lnTo>
                    <a:lnTo>
                      <a:pt x="364" y="0"/>
                    </a:lnTo>
                    <a:lnTo>
                      <a:pt x="382" y="1"/>
                    </a:lnTo>
                    <a:lnTo>
                      <a:pt x="401" y="2"/>
                    </a:lnTo>
                    <a:lnTo>
                      <a:pt x="419" y="5"/>
                    </a:lnTo>
                    <a:lnTo>
                      <a:pt x="436" y="8"/>
                    </a:lnTo>
                    <a:lnTo>
                      <a:pt x="454" y="12"/>
                    </a:lnTo>
                    <a:lnTo>
                      <a:pt x="472" y="17"/>
                    </a:lnTo>
                    <a:lnTo>
                      <a:pt x="489" y="22"/>
                    </a:lnTo>
                    <a:lnTo>
                      <a:pt x="505" y="30"/>
                    </a:lnTo>
                    <a:lnTo>
                      <a:pt x="522" y="37"/>
                    </a:lnTo>
                    <a:lnTo>
                      <a:pt x="537" y="45"/>
                    </a:lnTo>
                    <a:lnTo>
                      <a:pt x="553" y="53"/>
                    </a:lnTo>
                    <a:lnTo>
                      <a:pt x="567" y="63"/>
                    </a:lnTo>
                    <a:lnTo>
                      <a:pt x="581" y="72"/>
                    </a:lnTo>
                    <a:lnTo>
                      <a:pt x="595" y="84"/>
                    </a:lnTo>
                    <a:lnTo>
                      <a:pt x="608" y="95"/>
                    </a:lnTo>
                    <a:lnTo>
                      <a:pt x="621" y="107"/>
                    </a:lnTo>
                    <a:lnTo>
                      <a:pt x="633" y="120"/>
                    </a:lnTo>
                    <a:lnTo>
                      <a:pt x="644" y="133"/>
                    </a:lnTo>
                    <a:lnTo>
                      <a:pt x="656" y="147"/>
                    </a:lnTo>
                    <a:lnTo>
                      <a:pt x="665" y="161"/>
                    </a:lnTo>
                    <a:lnTo>
                      <a:pt x="675" y="176"/>
                    </a:lnTo>
                    <a:lnTo>
                      <a:pt x="683" y="191"/>
                    </a:lnTo>
                    <a:lnTo>
                      <a:pt x="691" y="207"/>
                    </a:lnTo>
                    <a:lnTo>
                      <a:pt x="699" y="223"/>
                    </a:lnTo>
                    <a:lnTo>
                      <a:pt x="706" y="240"/>
                    </a:lnTo>
                    <a:lnTo>
                      <a:pt x="712" y="257"/>
                    </a:lnTo>
                    <a:lnTo>
                      <a:pt x="716" y="274"/>
                    </a:lnTo>
                    <a:lnTo>
                      <a:pt x="720" y="292"/>
                    </a:lnTo>
                    <a:lnTo>
                      <a:pt x="724" y="310"/>
                    </a:lnTo>
                    <a:lnTo>
                      <a:pt x="726" y="328"/>
                    </a:lnTo>
                    <a:lnTo>
                      <a:pt x="727" y="347"/>
                    </a:lnTo>
                    <a:lnTo>
                      <a:pt x="728" y="365"/>
                    </a:lnTo>
                    <a:close/>
                  </a:path>
                </a:pathLst>
              </a:custGeom>
              <a:solidFill>
                <a:srgbClr val="005C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F0B00782-E88F-582A-BE01-3FED106EA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5910" y="1053892"/>
              <a:ext cx="3114675" cy="1466850"/>
            </a:xfrm>
            <a:prstGeom prst="rect">
              <a:avLst/>
            </a:prstGeom>
          </p:spPr>
        </p:pic>
      </p:grpSp>
      <p:sp>
        <p:nvSpPr>
          <p:cNvPr id="63" name="Rechteck: abgerundete Ecken 62">
            <a:extLst>
              <a:ext uri="{FF2B5EF4-FFF2-40B4-BE49-F238E27FC236}">
                <a16:creationId xmlns:a16="http://schemas.microsoft.com/office/drawing/2014/main" id="{638EA5E0-AC01-584F-1913-F0FE9D50A8DD}"/>
              </a:ext>
            </a:extLst>
          </p:cNvPr>
          <p:cNvSpPr/>
          <p:nvPr/>
        </p:nvSpPr>
        <p:spPr>
          <a:xfrm>
            <a:off x="8767374" y="1265254"/>
            <a:ext cx="3218196" cy="2315082"/>
          </a:xfrm>
          <a:prstGeom prst="roundRect">
            <a:avLst/>
          </a:prstGeom>
          <a:noFill/>
          <a:ln w="53975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Fußzeilenplatzhalter 64">
            <a:extLst>
              <a:ext uri="{FF2B5EF4-FFF2-40B4-BE49-F238E27FC236}">
                <a16:creationId xmlns:a16="http://schemas.microsoft.com/office/drawing/2014/main" id="{59D9FBD4-1F94-C0EF-4F6F-2F2E9EB31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Andrea Mairani</a:t>
            </a:r>
            <a:endParaRPr lang="en-US" dirty="0"/>
          </a:p>
        </p:txBody>
      </p:sp>
      <p:sp>
        <p:nvSpPr>
          <p:cNvPr id="66" name="Foliennummernplatzhalter 65">
            <a:extLst>
              <a:ext uri="{FF2B5EF4-FFF2-40B4-BE49-F238E27FC236}">
                <a16:creationId xmlns:a16="http://schemas.microsoft.com/office/drawing/2014/main" id="{079BDA36-CB3F-C2A1-C8D5-79CC5C638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3828-F188-469C-9139-B0D10465E833}" type="slidenum">
              <a:rPr lang="en-US" smtClean="0"/>
              <a:t>31</a:t>
            </a:fld>
            <a:endParaRPr lang="en-US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7B69CCE1-DE1C-9E3C-6DA6-62F88B5FE7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9153" y="3640570"/>
            <a:ext cx="946951" cy="946951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9EBC8C7C-AAAA-DB4E-BBC2-F2543767CF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00393" y="4578636"/>
            <a:ext cx="1892300" cy="77470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22E80545-1299-6DA5-6BC1-D3D0D1AC8C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2025" y="5503965"/>
            <a:ext cx="18923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013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A3FA3E-63E8-FAF7-7468-99E60274DD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49D6A0-EB0D-D918-D738-0D1377ECE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814B-36FA-4938-A622-78B75EFD06D6}" type="datetime1">
              <a:rPr lang="en-US" smtClean="0"/>
              <a:t>3/5/26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5041FA-CE68-C9BE-4AFA-9661FAB7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Andrea Mairani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EB13CA-AFD0-01D2-2E6D-C9A50CE19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3828-F188-469C-9139-B0D10465E833}" type="slidenum">
              <a:rPr lang="en-US" smtClean="0"/>
              <a:t>4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F5A1F36-3F80-2412-A75A-07BB2A409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560" y="239004"/>
            <a:ext cx="10515600" cy="640262"/>
          </a:xfrm>
        </p:spPr>
        <p:txBody>
          <a:bodyPr/>
          <a:lstStyle/>
          <a:p>
            <a:r>
              <a:rPr lang="en-US" sz="2800" dirty="0"/>
              <a:t>The „</a:t>
            </a:r>
            <a:r>
              <a:rPr lang="en-US" sz="2800" dirty="0" err="1"/>
              <a:t>UNIfied</a:t>
            </a:r>
            <a:r>
              <a:rPr lang="en-US" sz="2800" dirty="0"/>
              <a:t> and VERSetile bio response Engine“ - UNIVERSE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E0A1D16-9260-77D0-EE91-3B130A9C379F}"/>
              </a:ext>
            </a:extLst>
          </p:cNvPr>
          <p:cNvGrpSpPr/>
          <p:nvPr/>
        </p:nvGrpSpPr>
        <p:grpSpPr>
          <a:xfrm>
            <a:off x="957460" y="1840125"/>
            <a:ext cx="6620345" cy="3554696"/>
            <a:chOff x="1169250" y="2424284"/>
            <a:chExt cx="6620345" cy="3554696"/>
          </a:xfrm>
        </p:grpSpPr>
        <p:sp>
          <p:nvSpPr>
            <p:cNvPr id="14" name="Ellipse 5">
              <a:extLst>
                <a:ext uri="{FF2B5EF4-FFF2-40B4-BE49-F238E27FC236}">
                  <a16:creationId xmlns:a16="http://schemas.microsoft.com/office/drawing/2014/main" id="{537F2F69-CF2D-681F-1077-811C945B7693}"/>
                </a:ext>
              </a:extLst>
            </p:cNvPr>
            <p:cNvSpPr/>
            <p:nvPr/>
          </p:nvSpPr>
          <p:spPr>
            <a:xfrm>
              <a:off x="2727375" y="3523359"/>
              <a:ext cx="2931125" cy="13154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Radiation </a:t>
              </a:r>
              <a:r>
                <a:rPr kumimoji="0" lang="de-DE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Effect</a:t>
              </a:r>
              <a:endPara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5" name="Ellipse 6">
              <a:extLst>
                <a:ext uri="{FF2B5EF4-FFF2-40B4-BE49-F238E27FC236}">
                  <a16:creationId xmlns:a16="http://schemas.microsoft.com/office/drawing/2014/main" id="{A4D2372D-AB51-9528-CE3E-ECC06FF5F6A2}"/>
                </a:ext>
              </a:extLst>
            </p:cNvPr>
            <p:cNvSpPr/>
            <p:nvPr/>
          </p:nvSpPr>
          <p:spPr>
            <a:xfrm>
              <a:off x="5456542" y="2740954"/>
              <a:ext cx="1552575" cy="71437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Radiation Quality </a:t>
              </a:r>
            </a:p>
          </p:txBody>
        </p:sp>
        <p:sp>
          <p:nvSpPr>
            <p:cNvPr id="16" name="Ellipse 7">
              <a:extLst>
                <a:ext uri="{FF2B5EF4-FFF2-40B4-BE49-F238E27FC236}">
                  <a16:creationId xmlns:a16="http://schemas.microsoft.com/office/drawing/2014/main" id="{56BC692A-F9C8-2D3A-6F7A-143EDF08CB37}"/>
                </a:ext>
              </a:extLst>
            </p:cNvPr>
            <p:cNvSpPr/>
            <p:nvPr/>
          </p:nvSpPr>
          <p:spPr>
            <a:xfrm>
              <a:off x="1676459" y="2996324"/>
              <a:ext cx="1069831" cy="71437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Dose Rate</a:t>
              </a:r>
            </a:p>
          </p:txBody>
        </p:sp>
        <p:sp>
          <p:nvSpPr>
            <p:cNvPr id="17" name="Ellipse 8">
              <a:extLst>
                <a:ext uri="{FF2B5EF4-FFF2-40B4-BE49-F238E27FC236}">
                  <a16:creationId xmlns:a16="http://schemas.microsoft.com/office/drawing/2014/main" id="{D925FC36-9CF9-F8BB-78C7-43F10B6240B7}"/>
                </a:ext>
              </a:extLst>
            </p:cNvPr>
            <p:cNvSpPr/>
            <p:nvPr/>
          </p:nvSpPr>
          <p:spPr>
            <a:xfrm>
              <a:off x="3748491" y="5236429"/>
              <a:ext cx="1244138" cy="714375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O2 Levels</a:t>
              </a:r>
            </a:p>
          </p:txBody>
        </p:sp>
        <p:sp>
          <p:nvSpPr>
            <p:cNvPr id="18" name="Ellipse 9">
              <a:extLst>
                <a:ext uri="{FF2B5EF4-FFF2-40B4-BE49-F238E27FC236}">
                  <a16:creationId xmlns:a16="http://schemas.microsoft.com/office/drawing/2014/main" id="{2C197D17-B79C-447E-9783-1DC9CB4E537A}"/>
                </a:ext>
              </a:extLst>
            </p:cNvPr>
            <p:cNvSpPr/>
            <p:nvPr/>
          </p:nvSpPr>
          <p:spPr>
            <a:xfrm>
              <a:off x="5176356" y="4908613"/>
              <a:ext cx="2609850" cy="1070367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DNA Damage </a:t>
              </a:r>
              <a:r>
                <a:rPr kumimoji="0" lang="de-DE" sz="160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Repair</a:t>
              </a:r>
              <a:r>
                <a:rPr kumimoji="0" lang="de-DE" sz="160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de-DE" sz="160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Interference</a:t>
              </a:r>
              <a:endParaRPr kumimoji="0" lang="de-DE" sz="16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9" name="Ellipse 10">
              <a:extLst>
                <a:ext uri="{FF2B5EF4-FFF2-40B4-BE49-F238E27FC236}">
                  <a16:creationId xmlns:a16="http://schemas.microsoft.com/office/drawing/2014/main" id="{24858E0C-2202-91F0-82DA-102BECD562A0}"/>
                </a:ext>
              </a:extLst>
            </p:cNvPr>
            <p:cNvSpPr/>
            <p:nvPr/>
          </p:nvSpPr>
          <p:spPr>
            <a:xfrm>
              <a:off x="1169250" y="4785715"/>
              <a:ext cx="1737882" cy="905462"/>
            </a:xfrm>
            <a:prstGeom prst="ellipse">
              <a:avLst/>
            </a:prstGeom>
            <a:solidFill>
              <a:srgbClr val="70AD4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Radical</a:t>
              </a:r>
              <a:r>
                <a:rPr kumimoji="0" lang="de-DE" sz="160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de-DE" sz="160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Scavengers</a:t>
              </a:r>
              <a:endParaRPr kumimoji="0" lang="de-DE" sz="16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0" name="Ellipse 11">
              <a:extLst>
                <a:ext uri="{FF2B5EF4-FFF2-40B4-BE49-F238E27FC236}">
                  <a16:creationId xmlns:a16="http://schemas.microsoft.com/office/drawing/2014/main" id="{F997A22D-FD4D-AFF8-994F-3E7D12B7E5D5}"/>
                </a:ext>
              </a:extLst>
            </p:cNvPr>
            <p:cNvSpPr/>
            <p:nvPr/>
          </p:nvSpPr>
          <p:spPr>
            <a:xfrm>
              <a:off x="3722773" y="2424284"/>
              <a:ext cx="1269856" cy="714375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Cell</a:t>
              </a:r>
              <a:r>
                <a:rPr kumimoji="0" lang="de-DE" sz="160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Cycle</a:t>
              </a:r>
            </a:p>
          </p:txBody>
        </p:sp>
        <p:sp>
          <p:nvSpPr>
            <p:cNvPr id="21" name="Ellipse 12">
              <a:extLst>
                <a:ext uri="{FF2B5EF4-FFF2-40B4-BE49-F238E27FC236}">
                  <a16:creationId xmlns:a16="http://schemas.microsoft.com/office/drawing/2014/main" id="{64B56263-EED4-C4B9-2A6D-2BF92FBA65FE}"/>
                </a:ext>
              </a:extLst>
            </p:cNvPr>
            <p:cNvSpPr/>
            <p:nvPr/>
          </p:nvSpPr>
          <p:spPr>
            <a:xfrm>
              <a:off x="6132245" y="3813919"/>
              <a:ext cx="1657350" cy="71437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22" name="Pfeil: nach rechts 15">
              <a:extLst>
                <a:ext uri="{FF2B5EF4-FFF2-40B4-BE49-F238E27FC236}">
                  <a16:creationId xmlns:a16="http://schemas.microsoft.com/office/drawing/2014/main" id="{6121A2AE-C025-8B1B-2DFE-0D2D8C01B1EA}"/>
                </a:ext>
              </a:extLst>
            </p:cNvPr>
            <p:cNvSpPr/>
            <p:nvPr/>
          </p:nvSpPr>
          <p:spPr>
            <a:xfrm rot="2297509">
              <a:off x="2675090" y="3582464"/>
              <a:ext cx="293645" cy="280986"/>
            </a:xfrm>
            <a:prstGeom prst="rightArrow">
              <a:avLst/>
            </a:prstGeom>
            <a:solidFill>
              <a:srgbClr val="59595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3" name="Pfeil: nach rechts 17">
              <a:extLst>
                <a:ext uri="{FF2B5EF4-FFF2-40B4-BE49-F238E27FC236}">
                  <a16:creationId xmlns:a16="http://schemas.microsoft.com/office/drawing/2014/main" id="{CC1EBAEF-FB45-B132-E376-07F88734410B}"/>
                </a:ext>
              </a:extLst>
            </p:cNvPr>
            <p:cNvSpPr/>
            <p:nvPr/>
          </p:nvSpPr>
          <p:spPr>
            <a:xfrm rot="19156991">
              <a:off x="2748803" y="4600057"/>
              <a:ext cx="293645" cy="280986"/>
            </a:xfrm>
            <a:prstGeom prst="rightArrow">
              <a:avLst/>
            </a:prstGeom>
            <a:solidFill>
              <a:srgbClr val="70AD4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4" name="Pfeil: nach rechts 18">
              <a:extLst>
                <a:ext uri="{FF2B5EF4-FFF2-40B4-BE49-F238E27FC236}">
                  <a16:creationId xmlns:a16="http://schemas.microsoft.com/office/drawing/2014/main" id="{C8A45E82-8C16-2CB8-98A4-2D37168F9034}"/>
                </a:ext>
              </a:extLst>
            </p:cNvPr>
            <p:cNvSpPr/>
            <p:nvPr/>
          </p:nvSpPr>
          <p:spPr>
            <a:xfrm rot="5400000">
              <a:off x="4242383" y="3213019"/>
              <a:ext cx="293645" cy="280986"/>
            </a:xfrm>
            <a:prstGeom prst="rightArrow">
              <a:avLst/>
            </a:prstGeom>
            <a:solidFill>
              <a:srgbClr val="ED7D3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5" name="Pfeil: nach rechts 19">
              <a:extLst>
                <a:ext uri="{FF2B5EF4-FFF2-40B4-BE49-F238E27FC236}">
                  <a16:creationId xmlns:a16="http://schemas.microsoft.com/office/drawing/2014/main" id="{B48E8F41-2A35-B97C-A091-87A0B713395F}"/>
                </a:ext>
              </a:extLst>
            </p:cNvPr>
            <p:cNvSpPr/>
            <p:nvPr/>
          </p:nvSpPr>
          <p:spPr>
            <a:xfrm rot="7793608">
              <a:off x="5384878" y="3449561"/>
              <a:ext cx="293645" cy="280986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6" name="Pfeil: nach rechts 20">
              <a:extLst>
                <a:ext uri="{FF2B5EF4-FFF2-40B4-BE49-F238E27FC236}">
                  <a16:creationId xmlns:a16="http://schemas.microsoft.com/office/drawing/2014/main" id="{F91382BB-B9A6-4E10-38FA-5A4AEB8FA75A}"/>
                </a:ext>
              </a:extLst>
            </p:cNvPr>
            <p:cNvSpPr/>
            <p:nvPr/>
          </p:nvSpPr>
          <p:spPr>
            <a:xfrm rot="10800000">
              <a:off x="5733659" y="4036584"/>
              <a:ext cx="293645" cy="280986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7" name="Pfeil: nach rechts 21">
              <a:extLst>
                <a:ext uri="{FF2B5EF4-FFF2-40B4-BE49-F238E27FC236}">
                  <a16:creationId xmlns:a16="http://schemas.microsoft.com/office/drawing/2014/main" id="{6483ED2C-68B0-50C6-DADF-DAE49197D1C2}"/>
                </a:ext>
              </a:extLst>
            </p:cNvPr>
            <p:cNvSpPr/>
            <p:nvPr/>
          </p:nvSpPr>
          <p:spPr>
            <a:xfrm rot="13744819">
              <a:off x="5309720" y="4618111"/>
              <a:ext cx="293645" cy="280986"/>
            </a:xfrm>
            <a:prstGeom prst="rightArrow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8" name="Pfeil: nach rechts 22">
              <a:extLst>
                <a:ext uri="{FF2B5EF4-FFF2-40B4-BE49-F238E27FC236}">
                  <a16:creationId xmlns:a16="http://schemas.microsoft.com/office/drawing/2014/main" id="{CFE1800A-21FE-8405-D615-E7F071FA8C03}"/>
                </a:ext>
              </a:extLst>
            </p:cNvPr>
            <p:cNvSpPr/>
            <p:nvPr/>
          </p:nvSpPr>
          <p:spPr>
            <a:xfrm rot="16200000">
              <a:off x="4223738" y="4884468"/>
              <a:ext cx="293645" cy="280986"/>
            </a:xfrm>
            <a:prstGeom prst="rightArrow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31" name="Textfeld 70">
            <a:extLst>
              <a:ext uri="{FF2B5EF4-FFF2-40B4-BE49-F238E27FC236}">
                <a16:creationId xmlns:a16="http://schemas.microsoft.com/office/drawing/2014/main" id="{696C894F-6BDA-55AB-62B7-905F75DD0299}"/>
              </a:ext>
            </a:extLst>
          </p:cNvPr>
          <p:cNvSpPr txBox="1"/>
          <p:nvPr/>
        </p:nvSpPr>
        <p:spPr>
          <a:xfrm>
            <a:off x="4964566" y="1117423"/>
            <a:ext cx="2216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UNIVERSE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4EC5A8-29A9-C16D-BAE9-6574C21B8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480" y="755713"/>
            <a:ext cx="1479345" cy="124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127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B669D-94B2-7A44-573F-C4538B3BA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3E2EA6-A9FE-FE71-A687-01BE1BAA9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814B-36FA-4938-A622-78B75EFD06D6}" type="datetime1">
              <a:rPr lang="en-US" smtClean="0"/>
              <a:t>3/5/26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C8D3EE-9EA1-2A12-7166-D8618F7C3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Andrea Mairani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E8C080-448C-5C26-F667-DB5579CED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3828-F188-469C-9139-B0D10465E833}" type="slidenum">
              <a:rPr lang="en-US" smtClean="0"/>
              <a:t>5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F72D813-8F7C-2052-44D8-5A927C9CD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560" y="239004"/>
            <a:ext cx="10515600" cy="640262"/>
          </a:xfrm>
        </p:spPr>
        <p:txBody>
          <a:bodyPr/>
          <a:lstStyle/>
          <a:p>
            <a:r>
              <a:rPr lang="en-US" sz="2800" dirty="0"/>
              <a:t>The „</a:t>
            </a:r>
            <a:r>
              <a:rPr lang="en-US" sz="2800" dirty="0" err="1"/>
              <a:t>UNIfied</a:t>
            </a:r>
            <a:r>
              <a:rPr lang="en-US" sz="2800" dirty="0"/>
              <a:t> and VERSetile bio response Engine“ - UNIVERSE</a:t>
            </a:r>
          </a:p>
        </p:txBody>
      </p:sp>
      <p:sp>
        <p:nvSpPr>
          <p:cNvPr id="31" name="Textfeld 70">
            <a:extLst>
              <a:ext uri="{FF2B5EF4-FFF2-40B4-BE49-F238E27FC236}">
                <a16:creationId xmlns:a16="http://schemas.microsoft.com/office/drawing/2014/main" id="{A4936D82-DC4D-8B87-094B-16A484B88757}"/>
              </a:ext>
            </a:extLst>
          </p:cNvPr>
          <p:cNvSpPr txBox="1"/>
          <p:nvPr/>
        </p:nvSpPr>
        <p:spPr>
          <a:xfrm>
            <a:off x="4964566" y="1117423"/>
            <a:ext cx="2216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UNIVERSE</a:t>
            </a:r>
          </a:p>
        </p:txBody>
      </p:sp>
      <p:sp>
        <p:nvSpPr>
          <p:cNvPr id="48" name="Textfeld 42">
            <a:extLst>
              <a:ext uri="{FF2B5EF4-FFF2-40B4-BE49-F238E27FC236}">
                <a16:creationId xmlns:a16="http://schemas.microsoft.com/office/drawing/2014/main" id="{0FB27ABA-5744-3D45-A37A-EE111C3AD62E}"/>
              </a:ext>
            </a:extLst>
          </p:cNvPr>
          <p:cNvSpPr txBox="1"/>
          <p:nvPr/>
        </p:nvSpPr>
        <p:spPr>
          <a:xfrm>
            <a:off x="957460" y="5547095"/>
            <a:ext cx="1051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Need: 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Versatile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framework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able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describe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and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predict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effect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modifiers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under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unified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model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radiation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action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all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radiation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qualities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give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patients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best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personalized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care. 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feld 23">
            <a:extLst>
              <a:ext uri="{FF2B5EF4-FFF2-40B4-BE49-F238E27FC236}">
                <a16:creationId xmlns:a16="http://schemas.microsoft.com/office/drawing/2014/main" id="{21A52080-F82C-ED1A-2BD6-E628E8F2EC18}"/>
              </a:ext>
            </a:extLst>
          </p:cNvPr>
          <p:cNvSpPr txBox="1"/>
          <p:nvPr/>
        </p:nvSpPr>
        <p:spPr>
          <a:xfrm>
            <a:off x="8610600" y="2427077"/>
            <a:ext cx="32243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Rarely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considered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treatment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plans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any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radiation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quality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!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492DE8-549C-0FD1-87D9-D0D928C90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480" y="755713"/>
            <a:ext cx="1479345" cy="124663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6B756AA-094B-8B0C-5855-E562B7DFE560}"/>
              </a:ext>
            </a:extLst>
          </p:cNvPr>
          <p:cNvGrpSpPr/>
          <p:nvPr/>
        </p:nvGrpSpPr>
        <p:grpSpPr>
          <a:xfrm>
            <a:off x="957460" y="1840125"/>
            <a:ext cx="6620345" cy="3554696"/>
            <a:chOff x="1169250" y="2424284"/>
            <a:chExt cx="6620345" cy="3554696"/>
          </a:xfrm>
        </p:grpSpPr>
        <p:sp>
          <p:nvSpPr>
            <p:cNvPr id="9" name="Ellipse 5">
              <a:extLst>
                <a:ext uri="{FF2B5EF4-FFF2-40B4-BE49-F238E27FC236}">
                  <a16:creationId xmlns:a16="http://schemas.microsoft.com/office/drawing/2014/main" id="{0E502E2D-09D8-3342-1560-45C17E311BD9}"/>
                </a:ext>
              </a:extLst>
            </p:cNvPr>
            <p:cNvSpPr/>
            <p:nvPr/>
          </p:nvSpPr>
          <p:spPr>
            <a:xfrm>
              <a:off x="2727375" y="3523359"/>
              <a:ext cx="2931125" cy="13154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Radiation </a:t>
              </a:r>
              <a:r>
                <a:rPr kumimoji="0" lang="de-DE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Effect</a:t>
              </a:r>
              <a:endPara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0" name="Ellipse 6">
              <a:extLst>
                <a:ext uri="{FF2B5EF4-FFF2-40B4-BE49-F238E27FC236}">
                  <a16:creationId xmlns:a16="http://schemas.microsoft.com/office/drawing/2014/main" id="{D3220B22-6DA0-912E-F71B-167BDA787A34}"/>
                </a:ext>
              </a:extLst>
            </p:cNvPr>
            <p:cNvSpPr/>
            <p:nvPr/>
          </p:nvSpPr>
          <p:spPr>
            <a:xfrm>
              <a:off x="5456542" y="2740954"/>
              <a:ext cx="1552575" cy="71437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Radiation Quality </a:t>
              </a:r>
            </a:p>
          </p:txBody>
        </p:sp>
        <p:sp>
          <p:nvSpPr>
            <p:cNvPr id="11" name="Ellipse 7">
              <a:extLst>
                <a:ext uri="{FF2B5EF4-FFF2-40B4-BE49-F238E27FC236}">
                  <a16:creationId xmlns:a16="http://schemas.microsoft.com/office/drawing/2014/main" id="{8C8C96D6-309D-239F-BFF8-ABEBD327BBB6}"/>
                </a:ext>
              </a:extLst>
            </p:cNvPr>
            <p:cNvSpPr/>
            <p:nvPr/>
          </p:nvSpPr>
          <p:spPr>
            <a:xfrm>
              <a:off x="1676459" y="2996324"/>
              <a:ext cx="1069831" cy="71437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Dose Rate</a:t>
              </a:r>
            </a:p>
          </p:txBody>
        </p:sp>
        <p:sp>
          <p:nvSpPr>
            <p:cNvPr id="12" name="Ellipse 8">
              <a:extLst>
                <a:ext uri="{FF2B5EF4-FFF2-40B4-BE49-F238E27FC236}">
                  <a16:creationId xmlns:a16="http://schemas.microsoft.com/office/drawing/2014/main" id="{8337F249-A488-193B-CCD3-33A03B2EC46B}"/>
                </a:ext>
              </a:extLst>
            </p:cNvPr>
            <p:cNvSpPr/>
            <p:nvPr/>
          </p:nvSpPr>
          <p:spPr>
            <a:xfrm>
              <a:off x="3748491" y="5236429"/>
              <a:ext cx="1244138" cy="714375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O2 Levels</a:t>
              </a:r>
            </a:p>
          </p:txBody>
        </p:sp>
        <p:sp>
          <p:nvSpPr>
            <p:cNvPr id="13" name="Ellipse 9">
              <a:extLst>
                <a:ext uri="{FF2B5EF4-FFF2-40B4-BE49-F238E27FC236}">
                  <a16:creationId xmlns:a16="http://schemas.microsoft.com/office/drawing/2014/main" id="{5651FA0A-4603-93B4-0598-EDE41A29E1EB}"/>
                </a:ext>
              </a:extLst>
            </p:cNvPr>
            <p:cNvSpPr/>
            <p:nvPr/>
          </p:nvSpPr>
          <p:spPr>
            <a:xfrm>
              <a:off x="5176356" y="4908613"/>
              <a:ext cx="2609850" cy="1070367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DNA Damage </a:t>
              </a:r>
              <a:r>
                <a:rPr kumimoji="0" lang="de-DE" sz="160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Repair</a:t>
              </a:r>
              <a:r>
                <a:rPr kumimoji="0" lang="de-DE" sz="160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de-DE" sz="160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Interference</a:t>
              </a:r>
              <a:endParaRPr kumimoji="0" lang="de-DE" sz="16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9" name="Ellipse 10">
              <a:extLst>
                <a:ext uri="{FF2B5EF4-FFF2-40B4-BE49-F238E27FC236}">
                  <a16:creationId xmlns:a16="http://schemas.microsoft.com/office/drawing/2014/main" id="{F4F05948-32CF-C1B7-A9A8-77711A9E174B}"/>
                </a:ext>
              </a:extLst>
            </p:cNvPr>
            <p:cNvSpPr/>
            <p:nvPr/>
          </p:nvSpPr>
          <p:spPr>
            <a:xfrm>
              <a:off x="1169250" y="4785715"/>
              <a:ext cx="1737882" cy="905462"/>
            </a:xfrm>
            <a:prstGeom prst="ellipse">
              <a:avLst/>
            </a:prstGeom>
            <a:solidFill>
              <a:srgbClr val="70AD4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Radical</a:t>
              </a:r>
              <a:r>
                <a:rPr kumimoji="0" lang="de-DE" sz="160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de-DE" sz="160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Scavengers</a:t>
              </a:r>
              <a:endParaRPr kumimoji="0" lang="de-DE" sz="16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0" name="Ellipse 11">
              <a:extLst>
                <a:ext uri="{FF2B5EF4-FFF2-40B4-BE49-F238E27FC236}">
                  <a16:creationId xmlns:a16="http://schemas.microsoft.com/office/drawing/2014/main" id="{28426C98-4A31-FD5B-FC9E-03D29F84B102}"/>
                </a:ext>
              </a:extLst>
            </p:cNvPr>
            <p:cNvSpPr/>
            <p:nvPr/>
          </p:nvSpPr>
          <p:spPr>
            <a:xfrm>
              <a:off x="3722773" y="2424284"/>
              <a:ext cx="1269856" cy="714375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Cell</a:t>
              </a:r>
              <a:r>
                <a:rPr kumimoji="0" lang="de-DE" sz="160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Cycle</a:t>
              </a:r>
            </a:p>
          </p:txBody>
        </p:sp>
        <p:sp>
          <p:nvSpPr>
            <p:cNvPr id="49" name="Ellipse 12">
              <a:extLst>
                <a:ext uri="{FF2B5EF4-FFF2-40B4-BE49-F238E27FC236}">
                  <a16:creationId xmlns:a16="http://schemas.microsoft.com/office/drawing/2014/main" id="{02B5FF4E-B548-8FFB-6AAB-D37F856CA7E2}"/>
                </a:ext>
              </a:extLst>
            </p:cNvPr>
            <p:cNvSpPr/>
            <p:nvPr/>
          </p:nvSpPr>
          <p:spPr>
            <a:xfrm>
              <a:off x="6132245" y="3813919"/>
              <a:ext cx="1657350" cy="71437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51" name="Pfeil: nach rechts 15">
              <a:extLst>
                <a:ext uri="{FF2B5EF4-FFF2-40B4-BE49-F238E27FC236}">
                  <a16:creationId xmlns:a16="http://schemas.microsoft.com/office/drawing/2014/main" id="{62D7DCA8-0B82-A5E2-C322-28A02442AE07}"/>
                </a:ext>
              </a:extLst>
            </p:cNvPr>
            <p:cNvSpPr/>
            <p:nvPr/>
          </p:nvSpPr>
          <p:spPr>
            <a:xfrm rot="2297509">
              <a:off x="2675090" y="3582464"/>
              <a:ext cx="293645" cy="280986"/>
            </a:xfrm>
            <a:prstGeom prst="rightArrow">
              <a:avLst/>
            </a:prstGeom>
            <a:solidFill>
              <a:srgbClr val="59595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2" name="Pfeil: nach rechts 17">
              <a:extLst>
                <a:ext uri="{FF2B5EF4-FFF2-40B4-BE49-F238E27FC236}">
                  <a16:creationId xmlns:a16="http://schemas.microsoft.com/office/drawing/2014/main" id="{B1ECA7F3-93F1-7C2A-49A4-E4AE3F45C198}"/>
                </a:ext>
              </a:extLst>
            </p:cNvPr>
            <p:cNvSpPr/>
            <p:nvPr/>
          </p:nvSpPr>
          <p:spPr>
            <a:xfrm rot="19156991">
              <a:off x="2748803" y="4600057"/>
              <a:ext cx="293645" cy="280986"/>
            </a:xfrm>
            <a:prstGeom prst="rightArrow">
              <a:avLst/>
            </a:prstGeom>
            <a:solidFill>
              <a:srgbClr val="70AD4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3" name="Pfeil: nach rechts 18">
              <a:extLst>
                <a:ext uri="{FF2B5EF4-FFF2-40B4-BE49-F238E27FC236}">
                  <a16:creationId xmlns:a16="http://schemas.microsoft.com/office/drawing/2014/main" id="{E15D8D88-F2C4-70DB-65E7-C4C00E90017A}"/>
                </a:ext>
              </a:extLst>
            </p:cNvPr>
            <p:cNvSpPr/>
            <p:nvPr/>
          </p:nvSpPr>
          <p:spPr>
            <a:xfrm rot="5400000">
              <a:off x="4242383" y="3213019"/>
              <a:ext cx="293645" cy="280986"/>
            </a:xfrm>
            <a:prstGeom prst="rightArrow">
              <a:avLst/>
            </a:prstGeom>
            <a:solidFill>
              <a:srgbClr val="ED7D3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4" name="Pfeil: nach rechts 19">
              <a:extLst>
                <a:ext uri="{FF2B5EF4-FFF2-40B4-BE49-F238E27FC236}">
                  <a16:creationId xmlns:a16="http://schemas.microsoft.com/office/drawing/2014/main" id="{5C9B1A8A-85CD-16DC-47E9-2B3B02C0F10F}"/>
                </a:ext>
              </a:extLst>
            </p:cNvPr>
            <p:cNvSpPr/>
            <p:nvPr/>
          </p:nvSpPr>
          <p:spPr>
            <a:xfrm rot="7793608">
              <a:off x="5384878" y="3449561"/>
              <a:ext cx="293645" cy="280986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5" name="Pfeil: nach rechts 20">
              <a:extLst>
                <a:ext uri="{FF2B5EF4-FFF2-40B4-BE49-F238E27FC236}">
                  <a16:creationId xmlns:a16="http://schemas.microsoft.com/office/drawing/2014/main" id="{5E158DF0-33E2-3578-C65B-03B32B5B0C34}"/>
                </a:ext>
              </a:extLst>
            </p:cNvPr>
            <p:cNvSpPr/>
            <p:nvPr/>
          </p:nvSpPr>
          <p:spPr>
            <a:xfrm rot="10800000">
              <a:off x="5733659" y="4036584"/>
              <a:ext cx="293645" cy="280986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6" name="Pfeil: nach rechts 21">
              <a:extLst>
                <a:ext uri="{FF2B5EF4-FFF2-40B4-BE49-F238E27FC236}">
                  <a16:creationId xmlns:a16="http://schemas.microsoft.com/office/drawing/2014/main" id="{51BBC65F-3AB5-68B1-7006-01F2C35515B0}"/>
                </a:ext>
              </a:extLst>
            </p:cNvPr>
            <p:cNvSpPr/>
            <p:nvPr/>
          </p:nvSpPr>
          <p:spPr>
            <a:xfrm rot="13744819">
              <a:off x="5309720" y="4618111"/>
              <a:ext cx="293645" cy="280986"/>
            </a:xfrm>
            <a:prstGeom prst="rightArrow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7" name="Pfeil: nach rechts 22">
              <a:extLst>
                <a:ext uri="{FF2B5EF4-FFF2-40B4-BE49-F238E27FC236}">
                  <a16:creationId xmlns:a16="http://schemas.microsoft.com/office/drawing/2014/main" id="{C1717558-3D5D-F707-4B9C-94E045857995}"/>
                </a:ext>
              </a:extLst>
            </p:cNvPr>
            <p:cNvSpPr/>
            <p:nvPr/>
          </p:nvSpPr>
          <p:spPr>
            <a:xfrm rot="16200000">
              <a:off x="4223738" y="4884468"/>
              <a:ext cx="293645" cy="280986"/>
            </a:xfrm>
            <a:prstGeom prst="rightArrow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2079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BDE81-9C7F-DC33-A3E2-E2F81037A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814B-36FA-4938-A622-78B75EFD06D6}" type="datetime1">
              <a:rPr lang="en-US" smtClean="0"/>
              <a:t>3/5/26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2FA2AE-00D5-885E-2D0E-8103ED098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Andrea Mairani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10751C-BB48-524E-119A-6D62DD625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3828-F188-469C-9139-B0D10465E833}" type="slidenum">
              <a:rPr lang="en-US" smtClean="0"/>
              <a:t>6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F7C65E5-5974-CC78-23E2-19688B54E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blocks of UNIVERSE – Giant Loops</a:t>
            </a:r>
          </a:p>
        </p:txBody>
      </p:sp>
      <p:sp>
        <p:nvSpPr>
          <p:cNvPr id="13" name="Textfeld 4">
            <a:extLst>
              <a:ext uri="{FF2B5EF4-FFF2-40B4-BE49-F238E27FC236}">
                <a16:creationId xmlns:a16="http://schemas.microsoft.com/office/drawing/2014/main" id="{D45C6739-CE5B-5EC7-C2A4-AFF7CB290E51}"/>
              </a:ext>
            </a:extLst>
          </p:cNvPr>
          <p:cNvSpPr txBox="1"/>
          <p:nvPr/>
        </p:nvSpPr>
        <p:spPr>
          <a:xfrm>
            <a:off x="838200" y="1553936"/>
            <a:ext cx="52050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Giant Loops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Chromatin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substructure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containing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≈ 2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Mbp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with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either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side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attached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backbone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</a:p>
        </p:txBody>
      </p:sp>
      <p:pic>
        <p:nvPicPr>
          <p:cNvPr id="14" name="Grafik 38">
            <a:extLst>
              <a:ext uri="{FF2B5EF4-FFF2-40B4-BE49-F238E27FC236}">
                <a16:creationId xmlns:a16="http://schemas.microsoft.com/office/drawing/2014/main" id="{1B51DDA6-E227-9CBF-5FD9-A31AD02C44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689" y="1515264"/>
            <a:ext cx="5278630" cy="4360336"/>
          </a:xfrm>
          <a:prstGeom prst="rect">
            <a:avLst/>
          </a:prstGeom>
        </p:spPr>
      </p:pic>
      <p:sp>
        <p:nvSpPr>
          <p:cNvPr id="15" name="Textfeld 39">
            <a:extLst>
              <a:ext uri="{FF2B5EF4-FFF2-40B4-BE49-F238E27FC236}">
                <a16:creationId xmlns:a16="http://schemas.microsoft.com/office/drawing/2014/main" id="{59555209-D716-C3BC-2330-0009EEB8A367}"/>
              </a:ext>
            </a:extLst>
          </p:cNvPr>
          <p:cNvSpPr txBox="1"/>
          <p:nvPr/>
        </p:nvSpPr>
        <p:spPr>
          <a:xfrm>
            <a:off x="838200" y="2938505"/>
            <a:ext cx="37466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Isolated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DSB (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iDSB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one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DSB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inside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loop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associated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with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fast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repair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kinetics</a:t>
            </a: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feld 40">
            <a:extLst>
              <a:ext uri="{FF2B5EF4-FFF2-40B4-BE49-F238E27FC236}">
                <a16:creationId xmlns:a16="http://schemas.microsoft.com/office/drawing/2014/main" id="{B2273948-CCFA-2F94-640F-BD8126CB878D}"/>
              </a:ext>
            </a:extLst>
          </p:cNvPr>
          <p:cNvSpPr txBox="1"/>
          <p:nvPr/>
        </p:nvSpPr>
        <p:spPr>
          <a:xfrm>
            <a:off x="838200" y="3949455"/>
            <a:ext cx="44823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Clustered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Complex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DSB (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cDSB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two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more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DSB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inside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loop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associated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with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slow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repair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kinetics</a:t>
            </a: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associated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with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high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risk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chromatin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loss</a:t>
            </a: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feld 15">
            <a:extLst>
              <a:ext uri="{FF2B5EF4-FFF2-40B4-BE49-F238E27FC236}">
                <a16:creationId xmlns:a16="http://schemas.microsoft.com/office/drawing/2014/main" id="{119CFDA6-2B89-7912-CFBD-80956B51441D}"/>
              </a:ext>
            </a:extLst>
          </p:cNvPr>
          <p:cNvSpPr txBox="1"/>
          <p:nvPr/>
        </p:nvSpPr>
        <p:spPr>
          <a:xfrm>
            <a:off x="838200" y="487902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Textfeld 8">
            <a:extLst>
              <a:ext uri="{FF2B5EF4-FFF2-40B4-BE49-F238E27FC236}">
                <a16:creationId xmlns:a16="http://schemas.microsoft.com/office/drawing/2014/main" id="{E79D71A3-35F3-EE24-4CA6-032E8FB6D89E}"/>
              </a:ext>
            </a:extLst>
          </p:cNvPr>
          <p:cNvSpPr txBox="1"/>
          <p:nvPr/>
        </p:nvSpPr>
        <p:spPr>
          <a:xfrm>
            <a:off x="838200" y="2523219"/>
            <a:ext cx="7000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Double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strand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breaks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most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lethal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30 DSB per Gy in a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cell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483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3FFD5-BC4A-E93A-0875-05693BF1B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814B-36FA-4938-A622-78B75EFD06D6}" type="datetime1">
              <a:rPr lang="en-US" smtClean="0"/>
              <a:t>3/5/26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55059D-4640-EB5F-95AE-89BD759BE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Andrea Mairani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6FBFD1-75E2-C259-1F9F-40D32FC32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3828-F188-469C-9139-B0D10465E833}" type="slidenum">
              <a:rPr lang="en-US" smtClean="0"/>
              <a:t>7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348991D-3ADC-5587-6137-9FB0C90CF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Survival Calculation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Inhaltsplatzhalter 2">
                <a:extLst>
                  <a:ext uri="{FF2B5EF4-FFF2-40B4-BE49-F238E27FC236}">
                    <a16:creationId xmlns:a16="http://schemas.microsoft.com/office/drawing/2014/main" id="{343E093E-5A5D-C462-8828-1BDD08FAE47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2171854"/>
                <a:ext cx="105156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>
                  <a:buFont typeface="+mj-lt"/>
                  <a:buAutoNum type="arabicPeriod"/>
                </a:pPr>
                <a:r>
                  <a:rPr lang="de-DE" dirty="0"/>
                  <a:t>Subdivide </a:t>
                </a:r>
                <a:r>
                  <a:rPr lang="de-DE" dirty="0" err="1"/>
                  <a:t>nucleus</a:t>
                </a:r>
                <a:r>
                  <a:rPr lang="de-DE" dirty="0"/>
                  <a:t> </a:t>
                </a:r>
                <a:r>
                  <a:rPr lang="de-DE" dirty="0" err="1"/>
                  <a:t>into</a:t>
                </a:r>
                <a:r>
                  <a:rPr lang="de-DE" dirty="0"/>
                  <a:t> </a:t>
                </a:r>
                <a:r>
                  <a:rPr lang="de-DE" b="1" dirty="0" err="1"/>
                  <a:t>domains</a:t>
                </a:r>
                <a:r>
                  <a:rPr lang="de-DE" b="1" dirty="0"/>
                  <a:t> </a:t>
                </a:r>
                <a:r>
                  <a:rPr lang="de-DE" b="1" dirty="0" err="1"/>
                  <a:t>of</a:t>
                </a:r>
                <a:r>
                  <a:rPr lang="de-DE" b="1" dirty="0"/>
                  <a:t> ≈ 2 </a:t>
                </a:r>
                <a:r>
                  <a:rPr lang="de-DE" b="1" dirty="0" err="1"/>
                  <a:t>Mbp</a:t>
                </a:r>
                <a:r>
                  <a:rPr lang="de-DE" b="1" dirty="0"/>
                  <a:t> </a:t>
                </a:r>
                <a:r>
                  <a:rPr lang="de-DE" dirty="0"/>
                  <a:t>(Giant Loops)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de-DE" dirty="0" err="1"/>
                  <a:t>Simulate</a:t>
                </a:r>
                <a:r>
                  <a:rPr lang="de-DE" dirty="0"/>
                  <a:t> </a:t>
                </a:r>
                <a:r>
                  <a:rPr lang="de-DE" dirty="0" err="1"/>
                  <a:t>number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b="1" dirty="0" err="1"/>
                  <a:t>isolated</a:t>
                </a:r>
                <a:r>
                  <a:rPr lang="de-DE" b="1" dirty="0"/>
                  <a:t> </a:t>
                </a:r>
                <a:r>
                  <a:rPr lang="de-DE" b="1" dirty="0" err="1"/>
                  <a:t>and</a:t>
                </a:r>
                <a:r>
                  <a:rPr lang="de-DE" b="1" dirty="0"/>
                  <a:t> </a:t>
                </a:r>
                <a:r>
                  <a:rPr lang="de-DE" b="1" dirty="0" err="1"/>
                  <a:t>complex</a:t>
                </a:r>
                <a:r>
                  <a:rPr lang="de-DE" b="1" dirty="0"/>
                  <a:t> DSB </a:t>
                </a:r>
                <a:r>
                  <a:rPr lang="de-DE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𝑖𝐷𝑆𝐵</m:t>
                        </m:r>
                      </m:sub>
                    </m:sSub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and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𝑐𝐷𝑆𝐵</m:t>
                        </m:r>
                      </m:sub>
                    </m:sSub>
                  </m:oMath>
                </a14:m>
                <a:r>
                  <a:rPr lang="de-DE" dirty="0"/>
                  <a:t>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de-DE" dirty="0" err="1"/>
                  <a:t>Associate</a:t>
                </a:r>
                <a:r>
                  <a:rPr lang="de-DE" dirty="0"/>
                  <a:t> DSBs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:r>
                  <a:rPr lang="de-DE" b="1" dirty="0" err="1"/>
                  <a:t>inactivation</a:t>
                </a:r>
                <a:r>
                  <a:rPr lang="de-DE" b="1" dirty="0"/>
                  <a:t> </a:t>
                </a:r>
                <a:r>
                  <a:rPr lang="de-DE" b="1" dirty="0" err="1"/>
                  <a:t>probabilities</a:t>
                </a:r>
                <a:r>
                  <a:rPr lang="de-DE" b="1" dirty="0"/>
                  <a:t> </a:t>
                </a:r>
                <a:r>
                  <a:rPr lang="de-DE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𝑖𝐷𝑆𝐵</m:t>
                        </m:r>
                      </m:sub>
                    </m:sSub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and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i="1" smtClean="0">
                            <a:latin typeface="Cambria Math" panose="02040503050406030204" pitchFamily="18" charset="0"/>
                          </a:rPr>
                          <m:t>𝑐𝐷𝑆𝐵</m:t>
                        </m:r>
                      </m:sub>
                    </m:sSub>
                  </m:oMath>
                </a14:m>
                <a:r>
                  <a:rPr lang="de-DE" dirty="0"/>
                  <a:t>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de-DE" dirty="0" err="1"/>
                  <a:t>Calculate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b="1" dirty="0" err="1"/>
                  <a:t>Survival</a:t>
                </a:r>
                <a:r>
                  <a:rPr lang="de-DE" b="1" dirty="0"/>
                  <a:t> </a:t>
                </a:r>
                <a:r>
                  <a:rPr lang="de-DE" b="1" dirty="0" err="1"/>
                  <a:t>Fraction</a:t>
                </a:r>
                <a:r>
                  <a:rPr lang="de-DE" b="1" dirty="0"/>
                  <a:t> </a:t>
                </a:r>
                <a:r>
                  <a:rPr lang="de-DE" dirty="0" err="1"/>
                  <a:t>following</a:t>
                </a:r>
                <a:r>
                  <a:rPr lang="de-DE" dirty="0"/>
                  <a:t>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de-DE" dirty="0"/>
                  <a:t>                       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de-DE" dirty="0"/>
                  <a:t>                      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de-DE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  <m:t>𝑖𝐷𝑆𝐵</m:t>
                                </m:r>
                              </m:sub>
                            </m:sSub>
                          </m:e>
                        </m:d>
                      </m:e>
                      <m:sup>
                        <m:sSub>
                          <m:sSub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de-DE" i="1" smtClean="0">
                                <a:latin typeface="Cambria Math" panose="02040503050406030204" pitchFamily="18" charset="0"/>
                              </a:rPr>
                              <m:t>𝑖𝐷𝑆𝐵</m:t>
                            </m:r>
                          </m:sub>
                        </m:sSub>
                      </m:sup>
                    </m:sSup>
                    <m:r>
                      <a:rPr lang="de-DE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de-DE" i="1" smtClean="0">
                                    <a:latin typeface="Cambria Math" panose="02040503050406030204" pitchFamily="18" charset="0"/>
                                  </a:rPr>
                                  <m:t>𝑐𝐷𝑆𝐵</m:t>
                                </m:r>
                              </m:sub>
                            </m:sSub>
                          </m:e>
                        </m:d>
                      </m:e>
                      <m:sup>
                        <m:sSub>
                          <m:sSub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de-DE" i="1" smtClean="0">
                                <a:latin typeface="Cambria Math" panose="02040503050406030204" pitchFamily="18" charset="0"/>
                              </a:rPr>
                              <m:t>𝑐𝐷𝑆𝐵</m:t>
                            </m:r>
                          </m:sub>
                        </m:sSub>
                      </m:sup>
                    </m:sSup>
                    <m:r>
                      <a:rPr lang="de-DE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8" name="Inhaltsplatzhalter 2">
                <a:extLst>
                  <a:ext uri="{FF2B5EF4-FFF2-40B4-BE49-F238E27FC236}">
                    <a16:creationId xmlns:a16="http://schemas.microsoft.com/office/drawing/2014/main" id="{343E093E-5A5D-C462-8828-1BDD08FAE4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171854"/>
                <a:ext cx="10515600" cy="4351338"/>
              </a:xfrm>
              <a:prstGeom prst="rect">
                <a:avLst/>
              </a:prstGeom>
              <a:blipFill>
                <a:blip r:embed="rId2"/>
                <a:stretch>
                  <a:fillRect l="-1206" t="-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23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57DE44-9139-A0C8-73FD-919EF240FB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1D3334-D0D1-272A-6642-32D3984ED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814B-36FA-4938-A622-78B75EFD06D6}" type="datetime1">
              <a:rPr lang="en-US" smtClean="0"/>
              <a:t>3/5/26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DC7237-0B4A-CA49-65AB-A9EDA21A9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Andrea Mairani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772DD7-4446-1D3F-3D6E-8536236DF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3828-F188-469C-9139-B0D10465E833}" type="slidenum">
              <a:rPr lang="en-US" smtClean="0"/>
              <a:t>8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00AEC4F-5561-E23F-D851-BF08E57BB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560" y="239004"/>
            <a:ext cx="10515600" cy="640262"/>
          </a:xfrm>
        </p:spPr>
        <p:txBody>
          <a:bodyPr/>
          <a:lstStyle/>
          <a:p>
            <a:r>
              <a:rPr lang="en-US" sz="2800" dirty="0"/>
              <a:t>The „</a:t>
            </a:r>
            <a:r>
              <a:rPr lang="en-US" sz="2800" dirty="0" err="1"/>
              <a:t>UNIfied</a:t>
            </a:r>
            <a:r>
              <a:rPr lang="en-US" sz="2800" dirty="0"/>
              <a:t> and VERSetile bio response Engine“ - UNIVERSE</a:t>
            </a:r>
          </a:p>
        </p:txBody>
      </p:sp>
      <p:sp>
        <p:nvSpPr>
          <p:cNvPr id="31" name="Textfeld 70">
            <a:extLst>
              <a:ext uri="{FF2B5EF4-FFF2-40B4-BE49-F238E27FC236}">
                <a16:creationId xmlns:a16="http://schemas.microsoft.com/office/drawing/2014/main" id="{E5328BD0-1F8C-FF68-6BFD-5300E6EF2D8F}"/>
              </a:ext>
            </a:extLst>
          </p:cNvPr>
          <p:cNvSpPr txBox="1"/>
          <p:nvPr/>
        </p:nvSpPr>
        <p:spPr>
          <a:xfrm>
            <a:off x="4964566" y="1117423"/>
            <a:ext cx="2216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UNIVERSE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20E573-8AC4-217A-8FC8-1523BF5F3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480" y="755713"/>
            <a:ext cx="1479345" cy="124663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8FF2961-1767-D7D6-600B-AF21B89A0A48}"/>
              </a:ext>
            </a:extLst>
          </p:cNvPr>
          <p:cNvGrpSpPr/>
          <p:nvPr/>
        </p:nvGrpSpPr>
        <p:grpSpPr>
          <a:xfrm>
            <a:off x="2791242" y="2221148"/>
            <a:ext cx="6620345" cy="3554696"/>
            <a:chOff x="1169250" y="2424284"/>
            <a:chExt cx="6620345" cy="3554696"/>
          </a:xfrm>
        </p:grpSpPr>
        <p:sp>
          <p:nvSpPr>
            <p:cNvPr id="8" name="Ellipse 5">
              <a:extLst>
                <a:ext uri="{FF2B5EF4-FFF2-40B4-BE49-F238E27FC236}">
                  <a16:creationId xmlns:a16="http://schemas.microsoft.com/office/drawing/2014/main" id="{AAE22FE6-615B-3A9E-1216-866D0002D0DA}"/>
                </a:ext>
              </a:extLst>
            </p:cNvPr>
            <p:cNvSpPr/>
            <p:nvPr/>
          </p:nvSpPr>
          <p:spPr>
            <a:xfrm>
              <a:off x="2727375" y="3523359"/>
              <a:ext cx="2931125" cy="13154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Radiation </a:t>
              </a:r>
              <a:r>
                <a:rPr kumimoji="0" lang="de-DE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Effect</a:t>
              </a:r>
              <a:endPara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9" name="Ellipse 6">
              <a:extLst>
                <a:ext uri="{FF2B5EF4-FFF2-40B4-BE49-F238E27FC236}">
                  <a16:creationId xmlns:a16="http://schemas.microsoft.com/office/drawing/2014/main" id="{D3160ADE-68CC-AF80-186D-974E58EF4002}"/>
                </a:ext>
              </a:extLst>
            </p:cNvPr>
            <p:cNvSpPr/>
            <p:nvPr/>
          </p:nvSpPr>
          <p:spPr>
            <a:xfrm>
              <a:off x="5456542" y="2740954"/>
              <a:ext cx="1552575" cy="71437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Radiation Quality </a:t>
              </a:r>
            </a:p>
          </p:txBody>
        </p:sp>
        <p:sp>
          <p:nvSpPr>
            <p:cNvPr id="10" name="Ellipse 7">
              <a:extLst>
                <a:ext uri="{FF2B5EF4-FFF2-40B4-BE49-F238E27FC236}">
                  <a16:creationId xmlns:a16="http://schemas.microsoft.com/office/drawing/2014/main" id="{1618A21B-8B04-C473-CBE5-D8803699B888}"/>
                </a:ext>
              </a:extLst>
            </p:cNvPr>
            <p:cNvSpPr/>
            <p:nvPr/>
          </p:nvSpPr>
          <p:spPr>
            <a:xfrm>
              <a:off x="1676459" y="2996324"/>
              <a:ext cx="1069831" cy="71437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Dose Rate</a:t>
              </a:r>
            </a:p>
          </p:txBody>
        </p:sp>
        <p:sp>
          <p:nvSpPr>
            <p:cNvPr id="11" name="Ellipse 8">
              <a:extLst>
                <a:ext uri="{FF2B5EF4-FFF2-40B4-BE49-F238E27FC236}">
                  <a16:creationId xmlns:a16="http://schemas.microsoft.com/office/drawing/2014/main" id="{53DE464D-F7AA-9490-04D0-B7E431C534AB}"/>
                </a:ext>
              </a:extLst>
            </p:cNvPr>
            <p:cNvSpPr/>
            <p:nvPr/>
          </p:nvSpPr>
          <p:spPr>
            <a:xfrm>
              <a:off x="3748491" y="5236429"/>
              <a:ext cx="1244138" cy="714375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O2 Levels</a:t>
              </a:r>
            </a:p>
          </p:txBody>
        </p:sp>
        <p:sp>
          <p:nvSpPr>
            <p:cNvPr id="12" name="Ellipse 9">
              <a:extLst>
                <a:ext uri="{FF2B5EF4-FFF2-40B4-BE49-F238E27FC236}">
                  <a16:creationId xmlns:a16="http://schemas.microsoft.com/office/drawing/2014/main" id="{4D0B5602-F477-C4F2-9362-1E00C134251F}"/>
                </a:ext>
              </a:extLst>
            </p:cNvPr>
            <p:cNvSpPr/>
            <p:nvPr/>
          </p:nvSpPr>
          <p:spPr>
            <a:xfrm>
              <a:off x="5176356" y="4908613"/>
              <a:ext cx="2609850" cy="1070367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DNA Damage </a:t>
              </a:r>
              <a:r>
                <a:rPr kumimoji="0" lang="de-DE" sz="160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Repair</a:t>
              </a:r>
              <a:r>
                <a:rPr kumimoji="0" lang="de-DE" sz="160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de-DE" sz="160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Interference</a:t>
              </a:r>
              <a:endParaRPr kumimoji="0" lang="de-DE" sz="16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3" name="Ellipse 10">
              <a:extLst>
                <a:ext uri="{FF2B5EF4-FFF2-40B4-BE49-F238E27FC236}">
                  <a16:creationId xmlns:a16="http://schemas.microsoft.com/office/drawing/2014/main" id="{C4A23D6A-AD4E-C707-8241-6F8F0CA0BB46}"/>
                </a:ext>
              </a:extLst>
            </p:cNvPr>
            <p:cNvSpPr/>
            <p:nvPr/>
          </p:nvSpPr>
          <p:spPr>
            <a:xfrm>
              <a:off x="1169250" y="4785715"/>
              <a:ext cx="1737882" cy="905462"/>
            </a:xfrm>
            <a:prstGeom prst="ellipse">
              <a:avLst/>
            </a:prstGeom>
            <a:solidFill>
              <a:srgbClr val="70AD4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Radical</a:t>
              </a:r>
              <a:r>
                <a:rPr kumimoji="0" lang="de-DE" sz="160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de-DE" sz="160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Scavengers</a:t>
              </a:r>
              <a:endParaRPr kumimoji="0" lang="de-DE" sz="16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9" name="Ellipse 11">
              <a:extLst>
                <a:ext uri="{FF2B5EF4-FFF2-40B4-BE49-F238E27FC236}">
                  <a16:creationId xmlns:a16="http://schemas.microsoft.com/office/drawing/2014/main" id="{C319180A-C694-0EAE-47E7-FA4CC38EAD21}"/>
                </a:ext>
              </a:extLst>
            </p:cNvPr>
            <p:cNvSpPr/>
            <p:nvPr/>
          </p:nvSpPr>
          <p:spPr>
            <a:xfrm>
              <a:off x="3722773" y="2424284"/>
              <a:ext cx="1269856" cy="714375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Cell</a:t>
              </a:r>
              <a:r>
                <a:rPr kumimoji="0" lang="de-DE" sz="160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Cycle</a:t>
              </a:r>
            </a:p>
          </p:txBody>
        </p:sp>
        <p:sp>
          <p:nvSpPr>
            <p:cNvPr id="30" name="Ellipse 12">
              <a:extLst>
                <a:ext uri="{FF2B5EF4-FFF2-40B4-BE49-F238E27FC236}">
                  <a16:creationId xmlns:a16="http://schemas.microsoft.com/office/drawing/2014/main" id="{E0C3E9D1-4A5F-4C31-FB1D-524F19601115}"/>
                </a:ext>
              </a:extLst>
            </p:cNvPr>
            <p:cNvSpPr/>
            <p:nvPr/>
          </p:nvSpPr>
          <p:spPr>
            <a:xfrm>
              <a:off x="6132245" y="3813919"/>
              <a:ext cx="1657350" cy="71437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48" name="Pfeil: nach rechts 15">
              <a:extLst>
                <a:ext uri="{FF2B5EF4-FFF2-40B4-BE49-F238E27FC236}">
                  <a16:creationId xmlns:a16="http://schemas.microsoft.com/office/drawing/2014/main" id="{78B4CB34-C59A-CF65-289A-68951063C4A8}"/>
                </a:ext>
              </a:extLst>
            </p:cNvPr>
            <p:cNvSpPr/>
            <p:nvPr/>
          </p:nvSpPr>
          <p:spPr>
            <a:xfrm rot="2297509">
              <a:off x="2675090" y="3582464"/>
              <a:ext cx="293645" cy="280986"/>
            </a:xfrm>
            <a:prstGeom prst="rightArrow">
              <a:avLst/>
            </a:prstGeom>
            <a:solidFill>
              <a:srgbClr val="59595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9" name="Pfeil: nach rechts 17">
              <a:extLst>
                <a:ext uri="{FF2B5EF4-FFF2-40B4-BE49-F238E27FC236}">
                  <a16:creationId xmlns:a16="http://schemas.microsoft.com/office/drawing/2014/main" id="{50A0C4F6-15B2-84D2-5201-190363E710EC}"/>
                </a:ext>
              </a:extLst>
            </p:cNvPr>
            <p:cNvSpPr/>
            <p:nvPr/>
          </p:nvSpPr>
          <p:spPr>
            <a:xfrm rot="19156991">
              <a:off x="2748803" y="4600057"/>
              <a:ext cx="293645" cy="280986"/>
            </a:xfrm>
            <a:prstGeom prst="rightArrow">
              <a:avLst/>
            </a:prstGeom>
            <a:solidFill>
              <a:srgbClr val="70AD4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1" name="Pfeil: nach rechts 18">
              <a:extLst>
                <a:ext uri="{FF2B5EF4-FFF2-40B4-BE49-F238E27FC236}">
                  <a16:creationId xmlns:a16="http://schemas.microsoft.com/office/drawing/2014/main" id="{BC4ADB30-CA93-F911-FF66-7A0BD2CE56EA}"/>
                </a:ext>
              </a:extLst>
            </p:cNvPr>
            <p:cNvSpPr/>
            <p:nvPr/>
          </p:nvSpPr>
          <p:spPr>
            <a:xfrm rot="5400000">
              <a:off x="4242383" y="3213019"/>
              <a:ext cx="293645" cy="280986"/>
            </a:xfrm>
            <a:prstGeom prst="rightArrow">
              <a:avLst/>
            </a:prstGeom>
            <a:solidFill>
              <a:srgbClr val="ED7D3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2" name="Pfeil: nach rechts 19">
              <a:extLst>
                <a:ext uri="{FF2B5EF4-FFF2-40B4-BE49-F238E27FC236}">
                  <a16:creationId xmlns:a16="http://schemas.microsoft.com/office/drawing/2014/main" id="{1D5F6DE8-A468-2E1D-CC5D-6D6EC64999DB}"/>
                </a:ext>
              </a:extLst>
            </p:cNvPr>
            <p:cNvSpPr/>
            <p:nvPr/>
          </p:nvSpPr>
          <p:spPr>
            <a:xfrm rot="7793608">
              <a:off x="5384878" y="3449561"/>
              <a:ext cx="293645" cy="280986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3" name="Pfeil: nach rechts 20">
              <a:extLst>
                <a:ext uri="{FF2B5EF4-FFF2-40B4-BE49-F238E27FC236}">
                  <a16:creationId xmlns:a16="http://schemas.microsoft.com/office/drawing/2014/main" id="{DC3C5A34-A75F-7DAC-82C5-60A28D825BBE}"/>
                </a:ext>
              </a:extLst>
            </p:cNvPr>
            <p:cNvSpPr/>
            <p:nvPr/>
          </p:nvSpPr>
          <p:spPr>
            <a:xfrm rot="10800000">
              <a:off x="5733659" y="4036584"/>
              <a:ext cx="293645" cy="280986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4" name="Pfeil: nach rechts 21">
              <a:extLst>
                <a:ext uri="{FF2B5EF4-FFF2-40B4-BE49-F238E27FC236}">
                  <a16:creationId xmlns:a16="http://schemas.microsoft.com/office/drawing/2014/main" id="{44BE1077-1E1A-3A1C-54C2-B288E9707E75}"/>
                </a:ext>
              </a:extLst>
            </p:cNvPr>
            <p:cNvSpPr/>
            <p:nvPr/>
          </p:nvSpPr>
          <p:spPr>
            <a:xfrm rot="13744819">
              <a:off x="5309720" y="4618111"/>
              <a:ext cx="293645" cy="280986"/>
            </a:xfrm>
            <a:prstGeom prst="rightArrow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5" name="Pfeil: nach rechts 22">
              <a:extLst>
                <a:ext uri="{FF2B5EF4-FFF2-40B4-BE49-F238E27FC236}">
                  <a16:creationId xmlns:a16="http://schemas.microsoft.com/office/drawing/2014/main" id="{B31F87F0-9842-9E52-B690-87FAFB7047BE}"/>
                </a:ext>
              </a:extLst>
            </p:cNvPr>
            <p:cNvSpPr/>
            <p:nvPr/>
          </p:nvSpPr>
          <p:spPr>
            <a:xfrm rot="16200000">
              <a:off x="4223738" y="4884468"/>
              <a:ext cx="293645" cy="280986"/>
            </a:xfrm>
            <a:prstGeom prst="rightArrow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74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818756-CBBF-C692-E9C8-D9671E7C6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17EC30-5423-23AE-CA4F-C52F2A4A6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1814B-36FA-4938-A622-78B75EFD06D6}" type="datetime1">
              <a:rPr lang="en-US" smtClean="0"/>
              <a:t>3/5/26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9C09B7-479D-55F6-43EB-D15A521D4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 Andrea Mairani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4F697F-54CF-01A2-4836-37D8DC9C1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3828-F188-469C-9139-B0D10465E833}" type="slidenum">
              <a:rPr lang="en-US" smtClean="0"/>
              <a:t>9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1B6C66D-5E68-5875-222F-62C344F78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560" y="239004"/>
            <a:ext cx="10515600" cy="640262"/>
          </a:xfrm>
        </p:spPr>
        <p:txBody>
          <a:bodyPr/>
          <a:lstStyle/>
          <a:p>
            <a:r>
              <a:rPr lang="en-US" sz="2800" dirty="0"/>
              <a:t>The „</a:t>
            </a:r>
            <a:r>
              <a:rPr lang="en-US" sz="2800" dirty="0" err="1"/>
              <a:t>UNIfied</a:t>
            </a:r>
            <a:r>
              <a:rPr lang="en-US" sz="2800" dirty="0"/>
              <a:t> and VERSetile bio response Engine“ - UNIVERSE</a:t>
            </a:r>
          </a:p>
        </p:txBody>
      </p:sp>
      <p:sp>
        <p:nvSpPr>
          <p:cNvPr id="31" name="Textfeld 70">
            <a:extLst>
              <a:ext uri="{FF2B5EF4-FFF2-40B4-BE49-F238E27FC236}">
                <a16:creationId xmlns:a16="http://schemas.microsoft.com/office/drawing/2014/main" id="{DD96EE32-0F4A-B240-BC0E-F0998FAA275E}"/>
              </a:ext>
            </a:extLst>
          </p:cNvPr>
          <p:cNvSpPr txBox="1"/>
          <p:nvPr/>
        </p:nvSpPr>
        <p:spPr>
          <a:xfrm>
            <a:off x="4964566" y="1117423"/>
            <a:ext cx="2216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UNIVERSE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C4943C-2E9A-3793-440B-CB1D62521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480" y="755713"/>
            <a:ext cx="1479345" cy="124663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35D00F2-79C0-0498-8186-2764F8F420F8}"/>
              </a:ext>
            </a:extLst>
          </p:cNvPr>
          <p:cNvGrpSpPr/>
          <p:nvPr/>
        </p:nvGrpSpPr>
        <p:grpSpPr>
          <a:xfrm>
            <a:off x="2791242" y="2221148"/>
            <a:ext cx="6620345" cy="3554696"/>
            <a:chOff x="1169250" y="2424284"/>
            <a:chExt cx="6620345" cy="3554696"/>
          </a:xfrm>
        </p:grpSpPr>
        <p:sp>
          <p:nvSpPr>
            <p:cNvPr id="9" name="Ellipse 5">
              <a:extLst>
                <a:ext uri="{FF2B5EF4-FFF2-40B4-BE49-F238E27FC236}">
                  <a16:creationId xmlns:a16="http://schemas.microsoft.com/office/drawing/2014/main" id="{74BDD154-FF11-5074-15DF-434860597983}"/>
                </a:ext>
              </a:extLst>
            </p:cNvPr>
            <p:cNvSpPr/>
            <p:nvPr/>
          </p:nvSpPr>
          <p:spPr>
            <a:xfrm>
              <a:off x="2727375" y="3523359"/>
              <a:ext cx="2931125" cy="131548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Radiation </a:t>
              </a:r>
              <a:r>
                <a:rPr kumimoji="0" lang="de-DE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Effect</a:t>
              </a:r>
              <a:endPara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0" name="Ellipse 6">
              <a:extLst>
                <a:ext uri="{FF2B5EF4-FFF2-40B4-BE49-F238E27FC236}">
                  <a16:creationId xmlns:a16="http://schemas.microsoft.com/office/drawing/2014/main" id="{79655541-F002-8D10-4EE8-98C8FDB0DDBC}"/>
                </a:ext>
              </a:extLst>
            </p:cNvPr>
            <p:cNvSpPr/>
            <p:nvPr/>
          </p:nvSpPr>
          <p:spPr>
            <a:xfrm>
              <a:off x="5456542" y="2740954"/>
              <a:ext cx="1552575" cy="714375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Radiation Quality </a:t>
              </a:r>
            </a:p>
          </p:txBody>
        </p:sp>
        <p:sp>
          <p:nvSpPr>
            <p:cNvPr id="11" name="Ellipse 7">
              <a:extLst>
                <a:ext uri="{FF2B5EF4-FFF2-40B4-BE49-F238E27FC236}">
                  <a16:creationId xmlns:a16="http://schemas.microsoft.com/office/drawing/2014/main" id="{138CCF42-B8F6-BBA1-5B81-C230CF322D39}"/>
                </a:ext>
              </a:extLst>
            </p:cNvPr>
            <p:cNvSpPr/>
            <p:nvPr/>
          </p:nvSpPr>
          <p:spPr>
            <a:xfrm>
              <a:off x="1676459" y="2996324"/>
              <a:ext cx="1069831" cy="71437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Dose Rate</a:t>
              </a:r>
            </a:p>
          </p:txBody>
        </p:sp>
        <p:sp>
          <p:nvSpPr>
            <p:cNvPr id="12" name="Ellipse 8">
              <a:extLst>
                <a:ext uri="{FF2B5EF4-FFF2-40B4-BE49-F238E27FC236}">
                  <a16:creationId xmlns:a16="http://schemas.microsoft.com/office/drawing/2014/main" id="{4CDC2DD5-D5AF-F2CA-D9D4-55B37136D730}"/>
                </a:ext>
              </a:extLst>
            </p:cNvPr>
            <p:cNvSpPr/>
            <p:nvPr/>
          </p:nvSpPr>
          <p:spPr>
            <a:xfrm>
              <a:off x="3748491" y="5236429"/>
              <a:ext cx="1244138" cy="714375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O2 Levels</a:t>
              </a:r>
            </a:p>
          </p:txBody>
        </p:sp>
        <p:sp>
          <p:nvSpPr>
            <p:cNvPr id="13" name="Ellipse 9">
              <a:extLst>
                <a:ext uri="{FF2B5EF4-FFF2-40B4-BE49-F238E27FC236}">
                  <a16:creationId xmlns:a16="http://schemas.microsoft.com/office/drawing/2014/main" id="{8FC77A3A-6A2B-4F79-92D5-0E0397F5AAA7}"/>
                </a:ext>
              </a:extLst>
            </p:cNvPr>
            <p:cNvSpPr/>
            <p:nvPr/>
          </p:nvSpPr>
          <p:spPr>
            <a:xfrm>
              <a:off x="5176356" y="4908613"/>
              <a:ext cx="2609850" cy="1070367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DNA Damage </a:t>
              </a:r>
              <a:r>
                <a:rPr kumimoji="0" lang="de-DE" sz="160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Repair</a:t>
              </a:r>
              <a:r>
                <a:rPr kumimoji="0" lang="de-DE" sz="160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de-DE" sz="160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Interference</a:t>
              </a:r>
              <a:endParaRPr kumimoji="0" lang="de-DE" sz="16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29" name="Ellipse 10">
              <a:extLst>
                <a:ext uri="{FF2B5EF4-FFF2-40B4-BE49-F238E27FC236}">
                  <a16:creationId xmlns:a16="http://schemas.microsoft.com/office/drawing/2014/main" id="{30EAA503-EABB-8CA5-5E66-D44F2507A812}"/>
                </a:ext>
              </a:extLst>
            </p:cNvPr>
            <p:cNvSpPr/>
            <p:nvPr/>
          </p:nvSpPr>
          <p:spPr>
            <a:xfrm>
              <a:off x="1169250" y="4785715"/>
              <a:ext cx="1737882" cy="905462"/>
            </a:xfrm>
            <a:prstGeom prst="ellipse">
              <a:avLst/>
            </a:prstGeom>
            <a:solidFill>
              <a:srgbClr val="70AD4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Radical</a:t>
              </a:r>
              <a:r>
                <a:rPr kumimoji="0" lang="de-DE" sz="160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  <a:r>
                <a:rPr kumimoji="0" lang="de-DE" sz="160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Scavengers</a:t>
              </a:r>
              <a:endParaRPr kumimoji="0" lang="de-DE" sz="16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30" name="Ellipse 11">
              <a:extLst>
                <a:ext uri="{FF2B5EF4-FFF2-40B4-BE49-F238E27FC236}">
                  <a16:creationId xmlns:a16="http://schemas.microsoft.com/office/drawing/2014/main" id="{0E176639-40A4-9C49-17BA-1034550DF0DA}"/>
                </a:ext>
              </a:extLst>
            </p:cNvPr>
            <p:cNvSpPr/>
            <p:nvPr/>
          </p:nvSpPr>
          <p:spPr>
            <a:xfrm>
              <a:off x="3722773" y="2424284"/>
              <a:ext cx="1269856" cy="714375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Cell</a:t>
              </a:r>
              <a:r>
                <a:rPr kumimoji="0" lang="de-DE" sz="160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Cycle</a:t>
              </a:r>
            </a:p>
          </p:txBody>
        </p:sp>
        <p:sp>
          <p:nvSpPr>
            <p:cNvPr id="48" name="Ellipse 12">
              <a:extLst>
                <a:ext uri="{FF2B5EF4-FFF2-40B4-BE49-F238E27FC236}">
                  <a16:creationId xmlns:a16="http://schemas.microsoft.com/office/drawing/2014/main" id="{95E264CC-9E7E-4F2A-50E3-331B7F8E6924}"/>
                </a:ext>
              </a:extLst>
            </p:cNvPr>
            <p:cNvSpPr/>
            <p:nvPr/>
          </p:nvSpPr>
          <p:spPr>
            <a:xfrm>
              <a:off x="6132245" y="3813919"/>
              <a:ext cx="1657350" cy="714375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49" name="Pfeil: nach rechts 15">
              <a:extLst>
                <a:ext uri="{FF2B5EF4-FFF2-40B4-BE49-F238E27FC236}">
                  <a16:creationId xmlns:a16="http://schemas.microsoft.com/office/drawing/2014/main" id="{3CC6BBE8-EA1D-CB30-6508-BD64224DAFDB}"/>
                </a:ext>
              </a:extLst>
            </p:cNvPr>
            <p:cNvSpPr/>
            <p:nvPr/>
          </p:nvSpPr>
          <p:spPr>
            <a:xfrm rot="2297509">
              <a:off x="2675090" y="3582464"/>
              <a:ext cx="293645" cy="280986"/>
            </a:xfrm>
            <a:prstGeom prst="rightArrow">
              <a:avLst/>
            </a:prstGeom>
            <a:solidFill>
              <a:srgbClr val="59595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1" name="Pfeil: nach rechts 17">
              <a:extLst>
                <a:ext uri="{FF2B5EF4-FFF2-40B4-BE49-F238E27FC236}">
                  <a16:creationId xmlns:a16="http://schemas.microsoft.com/office/drawing/2014/main" id="{BB6CB0EB-D4DA-8F8F-ACF0-B6ABDCE1D8DE}"/>
                </a:ext>
              </a:extLst>
            </p:cNvPr>
            <p:cNvSpPr/>
            <p:nvPr/>
          </p:nvSpPr>
          <p:spPr>
            <a:xfrm rot="19156991">
              <a:off x="2748803" y="4600057"/>
              <a:ext cx="293645" cy="280986"/>
            </a:xfrm>
            <a:prstGeom prst="rightArrow">
              <a:avLst/>
            </a:prstGeom>
            <a:solidFill>
              <a:srgbClr val="70AD4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2" name="Pfeil: nach rechts 18">
              <a:extLst>
                <a:ext uri="{FF2B5EF4-FFF2-40B4-BE49-F238E27FC236}">
                  <a16:creationId xmlns:a16="http://schemas.microsoft.com/office/drawing/2014/main" id="{078D665B-66B6-2681-881F-F8948BD15ABD}"/>
                </a:ext>
              </a:extLst>
            </p:cNvPr>
            <p:cNvSpPr/>
            <p:nvPr/>
          </p:nvSpPr>
          <p:spPr>
            <a:xfrm rot="5400000">
              <a:off x="4242383" y="3213019"/>
              <a:ext cx="293645" cy="280986"/>
            </a:xfrm>
            <a:prstGeom prst="rightArrow">
              <a:avLst/>
            </a:prstGeom>
            <a:solidFill>
              <a:srgbClr val="ED7D3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3" name="Pfeil: nach rechts 19">
              <a:extLst>
                <a:ext uri="{FF2B5EF4-FFF2-40B4-BE49-F238E27FC236}">
                  <a16:creationId xmlns:a16="http://schemas.microsoft.com/office/drawing/2014/main" id="{05D04284-64CA-0B52-10B7-0B9E437AD6D4}"/>
                </a:ext>
              </a:extLst>
            </p:cNvPr>
            <p:cNvSpPr/>
            <p:nvPr/>
          </p:nvSpPr>
          <p:spPr>
            <a:xfrm rot="7793608">
              <a:off x="5384878" y="3449561"/>
              <a:ext cx="293645" cy="280986"/>
            </a:xfrm>
            <a:prstGeom prst="rightArrow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4" name="Pfeil: nach rechts 20">
              <a:extLst>
                <a:ext uri="{FF2B5EF4-FFF2-40B4-BE49-F238E27FC236}">
                  <a16:creationId xmlns:a16="http://schemas.microsoft.com/office/drawing/2014/main" id="{CCB4F931-E775-B461-A4EB-B0347A43AF42}"/>
                </a:ext>
              </a:extLst>
            </p:cNvPr>
            <p:cNvSpPr/>
            <p:nvPr/>
          </p:nvSpPr>
          <p:spPr>
            <a:xfrm rot="10800000">
              <a:off x="5733659" y="4036584"/>
              <a:ext cx="293645" cy="280986"/>
            </a:xfrm>
            <a:prstGeom prst="right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5" name="Pfeil: nach rechts 21">
              <a:extLst>
                <a:ext uri="{FF2B5EF4-FFF2-40B4-BE49-F238E27FC236}">
                  <a16:creationId xmlns:a16="http://schemas.microsoft.com/office/drawing/2014/main" id="{14CCD0D3-920D-B062-0257-57C0E9D3EB24}"/>
                </a:ext>
              </a:extLst>
            </p:cNvPr>
            <p:cNvSpPr/>
            <p:nvPr/>
          </p:nvSpPr>
          <p:spPr>
            <a:xfrm rot="13744819">
              <a:off x="5309720" y="4618111"/>
              <a:ext cx="293645" cy="280986"/>
            </a:xfrm>
            <a:prstGeom prst="rightArrow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56" name="Pfeil: nach rechts 22">
              <a:extLst>
                <a:ext uri="{FF2B5EF4-FFF2-40B4-BE49-F238E27FC236}">
                  <a16:creationId xmlns:a16="http://schemas.microsoft.com/office/drawing/2014/main" id="{14181F55-7308-4924-7D70-533D1AAB6ECD}"/>
                </a:ext>
              </a:extLst>
            </p:cNvPr>
            <p:cNvSpPr/>
            <p:nvPr/>
          </p:nvSpPr>
          <p:spPr>
            <a:xfrm rot="16200000">
              <a:off x="4223738" y="4884468"/>
              <a:ext cx="293645" cy="280986"/>
            </a:xfrm>
            <a:prstGeom prst="rightArrow">
              <a:avLst/>
            </a:prstGeom>
            <a:solidFill>
              <a:srgbClr val="BDD7EE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6254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1325</Words>
  <Application>Microsoft Macintosh PowerPoint</Application>
  <PresentationFormat>Widescreen</PresentationFormat>
  <Paragraphs>308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Cambria Math</vt:lpstr>
      <vt:lpstr>Tahoma</vt:lpstr>
      <vt:lpstr>Wingdings</vt:lpstr>
      <vt:lpstr>Office</vt:lpstr>
      <vt:lpstr>A FLASH in the UNIVERSE?</vt:lpstr>
      <vt:lpstr>The „UNIfied and VERSetile bio response Engine“ - UNIVERSE</vt:lpstr>
      <vt:lpstr>The „UNIfied and VERSetile bio response Engine“ - UNIVERSE</vt:lpstr>
      <vt:lpstr>The „UNIfied and VERSetile bio response Engine“ - UNIVERSE</vt:lpstr>
      <vt:lpstr>The „UNIfied and VERSetile bio response Engine“ - UNIVERSE</vt:lpstr>
      <vt:lpstr>Building blocks of UNIVERSE – Giant Loops</vt:lpstr>
      <vt:lpstr>Cell Survival Calculation</vt:lpstr>
      <vt:lpstr>The „UNIfied and VERSetile bio response Engine“ - UNIVERSE</vt:lpstr>
      <vt:lpstr>The „UNIfied and VERSetile bio response Engine“ - UNIVERSE</vt:lpstr>
      <vt:lpstr>Hypoxia in UNIVERSE</vt:lpstr>
      <vt:lpstr>The „UNIfied and VERSetile bio response Engine“ - UNIVERSE</vt:lpstr>
      <vt:lpstr>UNIVERSE for Ion Beam Radiation</vt:lpstr>
      <vt:lpstr>UNIVERSE for Ion Beam Radiation</vt:lpstr>
      <vt:lpstr>UNIVERSE for Ion Beam Radiation</vt:lpstr>
      <vt:lpstr>UNIVERSE for Ion Beam Radiation</vt:lpstr>
      <vt:lpstr>UNIVERSE for Ion Beam Radiation</vt:lpstr>
      <vt:lpstr>UNIVERSE for Ion Beam Radiation</vt:lpstr>
      <vt:lpstr>UNIVERSE for Ion Beam Radiation</vt:lpstr>
      <vt:lpstr>The „UNIfied and VERSetile bio response Engine“ - UNIVERSE</vt:lpstr>
      <vt:lpstr>How to “FLASH” in UNIVERSE</vt:lpstr>
      <vt:lpstr>How to “FLASH” in UNIVERSE</vt:lpstr>
      <vt:lpstr>How to “FLASH” in UNIVERSE</vt:lpstr>
      <vt:lpstr>How to “FLASH” in UNIVERSE</vt:lpstr>
      <vt:lpstr>How to “FLASH” in UNIVERSE</vt:lpstr>
      <vt:lpstr>How to “FLASH” in UNIVERSE</vt:lpstr>
      <vt:lpstr>How to “FLASH” in UNIVERSE</vt:lpstr>
      <vt:lpstr>How to “FLASH” in UNIVERSE</vt:lpstr>
      <vt:lpstr>How to “FLASH” in UNIVERSE</vt:lpstr>
      <vt:lpstr>How to “FLASH” in UNIVERSE</vt:lpstr>
      <vt:lpstr>The „UNIfied and VERSetile bio response Engine“ - UNIVERSE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bioptnb2</dc:creator>
  <cp:lastModifiedBy>Celine Karle</cp:lastModifiedBy>
  <cp:revision>17</cp:revision>
  <dcterms:created xsi:type="dcterms:W3CDTF">2026-03-04T17:52:57Z</dcterms:created>
  <dcterms:modified xsi:type="dcterms:W3CDTF">2026-03-05T13:44:58Z</dcterms:modified>
</cp:coreProperties>
</file>