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Cliquez sur l'icône pour ajouter une image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F4AC38-BC12-924A-B8BA-894A3076DD5C}" type="datetimeFigureOut">
              <a:rPr lang="fr-FR" smtClean="0"/>
              <a:pPr/>
              <a:t>29/04/10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FC4438-14B2-4C49-8C2D-DAAFC2E922E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appwiki01.in2p3.fr/Linear_Collider_LAPP/index.php/MicromegasFrame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18663" y="4624668"/>
            <a:ext cx="4920537" cy="933450"/>
          </a:xfrm>
        </p:spPr>
        <p:txBody>
          <a:bodyPr>
            <a:normAutofit/>
          </a:bodyPr>
          <a:lstStyle/>
          <a:p>
            <a:r>
              <a:rPr lang="fr-FR" dirty="0" err="1" smtClean="0"/>
              <a:t>Status</a:t>
            </a:r>
            <a:r>
              <a:rPr lang="fr-FR" dirty="0" smtClean="0"/>
              <a:t> logiciel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27142" y="5562599"/>
            <a:ext cx="1512058" cy="748553"/>
          </a:xfrm>
        </p:spPr>
        <p:txBody>
          <a:bodyPr/>
          <a:lstStyle/>
          <a:p>
            <a:r>
              <a:rPr lang="fr-FR" dirty="0" smtClean="0"/>
              <a:t>29 avril 2010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Types de fichiers brutes acceptés.</a:t>
            </a:r>
          </a:p>
          <a:p>
            <a:r>
              <a:rPr lang="fr-FR" dirty="0" smtClean="0"/>
              <a:t>Jeu de test pour validation</a:t>
            </a:r>
          </a:p>
          <a:p>
            <a:r>
              <a:rPr lang="fr-FR" dirty="0" err="1" smtClean="0"/>
              <a:t>Bookeeping</a:t>
            </a:r>
            <a:endParaRPr lang="fr-FR" dirty="0" smtClean="0"/>
          </a:p>
          <a:p>
            <a:r>
              <a:rPr lang="fr-FR" dirty="0" smtClean="0"/>
              <a:t>Développements programmés</a:t>
            </a:r>
          </a:p>
          <a:p>
            <a:r>
              <a:rPr lang="fr-FR" dirty="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de données brutes 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30200" y="2413000"/>
          <a:ext cx="8623302" cy="3416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217"/>
                <a:gridCol w="1437217"/>
                <a:gridCol w="1437217"/>
                <a:gridCol w="1437217"/>
                <a:gridCol w="1437217"/>
                <a:gridCol w="1437217"/>
              </a:tblGrid>
              <a:tr h="7417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Hardroc1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Hardroc2          v7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Hardroc2   v1 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Dirac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Gassiplex</a:t>
                      </a:r>
                      <a:endParaRPr lang="fr-FR" dirty="0" smtClean="0"/>
                    </a:p>
                  </a:txBody>
                  <a:tcPr anchor="ctr" anchorCtr="1"/>
                </a:tc>
              </a:tr>
              <a:tr h="591757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Xdaq</a:t>
                      </a:r>
                      <a:endParaRPr lang="fr-FR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anchorCtr="1"/>
                </a:tc>
              </a:tr>
              <a:tr h="69410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Labview</a:t>
                      </a:r>
                      <a:r>
                        <a:rPr lang="fr-FR" dirty="0" smtClean="0"/>
                        <a:t> acquisition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anchorCtr="1"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Labview</a:t>
                      </a:r>
                      <a:r>
                        <a:rPr lang="fr-FR" dirty="0" smtClean="0"/>
                        <a:t> calibration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Cantaure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Programme </a:t>
            </a:r>
            <a:r>
              <a:rPr lang="fr-FR" dirty="0" smtClean="0"/>
              <a:t>de test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71600"/>
            <a:ext cx="7556313" cy="476726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lvl="1"/>
            <a:r>
              <a:rPr lang="fr-FR" dirty="0" smtClean="0"/>
              <a:t>Tous </a:t>
            </a:r>
            <a:r>
              <a:rPr lang="fr-FR" dirty="0" smtClean="0"/>
              <a:t>types de fichiers brutes.</a:t>
            </a:r>
          </a:p>
          <a:p>
            <a:pPr lvl="1"/>
            <a:r>
              <a:rPr lang="fr-FR" dirty="0" smtClean="0"/>
              <a:t>Exécution automatique </a:t>
            </a:r>
            <a:r>
              <a:rPr lang="fr-FR" dirty="0" smtClean="0"/>
              <a:t>(1 commande python)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Conservation des résultats par fichier brute et révision </a:t>
            </a:r>
            <a:r>
              <a:rPr lang="fr-FR" dirty="0" err="1" smtClean="0"/>
              <a:t>svn</a:t>
            </a:r>
            <a:r>
              <a:rPr lang="fr-FR" dirty="0" smtClean="0"/>
              <a:t>.</a:t>
            </a:r>
            <a:endParaRPr lang="fr-FR" dirty="0" smtClean="0"/>
          </a:p>
          <a:p>
            <a:pPr lvl="3"/>
            <a:r>
              <a:rPr lang="fr-FR" dirty="0" smtClean="0"/>
              <a:t>Nombre </a:t>
            </a:r>
            <a:r>
              <a:rPr lang="fr-FR" dirty="0" smtClean="0"/>
              <a:t>d’évènements</a:t>
            </a:r>
          </a:p>
          <a:p>
            <a:pPr lvl="3"/>
            <a:r>
              <a:rPr lang="fr-FR" dirty="0" smtClean="0"/>
              <a:t>Nombre </a:t>
            </a:r>
            <a:r>
              <a:rPr lang="fr-FR" dirty="0" smtClean="0"/>
              <a:t>de hits</a:t>
            </a:r>
            <a:endParaRPr lang="fr-FR" dirty="0" smtClean="0"/>
          </a:p>
          <a:p>
            <a:pPr lvl="3"/>
            <a:r>
              <a:rPr lang="fr-FR" dirty="0" smtClean="0"/>
              <a:t>Nombre de </a:t>
            </a:r>
            <a:r>
              <a:rPr lang="fr-FR" dirty="0" err="1" smtClean="0"/>
              <a:t>badbcid</a:t>
            </a:r>
            <a:r>
              <a:rPr lang="fr-FR" dirty="0" smtClean="0"/>
              <a:t> ( valable uniquement pour HR1 )</a:t>
            </a:r>
            <a:endParaRPr lang="fr-FR" dirty="0" smtClean="0"/>
          </a:p>
          <a:p>
            <a:pPr lvl="3"/>
            <a:r>
              <a:rPr lang="fr-FR" dirty="0" smtClean="0"/>
              <a:t>Nombre </a:t>
            </a:r>
            <a:r>
              <a:rPr lang="fr-FR" dirty="0" smtClean="0"/>
              <a:t>d’erreur</a:t>
            </a:r>
            <a:endParaRPr lang="fr-FR" dirty="0" smtClean="0"/>
          </a:p>
          <a:p>
            <a:pPr lvl="3"/>
            <a:r>
              <a:rPr lang="fr-FR" dirty="0" smtClean="0"/>
              <a:t>Nombre </a:t>
            </a:r>
            <a:r>
              <a:rPr lang="fr-FR" dirty="0" smtClean="0"/>
              <a:t>de warning</a:t>
            </a:r>
          </a:p>
          <a:p>
            <a:pPr lvl="2"/>
            <a:r>
              <a:rPr lang="fr-FR" dirty="0" smtClean="0"/>
              <a:t>fichiers </a:t>
            </a:r>
            <a:r>
              <a:rPr lang="fr-FR" dirty="0" smtClean="0"/>
              <a:t>XML </a:t>
            </a:r>
            <a:r>
              <a:rPr lang="fr-FR" dirty="0" smtClean="0"/>
              <a:t>utilisés</a:t>
            </a:r>
          </a:p>
          <a:p>
            <a:pPr lvl="2"/>
            <a:r>
              <a:rPr lang="fr-FR" dirty="0" smtClean="0"/>
              <a:t>Les dates </a:t>
            </a:r>
            <a:r>
              <a:rPr lang="fr-FR" dirty="0" smtClean="0"/>
              <a:t>d’exécution</a:t>
            </a:r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Bookeeping</a:t>
            </a: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58900"/>
            <a:ext cx="7556313" cy="4767263"/>
          </a:xfrm>
        </p:spPr>
        <p:txBody>
          <a:bodyPr>
            <a:normAutofit fontScale="85000" lnSpcReduction="10000"/>
          </a:bodyPr>
          <a:lstStyle/>
          <a:p>
            <a:endParaRPr lang="fr-FR" dirty="0" smtClean="0"/>
          </a:p>
          <a:p>
            <a:pPr lvl="1"/>
            <a:r>
              <a:rPr lang="fr-FR" dirty="0" smtClean="0"/>
              <a:t>Stage DUT informatique Jonas</a:t>
            </a:r>
          </a:p>
          <a:p>
            <a:pPr lvl="1"/>
            <a:r>
              <a:rPr lang="fr-FR" dirty="0" smtClean="0"/>
              <a:t>Interface graphique JAVA </a:t>
            </a:r>
          </a:p>
          <a:p>
            <a:pPr lvl="1"/>
            <a:r>
              <a:rPr lang="fr-FR" dirty="0" smtClean="0"/>
              <a:t>Base de données </a:t>
            </a:r>
            <a:r>
              <a:rPr lang="fr-FR" dirty="0" err="1" smtClean="0"/>
              <a:t>mysql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Création, modification et recherche.</a:t>
            </a:r>
          </a:p>
          <a:p>
            <a:pPr lvl="2"/>
            <a:r>
              <a:rPr lang="fr-FR" dirty="0" smtClean="0"/>
              <a:t>Des « géométries » utilisées</a:t>
            </a:r>
          </a:p>
          <a:p>
            <a:pPr lvl="3"/>
            <a:r>
              <a:rPr lang="fr-FR" dirty="0" smtClean="0"/>
              <a:t>Détecteurs, </a:t>
            </a:r>
            <a:r>
              <a:rPr lang="fr-FR" dirty="0" smtClean="0"/>
              <a:t>chambres, </a:t>
            </a:r>
            <a:r>
              <a:rPr lang="fr-FR" dirty="0" smtClean="0"/>
              <a:t>ASU, numéros de Chips, format slow control, …</a:t>
            </a:r>
          </a:p>
          <a:p>
            <a:pPr lvl="3"/>
            <a:r>
              <a:rPr lang="fr-FR" dirty="0" smtClean="0"/>
              <a:t>Les fichiers brutes associés à ces </a:t>
            </a:r>
            <a:r>
              <a:rPr lang="fr-FR" dirty="0" smtClean="0"/>
              <a:t>géométries</a:t>
            </a:r>
          </a:p>
          <a:p>
            <a:pPr lvl="4"/>
            <a:r>
              <a:rPr lang="fr-FR" dirty="0" smtClean="0"/>
              <a:t>Nom de fichier, c</a:t>
            </a:r>
            <a:r>
              <a:rPr lang="fr-FR" dirty="0" smtClean="0"/>
              <a:t>hemin</a:t>
            </a:r>
            <a:r>
              <a:rPr lang="fr-FR" dirty="0" smtClean="0"/>
              <a:t>, </a:t>
            </a:r>
            <a:r>
              <a:rPr lang="fr-FR" dirty="0" smtClean="0"/>
              <a:t>reconstruction (o/n)</a:t>
            </a:r>
          </a:p>
          <a:p>
            <a:pPr lvl="3"/>
            <a:r>
              <a:rPr lang="fr-FR" dirty="0" smtClean="0"/>
              <a:t>Informations sur les fichiers reconstruits</a:t>
            </a:r>
          </a:p>
          <a:p>
            <a:pPr lvl="4"/>
            <a:r>
              <a:rPr lang="fr-FR" dirty="0" smtClean="0"/>
              <a:t>fichiers brutes.</a:t>
            </a:r>
          </a:p>
          <a:p>
            <a:pPr lvl="4"/>
            <a:r>
              <a:rPr lang="fr-FR" dirty="0" smtClean="0"/>
              <a:t>géométrie.</a:t>
            </a:r>
          </a:p>
          <a:p>
            <a:pPr lvl="4"/>
            <a:r>
              <a:rPr lang="fr-FR" dirty="0" smtClean="0"/>
              <a:t>version subversion utilisé</a:t>
            </a:r>
          </a:p>
          <a:p>
            <a:pPr lvl="4"/>
            <a:endParaRPr lang="fr-FR" dirty="0" smtClean="0"/>
          </a:p>
          <a:p>
            <a:pPr lvl="1"/>
            <a:r>
              <a:rPr lang="fr-FR" dirty="0" smtClean="0"/>
              <a:t>Génération de fichiers XML </a:t>
            </a:r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Développements programmés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58900"/>
            <a:ext cx="7556313" cy="4767263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Reconstruction</a:t>
            </a:r>
          </a:p>
          <a:p>
            <a:pPr lvl="2"/>
            <a:r>
              <a:rPr lang="fr-FR" dirty="0" smtClean="0"/>
              <a:t>Format de données </a:t>
            </a:r>
            <a:r>
              <a:rPr lang="fr-FR" dirty="0" err="1" smtClean="0"/>
              <a:t>lcio</a:t>
            </a:r>
            <a:endParaRPr lang="fr-FR" dirty="0" smtClean="0"/>
          </a:p>
          <a:p>
            <a:pPr lvl="2"/>
            <a:r>
              <a:rPr lang="fr-FR" dirty="0" smtClean="0"/>
              <a:t>Suivre l’évolution des </a:t>
            </a:r>
            <a:r>
              <a:rPr lang="fr-FR" dirty="0" smtClean="0"/>
              <a:t>DAQ et des Chip (</a:t>
            </a:r>
            <a:r>
              <a:rPr lang="fr-FR" dirty="0" err="1" smtClean="0"/>
              <a:t>Microroc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Interface graphique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Améliorer le programme de test.</a:t>
            </a:r>
          </a:p>
          <a:p>
            <a:pPr lvl="2"/>
            <a:r>
              <a:rPr lang="fr-FR" dirty="0" smtClean="0"/>
              <a:t>Fonction recherche</a:t>
            </a:r>
          </a:p>
          <a:p>
            <a:pPr lvl="2"/>
            <a:r>
              <a:rPr lang="fr-FR" dirty="0" smtClean="0"/>
              <a:t>Format de la date</a:t>
            </a:r>
          </a:p>
          <a:p>
            <a:pPr lvl="2"/>
            <a:r>
              <a:rPr lang="fr-FR" dirty="0" smtClean="0"/>
              <a:t>Temps de reconstruction par évènements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Génération des XML depuis </a:t>
            </a:r>
            <a:r>
              <a:rPr lang="fr-FR" dirty="0" err="1" smtClean="0"/>
              <a:t>labview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58900"/>
            <a:ext cx="7556313" cy="4767263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981200" y="4038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50874" y="1511300"/>
            <a:ext cx="7556313" cy="47672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 types de données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pris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compte.</a:t>
            </a: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Documentation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complète sur le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wiki</a:t>
            </a: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http://lappwiki01.in2p3.fr/Linear_Collider_LAPP/index.php/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MicromegasFramework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fr-FR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Erreurs  corrigées avec Max pendant ses analyses</a:t>
            </a:r>
            <a:r>
              <a:rPr lang="fr-FR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plupart des problèmes rencontrés proviennent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’un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manque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communication.</a:t>
            </a:r>
          </a:p>
          <a:p>
            <a:pPr lvl="2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Attention une modification de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électronique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doit être répercutée dans le logiciel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1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Peu de programmes d’analyses dans le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Ecrire les XML reste compliqué ( surtout pour les chips Id )</a:t>
            </a:r>
          </a:p>
          <a:p>
            <a:pPr lvl="2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Amélioré avec l’outil de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bookeeping</a:t>
            </a: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Attention manque de place sur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lapp_data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fr-FR" sz="183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reste 176.9 Go sur 1300.00)</a:t>
            </a:r>
          </a:p>
          <a:p>
            <a:pPr lvl="1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indent="-228600" defTabSz="914400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fr-FR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A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163</TotalTime>
  <Words>313</Words>
  <Application>Microsoft Macintosh PowerPoint</Application>
  <PresentationFormat>Présentation à l'écran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Avantage</vt:lpstr>
      <vt:lpstr>Status logiciel</vt:lpstr>
      <vt:lpstr>Sommaire</vt:lpstr>
      <vt:lpstr>Types de données brutes </vt:lpstr>
      <vt:lpstr>Programme de test</vt:lpstr>
      <vt:lpstr>Bookeeping</vt:lpstr>
      <vt:lpstr>Développements programmés</vt:lpstr>
      <vt:lpstr>Conclusion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Passage vers la Grille EGEE</dc:title>
  <dc:creator>Jean Jacquemier</dc:creator>
  <cp:lastModifiedBy>Jean Jacquemier</cp:lastModifiedBy>
  <cp:revision>65</cp:revision>
  <dcterms:created xsi:type="dcterms:W3CDTF">2010-04-29T07:16:59Z</dcterms:created>
  <dcterms:modified xsi:type="dcterms:W3CDTF">2010-04-29T07:58:31Z</dcterms:modified>
</cp:coreProperties>
</file>