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41"/>
  </p:notesMasterIdLst>
  <p:sldIdLst>
    <p:sldId id="256" r:id="rId5"/>
    <p:sldId id="321" r:id="rId6"/>
    <p:sldId id="257" r:id="rId7"/>
    <p:sldId id="323" r:id="rId8"/>
    <p:sldId id="322" r:id="rId9"/>
    <p:sldId id="319" r:id="rId10"/>
    <p:sldId id="320" r:id="rId11"/>
    <p:sldId id="324" r:id="rId12"/>
    <p:sldId id="258" r:id="rId13"/>
    <p:sldId id="325" r:id="rId14"/>
    <p:sldId id="259" r:id="rId15"/>
    <p:sldId id="293" r:id="rId16"/>
    <p:sldId id="260" r:id="rId17"/>
    <p:sldId id="261" r:id="rId18"/>
    <p:sldId id="262" r:id="rId19"/>
    <p:sldId id="263" r:id="rId20"/>
    <p:sldId id="353" r:id="rId21"/>
    <p:sldId id="264" r:id="rId22"/>
    <p:sldId id="350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316" r:id="rId37"/>
    <p:sldId id="278" r:id="rId38"/>
    <p:sldId id="351" r:id="rId39"/>
    <p:sldId id="346" r:id="rId40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F4EFF"/>
    <a:srgbClr val="792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74"/>
    <p:restoredTop sz="89174"/>
  </p:normalViewPr>
  <p:slideViewPr>
    <p:cSldViewPr showGuides="1">
      <p:cViewPr varScale="1">
        <p:scale>
          <a:sx n="112" d="100"/>
          <a:sy n="112" d="100"/>
        </p:scale>
        <p:origin x="2520" y="2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>
            <a:extLst>
              <a:ext uri="{FF2B5EF4-FFF2-40B4-BE49-F238E27FC236}">
                <a16:creationId xmlns:a16="http://schemas.microsoft.com/office/drawing/2014/main" id="{5B4FBC7B-53FF-3607-A5A0-DC18B23F8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25820595-8F9C-951E-82EB-77DC0A589EB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B608582-9613-A00D-39C5-8A97008F139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FR" altLang="en-FR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04768593-DD36-A6B9-2AEE-C8F193A7AFE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endParaRPr lang="fr-FR" altLang="en-FR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F90E499A-4F12-CFD0-D41E-0B21A0DF58E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endParaRPr lang="fr-FR" altLang="en-FR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57EA25E1-A7DB-E08C-BC90-187FB163B3E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endParaRPr lang="fr-FR" altLang="en-F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3F71F63A-5FD0-B206-144A-ED5F0F20A1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fld id="{5C00EEEC-0B00-BD4E-8B18-D63760732E56}" type="slidenum">
              <a:rPr lang="fr-FR" altLang="en-FR"/>
              <a:pPr/>
              <a:t>‹N°›</a:t>
            </a:fld>
            <a:endParaRPr lang="fr-FR" altLang="en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CE099C3-C637-13FB-B866-3D7DF16F74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199701-EE15-F343-9261-EEC7B565AAD5}" type="slidenum">
              <a:rPr lang="fr-FR" altLang="en-FR"/>
              <a:pPr/>
              <a:t>1</a:t>
            </a:fld>
            <a:endParaRPr lang="fr-FR" altLang="en-FR"/>
          </a:p>
        </p:txBody>
      </p:sp>
      <p:sp>
        <p:nvSpPr>
          <p:cNvPr id="34817" name="Text Box 1">
            <a:extLst>
              <a:ext uri="{FF2B5EF4-FFF2-40B4-BE49-F238E27FC236}">
                <a16:creationId xmlns:a16="http://schemas.microsoft.com/office/drawing/2014/main" id="{B48D914E-A629-BB84-8158-C187186495B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28D67120-D76D-5423-887A-A80F6728804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A570BAE-19F7-00B7-80FA-79863E736F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44132C-781D-0C40-B5BB-ACCC5ED3AF1A}" type="slidenum">
              <a:rPr lang="fr-FR" altLang="en-FR"/>
              <a:pPr/>
              <a:t>18</a:t>
            </a:fld>
            <a:endParaRPr lang="fr-FR" altLang="en-FR"/>
          </a:p>
        </p:txBody>
      </p:sp>
      <p:sp>
        <p:nvSpPr>
          <p:cNvPr id="43009" name="Text Box 1">
            <a:extLst>
              <a:ext uri="{FF2B5EF4-FFF2-40B4-BE49-F238E27FC236}">
                <a16:creationId xmlns:a16="http://schemas.microsoft.com/office/drawing/2014/main" id="{034FB15E-C01C-F10B-3830-644314FF699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>
            <a:extLst>
              <a:ext uri="{FF2B5EF4-FFF2-40B4-BE49-F238E27FC236}">
                <a16:creationId xmlns:a16="http://schemas.microsoft.com/office/drawing/2014/main" id="{3A85445B-1689-B841-B7FA-FFF5EE605B3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  <p:extLst>
      <p:ext uri="{BB962C8B-B14F-4D97-AF65-F5344CB8AC3E}">
        <p14:creationId xmlns:p14="http://schemas.microsoft.com/office/powerpoint/2010/main" val="3518306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8D0BB59-8C0F-4871-0C47-47E00EB564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1E29A0-BB5F-8F4D-938D-7BDFF2BF085B}" type="slidenum">
              <a:rPr lang="fr-FR" altLang="en-FR"/>
              <a:pPr/>
              <a:t>20</a:t>
            </a:fld>
            <a:endParaRPr lang="fr-FR" altLang="en-FR"/>
          </a:p>
        </p:txBody>
      </p:sp>
      <p:sp>
        <p:nvSpPr>
          <p:cNvPr id="44033" name="Text Box 1">
            <a:extLst>
              <a:ext uri="{FF2B5EF4-FFF2-40B4-BE49-F238E27FC236}">
                <a16:creationId xmlns:a16="http://schemas.microsoft.com/office/drawing/2014/main" id="{52E9BDE9-B7E2-D395-76AD-705C2459C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>
              <a:buClrTx/>
              <a:buFontTx/>
              <a:buNone/>
            </a:pPr>
            <a:fld id="{A07643B4-4F24-7549-84B3-EC9D8731C252}" type="slidenum">
              <a:rPr lang="fr-FR" altLang="en-FR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20</a:t>
            </a:fld>
            <a:endParaRPr lang="fr-FR" altLang="en-FR" sz="1400">
              <a:latin typeface="Times New Roman" panose="02020603050405020304" pitchFamily="18" charset="0"/>
            </a:endParaRPr>
          </a:p>
        </p:txBody>
      </p:sp>
      <p:sp>
        <p:nvSpPr>
          <p:cNvPr id="44034" name="Text Box 2">
            <a:extLst>
              <a:ext uri="{FF2B5EF4-FFF2-40B4-BE49-F238E27FC236}">
                <a16:creationId xmlns:a16="http://schemas.microsoft.com/office/drawing/2014/main" id="{2AA5553B-542F-581A-EE2F-F23F1884A53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B2648C1F-275A-CE1F-29E4-4884303B0B4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FD4894F-9FFD-E4AD-2507-79FE9D5EEB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A88CDC-DEFC-7945-A85E-A53ED275A5CC}" type="slidenum">
              <a:rPr lang="fr-FR" altLang="en-FR"/>
              <a:pPr/>
              <a:t>21</a:t>
            </a:fld>
            <a:endParaRPr lang="fr-FR" altLang="en-FR"/>
          </a:p>
        </p:txBody>
      </p:sp>
      <p:sp>
        <p:nvSpPr>
          <p:cNvPr id="45057" name="Text Box 1">
            <a:extLst>
              <a:ext uri="{FF2B5EF4-FFF2-40B4-BE49-F238E27FC236}">
                <a16:creationId xmlns:a16="http://schemas.microsoft.com/office/drawing/2014/main" id="{A60CFDCC-A21C-74C8-AB1A-BE39E9744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>
              <a:buClrTx/>
              <a:buFontTx/>
              <a:buNone/>
            </a:pPr>
            <a:fld id="{31857CC8-1383-604D-AC3C-C427A626AEC9}" type="slidenum">
              <a:rPr lang="fr-FR" altLang="en-FR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21</a:t>
            </a:fld>
            <a:endParaRPr lang="fr-FR" altLang="en-FR" sz="1400">
              <a:latin typeface="Times New Roman" panose="02020603050405020304" pitchFamily="18" charset="0"/>
            </a:endParaRPr>
          </a:p>
        </p:txBody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6DA6B74F-919D-8CE0-B3C4-7AAA5654B34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A6E17D0C-8F48-5847-8444-5BC3E69B994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411F2D8-2585-8D86-6E13-6AE21B276E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C126A1-1B77-D34C-BABC-BBFFB99BA2C8}" type="slidenum">
              <a:rPr lang="fr-FR" altLang="en-FR"/>
              <a:pPr/>
              <a:t>22</a:t>
            </a:fld>
            <a:endParaRPr lang="fr-FR" altLang="en-FR"/>
          </a:p>
        </p:txBody>
      </p:sp>
      <p:sp>
        <p:nvSpPr>
          <p:cNvPr id="46081" name="Text Box 1">
            <a:extLst>
              <a:ext uri="{FF2B5EF4-FFF2-40B4-BE49-F238E27FC236}">
                <a16:creationId xmlns:a16="http://schemas.microsoft.com/office/drawing/2014/main" id="{E9B2B479-307C-93EE-9CA0-D590BFAD617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94175A6B-D7EB-A115-8E77-048B08B0C52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2530918-20A0-4196-CA98-37F6E24D68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50895D-5635-EA40-B116-51AD263A8202}" type="slidenum">
              <a:rPr lang="fr-FR" altLang="en-FR"/>
              <a:pPr/>
              <a:t>23</a:t>
            </a:fld>
            <a:endParaRPr lang="fr-FR" altLang="en-FR"/>
          </a:p>
        </p:txBody>
      </p:sp>
      <p:sp>
        <p:nvSpPr>
          <p:cNvPr id="47105" name="Text Box 1">
            <a:extLst>
              <a:ext uri="{FF2B5EF4-FFF2-40B4-BE49-F238E27FC236}">
                <a16:creationId xmlns:a16="http://schemas.microsoft.com/office/drawing/2014/main" id="{C484D46A-6BB1-32FB-F306-3812DB5ED69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BF3BF0BD-5D8E-825C-93F7-33EAE35C8BB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3548FE4-A920-4E57-D643-74E8CF2013A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99B083-5F14-6744-81A0-CB4D8D74A08F}" type="slidenum">
              <a:rPr lang="fr-FR" altLang="en-FR"/>
              <a:pPr/>
              <a:t>24</a:t>
            </a:fld>
            <a:endParaRPr lang="fr-FR" altLang="en-FR"/>
          </a:p>
        </p:txBody>
      </p:sp>
      <p:sp>
        <p:nvSpPr>
          <p:cNvPr id="48129" name="Text Box 1">
            <a:extLst>
              <a:ext uri="{FF2B5EF4-FFF2-40B4-BE49-F238E27FC236}">
                <a16:creationId xmlns:a16="http://schemas.microsoft.com/office/drawing/2014/main" id="{E92D29D0-A151-8448-0E5B-68654E73E41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Text Box 2">
            <a:extLst>
              <a:ext uri="{FF2B5EF4-FFF2-40B4-BE49-F238E27FC236}">
                <a16:creationId xmlns:a16="http://schemas.microsoft.com/office/drawing/2014/main" id="{C3D2F8EA-8473-71CD-3001-8930C129BEC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41456F8-675F-5059-2A14-3FCC9065503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0A0133-C1A1-8346-A90F-55D65F16F71D}" type="slidenum">
              <a:rPr lang="fr-FR" altLang="en-FR"/>
              <a:pPr/>
              <a:t>25</a:t>
            </a:fld>
            <a:endParaRPr lang="fr-FR" altLang="en-FR"/>
          </a:p>
        </p:txBody>
      </p:sp>
      <p:sp>
        <p:nvSpPr>
          <p:cNvPr id="49153" name="Text Box 1">
            <a:extLst>
              <a:ext uri="{FF2B5EF4-FFF2-40B4-BE49-F238E27FC236}">
                <a16:creationId xmlns:a16="http://schemas.microsoft.com/office/drawing/2014/main" id="{12706004-986F-4EA9-E09E-6764B81FBC7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4DBFF249-656D-13E4-97FC-8C072B17002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6134B54-BA95-92B0-3159-B4BA44750C4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AE23DD-01D4-3B45-8614-1CB4BEC9BDD2}" type="slidenum">
              <a:rPr lang="fr-FR" altLang="en-FR"/>
              <a:pPr/>
              <a:t>26</a:t>
            </a:fld>
            <a:endParaRPr lang="fr-FR" altLang="en-FR"/>
          </a:p>
        </p:txBody>
      </p:sp>
      <p:sp>
        <p:nvSpPr>
          <p:cNvPr id="50177" name="Text Box 1">
            <a:extLst>
              <a:ext uri="{FF2B5EF4-FFF2-40B4-BE49-F238E27FC236}">
                <a16:creationId xmlns:a16="http://schemas.microsoft.com/office/drawing/2014/main" id="{6241AE9F-FA7F-7519-849A-2036C1EA4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>
              <a:buClrTx/>
              <a:buFontTx/>
              <a:buNone/>
            </a:pPr>
            <a:fld id="{72F80305-4CE6-7E47-9A2E-03FCF1959A8A}" type="slidenum">
              <a:rPr lang="fr-FR" altLang="en-FR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26</a:t>
            </a:fld>
            <a:endParaRPr lang="fr-FR" altLang="en-FR" sz="1400">
              <a:latin typeface="Times New Roman" panose="02020603050405020304" pitchFamily="18" charset="0"/>
            </a:endParaRPr>
          </a:p>
        </p:txBody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54D68C48-678B-37E5-680B-D3DE51378F2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B15029F0-0B09-126A-407D-204BE6CEC5D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59E128B-28F8-E050-BE40-5DCEDE96D55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C74C9D-483C-864D-AE82-40C98DDB25BD}" type="slidenum">
              <a:rPr lang="fr-FR" altLang="en-FR"/>
              <a:pPr/>
              <a:t>27</a:t>
            </a:fld>
            <a:endParaRPr lang="fr-FR" altLang="en-FR"/>
          </a:p>
        </p:txBody>
      </p:sp>
      <p:sp>
        <p:nvSpPr>
          <p:cNvPr id="51201" name="Text Box 1">
            <a:extLst>
              <a:ext uri="{FF2B5EF4-FFF2-40B4-BE49-F238E27FC236}">
                <a16:creationId xmlns:a16="http://schemas.microsoft.com/office/drawing/2014/main" id="{5E16FC0C-38D7-DDCE-2E6A-5459A8738AD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Text Box 2">
            <a:extLst>
              <a:ext uri="{FF2B5EF4-FFF2-40B4-BE49-F238E27FC236}">
                <a16:creationId xmlns:a16="http://schemas.microsoft.com/office/drawing/2014/main" id="{66B0C1CC-3621-561D-156E-F90EA039072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EE6B423-B789-95FE-2BD5-EA8F8490CEE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8F4499-C287-804E-AFD0-ACB3608ED190}" type="slidenum">
              <a:rPr lang="fr-FR" altLang="en-FR"/>
              <a:pPr/>
              <a:t>28</a:t>
            </a:fld>
            <a:endParaRPr lang="fr-FR" altLang="en-FR"/>
          </a:p>
        </p:txBody>
      </p:sp>
      <p:sp>
        <p:nvSpPr>
          <p:cNvPr id="52225" name="Text Box 1">
            <a:extLst>
              <a:ext uri="{FF2B5EF4-FFF2-40B4-BE49-F238E27FC236}">
                <a16:creationId xmlns:a16="http://schemas.microsoft.com/office/drawing/2014/main" id="{3072F43E-C756-6948-FB36-383415459A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Text Box 2">
            <a:extLst>
              <a:ext uri="{FF2B5EF4-FFF2-40B4-BE49-F238E27FC236}">
                <a16:creationId xmlns:a16="http://schemas.microsoft.com/office/drawing/2014/main" id="{98A3881E-E0B6-0799-BD88-EDEB2A32870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Expérimental: tube de Crookes </a:t>
            </a:r>
            <a:r>
              <a:rPr lang="mr-IN" dirty="0"/>
              <a:t>–</a:t>
            </a:r>
            <a:r>
              <a:rPr lang="fr-CA" dirty="0"/>
              <a:t> maitrise</a:t>
            </a:r>
            <a:r>
              <a:rPr lang="fr-CA" baseline="0" dirty="0"/>
              <a:t> de l’électricité </a:t>
            </a:r>
            <a:r>
              <a:rPr lang="mr-IN" baseline="0" dirty="0"/>
              <a:t>–</a:t>
            </a:r>
            <a:r>
              <a:rPr lang="fr-CA" baseline="0" dirty="0"/>
              <a:t> effet dans les gaz à basse pression</a:t>
            </a:r>
          </a:p>
          <a:p>
            <a:pPr marL="171450" indent="-171450">
              <a:buFont typeface="Wingdings" charset="0"/>
              <a:buChar char="à"/>
            </a:pPr>
            <a:r>
              <a:rPr lang="fr-CA" baseline="0" dirty="0">
                <a:sym typeface="Wingdings"/>
              </a:rPr>
              <a:t>particularité: vide plus poussé</a:t>
            </a:r>
          </a:p>
          <a:p>
            <a:pPr marL="0" indent="0">
              <a:buFont typeface="Wingdings" charset="0"/>
              <a:buNone/>
            </a:pPr>
            <a:r>
              <a:rPr lang="fr-CA" baseline="0" dirty="0">
                <a:sym typeface="Wingdings"/>
              </a:rPr>
              <a:t>Théorique: X-rays (</a:t>
            </a:r>
            <a:r>
              <a:rPr lang="fr-CA" baseline="0" dirty="0" err="1">
                <a:sym typeface="Wingdings"/>
              </a:rPr>
              <a:t>Rontgen</a:t>
            </a:r>
            <a:r>
              <a:rPr lang="fr-CA" baseline="0" dirty="0">
                <a:sym typeface="Wingdings"/>
              </a:rPr>
              <a:t> en 1895) </a:t>
            </a:r>
            <a:r>
              <a:rPr lang="mr-IN" baseline="0" dirty="0">
                <a:sym typeface="Wingdings"/>
              </a:rPr>
              <a:t>–</a:t>
            </a:r>
            <a:r>
              <a:rPr lang="fr-CA" baseline="0" dirty="0">
                <a:sym typeface="Wingdings"/>
              </a:rPr>
              <a:t> Tableau de </a:t>
            </a:r>
            <a:r>
              <a:rPr lang="fr-CA" baseline="0" dirty="0" err="1">
                <a:sym typeface="Wingdings"/>
              </a:rPr>
              <a:t>Mendeleiv</a:t>
            </a:r>
            <a:r>
              <a:rPr lang="fr-CA" baseline="0" dirty="0">
                <a:sym typeface="Wingdings"/>
              </a:rPr>
              <a:t> </a:t>
            </a:r>
            <a:r>
              <a:rPr lang="mr-IN" baseline="0" dirty="0">
                <a:sym typeface="Wingdings"/>
              </a:rPr>
              <a:t>–</a:t>
            </a:r>
            <a:r>
              <a:rPr lang="fr-CA" baseline="0" dirty="0">
                <a:sym typeface="Wingdings"/>
              </a:rPr>
              <a:t> Structure en « atome » - Isotope</a:t>
            </a:r>
          </a:p>
          <a:p>
            <a:pPr marL="0" indent="0">
              <a:buFont typeface="Wingdings" charset="0"/>
              <a:buNone/>
            </a:pPr>
            <a:r>
              <a:rPr lang="fr-CA" baseline="0" dirty="0">
                <a:sym typeface="Wingdings"/>
              </a:rPr>
              <a:t>Modèle de Dalton (1803): atome = boule de billard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4A0A7-C57E-1D4C-AD96-8E0DE871A0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32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F8ACC1-5816-79AF-409C-A2A4AAF59C9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B55BDD-ED0D-EB4E-AC46-E6D78AC51F04}" type="slidenum">
              <a:rPr lang="fr-FR" altLang="en-FR"/>
              <a:pPr/>
              <a:t>29</a:t>
            </a:fld>
            <a:endParaRPr lang="fr-FR" altLang="en-FR"/>
          </a:p>
        </p:txBody>
      </p:sp>
      <p:sp>
        <p:nvSpPr>
          <p:cNvPr id="53249" name="Text Box 1">
            <a:extLst>
              <a:ext uri="{FF2B5EF4-FFF2-40B4-BE49-F238E27FC236}">
                <a16:creationId xmlns:a16="http://schemas.microsoft.com/office/drawing/2014/main" id="{12C31128-A5E2-6955-7393-E57D243305D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Text Box 2">
            <a:extLst>
              <a:ext uri="{FF2B5EF4-FFF2-40B4-BE49-F238E27FC236}">
                <a16:creationId xmlns:a16="http://schemas.microsoft.com/office/drawing/2014/main" id="{7511007F-29DF-9E6C-0BE8-54E6C7ADB2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C6A4586-F27B-8E9E-9297-04547BFCC0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59742B-33F8-1C4E-A708-A0AC62833CD4}" type="slidenum">
              <a:rPr lang="fr-FR" altLang="en-FR"/>
              <a:pPr/>
              <a:t>30</a:t>
            </a:fld>
            <a:endParaRPr lang="fr-FR" altLang="en-FR"/>
          </a:p>
        </p:txBody>
      </p:sp>
      <p:sp>
        <p:nvSpPr>
          <p:cNvPr id="54273" name="Text Box 1">
            <a:extLst>
              <a:ext uri="{FF2B5EF4-FFF2-40B4-BE49-F238E27FC236}">
                <a16:creationId xmlns:a16="http://schemas.microsoft.com/office/drawing/2014/main" id="{65F21DD2-7DF4-8BF0-158E-9C6128B35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>
              <a:buClrTx/>
              <a:buFontTx/>
              <a:buNone/>
            </a:pPr>
            <a:fld id="{7260A15E-73D0-C840-89CF-2FF562E76211}" type="slidenum">
              <a:rPr lang="fr-FR" altLang="en-FR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30</a:t>
            </a:fld>
            <a:endParaRPr lang="fr-FR" altLang="en-FR" sz="1400">
              <a:latin typeface="Times New Roman" panose="02020603050405020304" pitchFamily="18" charset="0"/>
            </a:endParaRPr>
          </a:p>
        </p:txBody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08D1BB7D-18B7-39EE-F3A7-D1A841BF8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>
              <a:buClrTx/>
              <a:buFontTx/>
              <a:buNone/>
            </a:pPr>
            <a:fld id="{DF50BFE4-F868-4748-B7BC-9709BC397064}" type="slidenum">
              <a:rPr lang="fr-FR" altLang="en-FR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30</a:t>
            </a:fld>
            <a:endParaRPr lang="fr-FR" altLang="en-FR" sz="1400">
              <a:latin typeface="Times New Roman" panose="02020603050405020304" pitchFamily="18" charset="0"/>
            </a:endParaRPr>
          </a:p>
        </p:txBody>
      </p:sp>
      <p:sp>
        <p:nvSpPr>
          <p:cNvPr id="54275" name="Text Box 3">
            <a:extLst>
              <a:ext uri="{FF2B5EF4-FFF2-40B4-BE49-F238E27FC236}">
                <a16:creationId xmlns:a16="http://schemas.microsoft.com/office/drawing/2014/main" id="{58042D48-19E0-BC2A-A839-A12673AAF6C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4">
            <a:extLst>
              <a:ext uri="{FF2B5EF4-FFF2-40B4-BE49-F238E27FC236}">
                <a16:creationId xmlns:a16="http://schemas.microsoft.com/office/drawing/2014/main" id="{BC5073BF-3AE0-9209-B097-0919B2446B3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46E644-471D-42FE-68B1-C26879D90EB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5A5404-9C86-9747-B7EB-E2A08FA237F4}" type="slidenum">
              <a:rPr lang="fr-FR" altLang="en-FR"/>
              <a:pPr/>
              <a:t>31</a:t>
            </a:fld>
            <a:endParaRPr lang="fr-FR" altLang="en-FR"/>
          </a:p>
        </p:txBody>
      </p:sp>
      <p:sp>
        <p:nvSpPr>
          <p:cNvPr id="55297" name="Text Box 1">
            <a:extLst>
              <a:ext uri="{FF2B5EF4-FFF2-40B4-BE49-F238E27FC236}">
                <a16:creationId xmlns:a16="http://schemas.microsoft.com/office/drawing/2014/main" id="{E0E75B16-56A4-15BE-5F8E-FB0034FEB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>
              <a:buClrTx/>
              <a:buFontTx/>
              <a:buNone/>
            </a:pPr>
            <a:fld id="{56BF9648-680E-9546-9262-FA6DE33750E6}" type="slidenum">
              <a:rPr lang="fr-FR" altLang="en-FR" sz="1400">
                <a:latin typeface="Times New Roman" panose="02020603050405020304" pitchFamily="18" charset="0"/>
              </a:rPr>
              <a:pPr algn="r">
                <a:buClrTx/>
                <a:buFontTx/>
                <a:buNone/>
              </a:pPr>
              <a:t>31</a:t>
            </a:fld>
            <a:endParaRPr lang="fr-FR" altLang="en-FR" sz="1400">
              <a:latin typeface="Times New Roman" panose="02020603050405020304" pitchFamily="18" charset="0"/>
            </a:endParaRPr>
          </a:p>
        </p:txBody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6C8BF2A9-0184-397A-E365-CE7F33E0DA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F40B9FF5-1349-B733-8E56-A09C9642AFC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5D3CFD6-3231-6DCE-68CE-4D890593578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23C408-AF71-964B-93C1-2D39F0D54285}" type="slidenum">
              <a:rPr lang="fr-FR" altLang="en-FR"/>
              <a:pPr/>
              <a:t>32</a:t>
            </a:fld>
            <a:endParaRPr lang="fr-FR" altLang="en-FR"/>
          </a:p>
        </p:txBody>
      </p:sp>
      <p:sp>
        <p:nvSpPr>
          <p:cNvPr id="56321" name="Text Box 1">
            <a:extLst>
              <a:ext uri="{FF2B5EF4-FFF2-40B4-BE49-F238E27FC236}">
                <a16:creationId xmlns:a16="http://schemas.microsoft.com/office/drawing/2014/main" id="{BDA8983E-2E86-25D5-D3CA-CBC075577E1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ACF14755-E949-EA92-B5AD-753CC71460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D4B9BD8-56E0-5F87-B4B2-D725A5803A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D70D0C-36AF-B94B-A121-9BF811253EE9}" type="slidenum">
              <a:rPr lang="fr-FR" altLang="en-FR"/>
              <a:pPr/>
              <a:t>34</a:t>
            </a:fld>
            <a:endParaRPr lang="fr-FR" altLang="en-FR"/>
          </a:p>
        </p:txBody>
      </p:sp>
      <p:sp>
        <p:nvSpPr>
          <p:cNvPr id="57345" name="Text Box 1">
            <a:extLst>
              <a:ext uri="{FF2B5EF4-FFF2-40B4-BE49-F238E27FC236}">
                <a16:creationId xmlns:a16="http://schemas.microsoft.com/office/drawing/2014/main" id="{CA69836F-F028-FB8A-A17F-FB397B6A097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6D45C422-45FA-8278-0000-0B67842433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2FDB22D-32FB-B4A1-C0B0-0CC111FD9CC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47A2B2-0D10-BD4B-A64C-E18F132C6CF6}" type="slidenum">
              <a:rPr lang="fr-FR" altLang="en-FR"/>
              <a:pPr/>
              <a:t>3</a:t>
            </a:fld>
            <a:endParaRPr lang="fr-FR" altLang="en-FR"/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EF2A9BB3-E5B9-0D8F-C659-FCB68478CD3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Text Box 2">
            <a:extLst>
              <a:ext uri="{FF2B5EF4-FFF2-40B4-BE49-F238E27FC236}">
                <a16:creationId xmlns:a16="http://schemas.microsoft.com/office/drawing/2014/main" id="{66F06DE2-171C-D181-8F77-BCEB457094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9B3FD28-75C7-E705-3B13-9318AFBA4B6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906B4C-D16E-F94B-BD52-09F741923DE0}" type="slidenum">
              <a:rPr lang="fr-FR" altLang="en-FR"/>
              <a:pPr/>
              <a:t>9</a:t>
            </a:fld>
            <a:endParaRPr lang="fr-FR" altLang="en-FR"/>
          </a:p>
        </p:txBody>
      </p:sp>
      <p:sp>
        <p:nvSpPr>
          <p:cNvPr id="36865" name="Text Box 1">
            <a:extLst>
              <a:ext uri="{FF2B5EF4-FFF2-40B4-BE49-F238E27FC236}">
                <a16:creationId xmlns:a16="http://schemas.microsoft.com/office/drawing/2014/main" id="{B6ED91A1-BE49-EC7E-39D6-0BEE2E3FE53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Text Box 2">
            <a:extLst>
              <a:ext uri="{FF2B5EF4-FFF2-40B4-BE49-F238E27FC236}">
                <a16:creationId xmlns:a16="http://schemas.microsoft.com/office/drawing/2014/main" id="{EA3D9792-B3CE-CF6A-45A8-97639CCF5E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A26C35C-DBAA-7C34-2C6A-7EC9D46B4E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E9D676-D066-4D4B-B193-43D25D0382BB}" type="slidenum">
              <a:rPr lang="fr-FR" altLang="en-FR"/>
              <a:pPr/>
              <a:t>11</a:t>
            </a:fld>
            <a:endParaRPr lang="fr-FR" altLang="en-FR"/>
          </a:p>
        </p:txBody>
      </p:sp>
      <p:sp>
        <p:nvSpPr>
          <p:cNvPr id="37889" name="Text Box 1">
            <a:extLst>
              <a:ext uri="{FF2B5EF4-FFF2-40B4-BE49-F238E27FC236}">
                <a16:creationId xmlns:a16="http://schemas.microsoft.com/office/drawing/2014/main" id="{880D051D-1A04-51B4-8168-31B70C97C03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FF6D180C-35B4-1C43-FDE1-E9E48536B2A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611754D-D749-68AE-55DF-750B5C51E2D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5AC351-9E2B-5049-BAC5-BADCA92E2938}" type="slidenum">
              <a:rPr lang="fr-FR" altLang="en-FR"/>
              <a:pPr/>
              <a:t>13</a:t>
            </a:fld>
            <a:endParaRPr lang="fr-FR" altLang="en-FR"/>
          </a:p>
        </p:txBody>
      </p:sp>
      <p:sp>
        <p:nvSpPr>
          <p:cNvPr id="38913" name="Text Box 1">
            <a:extLst>
              <a:ext uri="{FF2B5EF4-FFF2-40B4-BE49-F238E27FC236}">
                <a16:creationId xmlns:a16="http://schemas.microsoft.com/office/drawing/2014/main" id="{035CB504-151A-112C-2D61-4BC49103329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CF6AB4E1-A3FE-DAB7-6A43-9877E2603B2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D79AAEF-F039-1D56-C232-EF1C8C4A4E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EA1FA8-AA36-254F-A05C-6F9CFD2DC807}" type="slidenum">
              <a:rPr lang="fr-FR" altLang="en-FR"/>
              <a:pPr/>
              <a:t>14</a:t>
            </a:fld>
            <a:endParaRPr lang="fr-FR" altLang="en-FR"/>
          </a:p>
        </p:txBody>
      </p:sp>
      <p:sp>
        <p:nvSpPr>
          <p:cNvPr id="39937" name="Text Box 1">
            <a:extLst>
              <a:ext uri="{FF2B5EF4-FFF2-40B4-BE49-F238E27FC236}">
                <a16:creationId xmlns:a16="http://schemas.microsoft.com/office/drawing/2014/main" id="{C0B335BD-3BCE-0565-3AAA-FEDB713196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73ED6219-D1F4-CEBB-E82F-20E1CB9E062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E585AC3-03D5-178A-DCC9-7AE54ED004F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60E9BB-8CE4-B14F-BA17-7C4225A169CB}" type="slidenum">
              <a:rPr lang="fr-FR" altLang="en-FR"/>
              <a:pPr/>
              <a:t>15</a:t>
            </a:fld>
            <a:endParaRPr lang="fr-FR" altLang="en-FR"/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3698BCD8-9885-4642-3980-F1952A28D27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FADF6D2D-245A-F65A-7A17-7A8A0A47016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CH" altLang="en-FR" sz="1400">
                <a:latin typeface="Arial" panose="020B0604020202020204" pitchFamily="34" charset="0"/>
                <a:ea typeface="Droid Sans Fallback" charset="0"/>
                <a:cs typeface="Droid Sans Fallback" charset="0"/>
              </a:rPr>
              <a:t>1232 dipole magnets.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CH" altLang="en-FR" sz="1400">
                <a:latin typeface="Arial" panose="020B0604020202020204" pitchFamily="34" charset="0"/>
                <a:ea typeface="Droid Sans Fallback" charset="0"/>
                <a:cs typeface="Droid Sans Fallback" charset="0"/>
              </a:rPr>
              <a:t>B field 8.3 T (11.8 kA) @ 1.9 K (super-fluid Helium)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FR" sz="1400">
                <a:latin typeface="Arial" panose="020B0604020202020204" pitchFamily="34" charset="0"/>
                <a:ea typeface="Droid Sans Fallback" charset="0"/>
                <a:cs typeface="Droid Sans Fallback" charset="0"/>
              </a:rPr>
              <a:t>Consommation électrique: 120 MW</a:t>
            </a:r>
            <a:br>
              <a:rPr lang="en-US" altLang="en-FR" sz="1400">
                <a:latin typeface="Arial" panose="020B0604020202020204" pitchFamily="34" charset="0"/>
                <a:ea typeface="Droid Sans Fallback" charset="0"/>
                <a:cs typeface="Droid Sans Fallback" charset="0"/>
              </a:rPr>
            </a:br>
            <a:r>
              <a:rPr lang="en-US" altLang="en-FR" sz="1400">
                <a:latin typeface="Arial" panose="020B0604020202020204" pitchFamily="34" charset="0"/>
                <a:ea typeface="Droid Sans Fallback" charset="0"/>
                <a:cs typeface="Droid Sans Fallback" charset="0"/>
              </a:rPr>
              <a:t>(équivalente à celle d’une ville de 150 000 hab.)  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FR" sz="1400">
              <a:latin typeface="Arial" panose="020B0604020202020204" pitchFamily="34" charset="0"/>
              <a:ea typeface="Droid Sans Fallback" charset="0"/>
              <a:cs typeface="Droid Sans Fallback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FR" sz="1400">
              <a:latin typeface="Arial" panose="020B0604020202020204" pitchFamily="34" charset="0"/>
              <a:ea typeface="Droid Sans Fallback" charset="0"/>
              <a:cs typeface="Droid Sans Fallback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FR" sz="1400">
              <a:latin typeface="Arial" panose="020B0604020202020204" pitchFamily="34" charset="0"/>
              <a:ea typeface="Droid Sans Fallback" charset="0"/>
              <a:cs typeface="Droid Sans Fallback" charset="0"/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en-FR" sz="1400">
              <a:latin typeface="Arial" panose="020B0604020202020204" pitchFamily="34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DFE0ED9-B674-8E6B-7848-EF2EBEFBDB8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F1AC3B-865C-A749-810D-A57A2B8E14C8}" type="slidenum">
              <a:rPr lang="fr-FR" altLang="en-FR"/>
              <a:pPr/>
              <a:t>16</a:t>
            </a:fld>
            <a:endParaRPr lang="fr-FR" altLang="en-FR"/>
          </a:p>
        </p:txBody>
      </p:sp>
      <p:sp>
        <p:nvSpPr>
          <p:cNvPr id="41985" name="Text Box 1">
            <a:extLst>
              <a:ext uri="{FF2B5EF4-FFF2-40B4-BE49-F238E27FC236}">
                <a16:creationId xmlns:a16="http://schemas.microsoft.com/office/drawing/2014/main" id="{C5A6B4D2-4917-12F8-A186-1734832EED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20342005-4037-D18F-23EF-35FE2A6181A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FR" altLang="en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B0FE-4419-01E2-EDE9-1FA5CD246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71DEF-2577-5E08-CE87-B757C36E1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7E5AB-F57A-B752-33E4-D621A30B857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10A42-BF4F-8766-5161-0082B2E3494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EAF76-8B69-C7BA-1F30-049F47AE33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B63B92E-0442-2A4B-A582-44C655A00F40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1828283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7CE2A-C91F-4C92-692F-E89558EC8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A3FE8-7F97-4F02-D70F-FF91326BA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62FFD-8F0A-488A-E9E9-86A9CC44483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A91B-DE5F-8C92-5B95-375833CB4A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4F429-D689-54ED-3E12-1934B9F7D3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2EF364-0A75-A04F-81C6-7D9BE101BE82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290219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0E1BA0-6A85-398A-015B-24593EB24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87332-D43C-1CF4-B936-EE2CF9BF8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015CA-DDCF-B0AA-204D-15EACC4C2CE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5C9B6-F54B-40F7-E45B-8C9A6D7D0DA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232DB-2E5A-6210-574C-DC2FA4C2FD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C841A5-6420-6545-ABE2-B16850FB998B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109057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A409-F435-3A01-7FBC-ECF24D87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029CF-F8AB-50EE-7D2E-8E52A1AF3215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4737" cy="517525"/>
          </a:xfrm>
        </p:spPr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58F28B-B26A-A31C-13DC-AF923800C1E7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419475" y="7362825"/>
            <a:ext cx="3192463" cy="517525"/>
          </a:xfrm>
        </p:spPr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E42CB-0484-8784-2EFF-FBBCE7EBD0A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694613" y="7354888"/>
            <a:ext cx="2344737" cy="517525"/>
          </a:xfrm>
        </p:spPr>
        <p:txBody>
          <a:bodyPr/>
          <a:lstStyle>
            <a:lvl1pPr algn="r">
              <a:defRPr/>
            </a:lvl1pPr>
          </a:lstStyle>
          <a:p>
            <a:fld id="{03BBB021-E1C1-5842-905B-EE0CF8860B30}" type="slidenum">
              <a:rPr lang="fr-FR" altLang="en-FR" smtClean="0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2909879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2" y="-152405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9" b="0" strike="noStrike" spc="-1">
                <a:latin typeface="Arial"/>
              </a:rPr>
              <a:t>Cliquez et modifiez le titre</a:t>
            </a:r>
            <a:endParaRPr lang="fr-FR" sz="4409" b="0" strike="noStrike" spc="-1" dirty="0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2" y="1109754"/>
            <a:ext cx="9071640" cy="585914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en-US" sz="3197" b="0" strike="noStrike" spc="-1">
                <a:latin typeface="Arial"/>
              </a:rPr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37995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BAED-FF23-4ADF-EF8D-99E1C2A63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50651-A98F-66E4-B0A9-5F8B19BEA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65877-A546-698E-2878-84E9662D1F2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6B1AB-FA89-2602-B121-EB8B49E1793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EC84F-5514-0864-14D9-F17B42BE69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32F54D-3473-F742-B585-7E26F800523F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864167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913B0-A642-61FB-DEBD-F7460B9F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AAA3D-24DC-5A05-B604-C7C2D0A2B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FC7E7-FE32-33DB-BA46-373C9AF0FE3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692B0-F5AB-271E-9A37-E530A87EAE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E8826-432F-1414-1350-417960827F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144ED7-3BA8-7141-9530-53A993D483A4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2674652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36718-D574-9FBE-8A07-35596CDF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78A45-DB13-6A36-DA08-0B3327C33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929C2-7E44-745A-2C1E-49DB4FFB74E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C8B18-516F-1A16-8619-40C7E5D4173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CE4E5-52E5-BF7F-F595-AD9B5853C3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DF7F978-8315-5C49-BB62-750F6480CC95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520523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8A23-A1B5-95CC-378B-04465219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20E52-538C-51E0-486D-D4372FE77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0113" y="1979613"/>
            <a:ext cx="4062412" cy="4381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1690C-E53E-CD1E-64C6-E99FB38FA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979613"/>
            <a:ext cx="4062413" cy="4381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60C58-8165-9F55-A581-3C82F7E351A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7F1D3-E303-069E-4A79-A96F051F3AB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6E27E-8519-80DD-4970-8E6A6A55E2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F45B997-0842-3D45-B130-A67C98DAFF56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729515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4B4A9-0AFF-D15C-8AAC-0EA3BA07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9C694-8A92-77D9-4711-6D51AC5DE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6D44-1AE5-1CCA-E46B-7D3A262AF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5131F-34AF-4489-08E1-65923E4F3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3A9D14-67D6-1162-6ED8-67FDFFB623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7249F-C5C2-376E-A8EA-10912D2C16E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C228D9-2B9E-CD1E-0D15-B36F8045E9A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BC11A0-0361-DF8A-AEA5-E73E4D54F1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2914A6-E16C-714A-84CF-601A6EB2F359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2224738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637E4-6439-7DCB-18DA-0097098FB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6E831-3D8B-911D-087E-E3E2CC37D2C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BCAC3-3428-34CA-EA92-866F8A6F572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7B4DD-6C99-CAC2-95F2-97E0B40AD3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82695BA-91C6-F440-BEEF-4EE663F90942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136095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71711-4E6A-1663-5EC9-C22B08C4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B895E-92A6-E7C8-BCB8-5A8174B7B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D7522-8FB0-6494-8293-F869B8C15C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A086C-2CBD-E54D-5EBD-A60B4D35CF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CE5F5-C6FD-996D-FA1D-BFED100A23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FDFE23C-AE21-0544-A135-AF392919E539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2735306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8BE9D-E39A-5A54-6D46-73A6611B4DB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951BC4-AB70-25FE-D958-46DA135020A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7865E-F5ED-25A5-0591-EC04C24C20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774BF4-2F38-7340-BF50-E00A70B6CF5C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2413559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DACE-4E3B-4B47-5C69-B9469DE7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D97B4-ABF7-785C-E932-ECDC98E30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A86B6-ABFB-E6BB-1489-7643DE4D8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5A8B6-30CD-CE12-322E-6C80BD6F909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3DFFA-6676-B19F-FAD9-E1F56577FD1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1E0E2-830D-41BF-8D90-BC9EEE4E63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72D949-8350-794C-9700-7424C6780494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3793678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46ED-A39A-BA6A-D2C9-8FCC3E67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48FA60-5590-80E6-9921-7801E05BE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3820E-1DC9-DEDB-5C99-F95430ECA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5CB45-5518-0A89-1F2E-717D7577B5F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2F7ED-6B2B-BA0F-F411-2DFAAC821AF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0C696-F184-93E2-D55D-64499131A8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000E48-B074-534C-A431-9682673673C7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61006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5460-7088-902F-5AD9-3593139B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47DDD-23A5-5788-3D56-C68F9F66A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34D2A-A72D-4434-E6AC-6E8ED664D44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0EB6A-2F3B-0CAD-2FB4-B20431040BC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1B67E-8386-24D7-4E5E-E1B11986CB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16AC0CE-A2F0-FB47-AD57-3FC063F64037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2278347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BD90A-D3B1-262A-521E-8B29606A8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08825" y="636588"/>
            <a:ext cx="2068513" cy="5724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7C35B-1B6F-FE6F-AF6D-BEBCD4F2F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00113" y="636588"/>
            <a:ext cx="6056312" cy="5724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7D4BE-CC94-174F-FBDD-05AAB2E00AB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82A0A-B616-0F0B-4D36-01757C004B4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4ECF8-D55F-4447-3C80-778B96A2EA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68044D0-B5F4-AC43-9B21-F1DF38D4F7AE}" type="slidenum">
              <a:rPr lang="en-US" altLang="en-FR"/>
              <a:pPr/>
              <a:t>‹N°›</a:t>
            </a:fld>
            <a:endParaRPr lang="en-US" altLang="en-FR"/>
          </a:p>
        </p:txBody>
      </p:sp>
    </p:spTree>
    <p:extLst>
      <p:ext uri="{BB962C8B-B14F-4D97-AF65-F5344CB8AC3E}">
        <p14:creationId xmlns:p14="http://schemas.microsoft.com/office/powerpoint/2010/main" val="4208572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A7B3-6B49-2123-C6B5-ED9C2D523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D0805-E708-82D7-FD45-538D6C8B5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44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36EDB-DB28-4EB9-BD20-C5462B99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40FC2-0E79-F7A9-E531-2502FF285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0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CEC3-D68B-6C15-CA9F-062CBB29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87C5B-F6F2-0C8C-25BD-587D08294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946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5E75C-6419-7EE9-5692-89659380F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938F-67A5-64F0-9B90-613A3F084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56100" cy="4381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DEEAA-A34D-D0E6-A0FB-2A154319F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1738" y="1768475"/>
            <a:ext cx="4357687" cy="4381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49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27DB-3FFF-EFA3-7EFD-239280DC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54837-7698-4C20-6952-BE1A1D717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0ACA4-BD94-5303-43EB-8486AC365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8F606-5679-2D77-5B25-7AC3F168B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C22C8-40D5-DD5D-6C7B-1874805BE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6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9D17A-6AF3-99C2-5304-9B58593B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9C433-557D-52D3-1E13-43660BF7E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0C309-5EDF-87E8-2E99-758441317BE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D6809-6D74-5C0E-4853-FDF35FBEA4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F0D5F-9967-EBB0-9740-0B77F49BE3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3D55B8-CFDD-814C-9C6E-F914D40B2BBF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3288711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6294D-F2AC-46C4-2A47-2F901679F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9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336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73400-4378-505D-3F9D-9CFF53FD6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AC4CB-9E10-0BB7-16F3-9D913B51C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77F25-1FB2-8AB7-FB0B-F5C48DD49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3093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F997-30A4-70CA-D782-97B46038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2B5970-4D11-B871-966A-9CF5292B9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0B8D3-2120-33CB-DD16-603680BA1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275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A8A9-BDBE-C6C7-5429-17E4A361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E9846-E1B0-2F91-F641-B3EDA746A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34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58715B-819A-B443-8555-CFE3492741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14F246-ECE3-F5F7-7904-554F342FB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532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C0C21-7FCD-7115-4077-6764DB108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ED9D35-2982-A19B-2384-C409F88B0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723D4-FDAC-FBEA-ABC4-5DCCB90E833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C2CF5-DAE6-F015-5D64-59DFFCD0DC7D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CE2A3C1-E2CE-2248-9DD7-83D8FA4A75F2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6E703-1022-00B8-1A09-3C5719BA3958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2328705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E1F4-A9FF-FE62-E1C9-9034B2E13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BB542-4B52-9F20-F760-8D048E5D3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50293-1865-0A94-F3FE-D33D303E5E2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31005-26D6-8D8D-64B3-6B946F81DD6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13FF7BC-5FC8-6E42-9A57-B1C48C7E778C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3BB29-0606-B512-161D-69500F4D6FA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23082210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ED186-1786-E405-9CAA-312103A9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5724A-23F3-D534-22F1-480B3F4C7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E775E-299C-AEB5-E582-FB1C18991D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51619-C7A9-6D33-D90F-2F218479FA0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BBE11FB-1484-AC43-AC44-2327E5011E86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F99D6-E772-5D35-A944-1BA343C2B10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3302449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AFA2-F683-7C47-3D28-287EF71B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66221-0DEF-7A93-010C-AC5785723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6112" cy="6238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83816-4744-DED0-6BA3-49E883FCC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1750" y="1763713"/>
            <a:ext cx="4456113" cy="62388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1900A-DC20-21D1-059B-03AC1E4713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BEDD-B3E5-DA15-120C-F7AE2CAF359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6B76A5E-C9DE-414B-9B88-794D04C433B9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3BE719-E328-F68D-44E6-03FD3DC9184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288606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1FE4F-53BD-AFEF-178B-B8C31BDB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52406-9352-5149-4BA9-E0322016E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1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2DC39-FDFC-6BB8-4DFA-2980D49DA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381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657EE-8CC2-30D3-9F90-DBB93E8E011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A687C-6B17-8616-24D6-CD2B3509E4A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8E5DB-9785-24B7-574A-6BEBA3D9D3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76A7AD4-5165-5548-9057-91C7F0AC8D8E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3540632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070E4-AC89-938F-ACA5-4C24B9E4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9457A-54FB-B2B7-A13A-7B1C5573B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98E37-BAE3-DAE5-9479-A83966A62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24671-1BA8-ABD4-CFBC-AF76720E8E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28832-6B24-543C-8C39-46F415F91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9BDF0F-080F-8A04-7D5F-8ECFCDE848E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F3D88E-754B-9368-3ABC-AC9FCA64F92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B46B100-7215-A646-91B7-8C5174ED272D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F61DAA-5A7C-3238-9B9F-4856E983564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1027588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80A7-D798-8D3B-80B8-28844C292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A3DC8-A324-4E58-08F0-27B7AFEF0A1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2869B-E35D-8D14-321C-E651E5D79C4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81156E-EF1F-714E-A328-FD14E73D7A0B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E8883-06DB-6C84-E575-ABF929BD7475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924459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FEFD4-6DB7-97EE-F3F0-7A85670A9F9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2D5A3-D329-18BC-D294-4C805F423DC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6E7C7E0-FA22-A34B-9D8D-6A9264FB9132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F70637-BE66-6B75-1F7E-8FDDED378FD4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2569082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4412F-8A06-8F37-61A7-4E2ACBE2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60F21-E931-3C0F-444D-78F9E2BFD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8C135-F8B6-2C5A-F172-D5D89B108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C10F4-E1AD-F65B-AB56-266393C8125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DFAF1-58B8-3506-4D3B-7D556BB8AFE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20AEB54-92EB-0849-8153-74E43EA686D7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78FC78C-F257-E24F-DCCD-614929652AAD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3794189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9331-D61C-6E1D-960A-58B040D3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20C30B-2E99-6736-FF49-D35C8E9D9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77268-C51C-6C97-6B02-D4668CF4A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6BE36-F4F0-365D-27BD-A3DC34E3F78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BF25A-4AD4-BAEB-7DDF-88D234CDBCD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FD291DA-788F-764A-A948-1B6A1F92C9F2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D50E67-E0B9-565E-ABA3-92A3BE79D6D3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526320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C15C-53FA-67B3-04D8-CABCC225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3C28E-D89D-4E2C-18AA-97866DC3A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ED1DC-175E-C2FD-F29B-D7007A15FBA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67C47-D21D-17C4-5E1F-A047DA6F12B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F2656BE-AB52-2D4E-A46F-98BC9313C96A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12076-28E7-D614-31F0-CE63ED76048D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7904176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588C59-A68E-B005-0B82-C95EF5E37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2500" y="303213"/>
            <a:ext cx="2265363" cy="76993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91FE11-7BAB-3958-355E-EB8835E08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6862" cy="76993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6647A-D6FA-614C-A413-0D9CD6B7BFA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3BC1A-1113-CD9E-B376-616BD953FED1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DECA594-A37E-6642-AB4E-427BE0173C74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1CD4D-B422-E141-AC3C-28506727BFF6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1077249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44370-853F-E1DD-925C-B1628A87C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46A5E-AED5-44E4-DFEB-0F782F935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16966-BD20-E16E-3499-53FB0F739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5D821-B4C9-24D8-8722-C971AEFC3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DECF61-C245-13FB-CB70-C14CBCDE67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7FFD85-7E7B-77D7-260E-68B0B78B147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073141-F5A3-EB2F-0D94-CDD6009E331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AF521F-0BDF-6580-1CB8-768A9A2E03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A67E4F8-3B1D-FF43-AB37-52C35B6D8F33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399993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1A41-E4C0-B55B-75CC-3F7E6219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89FBA0-7EAA-B330-BC43-677BF22771A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9755D-BC61-D7F9-4149-2D6337D1AB2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8655D-E3D2-E60F-7648-03DDB8A7A8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888A8AC-37E0-7441-BCD7-6A3708248C2B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69578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F11D1C-A5BF-EA4B-3F62-6342925AA95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277B32-10A4-FDB7-30F5-ACF980B5CE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5B9C4-E349-E504-D51C-A793541AE7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8BA62F9-093F-7240-9B66-B85A3DC7EE05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12375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95BE1-B684-6C38-E752-CC239D17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3D-16C5-739A-4A04-5119D4180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92E83-6A06-CF79-9BDA-F1AB3B726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04D38-6E4D-F2ED-CF69-62B125D34D0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21FB0-A846-D1F3-D306-7349E055867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4CF50-5BAF-7535-FADD-9D866B74F7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BEC982-1D02-C14C-8677-222B122F0B61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848747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B2B3-ED6A-6E3F-3057-62CA6A48E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DD9B8-1E81-AE7C-96B7-DE8C253D3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7E0FD-58B8-3F81-AE2C-C4ED19B15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D8684-C3FE-2F53-F9DB-5AD1A78A5E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0EE90-3A5F-A8CB-3E32-3E692DF9C1A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D3A5F-2AE8-EB32-AC6F-F3495C630B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D5D8B3-6EA3-2A46-8A93-6AFE1ABBB30C}" type="slidenum">
              <a:rPr lang="fr-FR" altLang="en-FR"/>
              <a:pPr/>
              <a:t>‹N°›</a:t>
            </a:fld>
            <a:endParaRPr lang="fr-FR" altLang="en-FR"/>
          </a:p>
        </p:txBody>
      </p:sp>
    </p:spTree>
    <p:extLst>
      <p:ext uri="{BB962C8B-B14F-4D97-AF65-F5344CB8AC3E}">
        <p14:creationId xmlns:p14="http://schemas.microsoft.com/office/powerpoint/2010/main" val="415389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805D80C4-A62E-FE75-84DB-20F1F83408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FR"/>
              <a:t>Cliquez pour éditer le format du texte-titre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83571873-B4FD-2160-03D6-B773C5B82D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FR"/>
              <a:t>Cliquez pour éditer le format du plan de texte</a:t>
            </a:r>
          </a:p>
          <a:p>
            <a:pPr lvl="1"/>
            <a:r>
              <a:rPr lang="en-GB" altLang="en-FR"/>
              <a:t>Second niveau de plan</a:t>
            </a:r>
          </a:p>
          <a:p>
            <a:pPr lvl="2"/>
            <a:r>
              <a:rPr lang="en-GB" altLang="en-FR"/>
              <a:t>Troisième niveau de plan</a:t>
            </a:r>
          </a:p>
          <a:p>
            <a:pPr lvl="3"/>
            <a:r>
              <a:rPr lang="en-GB" altLang="en-FR"/>
              <a:t>Quatrième niveau de plan</a:t>
            </a:r>
          </a:p>
          <a:p>
            <a:pPr lvl="4"/>
            <a:r>
              <a:rPr lang="en-GB" altLang="en-FR"/>
              <a:t>Cinquième niveau de plan</a:t>
            </a:r>
          </a:p>
          <a:p>
            <a:pPr lvl="4"/>
            <a:r>
              <a:rPr lang="en-GB" altLang="en-FR"/>
              <a:t>Sixième niveau de plan</a:t>
            </a:r>
          </a:p>
          <a:p>
            <a:pPr lvl="4"/>
            <a:r>
              <a:rPr lang="en-GB" altLang="en-FR"/>
              <a:t>Septième niveau de plan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248D437-5115-4CE9-DC03-02C8FAAE228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fr-FR" altLang="en-FR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D8D3DC7-6C59-EEDD-E25B-26484E9FBF6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19475" y="736282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r>
              <a:rPr lang="fr-FR" altLang="en-FR"/>
              <a:t>Eric.Chabert@iphc.cnrs.fr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FB003E9-64D7-DAD7-93EE-29E1AF86690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694613" y="7354888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68B8E558-690D-3B46-A2B6-113FCF043651}" type="slidenum">
              <a:rPr lang="fr-FR" altLang="en-FR" smtClean="0"/>
              <a:pPr/>
              <a:t>‹N°›</a:t>
            </a:fld>
            <a:endParaRPr lang="fr-FR" altLang="en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96" r:id="rId12"/>
    <p:sldLayoutId id="2147483697" r:id="rId13"/>
  </p:sldLayoutIdLst>
  <p:hf sldNum="0" hdr="0" dt="0"/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DA73CEDA-78D1-0099-8D6F-C24CD1502C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636588"/>
            <a:ext cx="827722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FR"/>
              <a:t>Cliquez pour éditer le format du texte-titre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84BA6BA5-7981-F854-14EB-4FCB14C670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979613"/>
            <a:ext cx="827722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FR"/>
              <a:t>Cliquez pour éditer le format du plan de texte</a:t>
            </a:r>
          </a:p>
          <a:p>
            <a:pPr lvl="1"/>
            <a:r>
              <a:rPr lang="en-GB" altLang="en-FR"/>
              <a:t>Second niveau de plan</a:t>
            </a:r>
          </a:p>
          <a:p>
            <a:pPr lvl="2"/>
            <a:r>
              <a:rPr lang="en-GB" altLang="en-FR"/>
              <a:t>Troisième niveau de plan</a:t>
            </a:r>
          </a:p>
          <a:p>
            <a:pPr lvl="3"/>
            <a:r>
              <a:rPr lang="en-GB" altLang="en-FR"/>
              <a:t>Quatrième niveau de plan</a:t>
            </a:r>
          </a:p>
          <a:p>
            <a:pPr lvl="4"/>
            <a:r>
              <a:rPr lang="en-GB" altLang="en-FR"/>
              <a:t>Cinquième niveau de plan</a:t>
            </a:r>
          </a:p>
          <a:p>
            <a:pPr lvl="4"/>
            <a:r>
              <a:rPr lang="en-GB" altLang="en-FR"/>
              <a:t>Sixième niveau de plan</a:t>
            </a:r>
          </a:p>
          <a:p>
            <a:pPr lvl="4"/>
            <a:r>
              <a:rPr lang="en-GB" altLang="en-FR"/>
              <a:t>Septième niveau de plan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80174AA-E1C0-F9FD-BF39-4DE22C4DB26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endParaRPr lang="en-US" altLang="en-F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5F1D288-8EB5-916A-55B5-938E3559812E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endParaRPr lang="en-US" altLang="en-FR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303F58D3-4322-8D26-E1DD-702BD132A4F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fld id="{CF7B220B-0D02-4A45-A6D7-C609AA4ADC4A}" type="slidenum">
              <a:rPr lang="en-US" altLang="en-FR"/>
              <a:pPr/>
              <a:t>‹N°›</a:t>
            </a:fld>
            <a:endParaRPr lang="en-US" altLang="en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647E9AC6-CA3C-8B72-7D28-58F358A8D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FR"/>
              <a:t>Cliquez pour éditer le format du texte-titre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7B7BEEA2-C9EA-B546-FF0C-EBC95FF17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866187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FR"/>
              <a:t>Cliquez pour éditer le format du plan de texte</a:t>
            </a:r>
          </a:p>
          <a:p>
            <a:pPr lvl="1"/>
            <a:r>
              <a:rPr lang="en-GB" altLang="en-FR"/>
              <a:t>Second niveau de plan</a:t>
            </a:r>
          </a:p>
          <a:p>
            <a:pPr lvl="2"/>
            <a:r>
              <a:rPr lang="en-GB" altLang="en-FR"/>
              <a:t>Troisième niveau de plan</a:t>
            </a:r>
          </a:p>
          <a:p>
            <a:pPr lvl="3"/>
            <a:r>
              <a:rPr lang="en-GB" altLang="en-FR"/>
              <a:t>Quatrième niveau de plan</a:t>
            </a:r>
          </a:p>
          <a:p>
            <a:pPr lvl="4"/>
            <a:r>
              <a:rPr lang="en-GB" altLang="en-FR"/>
              <a:t>Cinquième niveau de plan</a:t>
            </a:r>
          </a:p>
          <a:p>
            <a:pPr lvl="4"/>
            <a:r>
              <a:rPr lang="en-GB" altLang="en-FR"/>
              <a:t>Sixième niveau de plan</a:t>
            </a:r>
          </a:p>
          <a:p>
            <a:pPr lvl="4"/>
            <a:r>
              <a:rPr lang="en-GB" altLang="en-FR"/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 kern="1200">
          <a:solidFill>
            <a:srgbClr val="FF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FF0000"/>
          </a:solidFill>
          <a:latin typeface="Verdana" panose="020B0604030504040204" pitchFamily="34" charset="0"/>
          <a:ea typeface="Droid Sans Fallback" charset="0"/>
          <a:cs typeface="Droid Sans Fallback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FF0000"/>
          </a:solidFill>
          <a:latin typeface="Verdana" panose="020B0604030504040204" pitchFamily="34" charset="0"/>
          <a:ea typeface="Droid Sans Fallback" charset="0"/>
          <a:cs typeface="Droid Sans Fallback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FF0000"/>
          </a:solidFill>
          <a:latin typeface="Verdana" panose="020B0604030504040204" pitchFamily="34" charset="0"/>
          <a:ea typeface="Droid Sans Fallback" charset="0"/>
          <a:cs typeface="Droid Sans Fallback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FF0000"/>
          </a:solidFill>
          <a:latin typeface="Verdana" panose="020B0604030504040204" pitchFamily="34" charset="0"/>
          <a:ea typeface="Droid Sans Fallback" charset="0"/>
          <a:cs typeface="Droid Sans Fallback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FF0000"/>
          </a:solidFill>
          <a:latin typeface="Verdana" panose="020B0604030504040204" pitchFamily="34" charset="0"/>
          <a:ea typeface="Droid Sans Fallback" charset="0"/>
          <a:cs typeface="Droid Sans Fallback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FF0000"/>
          </a:solidFill>
          <a:latin typeface="Verdana" panose="020B0604030504040204" pitchFamily="34" charset="0"/>
          <a:ea typeface="Droid Sans Fallback" charset="0"/>
          <a:cs typeface="Droid Sans Fallback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FF0000"/>
          </a:solidFill>
          <a:latin typeface="Verdana" panose="020B0604030504040204" pitchFamily="34" charset="0"/>
          <a:ea typeface="Droid Sans Fallback" charset="0"/>
          <a:cs typeface="Droid Sans Fallback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b="1">
          <a:solidFill>
            <a:srgbClr val="FF0000"/>
          </a:solidFill>
          <a:latin typeface="Verdana" panose="020B0604030504040204" pitchFamily="34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49263" rtl="0" fontAlgn="base"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ABC68CCC-2956-E8B6-7650-3E9316A74F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4625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FR"/>
              <a:t>Cliquez pour éditer le format du texte-titre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BE62448A-11F4-7414-71E7-FC9F5006F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4625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FR"/>
              <a:t>Cliquez pour éditer le format du plan de texte</a:t>
            </a:r>
          </a:p>
          <a:p>
            <a:pPr lvl="1"/>
            <a:r>
              <a:rPr lang="en-GB" altLang="en-FR"/>
              <a:t>Second niveau de plan</a:t>
            </a:r>
          </a:p>
          <a:p>
            <a:pPr lvl="2"/>
            <a:r>
              <a:rPr lang="en-GB" altLang="en-FR"/>
              <a:t>Troisième niveau de plan</a:t>
            </a:r>
          </a:p>
          <a:p>
            <a:pPr lvl="3"/>
            <a:r>
              <a:rPr lang="en-GB" altLang="en-FR"/>
              <a:t>Quatrième niveau de plan</a:t>
            </a:r>
          </a:p>
          <a:p>
            <a:pPr lvl="4"/>
            <a:r>
              <a:rPr lang="en-GB" altLang="en-FR"/>
              <a:t>Cinquième niveau de plan</a:t>
            </a:r>
          </a:p>
          <a:p>
            <a:pPr lvl="4"/>
            <a:r>
              <a:rPr lang="en-GB" altLang="en-FR"/>
              <a:t>Sixième niveau de plan</a:t>
            </a:r>
          </a:p>
          <a:p>
            <a:pPr lvl="4"/>
            <a:r>
              <a:rPr lang="en-GB" altLang="en-FR"/>
              <a:t>Septième niveau de plan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502DFFE-1404-F276-89F1-B3B50D143EB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4737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defRPr>
            </a:lvl1pPr>
          </a:lstStyle>
          <a:p>
            <a:r>
              <a:rPr lang="fr-FR" altLang="en-FR"/>
              <a:t>22/03/2012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10957891-49D5-94B3-BEB4-A93C61DF7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88" y="7007225"/>
            <a:ext cx="3192462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DCA056F6-7E97-E53A-062C-6E4255E9950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4738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+mj-lt"/>
                <a:ea typeface="DejaVu Sans" charset="0"/>
                <a:cs typeface="DejaVu Sans" charset="0"/>
              </a:defRPr>
            </a:lvl1pPr>
          </a:lstStyle>
          <a:p>
            <a:fld id="{DF003165-72A4-DB43-8100-4E517B8819C0}" type="slidenum">
              <a:rPr lang="fr-FR" altLang="en-FR"/>
              <a:pPr/>
              <a:t>‹N°›</a:t>
            </a:fld>
            <a:endParaRPr lang="fr-FR" altLang="en-FR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88B4965D-7B30-DC6A-3191-CAF88FAB7AF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08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endParaRPr lang="fr-FR" altLang="en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Calibri" panose="020F050202020403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116000"/>
        </a:lnSpc>
        <a:spcBef>
          <a:spcPct val="0"/>
        </a:spcBef>
        <a:spcAft>
          <a:spcPts val="1575"/>
        </a:spcAft>
        <a:buClr>
          <a:srgbClr val="000000"/>
        </a:buClr>
        <a:buSzPct val="100000"/>
        <a:buFont typeface="Times New Roman" panose="02020603050405020304" pitchFamily="18" charset="0"/>
        <a:defRPr sz="35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6000"/>
        </a:lnSpc>
        <a:spcBef>
          <a:spcPct val="0"/>
        </a:spcBef>
        <a:spcAft>
          <a:spcPts val="1250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6000"/>
        </a:lnSpc>
        <a:spcBef>
          <a:spcPct val="0"/>
        </a:spcBef>
        <a:spcAft>
          <a:spcPts val="938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6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6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.jpe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1.png"/><Relationship Id="rId3" Type="http://schemas.openxmlformats.org/officeDocument/2006/relationships/image" Target="../media/image10.png"/><Relationship Id="rId21" Type="http://schemas.openxmlformats.org/officeDocument/2006/relationships/image" Target="../media/image24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6.emf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5.emf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tlas.physicsmasterclasses.org/fr/wpath_teilchenid1.htm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1FEA8811-981D-320A-FDA0-151724403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39" y="6069030"/>
            <a:ext cx="4637657" cy="134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E87D83-4A21-2FAA-D3E1-A9FE9C539FF5}"/>
              </a:ext>
            </a:extLst>
          </p:cNvPr>
          <p:cNvSpPr/>
          <p:nvPr/>
        </p:nvSpPr>
        <p:spPr bwMode="auto">
          <a:xfrm>
            <a:off x="136808" y="1238635"/>
            <a:ext cx="4123402" cy="498947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" contourW="25400" prstMaterial="softEdge">
            <a:contourClr>
              <a:schemeClr val="accent6">
                <a:lumMod val="60000"/>
                <a:lumOff val="40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A7E89E-15AB-31C1-177F-580F8FDAE0D9}"/>
              </a:ext>
            </a:extLst>
          </p:cNvPr>
          <p:cNvSpPr/>
          <p:nvPr/>
        </p:nvSpPr>
        <p:spPr bwMode="auto">
          <a:xfrm>
            <a:off x="4519651" y="1238634"/>
            <a:ext cx="5424167" cy="498947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  <a:scene3d>
            <a:camera prst="orthographicFront"/>
            <a:lightRig rig="threePt" dir="t"/>
          </a:scene3d>
          <a:sp3d extrusionH="50800" contourW="25400" prstMaterial="softEdge">
            <a:contourClr>
              <a:srgbClr val="C00000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80E93FE5-DA48-0C14-DCAD-35F483A8A3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93D10FE-2D94-F14C-BA07-2F939DF3DE85}" type="slidenum">
              <a:rPr lang="fr-FR" altLang="en-FR"/>
              <a:pPr/>
              <a:t>1</a:t>
            </a:fld>
            <a:endParaRPr lang="fr-FR" altLang="en-FR"/>
          </a:p>
        </p:txBody>
      </p:sp>
      <p:sp>
        <p:nvSpPr>
          <p:cNvPr id="6145" name="AutoShape 1">
            <a:extLst>
              <a:ext uri="{FF2B5EF4-FFF2-40B4-BE49-F238E27FC236}">
                <a16:creationId xmlns:a16="http://schemas.microsoft.com/office/drawing/2014/main" id="{F653D998-53F7-2975-1329-0FA4AAAEC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29" y="56863"/>
            <a:ext cx="8712967" cy="98667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80"/>
              </a:gs>
              <a:gs pos="100000">
                <a:srgbClr val="FF0000"/>
              </a:gs>
            </a:gsLst>
            <a:lin ang="0" scaled="0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Création  …  et  …  détection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DFF8716-63ED-512F-473B-0E44E746C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6414442"/>
            <a:ext cx="1303759" cy="96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age 5">
            <a:extLst>
              <a:ext uri="{FF2B5EF4-FFF2-40B4-BE49-F238E27FC236}">
                <a16:creationId xmlns:a16="http://schemas.microsoft.com/office/drawing/2014/main" id="{9F810FF3-3FFC-F0D3-6ED5-E16663E741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98" y="1437029"/>
            <a:ext cx="3706437" cy="24408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 6">
            <a:extLst>
              <a:ext uri="{FF2B5EF4-FFF2-40B4-BE49-F238E27FC236}">
                <a16:creationId xmlns:a16="http://schemas.microsoft.com/office/drawing/2014/main" id="{2E3E9E27-B61A-AE36-986B-AFD5334B0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356" y="1437029"/>
            <a:ext cx="4677348" cy="244084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ZoneTexte 7">
            <a:extLst>
              <a:ext uri="{FF2B5EF4-FFF2-40B4-BE49-F238E27FC236}">
                <a16:creationId xmlns:a16="http://schemas.microsoft.com/office/drawing/2014/main" id="{A70163AD-F064-FB4D-C100-624369814883}"/>
              </a:ext>
            </a:extLst>
          </p:cNvPr>
          <p:cNvSpPr txBox="1"/>
          <p:nvPr/>
        </p:nvSpPr>
        <p:spPr>
          <a:xfrm>
            <a:off x="215776" y="3888236"/>
            <a:ext cx="4039473" cy="221054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extrusionH="76200" contourW="12700">
            <a:extrusionClr>
              <a:schemeClr val="bg2"/>
            </a:extrusionClr>
            <a:contourClr>
              <a:schemeClr val="bg1"/>
            </a:contourClr>
          </a:sp3d>
        </p:spPr>
        <p:txBody>
          <a:bodyPr wrap="square" rtlCol="0">
            <a:spAutoFit/>
            <a:sp3d extrusionH="57150" prstMaterial="metal">
              <a:bevelT w="38100" h="38100"/>
              <a:bevelB w="38100" h="38100"/>
            </a:sp3d>
          </a:bodyPr>
          <a:lstStyle/>
          <a:p>
            <a:r>
              <a:rPr lang="fr-FR" sz="4400" dirty="0">
                <a:solidFill>
                  <a:srgbClr val="1F4E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LHC</a:t>
            </a:r>
            <a:endParaRPr lang="fr-FR" dirty="0">
              <a:solidFill>
                <a:srgbClr val="1F4E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Accélérer des protons ou des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Les amener en collision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 = mc</a:t>
            </a:r>
            <a:r>
              <a:rPr lang="fr-FR" sz="3200" baseline="300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sp>
        <p:nvSpPr>
          <p:cNvPr id="6" name="ZoneTexte 8">
            <a:extLst>
              <a:ext uri="{FF2B5EF4-FFF2-40B4-BE49-F238E27FC236}">
                <a16:creationId xmlns:a16="http://schemas.microsoft.com/office/drawing/2014/main" id="{B382E7D6-4A83-311E-E861-73A348EAA950}"/>
              </a:ext>
            </a:extLst>
          </p:cNvPr>
          <p:cNvSpPr txBox="1"/>
          <p:nvPr/>
        </p:nvSpPr>
        <p:spPr>
          <a:xfrm>
            <a:off x="4728000" y="3888236"/>
            <a:ext cx="3984720" cy="2267865"/>
          </a:xfrm>
          <a:prstGeom prst="rect">
            <a:avLst/>
          </a:prstGeom>
          <a:noFill/>
          <a:ln w="3175"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 extrusionH="76200" contourW="12700">
            <a:extrusionClr>
              <a:schemeClr val="bg2"/>
            </a:extrusionClr>
            <a:contourClr>
              <a:schemeClr val="bg1"/>
            </a:contourClr>
          </a:sp3d>
        </p:spPr>
        <p:txBody>
          <a:bodyPr wrap="square" rtlCol="0">
            <a:spAutoFit/>
            <a:sp3d extrusionH="57150" prstMaterial="metal">
              <a:bevelT w="38100" h="38100"/>
              <a:bevelB w="38100" h="38100"/>
            </a:sp3d>
          </a:bodyPr>
          <a:lstStyle/>
          <a:p>
            <a:r>
              <a:rPr lang="fr-FR" sz="4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ATLAS</a:t>
            </a:r>
            <a:endParaRPr lang="fr-FR" sz="3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Déterminer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 trajectoire des particules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leurs énergies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Comparer aux prédictions</a:t>
            </a:r>
            <a:endParaRPr lang="fr-FR" baseline="30000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8" name="Picture 4" descr="Seichamps Echecs: Seichamps 2 en mode Bip-Bip!">
            <a:extLst>
              <a:ext uri="{FF2B5EF4-FFF2-40B4-BE49-F238E27FC236}">
                <a16:creationId xmlns:a16="http://schemas.microsoft.com/office/drawing/2014/main" id="{57AF538A-66AF-AB56-EFE3-84C48067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83" y="4001077"/>
            <a:ext cx="2334517" cy="6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pporting Success For Children With Hearing Loss | The Necessity ...">
            <a:extLst>
              <a:ext uri="{FF2B5EF4-FFF2-40B4-BE49-F238E27FC236}">
                <a16:creationId xmlns:a16="http://schemas.microsoft.com/office/drawing/2014/main" id="{472EC23D-32D6-20BE-87B9-C6515C703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3830" b="6398"/>
          <a:stretch>
            <a:fillRect/>
          </a:stretch>
        </p:blipFill>
        <p:spPr bwMode="auto">
          <a:xfrm flipH="1">
            <a:off x="7935520" y="3496890"/>
            <a:ext cx="1497237" cy="149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2318F596-8214-0D38-C6A6-0351BED9A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solidFill>
            <a:schemeClr val="tx1">
              <a:lumMod val="85000"/>
              <a:lumOff val="15000"/>
            </a:schemeClr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Pourquoi ?</a:t>
            </a:r>
          </a:p>
        </p:txBody>
      </p:sp>
    </p:spTree>
    <p:extLst>
      <p:ext uri="{BB962C8B-B14F-4D97-AF65-F5344CB8AC3E}">
        <p14:creationId xmlns:p14="http://schemas.microsoft.com/office/powerpoint/2010/main" val="4293630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77B58EF-2FE1-6771-434E-F422EC0009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F5AE9B-2CCF-9146-A040-EC4EAC2B7308}" type="slidenum">
              <a:rPr lang="fr-FR" altLang="en-FR"/>
              <a:pPr/>
              <a:t>11</a:t>
            </a:fld>
            <a:endParaRPr lang="fr-FR" altLang="en-FR"/>
          </a:p>
        </p:txBody>
      </p:sp>
      <p:sp>
        <p:nvSpPr>
          <p:cNvPr id="9217" name="AutoShape 1">
            <a:extLst>
              <a:ext uri="{FF2B5EF4-FFF2-40B4-BE49-F238E27FC236}">
                <a16:creationId xmlns:a16="http://schemas.microsoft.com/office/drawing/2014/main" id="{E1C399F1-2E1E-6A5B-F7F6-D7CA81D5D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429"/>
            <a:ext cx="9720262" cy="720725"/>
          </a:xfrm>
          <a:prstGeom prst="roundRect">
            <a:avLst>
              <a:gd name="adj" fmla="val 16667"/>
            </a:avLst>
          </a:prstGeom>
          <a:solidFill>
            <a:schemeClr val="tx1">
              <a:lumMod val="85000"/>
              <a:lumOff val="15000"/>
            </a:schemeClr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Collisions : transformation de l'énergie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BA6B3F3-BB29-B73A-D7D0-FAFB0095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3" y="5543550"/>
            <a:ext cx="2525712" cy="136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8604B11E-2118-6299-2771-95678EEF1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543550"/>
            <a:ext cx="1439863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AF1F4BFA-D814-9350-2050-6FDF3E8E9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6804025"/>
            <a:ext cx="3959225" cy="360363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/>
              <a:t>Relativité restreinte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D6D757B7-4585-D2C7-7CA9-EC06646C0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298700"/>
            <a:ext cx="98488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>
            <a:extLst>
              <a:ext uri="{FF2B5EF4-FFF2-40B4-BE49-F238E27FC236}">
                <a16:creationId xmlns:a16="http://schemas.microsoft.com/office/drawing/2014/main" id="{3492B0E0-0CD6-BC26-FA02-7E6DDCC7C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688" y="5457825"/>
            <a:ext cx="5903912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 sz="2000" b="1">
                <a:solidFill>
                  <a:srgbClr val="0000FF"/>
                </a:solidFill>
              </a:rPr>
              <a:t>Transfert d'énergie : </a:t>
            </a:r>
          </a:p>
          <a:p>
            <a:pPr>
              <a:buClrTx/>
              <a:buFontTx/>
              <a:buNone/>
            </a:pPr>
            <a:r>
              <a:rPr lang="fr-FR" altLang="en-FR"/>
              <a:t> L'</a:t>
            </a:r>
            <a:r>
              <a:rPr lang="fr-FR" altLang="en-FR">
                <a:solidFill>
                  <a:srgbClr val="008000"/>
                </a:solidFill>
              </a:rPr>
              <a:t>énergie cinétique</a:t>
            </a:r>
            <a:r>
              <a:rPr lang="fr-FR" altLang="en-FR"/>
              <a:t> initiale permet de créer de la matière (</a:t>
            </a:r>
            <a:r>
              <a:rPr lang="fr-FR" altLang="en-FR">
                <a:solidFill>
                  <a:srgbClr val="FF0000"/>
                </a:solidFill>
              </a:rPr>
              <a:t>énergie de masse</a:t>
            </a:r>
            <a:r>
              <a:rPr lang="fr-FR" altLang="en-FR"/>
              <a:t>)</a:t>
            </a:r>
          </a:p>
          <a:p>
            <a:pPr>
              <a:buClrTx/>
              <a:buFontTx/>
              <a:buNone/>
            </a:pPr>
            <a:endParaRPr lang="fr-FR" altLang="en-FR"/>
          </a:p>
          <a:p>
            <a:pPr>
              <a:buClrTx/>
              <a:buFontTx/>
              <a:buNone/>
            </a:pPr>
            <a:endParaRPr lang="fr-FR" altLang="en-FR"/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E25E1475-D7BF-8B52-C8F9-4948C704C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044575"/>
            <a:ext cx="54006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 sz="2200" b="1">
                <a:solidFill>
                  <a:srgbClr val="0000FF"/>
                </a:solidFill>
              </a:rPr>
              <a:t>L'énergie, une quantité conservée !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51775AAF-1BA7-4F4C-89C8-28D279C98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882650"/>
            <a:ext cx="19685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5" name="Text Box 9">
            <a:extLst>
              <a:ext uri="{FF2B5EF4-FFF2-40B4-BE49-F238E27FC236}">
                <a16:creationId xmlns:a16="http://schemas.microsoft.com/office/drawing/2014/main" id="{F83E3378-7847-4053-AB16-C9493C1B4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1584325"/>
            <a:ext cx="5599113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>
                <a:solidFill>
                  <a:srgbClr val="008000"/>
                </a:solidFill>
              </a:rPr>
              <a:t>Energie</a:t>
            </a:r>
            <a:r>
              <a:rPr lang="fr-FR" altLang="en-FR"/>
              <a:t>(pp) = </a:t>
            </a:r>
            <a:r>
              <a:rPr lang="fr-FR" altLang="en-FR">
                <a:solidFill>
                  <a:srgbClr val="008000"/>
                </a:solidFill>
              </a:rPr>
              <a:t>Energie</a:t>
            </a:r>
            <a:r>
              <a:rPr lang="fr-FR" altLang="en-FR"/>
              <a:t>(produits de collisions)</a:t>
            </a: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162476D0-D807-CD88-F3A6-5DC7A07DC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6408738"/>
            <a:ext cx="5837238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430213" indent="-2159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 b="1">
                <a:solidFill>
                  <a:srgbClr val="0000FF"/>
                </a:solidFill>
              </a:rPr>
              <a:t>A la différence des réactions chimiques ..</a:t>
            </a:r>
          </a:p>
          <a:p>
            <a:pPr lvl="1">
              <a:buSzPct val="58000"/>
              <a:buFont typeface="Times New Roman" panose="02020603050405020304" pitchFamily="18" charset="0"/>
              <a:buBlip>
                <a:blip r:embed="rId7"/>
              </a:buBlip>
            </a:pPr>
            <a:r>
              <a:rPr lang="fr-FR" altLang="en-FR">
                <a:solidFill>
                  <a:srgbClr val="800000"/>
                </a:solidFill>
              </a:rPr>
              <a:t>Le nombre de particules n'est pas constant …</a:t>
            </a:r>
          </a:p>
          <a:p>
            <a:pPr lvl="1">
              <a:buSzPct val="58000"/>
              <a:buFont typeface="Times New Roman" panose="02020603050405020304" pitchFamily="18" charset="0"/>
              <a:buBlip>
                <a:blip r:embed="rId7"/>
              </a:buBlip>
            </a:pPr>
            <a:r>
              <a:rPr lang="fr-FR" altLang="en-FR">
                <a:solidFill>
                  <a:srgbClr val="800000"/>
                </a:solidFill>
              </a:rPr>
              <a:t>La masse n'est pas « conservée » ...</a:t>
            </a:r>
          </a:p>
        </p:txBody>
      </p:sp>
      <p:pic>
        <p:nvPicPr>
          <p:cNvPr id="9227" name="Picture 11">
            <a:extLst>
              <a:ext uri="{FF2B5EF4-FFF2-40B4-BE49-F238E27FC236}">
                <a16:creationId xmlns:a16="http://schemas.microsoft.com/office/drawing/2014/main" id="{790FDED7-297E-F8B2-1334-BD7427197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0" t="4961" r="4941"/>
          <a:stretch>
            <a:fillRect/>
          </a:stretch>
        </p:blipFill>
        <p:spPr bwMode="auto">
          <a:xfrm>
            <a:off x="8985250" y="6369050"/>
            <a:ext cx="110172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810" t="4961" r="49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685871B-F126-CB40-8670-8471447E9582}"/>
              </a:ext>
            </a:extLst>
          </p:cNvPr>
          <p:cNvGrpSpPr/>
          <p:nvPr/>
        </p:nvGrpSpPr>
        <p:grpSpPr>
          <a:xfrm>
            <a:off x="253449" y="635033"/>
            <a:ext cx="7168028" cy="5267951"/>
            <a:chOff x="1215047" y="1099466"/>
            <a:chExt cx="6502705" cy="477899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C4C4FBA-AEBB-4F47-8E4E-482F2B7E8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7629" y="1442820"/>
              <a:ext cx="5740123" cy="4389020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43CCA184-2C6C-9442-9561-A1999335F380}"/>
                </a:ext>
              </a:extLst>
            </p:cNvPr>
            <p:cNvSpPr txBox="1"/>
            <p:nvPr/>
          </p:nvSpPr>
          <p:spPr>
            <a:xfrm rot="16200000">
              <a:off x="735763" y="1578750"/>
              <a:ext cx="1276053" cy="317485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sp3d extrusionH="76200" contourW="12700"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m (</a:t>
              </a:r>
              <a:r>
                <a:rPr lang="fr-FR" dirty="0" err="1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GeV</a:t>
              </a:r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/c</a:t>
              </a:r>
              <a:r>
                <a:rPr lang="fr-FR" baseline="30000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)</a:t>
              </a: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2B2FDA51-2A44-8D43-9869-158B61D459E1}"/>
                </a:ext>
              </a:extLst>
            </p:cNvPr>
            <p:cNvGrpSpPr/>
            <p:nvPr/>
          </p:nvGrpSpPr>
          <p:grpSpPr>
            <a:xfrm>
              <a:off x="1575069" y="1387808"/>
              <a:ext cx="589012" cy="4490648"/>
              <a:chOff x="1432829" y="1387808"/>
              <a:chExt cx="589012" cy="4490648"/>
            </a:xfrm>
          </p:grpSpPr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F618B4B1-4EE4-F247-B7E2-AF1C2D583AF7}"/>
                  </a:ext>
                </a:extLst>
              </p:cNvPr>
              <p:cNvSpPr txBox="1"/>
              <p:nvPr/>
            </p:nvSpPr>
            <p:spPr>
              <a:xfrm>
                <a:off x="1432829" y="1387808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 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4E563C51-AC3D-3047-A84B-86817F9555BD}"/>
                  </a:ext>
                </a:extLst>
              </p:cNvPr>
              <p:cNvSpPr txBox="1"/>
              <p:nvPr/>
            </p:nvSpPr>
            <p:spPr>
              <a:xfrm>
                <a:off x="1432829" y="1688276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 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D3ED0879-DD4C-9E4E-AC2C-77705F38DC71}"/>
                  </a:ext>
                </a:extLst>
              </p:cNvPr>
              <p:cNvSpPr txBox="1"/>
              <p:nvPr/>
            </p:nvSpPr>
            <p:spPr>
              <a:xfrm>
                <a:off x="1432829" y="1988744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 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</a:t>
                </a:r>
              </a:p>
            </p:txBody>
          </p: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A262665C-C12C-6141-B9C8-EDD5866B1846}"/>
                  </a:ext>
                </a:extLst>
              </p:cNvPr>
              <p:cNvSpPr txBox="1"/>
              <p:nvPr/>
            </p:nvSpPr>
            <p:spPr>
              <a:xfrm>
                <a:off x="1432829" y="2289212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 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0</a:t>
                </a:r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3A5A5874-84CC-F54D-A5E6-42D7738FFE2F}"/>
                  </a:ext>
                </a:extLst>
              </p:cNvPr>
              <p:cNvSpPr txBox="1"/>
              <p:nvPr/>
            </p:nvSpPr>
            <p:spPr>
              <a:xfrm>
                <a:off x="1432829" y="2589680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-1</a:t>
                </a:r>
              </a:p>
            </p:txBody>
          </p: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F638BB36-6A23-1847-B912-908A9AEB5BCE}"/>
                  </a:ext>
                </a:extLst>
              </p:cNvPr>
              <p:cNvSpPr txBox="1"/>
              <p:nvPr/>
            </p:nvSpPr>
            <p:spPr>
              <a:xfrm>
                <a:off x="1432829" y="2890148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-2</a:t>
                </a:r>
              </a:p>
            </p:txBody>
          </p: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6B818D37-04E1-1A46-94F6-810644462C3B}"/>
                  </a:ext>
                </a:extLst>
              </p:cNvPr>
              <p:cNvSpPr txBox="1"/>
              <p:nvPr/>
            </p:nvSpPr>
            <p:spPr>
              <a:xfrm>
                <a:off x="1432829" y="3190616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-3</a:t>
                </a:r>
              </a:p>
            </p:txBody>
          </p:sp>
          <p:sp>
            <p:nvSpPr>
              <p:cNvPr id="66" name="ZoneTexte 65">
                <a:extLst>
                  <a:ext uri="{FF2B5EF4-FFF2-40B4-BE49-F238E27FC236}">
                    <a16:creationId xmlns:a16="http://schemas.microsoft.com/office/drawing/2014/main" id="{65134123-EB40-5C48-8242-54AF93D4A44A}"/>
                  </a:ext>
                </a:extLst>
              </p:cNvPr>
              <p:cNvSpPr txBox="1"/>
              <p:nvPr/>
            </p:nvSpPr>
            <p:spPr>
              <a:xfrm>
                <a:off x="1432829" y="3491084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-4</a:t>
                </a:r>
              </a:p>
            </p:txBody>
          </p: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032EC0F9-1B66-4745-89FE-13DA196E22BE}"/>
                  </a:ext>
                </a:extLst>
              </p:cNvPr>
              <p:cNvSpPr txBox="1"/>
              <p:nvPr/>
            </p:nvSpPr>
            <p:spPr>
              <a:xfrm>
                <a:off x="1432829" y="3791552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-5</a:t>
                </a:r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FD13A3C6-A9C1-7647-956C-20F268093C71}"/>
                  </a:ext>
                </a:extLst>
              </p:cNvPr>
              <p:cNvSpPr txBox="1"/>
              <p:nvPr/>
            </p:nvSpPr>
            <p:spPr>
              <a:xfrm>
                <a:off x="1432829" y="4092020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-6</a:t>
                </a:r>
              </a:p>
            </p:txBody>
          </p:sp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AA59441F-0C71-9443-938F-596CD1C333AD}"/>
                  </a:ext>
                </a:extLst>
              </p:cNvPr>
              <p:cNvSpPr txBox="1"/>
              <p:nvPr/>
            </p:nvSpPr>
            <p:spPr>
              <a:xfrm>
                <a:off x="1432829" y="4392488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-7</a:t>
                </a:r>
              </a:p>
            </p:txBody>
          </p:sp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5E482DC9-64A7-BC4C-9761-69E056B5E044}"/>
                  </a:ext>
                </a:extLst>
              </p:cNvPr>
              <p:cNvSpPr txBox="1"/>
              <p:nvPr/>
            </p:nvSpPr>
            <p:spPr>
              <a:xfrm>
                <a:off x="1432829" y="4692956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-8</a:t>
                </a: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30EE3E1C-53F0-EE48-B0B5-B339199004D3}"/>
                  </a:ext>
                </a:extLst>
              </p:cNvPr>
              <p:cNvSpPr txBox="1"/>
              <p:nvPr/>
            </p:nvSpPr>
            <p:spPr>
              <a:xfrm>
                <a:off x="1432829" y="4993424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-9</a:t>
                </a: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2755D429-8512-AC4C-80BC-E7B252B19ABA}"/>
                  </a:ext>
                </a:extLst>
              </p:cNvPr>
              <p:cNvSpPr txBox="1"/>
              <p:nvPr/>
            </p:nvSpPr>
            <p:spPr>
              <a:xfrm>
                <a:off x="1432829" y="5293892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-10</a:t>
                </a:r>
              </a:p>
            </p:txBody>
          </p:sp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38F6A179-5EC5-934E-8147-2F21D421482C}"/>
                  </a:ext>
                </a:extLst>
              </p:cNvPr>
              <p:cNvSpPr txBox="1"/>
              <p:nvPr/>
            </p:nvSpPr>
            <p:spPr>
              <a:xfrm>
                <a:off x="1432829" y="5594360"/>
                <a:ext cx="589012" cy="28409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extrusionClr>
                  <a:schemeClr val="bg2"/>
                </a:extrusionClr>
                <a:contourClr>
                  <a:schemeClr val="bg1"/>
                </a:contourClr>
              </a:sp3d>
            </p:spPr>
            <p:txBody>
              <a:bodyPr wrap="square" rtlCol="0">
                <a:spAutoFit/>
                <a:sp3d extrusionH="57150" prstMaterial="metal">
                  <a:bevelT w="38100" h="38100"/>
                  <a:bevelB w="38100" h="38100"/>
                </a:sp3d>
              </a:bodyPr>
              <a:lstStyle/>
              <a:p>
                <a:r>
                  <a:rPr lang="fr-FR" sz="1543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10</a:t>
                </a:r>
                <a:r>
                  <a:rPr lang="fr-FR" sz="1543" baseline="30000" dirty="0">
                    <a:gradFill>
                      <a:gsLst>
                        <a:gs pos="0">
                          <a:schemeClr val="bg1">
                            <a:lumMod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50000">
                          <a:schemeClr val="tx1"/>
                        </a:gs>
                      </a:gsLst>
                      <a:lin ang="5400000" scaled="0"/>
                    </a:gra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-11</a:t>
                </a:r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596CC7C-D8C1-B04C-98C1-9670826D8058}"/>
                </a:ext>
              </a:extLst>
            </p:cNvPr>
            <p:cNvSpPr txBox="1"/>
            <p:nvPr/>
          </p:nvSpPr>
          <p:spPr>
            <a:xfrm>
              <a:off x="2201150" y="2975172"/>
              <a:ext cx="365491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  <a:r>
                <a:rPr lang="fr-FR" baseline="30000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</a:t>
              </a:r>
              <a:endPara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FBD294D-D8EF-034F-9EE9-FECEF0FE8AED}"/>
                </a:ext>
              </a:extLst>
            </p:cNvPr>
            <p:cNvSpPr txBox="1"/>
            <p:nvPr/>
          </p:nvSpPr>
          <p:spPr>
            <a:xfrm>
              <a:off x="2508838" y="2275458"/>
              <a:ext cx="365491" cy="31748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pitchFamily="2" charset="2"/>
                </a:rPr>
                <a:t>m</a:t>
              </a:r>
              <a:r>
                <a:rPr lang="fr-FR" baseline="30000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</a:t>
              </a:r>
              <a:endPara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0AE7E20-2AAA-484A-A654-0FE78254178C}"/>
                </a:ext>
              </a:extLst>
            </p:cNvPr>
            <p:cNvSpPr txBox="1"/>
            <p:nvPr/>
          </p:nvSpPr>
          <p:spPr>
            <a:xfrm>
              <a:off x="2837393" y="1909720"/>
              <a:ext cx="365491" cy="317485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 err="1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pitchFamily="2" charset="2"/>
                </a:rPr>
                <a:t>t</a:t>
              </a:r>
              <a:r>
                <a:rPr lang="fr-FR" baseline="30000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-</a:t>
              </a:r>
              <a:endPara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27B84D67-9F1C-A54D-A7CB-A40413E0361F}"/>
                </a:ext>
              </a:extLst>
            </p:cNvPr>
            <p:cNvSpPr txBox="1"/>
            <p:nvPr/>
          </p:nvSpPr>
          <p:spPr>
            <a:xfrm>
              <a:off x="2942696" y="4933733"/>
              <a:ext cx="440584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pitchFamily="2" charset="2"/>
                </a:rPr>
                <a:t>n</a:t>
              </a:r>
              <a:r>
                <a:rPr lang="fr-FR" baseline="-25000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</a:t>
              </a:r>
              <a:endPara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13383EA2-6001-FB4F-BBDE-E1CA2C3D09CB}"/>
                </a:ext>
              </a:extLst>
            </p:cNvPr>
            <p:cNvSpPr txBox="1"/>
            <p:nvPr/>
          </p:nvSpPr>
          <p:spPr>
            <a:xfrm>
              <a:off x="3202884" y="3429529"/>
              <a:ext cx="440584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pitchFamily="2" charset="2"/>
                </a:rPr>
                <a:t>n</a:t>
              </a:r>
              <a:r>
                <a:rPr lang="fr-FR" baseline="-25000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pitchFamily="2" charset="2"/>
                </a:rPr>
                <a:t>m</a:t>
              </a:r>
              <a:endPara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AB76431-B85C-D540-9C5F-81D368FE636E}"/>
                </a:ext>
              </a:extLst>
            </p:cNvPr>
            <p:cNvSpPr txBox="1"/>
            <p:nvPr/>
          </p:nvSpPr>
          <p:spPr>
            <a:xfrm>
              <a:off x="3524032" y="2821284"/>
              <a:ext cx="440584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pitchFamily="2" charset="2"/>
                </a:rPr>
                <a:t>n</a:t>
              </a:r>
              <a:r>
                <a:rPr lang="fr-FR" baseline="-25000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ymbol" pitchFamily="2" charset="2"/>
                </a:rPr>
                <a:t>t</a:t>
              </a:r>
              <a:endPara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71BE954-C480-9C40-9963-9071C2FDEB1A}"/>
                </a:ext>
              </a:extLst>
            </p:cNvPr>
            <p:cNvSpPr txBox="1"/>
            <p:nvPr/>
          </p:nvSpPr>
          <p:spPr>
            <a:xfrm>
              <a:off x="4206509" y="3244863"/>
              <a:ext cx="365491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u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A3C45E2C-ACDA-AC47-A18D-F487D7214D09}"/>
                </a:ext>
              </a:extLst>
            </p:cNvPr>
            <p:cNvSpPr txBox="1"/>
            <p:nvPr/>
          </p:nvSpPr>
          <p:spPr>
            <a:xfrm>
              <a:off x="4572000" y="2367429"/>
              <a:ext cx="365491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7F695AB-7E01-4149-AB96-ED7CD76ABEDF}"/>
                </a:ext>
              </a:extLst>
            </p:cNvPr>
            <p:cNvSpPr txBox="1"/>
            <p:nvPr/>
          </p:nvSpPr>
          <p:spPr>
            <a:xfrm>
              <a:off x="4847690" y="1737493"/>
              <a:ext cx="365491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 err="1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t</a:t>
              </a:r>
              <a:endPara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98EEC56-DD49-8847-B8BF-0C7B5257ECF0}"/>
                </a:ext>
              </a:extLst>
            </p:cNvPr>
            <p:cNvSpPr txBox="1"/>
            <p:nvPr/>
          </p:nvSpPr>
          <p:spPr>
            <a:xfrm>
              <a:off x="5476832" y="2647667"/>
              <a:ext cx="365491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/>
            </a:scene3d>
            <a:sp3d prstMaterial="powder">
              <a:extrusionClr>
                <a:srgbClr val="FF0000"/>
              </a:extrusionClr>
              <a:contourClr>
                <a:srgbClr val="C00000"/>
              </a:contourClr>
            </a:sp3d>
          </p:spPr>
          <p:txBody>
            <a:bodyPr wrap="square" rtlCol="0">
              <a:spAutoFit/>
              <a:flatTx/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3AB0AD2-97E4-224F-BC08-8D7F4A0D8A20}"/>
                </a:ext>
              </a:extLst>
            </p:cNvPr>
            <p:cNvSpPr txBox="1"/>
            <p:nvPr/>
          </p:nvSpPr>
          <p:spPr>
            <a:xfrm>
              <a:off x="5830239" y="2159388"/>
              <a:ext cx="365491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3CC43F9-5472-9240-974C-F5912A0BD314}"/>
                </a:ext>
              </a:extLst>
            </p:cNvPr>
            <p:cNvSpPr txBox="1"/>
            <p:nvPr/>
          </p:nvSpPr>
          <p:spPr>
            <a:xfrm>
              <a:off x="6423744" y="1851016"/>
              <a:ext cx="365491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W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E95476D3-7806-9943-ABD3-8A2C64062F11}"/>
                </a:ext>
              </a:extLst>
            </p:cNvPr>
            <p:cNvSpPr txBox="1"/>
            <p:nvPr/>
          </p:nvSpPr>
          <p:spPr>
            <a:xfrm>
              <a:off x="6875143" y="1858612"/>
              <a:ext cx="365491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Z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C2CBC9EE-043D-7243-A4FF-500426E579C8}"/>
                </a:ext>
              </a:extLst>
            </p:cNvPr>
            <p:cNvSpPr txBox="1"/>
            <p:nvPr/>
          </p:nvSpPr>
          <p:spPr>
            <a:xfrm>
              <a:off x="7218915" y="1844060"/>
              <a:ext cx="365491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1F5557E-0E21-0946-A94C-13D99C8B2A60}"/>
                </a:ext>
              </a:extLst>
            </p:cNvPr>
            <p:cNvSpPr txBox="1"/>
            <p:nvPr/>
          </p:nvSpPr>
          <p:spPr>
            <a:xfrm>
              <a:off x="5111341" y="3068388"/>
              <a:ext cx="365491" cy="3174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extrusionClr>
                <a:schemeClr val="bg2"/>
              </a:extrusionClr>
              <a:contourClr>
                <a:schemeClr val="bg1"/>
              </a:contourClr>
            </a:sp3d>
          </p:spPr>
          <p:txBody>
            <a:bodyPr wrap="square" rtlCol="0">
              <a:spAutoFit/>
              <a:sp3d extrusionH="57150" prstMaterial="metal">
                <a:bevelT w="38100" h="38100"/>
                <a:bevelB w="38100" h="38100"/>
              </a:sp3d>
            </a:bodyPr>
            <a:lstStyle/>
            <a:p>
              <a:r>
                <a:rPr lang="fr-FR" dirty="0">
                  <a:gradFill>
                    <a:gsLst>
                      <a:gs pos="0">
                        <a:schemeClr val="bg1">
                          <a:lumMod val="95000"/>
                        </a:schemeClr>
                      </a:gs>
                      <a:gs pos="0">
                        <a:schemeClr val="accent1">
                          <a:lumMod val="45000"/>
                          <a:lumOff val="55000"/>
                        </a:schemeClr>
                      </a:gs>
                      <a:gs pos="50000">
                        <a:schemeClr val="tx1"/>
                      </a:gs>
                    </a:gsLst>
                    <a:lin ang="54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50B5519B-996D-8A4E-AA7F-A51BE086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985" y="3148011"/>
            <a:ext cx="5289924" cy="4382449"/>
          </a:xfrm>
          <a:prstGeom prst="rect">
            <a:avLst/>
          </a:prstGeom>
        </p:spPr>
      </p:pic>
      <p:sp>
        <p:nvSpPr>
          <p:cNvPr id="38" name="Titre 3">
            <a:extLst>
              <a:ext uri="{FF2B5EF4-FFF2-40B4-BE49-F238E27FC236}">
                <a16:creationId xmlns:a16="http://schemas.microsoft.com/office/drawing/2014/main" id="{06EBE365-641A-694D-B132-23E05B7D5563}"/>
              </a:ext>
            </a:extLst>
          </p:cNvPr>
          <p:cNvSpPr txBox="1">
            <a:spLocks/>
          </p:cNvSpPr>
          <p:nvPr/>
        </p:nvSpPr>
        <p:spPr>
          <a:xfrm>
            <a:off x="4783432" y="2242398"/>
            <a:ext cx="5657479" cy="51107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anchor="t">
            <a:scene3d>
              <a:camera prst="orthographicFront"/>
              <a:lightRig rig="threePt" dir="t"/>
            </a:scene3d>
            <a:sp3d extrusionH="57150" prstMaterial="metal">
              <a:bevelT w="38100" h="38100"/>
              <a:bevelB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86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LHC : 13 </a:t>
            </a:r>
            <a:r>
              <a:rPr lang="fr-FR" sz="3086" dirty="0" err="1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TeV</a:t>
            </a:r>
            <a:r>
              <a:rPr lang="fr-FR" sz="3086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= 13 000 </a:t>
            </a:r>
            <a:r>
              <a:rPr lang="fr-FR" sz="3086" dirty="0" err="1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GeV</a:t>
            </a:r>
            <a:endParaRPr lang="fr-FR" sz="3086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A051672-2FF9-9A44-9EA1-BDB8457AD7BC}"/>
              </a:ext>
            </a:extLst>
          </p:cNvPr>
          <p:cNvCxnSpPr>
            <a:cxnSpLocks/>
          </p:cNvCxnSpPr>
          <p:nvPr/>
        </p:nvCxnSpPr>
        <p:spPr>
          <a:xfrm>
            <a:off x="8579360" y="2805405"/>
            <a:ext cx="873562" cy="8052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D0D0F796-15E7-A146-AA22-7D043E311CC5}"/>
              </a:ext>
            </a:extLst>
          </p:cNvPr>
          <p:cNvSpPr txBox="1"/>
          <p:nvPr/>
        </p:nvSpPr>
        <p:spPr>
          <a:xfrm>
            <a:off x="650307" y="6574420"/>
            <a:ext cx="4078681" cy="52168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extrusionH="76200" contourW="12700">
            <a:extrusionClr>
              <a:schemeClr val="bg2"/>
            </a:extrusionClr>
            <a:contourClr>
              <a:schemeClr val="bg1"/>
            </a:contourClr>
          </a:sp3d>
        </p:spPr>
        <p:txBody>
          <a:bodyPr wrap="square" rtlCol="0">
            <a:spAutoFit/>
            <a:sp3d extrusionH="57150" prstMaterial="metal">
              <a:bevelT w="38100" h="38100"/>
              <a:bevelB w="38100" h="38100"/>
            </a:sp3d>
          </a:bodyPr>
          <a:lstStyle/>
          <a:p>
            <a:r>
              <a:rPr lang="fr-FR" dirty="0" err="1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  <a:r>
              <a:rPr lang="fr-FR" baseline="-25000" dirty="0" err="1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Higgs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=125,18 ± 0,16 </a:t>
            </a:r>
            <a:r>
              <a:rPr lang="fr-FR" dirty="0" err="1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GeV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/c</a:t>
            </a:r>
            <a:r>
              <a:rPr lang="fr-FR" baseline="300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fr-FR" strike="sngStrike" baseline="30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endParaRPr lang="fr-FR" baseline="30000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4D9345-4824-EE4D-A89A-13C7CF39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471" y="184368"/>
            <a:ext cx="1910121" cy="1910121"/>
          </a:xfrm>
          <a:prstGeom prst="rect">
            <a:avLst/>
          </a:prstGeom>
        </p:spPr>
      </p:pic>
      <p:sp>
        <p:nvSpPr>
          <p:cNvPr id="43" name="Titre 3">
            <a:extLst>
              <a:ext uri="{FF2B5EF4-FFF2-40B4-BE49-F238E27FC236}">
                <a16:creationId xmlns:a16="http://schemas.microsoft.com/office/drawing/2014/main" id="{04581EB6-E30C-F042-8EC3-41DB5ACD3F2F}"/>
              </a:ext>
            </a:extLst>
          </p:cNvPr>
          <p:cNvSpPr txBox="1">
            <a:spLocks/>
          </p:cNvSpPr>
          <p:nvPr/>
        </p:nvSpPr>
        <p:spPr>
          <a:xfrm>
            <a:off x="6819604" y="1229604"/>
            <a:ext cx="454885" cy="6182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anchor="t">
            <a:scene3d>
              <a:camera prst="orthographicFront"/>
              <a:lightRig rig="threePt" dir="t"/>
            </a:scene3d>
            <a:sp3d extrusionH="57150" prstMaterial="metal">
              <a:bevelT w="38100" h="38100"/>
              <a:bevelB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086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2E4A763A-1E04-C460-C90F-996B17364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7242089" cy="720725"/>
          </a:xfrm>
          <a:prstGeom prst="roundRect">
            <a:avLst>
              <a:gd name="adj" fmla="val 16667"/>
            </a:avLst>
          </a:prstGeom>
          <a:solidFill>
            <a:schemeClr val="tx1">
              <a:lumMod val="85000"/>
              <a:lumOff val="15000"/>
            </a:schemeClr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Masse des particules</a:t>
            </a:r>
          </a:p>
        </p:txBody>
      </p:sp>
    </p:spTree>
    <p:extLst>
      <p:ext uri="{BB962C8B-B14F-4D97-AF65-F5344CB8AC3E}">
        <p14:creationId xmlns:p14="http://schemas.microsoft.com/office/powerpoint/2010/main" val="1600360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E574F62-7729-CAB2-A335-E1A50919DB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0C9B0E2-1745-F34C-A453-C405439B8EED}" type="slidenum">
              <a:rPr lang="fr-FR" altLang="en-FR"/>
              <a:pPr/>
              <a:t>13</a:t>
            </a:fld>
            <a:endParaRPr lang="fr-FR" altLang="en-FR"/>
          </a:p>
        </p:txBody>
      </p:sp>
      <p:sp>
        <p:nvSpPr>
          <p:cNvPr id="10241" name="AutoShape 1">
            <a:extLst>
              <a:ext uri="{FF2B5EF4-FFF2-40B4-BE49-F238E27FC236}">
                <a16:creationId xmlns:a16="http://schemas.microsoft.com/office/drawing/2014/main" id="{7474728E-21FD-D3D4-5110-E13ADBD4F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solidFill>
            <a:schemeClr val="tx1">
              <a:lumMod val="85000"/>
              <a:lumOff val="15000"/>
            </a:schemeClr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CERN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2D5D630-233E-0BC8-88D0-1E266DA41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223963"/>
            <a:ext cx="1681163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35166E32-0C72-0AC5-39C8-2DE47C81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095625"/>
            <a:ext cx="1576387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77B1249F-15B4-1373-1D26-2B9A62AE7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075" y="892175"/>
            <a:ext cx="5668963" cy="3952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latin typeface="Comic Sans MS" panose="030F0902030302020204" pitchFamily="66" charset="0"/>
              </a:rPr>
              <a:t> </a:t>
            </a:r>
            <a:r>
              <a:rPr lang="fr-FR" altLang="en-FR" sz="2000">
                <a:solidFill>
                  <a:srgbClr val="800000"/>
                </a:solidFill>
                <a:latin typeface="Comic Sans MS" panose="030F0902030302020204" pitchFamily="66" charset="0"/>
              </a:rPr>
              <a:t>C</a:t>
            </a:r>
            <a:r>
              <a:rPr lang="fr-FR" altLang="en-FR" sz="2000">
                <a:latin typeface="Comic Sans MS" panose="030F0902030302020204" pitchFamily="66" charset="0"/>
              </a:rPr>
              <a:t>onseil </a:t>
            </a:r>
            <a:r>
              <a:rPr lang="fr-FR" altLang="en-FR" sz="2000">
                <a:solidFill>
                  <a:srgbClr val="800000"/>
                </a:solidFill>
                <a:latin typeface="Comic Sans MS" panose="030F0902030302020204" pitchFamily="66" charset="0"/>
              </a:rPr>
              <a:t>E</a:t>
            </a:r>
            <a:r>
              <a:rPr lang="fr-FR" altLang="en-FR" sz="2000">
                <a:latin typeface="Comic Sans MS" panose="030F0902030302020204" pitchFamily="66" charset="0"/>
              </a:rPr>
              <a:t>uropéen pour la</a:t>
            </a:r>
            <a:r>
              <a:rPr lang="fr-FR" altLang="en-FR" sz="2000">
                <a:solidFill>
                  <a:srgbClr val="800000"/>
                </a:solidFill>
                <a:latin typeface="Comic Sans MS" panose="030F0902030302020204" pitchFamily="66" charset="0"/>
              </a:rPr>
              <a:t> R</a:t>
            </a:r>
            <a:r>
              <a:rPr lang="fr-FR" altLang="en-FR" sz="2000">
                <a:latin typeface="Comic Sans MS" panose="030F0902030302020204" pitchFamily="66" charset="0"/>
              </a:rPr>
              <a:t>echerche </a:t>
            </a:r>
            <a:r>
              <a:rPr lang="fr-FR" altLang="en-FR" sz="2000">
                <a:solidFill>
                  <a:srgbClr val="800000"/>
                </a:solidFill>
                <a:latin typeface="Comic Sans MS" panose="030F0902030302020204" pitchFamily="66" charset="0"/>
              </a:rPr>
              <a:t>N</a:t>
            </a:r>
            <a:r>
              <a:rPr lang="fr-FR" altLang="en-FR" sz="2000">
                <a:latin typeface="Comic Sans MS" panose="030F0902030302020204" pitchFamily="66" charset="0"/>
              </a:rPr>
              <a:t>ucléaire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1FF04235-EB1C-3BB0-8601-F9C85BD9A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862513"/>
            <a:ext cx="430847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latin typeface="Comic Sans MS" panose="030F0902030302020204" pitchFamily="66" charset="0"/>
              </a:rPr>
              <a:t>Le plus grand laboratoire au monde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latin typeface="Comic Sans MS" panose="030F0902030302020204" pitchFamily="66" charset="0"/>
              </a:rPr>
              <a:t>        -</a:t>
            </a:r>
            <a:r>
              <a:rPr lang="fr-FR" altLang="en-FR" sz="2000">
                <a:solidFill>
                  <a:srgbClr val="800000"/>
                </a:solidFill>
                <a:latin typeface="Comic Sans MS" panose="030F0902030302020204" pitchFamily="66" charset="0"/>
              </a:rPr>
              <a:t> 100 nationalités.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800000"/>
                </a:solidFill>
                <a:latin typeface="Comic Sans MS" panose="030F0902030302020204" pitchFamily="66" charset="0"/>
              </a:rPr>
              <a:t>       - 10 000 scientifiques.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EE39189E-93EB-2C44-CF04-458B77F1A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2087563"/>
            <a:ext cx="2833687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Rectangle 7">
            <a:extLst>
              <a:ext uri="{FF2B5EF4-FFF2-40B4-BE49-F238E27FC236}">
                <a16:creationId xmlns:a16="http://schemas.microsoft.com/office/drawing/2014/main" id="{B9D88B36-36DC-2DD7-0DED-CAF8F3F8C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3" y="6049963"/>
            <a:ext cx="8882062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latin typeface="Comic Sans MS" panose="030F0902030302020204" pitchFamily="66" charset="0"/>
              </a:rPr>
              <a:t>Plus de 50 ans de recherches et d'innovations,  conduisant à de nombreux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latin typeface="Comic Sans MS" panose="030F0902030302020204" pitchFamily="66" charset="0"/>
              </a:rPr>
              <a:t>succès scientifiques: </a:t>
            </a:r>
            <a:r>
              <a:rPr lang="fr-FR" altLang="en-FR" sz="2000">
                <a:solidFill>
                  <a:srgbClr val="800000"/>
                </a:solidFill>
                <a:latin typeface="Comic Sans MS" panose="030F0902030302020204" pitchFamily="66" charset="0"/>
              </a:rPr>
              <a:t>découvertes , prix Nobel</a:t>
            </a:r>
            <a:r>
              <a:rPr lang="fr-FR" altLang="en-FR" sz="2000">
                <a:latin typeface="Comic Sans MS" panose="030F0902030302020204" pitchFamily="66" charset="0"/>
              </a:rPr>
              <a:t>, …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fr-FR" altLang="en-FR" sz="2000">
              <a:latin typeface="Comic Sans MS" panose="030F0902030302020204" pitchFamily="66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latin typeface="Comic Sans MS" panose="030F0902030302020204" pitchFamily="66" charset="0"/>
              </a:rPr>
              <a:t>  … et des </a:t>
            </a:r>
            <a:r>
              <a:rPr lang="fr-FR" altLang="en-FR" sz="2000">
                <a:solidFill>
                  <a:srgbClr val="800000"/>
                </a:solidFill>
                <a:latin typeface="Comic Sans MS" panose="030F0902030302020204" pitchFamily="66" charset="0"/>
              </a:rPr>
              <a:t>applications importantes</a:t>
            </a:r>
            <a:r>
              <a:rPr lang="fr-FR" altLang="en-FR" sz="2000">
                <a:latin typeface="Comic Sans MS" panose="030F0902030302020204" pitchFamily="66" charset="0"/>
              </a:rPr>
              <a:t> : www, hadronthérapie, ...</a:t>
            </a: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69169794-AD44-43F8-8413-4024F4F7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6372225"/>
            <a:ext cx="16891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9" name="Picture 9">
            <a:extLst>
              <a:ext uri="{FF2B5EF4-FFF2-40B4-BE49-F238E27FC236}">
                <a16:creationId xmlns:a16="http://schemas.microsoft.com/office/drawing/2014/main" id="{9645696E-0245-FD64-7663-8E5242E43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39863"/>
            <a:ext cx="4500563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C41E9C1-3D27-E35E-77C7-8E7C24AD88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2CB8426-8BE2-7F4A-B1A1-297152D102BE}" type="slidenum">
              <a:rPr lang="fr-FR" altLang="en-FR"/>
              <a:pPr/>
              <a:t>14</a:t>
            </a:fld>
            <a:endParaRPr lang="fr-FR" altLang="en-FR"/>
          </a:p>
        </p:txBody>
      </p:sp>
      <p:sp>
        <p:nvSpPr>
          <p:cNvPr id="11265" name="AutoShape 1">
            <a:extLst>
              <a:ext uri="{FF2B5EF4-FFF2-40B4-BE49-F238E27FC236}">
                <a16:creationId xmlns:a16="http://schemas.microsoft.com/office/drawing/2014/main" id="{D11ECFBE-B0AC-6B13-F7C5-1F479B5C0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LHC</a:t>
            </a:r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775E4FFC-C553-4A27-1D38-16983FE69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5822950"/>
            <a:ext cx="97472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16000"/>
              </a:lnSpc>
              <a:buClrTx/>
              <a:buFontTx/>
              <a:buNone/>
            </a:pPr>
            <a:r>
              <a:rPr lang="fr-FR" altLang="en-FR" sz="2400" b="1">
                <a:solidFill>
                  <a:srgbClr val="800000"/>
                </a:solidFill>
                <a:latin typeface="Comic Sans MS" panose="030F0902030302020204" pitchFamily="66" charset="0"/>
              </a:rPr>
              <a:t>L</a:t>
            </a:r>
            <a:r>
              <a:rPr lang="fr-FR" altLang="en-FR" sz="2400" b="1">
                <a:latin typeface="Comic Sans MS" panose="030F0902030302020204" pitchFamily="66" charset="0"/>
              </a:rPr>
              <a:t>arge :</a:t>
            </a:r>
            <a:r>
              <a:rPr lang="fr-FR" altLang="en-FR" sz="2400">
                <a:latin typeface="Comic Sans MS" panose="030F0902030302020204" pitchFamily="66" charset="0"/>
              </a:rPr>
              <a:t>   tunnel de 27 km de circonférence à 100 m sous terre</a:t>
            </a:r>
          </a:p>
          <a:p>
            <a:pPr>
              <a:lnSpc>
                <a:spcPct val="116000"/>
              </a:lnSpc>
              <a:buClrTx/>
              <a:buFontTx/>
              <a:buNone/>
            </a:pPr>
            <a:r>
              <a:rPr lang="fr-FR" altLang="en-FR" sz="2400" b="1">
                <a:solidFill>
                  <a:srgbClr val="800000"/>
                </a:solidFill>
                <a:latin typeface="Comic Sans MS" panose="030F0902030302020204" pitchFamily="66" charset="0"/>
              </a:rPr>
              <a:t>H</a:t>
            </a:r>
            <a:r>
              <a:rPr lang="fr-FR" altLang="en-FR" sz="2400" b="1">
                <a:latin typeface="Comic Sans MS" panose="030F0902030302020204" pitchFamily="66" charset="0"/>
              </a:rPr>
              <a:t>adron</a:t>
            </a:r>
            <a:r>
              <a:rPr lang="fr-FR" altLang="en-FR" sz="2400">
                <a:latin typeface="Comic Sans MS" panose="030F0902030302020204" pitchFamily="66" charset="0"/>
              </a:rPr>
              <a:t> : i.e. des protons (=noyaux de l’atome d’hydrogène) </a:t>
            </a:r>
          </a:p>
          <a:p>
            <a:pPr>
              <a:lnSpc>
                <a:spcPct val="116000"/>
              </a:lnSpc>
              <a:buClrTx/>
              <a:buFontTx/>
              <a:buNone/>
            </a:pPr>
            <a:r>
              <a:rPr lang="fr-FR" altLang="en-FR" sz="2400" b="1">
                <a:solidFill>
                  <a:srgbClr val="800000"/>
                </a:solidFill>
                <a:latin typeface="Comic Sans MS" panose="030F0902030302020204" pitchFamily="66" charset="0"/>
              </a:rPr>
              <a:t>C</a:t>
            </a:r>
            <a:r>
              <a:rPr lang="fr-FR" altLang="en-FR" sz="2400" b="1">
                <a:latin typeface="Comic Sans MS" panose="030F0902030302020204" pitchFamily="66" charset="0"/>
              </a:rPr>
              <a:t>ollider</a:t>
            </a:r>
            <a:r>
              <a:rPr lang="fr-FR" altLang="en-FR" sz="2400">
                <a:latin typeface="Comic Sans MS" panose="030F0902030302020204" pitchFamily="66" charset="0"/>
              </a:rPr>
              <a:t> : production de collisions frontales proton-proton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8C7859DA-ED04-4128-0E44-1C6FF056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" b="10037"/>
          <a:stretch>
            <a:fillRect/>
          </a:stretch>
        </p:blipFill>
        <p:spPr bwMode="auto">
          <a:xfrm>
            <a:off x="1223963" y="1008063"/>
            <a:ext cx="7451725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020" b="100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71175BEC-559C-6914-B41D-775D064F1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5988"/>
            <a:ext cx="26098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86FCF90E-0B8A-1C0E-DA66-F66561CD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692275"/>
            <a:ext cx="4168775" cy="3671888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AutoShape 3">
            <a:extLst>
              <a:ext uri="{FF2B5EF4-FFF2-40B4-BE49-F238E27FC236}">
                <a16:creationId xmlns:a16="http://schemas.microsoft.com/office/drawing/2014/main" id="{35D98BE8-DE7F-A79F-87C5-0B713EE81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900113"/>
            <a:ext cx="4319587" cy="828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 u="sng">
                <a:solidFill>
                  <a:srgbClr val="FF0000"/>
                </a:solidFill>
                <a:latin typeface="Comic Sans MS" panose="030F0902030302020204" pitchFamily="66" charset="0"/>
              </a:rPr>
              <a:t>Energie emmagasinée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362 MJ/faisceau </a:t>
            </a:r>
            <a:r>
              <a:rPr lang="fr-FR" altLang="en-FR">
                <a:latin typeface="Comic Sans MS" panose="030F0902030302020204" pitchFamily="66" charset="0"/>
                <a:ea typeface="Comic Sans MS" panose="030F0902030302020204" pitchFamily="66" charset="0"/>
                <a:cs typeface="Comic Sans MS" panose="030F0902030302020204" pitchFamily="66" charset="0"/>
              </a:rPr>
              <a:t>≈</a:t>
            </a:r>
            <a:r>
              <a:rPr lang="fr-FR" altLang="en-FR">
                <a:latin typeface="Comic Sans MS" panose="030F0902030302020204" pitchFamily="66" charset="0"/>
              </a:rPr>
              <a:t> TGV à 150 km/h</a:t>
            </a:r>
          </a:p>
        </p:txBody>
      </p:sp>
      <p:sp>
        <p:nvSpPr>
          <p:cNvPr id="12292" name="AutoShape 4">
            <a:extLst>
              <a:ext uri="{FF2B5EF4-FFF2-40B4-BE49-F238E27FC236}">
                <a16:creationId xmlns:a16="http://schemas.microsoft.com/office/drawing/2014/main" id="{99791FDF-3499-18F1-B701-0442953E8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5940425"/>
            <a:ext cx="2987675" cy="13684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 u="sng">
                <a:solidFill>
                  <a:srgbClr val="FF0000"/>
                </a:solidFill>
                <a:latin typeface="Comic Sans MS" panose="030F0902030302020204" pitchFamily="66" charset="0"/>
              </a:rPr>
              <a:t>Champ magnétique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B</a:t>
            </a:r>
            <a:r>
              <a:rPr lang="fr-FR" altLang="en-FR" baseline="33000">
                <a:latin typeface="Comic Sans MS" panose="030F0902030302020204" pitchFamily="66" charset="0"/>
              </a:rPr>
              <a:t>LHC</a:t>
            </a:r>
            <a:r>
              <a:rPr lang="fr-FR" altLang="en-FR">
                <a:latin typeface="Comic Sans MS" panose="030F0902030302020204" pitchFamily="66" charset="0"/>
              </a:rPr>
              <a:t> = </a:t>
            </a:r>
            <a:r>
              <a:rPr lang="fr-FR" altLang="en-FR" b="1">
                <a:latin typeface="Comic Sans MS" panose="030F0902030302020204" pitchFamily="66" charset="0"/>
              </a:rPr>
              <a:t>8.4 Tesla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B</a:t>
            </a:r>
            <a:r>
              <a:rPr lang="fr-FR" altLang="en-FR" baseline="33000">
                <a:latin typeface="Comic Sans MS" panose="030F0902030302020204" pitchFamily="66" charset="0"/>
              </a:rPr>
              <a:t>terre</a:t>
            </a:r>
            <a:r>
              <a:rPr lang="fr-FR" altLang="en-FR">
                <a:latin typeface="Comic Sans MS" panose="030F0902030302020204" pitchFamily="66" charset="0"/>
              </a:rPr>
              <a:t> = 4.7x10</a:t>
            </a:r>
            <a:r>
              <a:rPr lang="fr-FR" altLang="en-FR" baseline="33000">
                <a:latin typeface="Comic Sans MS" panose="030F0902030302020204" pitchFamily="66" charset="0"/>
              </a:rPr>
              <a:t>-5</a:t>
            </a:r>
            <a:r>
              <a:rPr lang="fr-FR" altLang="en-FR">
                <a:latin typeface="Comic Sans MS" panose="030F0902030302020204" pitchFamily="66" charset="0"/>
              </a:rPr>
              <a:t> Tesla</a:t>
            </a:r>
          </a:p>
        </p:txBody>
      </p:sp>
      <p:sp>
        <p:nvSpPr>
          <p:cNvPr id="12293" name="AutoShape 5">
            <a:extLst>
              <a:ext uri="{FF2B5EF4-FFF2-40B4-BE49-F238E27FC236}">
                <a16:creationId xmlns:a16="http://schemas.microsoft.com/office/drawing/2014/main" id="{9460EECF-3001-BC11-2AFC-AFE0F213A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936625"/>
            <a:ext cx="3203575" cy="1079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 u="sng">
                <a:solidFill>
                  <a:srgbClr val="FF0000"/>
                </a:solidFill>
                <a:latin typeface="Comic Sans MS" panose="030F0902030302020204" pitchFamily="66" charset="0"/>
              </a:rPr>
              <a:t>Puissance électrique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120 MW  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  <a:ea typeface="Comic Sans MS" panose="030F0902030302020204" pitchFamily="66" charset="0"/>
                <a:cs typeface="Comic Sans MS" panose="030F0902030302020204" pitchFamily="66" charset="0"/>
              </a:rPr>
              <a:t>≈ foyers du c</a:t>
            </a:r>
            <a:r>
              <a:rPr lang="fr-FR" altLang="en-FR">
                <a:latin typeface="Comic Sans MS" panose="030F0902030302020204" pitchFamily="66" charset="0"/>
              </a:rPr>
              <a:t>anton de Genève</a:t>
            </a:r>
          </a:p>
        </p:txBody>
      </p:sp>
      <p:sp>
        <p:nvSpPr>
          <p:cNvPr id="12294" name="AutoShape 6">
            <a:extLst>
              <a:ext uri="{FF2B5EF4-FFF2-40B4-BE49-F238E27FC236}">
                <a16:creationId xmlns:a16="http://schemas.microsoft.com/office/drawing/2014/main" id="{49345849-FFB4-4FB8-F5A6-F3D11D281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025" y="2124075"/>
            <a:ext cx="3240088" cy="1339850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800">
                <a:solidFill>
                  <a:srgbClr val="FFFFFF"/>
                </a:solidFill>
                <a:latin typeface="Comic Sans MS" panose="030F0902030302020204" pitchFamily="66" charset="0"/>
              </a:rPr>
              <a:t>LHC: </a:t>
            </a:r>
            <a:r>
              <a:rPr lang="fr-FR" altLang="en-FR">
                <a:solidFill>
                  <a:srgbClr val="FFFFFF"/>
                </a:solidFill>
                <a:latin typeface="Comic Sans MS" panose="030F0902030302020204" pitchFamily="66" charset="0"/>
              </a:rPr>
              <a:t>9300 aimants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>
                <a:solidFill>
                  <a:srgbClr val="FFFFFF"/>
                </a:solidFill>
                <a:latin typeface="Comic Sans MS" panose="030F0902030302020204" pitchFamily="66" charset="0"/>
              </a:rPr>
              <a:t>       dont 1232 dipôles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>
                <a:solidFill>
                  <a:srgbClr val="FFFFFF"/>
                </a:solidFill>
                <a:latin typeface="Comic Sans MS" panose="030F0902030302020204" pitchFamily="66" charset="0"/>
              </a:rPr>
              <a:t>         - Longueur 14 mètres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>
                <a:solidFill>
                  <a:srgbClr val="FFFFFF"/>
                </a:solidFill>
                <a:latin typeface="Comic Sans MS" panose="030F0902030302020204" pitchFamily="66" charset="0"/>
              </a:rPr>
              <a:t>         - Masse 35 tonnes</a:t>
            </a:r>
          </a:p>
        </p:txBody>
      </p:sp>
      <p:sp>
        <p:nvSpPr>
          <p:cNvPr id="12295" name="AutoShape 7">
            <a:extLst>
              <a:ext uri="{FF2B5EF4-FFF2-40B4-BE49-F238E27FC236}">
                <a16:creationId xmlns:a16="http://schemas.microsoft.com/office/drawing/2014/main" id="{BBBE6717-C34A-546E-41A6-78179A211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119813"/>
            <a:ext cx="4319587" cy="1079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 u="sng">
                <a:solidFill>
                  <a:srgbClr val="FF0000"/>
                </a:solidFill>
                <a:latin typeface="Comic Sans MS" panose="030F0902030302020204" pitchFamily="66" charset="0"/>
              </a:rPr>
              <a:t>Le vide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b="1">
                <a:latin typeface="Comic Sans MS" panose="030F0902030302020204" pitchFamily="66" charset="0"/>
              </a:rPr>
              <a:t>10</a:t>
            </a:r>
            <a:r>
              <a:rPr lang="fr-FR" altLang="en-FR" b="1" baseline="33000">
                <a:latin typeface="Comic Sans MS" panose="030F0902030302020204" pitchFamily="66" charset="0"/>
              </a:rPr>
              <a:t>-13</a:t>
            </a:r>
            <a:r>
              <a:rPr lang="fr-FR" altLang="en-FR" b="1">
                <a:latin typeface="Comic Sans MS" panose="030F0902030302020204" pitchFamily="66" charset="0"/>
              </a:rPr>
              <a:t> bar </a:t>
            </a:r>
          </a:p>
          <a:p>
            <a:pPr algn="ctr">
              <a:buClrTx/>
              <a:buFontTx/>
              <a:buNone/>
            </a:pPr>
            <a:r>
              <a:rPr lang="fr-FR" altLang="en-FR"/>
              <a:t>10 x moins que la pression sur la Lune !</a:t>
            </a:r>
          </a:p>
        </p:txBody>
      </p:sp>
      <p:pic>
        <p:nvPicPr>
          <p:cNvPr id="12296" name="Picture 8">
            <a:extLst>
              <a:ext uri="{FF2B5EF4-FFF2-40B4-BE49-F238E27FC236}">
                <a16:creationId xmlns:a16="http://schemas.microsoft.com/office/drawing/2014/main" id="{37AA8BD0-BEC4-EF78-BD5F-1FD000DBE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38" y="6011863"/>
            <a:ext cx="820737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7" name="AutoShape 9">
            <a:extLst>
              <a:ext uri="{FF2B5EF4-FFF2-40B4-BE49-F238E27FC236}">
                <a16:creationId xmlns:a16="http://schemas.microsoft.com/office/drawing/2014/main" id="{ADA2F40E-76BD-4A85-92F5-F881C52BD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0538" y="4859338"/>
            <a:ext cx="3240087" cy="1079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 u="sng">
                <a:solidFill>
                  <a:srgbClr val="FF0000"/>
                </a:solidFill>
                <a:latin typeface="Comic Sans MS" panose="030F0902030302020204" pitchFamily="66" charset="0"/>
              </a:rPr>
              <a:t>Température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LHC : </a:t>
            </a:r>
            <a:r>
              <a:rPr lang="fr-FR" altLang="en-FR" b="1">
                <a:latin typeface="Comic Sans MS" panose="030F0902030302020204" pitchFamily="66" charset="0"/>
              </a:rPr>
              <a:t>1.9 k</a:t>
            </a:r>
            <a:r>
              <a:rPr lang="fr-FR" altLang="en-FR">
                <a:latin typeface="Comic Sans MS" panose="030F0902030302020204" pitchFamily="66" charset="0"/>
              </a:rPr>
              <a:t>  (-271.1</a:t>
            </a:r>
            <a:r>
              <a:rPr lang="fr-FR" altLang="en-FR">
                <a:latin typeface="Comic Sans MS" panose="030F0902030302020204" pitchFamily="66" charset="0"/>
                <a:ea typeface="Comic Sans MS" panose="030F0902030302020204" pitchFamily="66" charset="0"/>
                <a:cs typeface="Comic Sans MS" panose="030F0902030302020204" pitchFamily="66" charset="0"/>
              </a:rPr>
              <a:t>º</a:t>
            </a:r>
            <a:r>
              <a:rPr lang="fr-FR" altLang="en-FR">
                <a:latin typeface="Comic Sans MS" panose="030F0902030302020204" pitchFamily="66" charset="0"/>
              </a:rPr>
              <a:t> C)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R. fossile : 2.7 k  (-270.4</a:t>
            </a:r>
            <a:r>
              <a:rPr lang="fr-FR" altLang="en-FR">
                <a:latin typeface="Comic Sans MS" panose="030F0902030302020204" pitchFamily="66" charset="0"/>
                <a:ea typeface="Comic Sans MS" panose="030F0902030302020204" pitchFamily="66" charset="0"/>
                <a:cs typeface="Comic Sans MS" panose="030F0902030302020204" pitchFamily="66" charset="0"/>
              </a:rPr>
              <a:t>º</a:t>
            </a:r>
            <a:r>
              <a:rPr lang="fr-FR" altLang="en-FR">
                <a:latin typeface="Comic Sans MS" panose="030F0902030302020204" pitchFamily="66" charset="0"/>
              </a:rPr>
              <a:t> C)</a:t>
            </a:r>
          </a:p>
        </p:txBody>
      </p:sp>
      <p:sp>
        <p:nvSpPr>
          <p:cNvPr id="12298" name="AutoShape 10">
            <a:extLst>
              <a:ext uri="{FF2B5EF4-FFF2-40B4-BE49-F238E27FC236}">
                <a16:creationId xmlns:a16="http://schemas.microsoft.com/office/drawing/2014/main" id="{AF7E776B-4195-4620-8DC6-01316B9C1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03188"/>
            <a:ext cx="9720263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Une machine à records</a:t>
            </a:r>
          </a:p>
        </p:txBody>
      </p:sp>
      <p:sp>
        <p:nvSpPr>
          <p:cNvPr id="12299" name="AutoShape 11">
            <a:extLst>
              <a:ext uri="{FF2B5EF4-FFF2-40B4-BE49-F238E27FC236}">
                <a16:creationId xmlns:a16="http://schemas.microsoft.com/office/drawing/2014/main" id="{83A04C30-1BEB-0F68-8D85-2BE4F90ED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5364163"/>
            <a:ext cx="4319588" cy="539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>
                <a:latin typeface="Comic Sans MS" panose="030F0902030302020204" pitchFamily="66" charset="0"/>
              </a:rPr>
              <a:t>Aimants supraconducteurs</a:t>
            </a:r>
          </a:p>
        </p:txBody>
      </p:sp>
      <p:sp>
        <p:nvSpPr>
          <p:cNvPr id="12300" name="AutoShape 12">
            <a:extLst>
              <a:ext uri="{FF2B5EF4-FFF2-40B4-BE49-F238E27FC236}">
                <a16:creationId xmlns:a16="http://schemas.microsoft.com/office/drawing/2014/main" id="{1A38EAC9-F06D-3381-8216-D31014193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1746250"/>
            <a:ext cx="2538413" cy="1098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 u="sng">
                <a:solidFill>
                  <a:srgbClr val="FF0000"/>
                </a:solidFill>
                <a:latin typeface="Comic Sans MS" panose="030F0902030302020204" pitchFamily="66" charset="0"/>
              </a:rPr>
              <a:t>Energie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b="1">
                <a:latin typeface="Comic Sans MS" panose="030F0902030302020204" pitchFamily="66" charset="0"/>
              </a:rPr>
              <a:t>4TeV/proton 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b="1">
                <a:latin typeface="Comic Sans MS" panose="030F0902030302020204" pitchFamily="66" charset="0"/>
              </a:rPr>
              <a:t>V = </a:t>
            </a:r>
            <a:r>
              <a:rPr lang="fr-FR" altLang="en-FR" sz="1600" b="1">
                <a:latin typeface="Comic Sans MS" panose="030F0902030302020204" pitchFamily="66" charset="0"/>
              </a:rPr>
              <a:t>99.9999993% c</a:t>
            </a:r>
          </a:p>
        </p:txBody>
      </p:sp>
      <p:sp>
        <p:nvSpPr>
          <p:cNvPr id="12301" name="AutoShape 13">
            <a:extLst>
              <a:ext uri="{FF2B5EF4-FFF2-40B4-BE49-F238E27FC236}">
                <a16:creationId xmlns:a16="http://schemas.microsoft.com/office/drawing/2014/main" id="{358032C6-73B3-58CC-336F-A88D48BD7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488" y="3762375"/>
            <a:ext cx="3240087" cy="1079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 u="sng">
                <a:solidFill>
                  <a:srgbClr val="FF0000"/>
                </a:solidFill>
                <a:latin typeface="Comic Sans MS" panose="030F0902030302020204" pitchFamily="66" charset="0"/>
              </a:rPr>
              <a:t>Courant électrique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LHC : </a:t>
            </a:r>
            <a:r>
              <a:rPr lang="fr-FR" altLang="en-FR" b="1">
                <a:latin typeface="Comic Sans MS" panose="030F0902030302020204" pitchFamily="66" charset="0"/>
              </a:rPr>
              <a:t>12 000</a:t>
            </a:r>
            <a:r>
              <a:rPr lang="fr-FR" altLang="en-FR" b="1">
                <a:latin typeface="Comic Sans MS" panose="030F0902030302020204" pitchFamily="66" charset="0"/>
                <a:ea typeface="Comic Sans MS" panose="030F0902030302020204" pitchFamily="66" charset="0"/>
                <a:cs typeface="Comic Sans MS" panose="030F0902030302020204" pitchFamily="66" charset="0"/>
              </a:rPr>
              <a:t> A</a:t>
            </a:r>
          </a:p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Maison : 100 A</a:t>
            </a:r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15569562-C175-EC66-7CFC-F6CB9B54C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496050"/>
            <a:ext cx="17653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Nobium-Titane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6607DAF-5894-AD5C-520A-BD3AECFBBF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0C9264E-F756-5A42-B6DF-A0F06A0EF1BE}" type="slidenum">
              <a:rPr lang="fr-FR" altLang="en-FR"/>
              <a:pPr/>
              <a:t>16</a:t>
            </a:fld>
            <a:endParaRPr lang="fr-FR" altLang="en-FR"/>
          </a:p>
        </p:txBody>
      </p:sp>
      <p:sp>
        <p:nvSpPr>
          <p:cNvPr id="13313" name="AutoShape 1">
            <a:extLst>
              <a:ext uri="{FF2B5EF4-FFF2-40B4-BE49-F238E27FC236}">
                <a16:creationId xmlns:a16="http://schemas.microsoft.com/office/drawing/2014/main" id="{22A1ED50-7770-74B3-BF42-AF608F09C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03188"/>
            <a:ext cx="9720263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Une machine à records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2936B77-F2BA-A966-E753-E7452D7F4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177925"/>
            <a:ext cx="29622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591523C6-B05B-12C1-0568-CAF889F8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52525"/>
            <a:ext cx="3992562" cy="29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1E41249F-EA8B-B3B0-FB52-8CC6F1E61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387975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B6A50092-A240-DBF1-F2F7-2758792E9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9950"/>
            <a:ext cx="10080625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b="1">
                <a:solidFill>
                  <a:srgbClr val="0000FF"/>
                </a:solidFill>
              </a:rPr>
              <a:t>Une énergie de collision équivalente a une température </a:t>
            </a:r>
          </a:p>
          <a:p>
            <a:pPr algn="ctr">
              <a:buClrTx/>
              <a:buFontTx/>
              <a:buNone/>
            </a:pPr>
            <a:r>
              <a:rPr lang="fr-FR" altLang="en-FR" b="1">
                <a:solidFill>
                  <a:srgbClr val="0000FF"/>
                </a:solidFill>
              </a:rPr>
              <a:t>100 000 x celle du centre des étoiles les plus chaudes ...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E8B778A0-65F0-D6A2-F4B2-D0BF3EA7F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348038"/>
            <a:ext cx="28797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>
                <a:solidFill>
                  <a:srgbClr val="FFFFFF"/>
                </a:solidFill>
              </a:rPr>
              <a:t>Vide poussé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991FDDC4-C1C4-0C7F-BB3B-1A8E9D67B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3348038"/>
            <a:ext cx="3563937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>
                <a:solidFill>
                  <a:srgbClr val="FFFFFF"/>
                </a:solidFill>
              </a:rPr>
              <a:t>Une des régions les plus froides de l'Univers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12AEE37A-85FD-0A46-CBD7-DD3B9790A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03188"/>
            <a:ext cx="9720263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LHC</a:t>
            </a:r>
          </a:p>
        </p:txBody>
      </p:sp>
      <p:pic>
        <p:nvPicPr>
          <p:cNvPr id="4" name="TwoPhoton_small.mp4">
            <a:hlinkClick r:id="" action="ppaction://media"/>
            <a:extLst>
              <a:ext uri="{FF2B5EF4-FFF2-40B4-BE49-F238E27FC236}">
                <a16:creationId xmlns:a16="http://schemas.microsoft.com/office/drawing/2014/main" id="{03860769-CF5B-812D-673E-21DB131431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4563"/>
            <a:ext cx="10080625" cy="56705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7BA265-C885-95FF-54EE-FCA6E17B7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52680" y="138113"/>
            <a:ext cx="2336800" cy="635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D7AC8B-9A52-4084-7D55-52898568C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6848" y="120501"/>
            <a:ext cx="23368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F92FC9-2F52-560A-F26B-A5936A4C76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A71C04-E0AA-7941-90B1-11DD7FB86C38}" type="slidenum">
              <a:rPr lang="fr-FR" altLang="en-FR"/>
              <a:pPr/>
              <a:t>18</a:t>
            </a:fld>
            <a:endParaRPr lang="fr-FR" altLang="en-FR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BE985F1D-282E-C197-E0CA-B604450C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8" y="5919788"/>
            <a:ext cx="10017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Particules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687EE942-CE6E-A0AC-D0E9-1820596DF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266825"/>
            <a:ext cx="3694112" cy="117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0DF3C3C9-F6A2-F74A-19E9-64061CA1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4518025"/>
            <a:ext cx="3338512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0AE12F30-EC81-DB9F-0F37-ED3A03F1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3413125"/>
            <a:ext cx="3709987" cy="87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Rectangle 5">
            <a:extLst>
              <a:ext uri="{FF2B5EF4-FFF2-40B4-BE49-F238E27FC236}">
                <a16:creationId xmlns:a16="http://schemas.microsoft.com/office/drawing/2014/main" id="{8F18A691-8DFD-E6F1-744C-DF6A9F8C9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813" y="1951038"/>
            <a:ext cx="3175" cy="31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Oval 6">
            <a:extLst>
              <a:ext uri="{FF2B5EF4-FFF2-40B4-BE49-F238E27FC236}">
                <a16:creationId xmlns:a16="http://schemas.microsoft.com/office/drawing/2014/main" id="{9D4038AF-9315-AE0C-4B0F-3F86EFF23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988" y="2119313"/>
            <a:ext cx="252412" cy="228600"/>
          </a:xfrm>
          <a:prstGeom prst="ellipse">
            <a:avLst/>
          </a:prstGeom>
          <a:noFill/>
          <a:ln w="15840">
            <a:solidFill>
              <a:srgbClr val="FFB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Oval 7">
            <a:extLst>
              <a:ext uri="{FF2B5EF4-FFF2-40B4-BE49-F238E27FC236}">
                <a16:creationId xmlns:a16="http://schemas.microsoft.com/office/drawing/2014/main" id="{01835D35-A762-739C-51CB-B35736FC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2119313"/>
            <a:ext cx="247650" cy="228600"/>
          </a:xfrm>
          <a:prstGeom prst="ellipse">
            <a:avLst/>
          </a:prstGeom>
          <a:noFill/>
          <a:ln w="15840">
            <a:solidFill>
              <a:srgbClr val="FFBD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Oval 8">
            <a:extLst>
              <a:ext uri="{FF2B5EF4-FFF2-40B4-BE49-F238E27FC236}">
                <a16:creationId xmlns:a16="http://schemas.microsoft.com/office/drawing/2014/main" id="{85348AE1-074B-E193-0768-DF8724A18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338" y="2122488"/>
            <a:ext cx="241300" cy="222250"/>
          </a:xfrm>
          <a:prstGeom prst="ellipse">
            <a:avLst/>
          </a:prstGeom>
          <a:noFill/>
          <a:ln w="15840">
            <a:solidFill>
              <a:srgbClr val="FFBE0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Oval 9">
            <a:extLst>
              <a:ext uri="{FF2B5EF4-FFF2-40B4-BE49-F238E27FC236}">
                <a16:creationId xmlns:a16="http://schemas.microsoft.com/office/drawing/2014/main" id="{9A7911F2-E031-2EEE-5F10-59A776493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3" y="2125663"/>
            <a:ext cx="234950" cy="215900"/>
          </a:xfrm>
          <a:prstGeom prst="ellipse">
            <a:avLst/>
          </a:prstGeom>
          <a:noFill/>
          <a:ln w="15840">
            <a:solidFill>
              <a:srgbClr val="FFC01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Oval 10">
            <a:extLst>
              <a:ext uri="{FF2B5EF4-FFF2-40B4-BE49-F238E27FC236}">
                <a16:creationId xmlns:a16="http://schemas.microsoft.com/office/drawing/2014/main" id="{EEA648CA-7489-6C6E-5E07-5FD801925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2127250"/>
            <a:ext cx="228600" cy="211138"/>
          </a:xfrm>
          <a:prstGeom prst="ellipse">
            <a:avLst/>
          </a:prstGeom>
          <a:noFill/>
          <a:ln w="15840">
            <a:solidFill>
              <a:srgbClr val="FFC21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Oval 11">
            <a:extLst>
              <a:ext uri="{FF2B5EF4-FFF2-40B4-BE49-F238E27FC236}">
                <a16:creationId xmlns:a16="http://schemas.microsoft.com/office/drawing/2014/main" id="{C0DA18EF-F3E5-58A9-CC20-7AF3818EF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9863" y="2130425"/>
            <a:ext cx="222250" cy="204788"/>
          </a:xfrm>
          <a:prstGeom prst="ellipse">
            <a:avLst/>
          </a:prstGeom>
          <a:noFill/>
          <a:ln w="15840">
            <a:solidFill>
              <a:srgbClr val="FFC41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Oval 12">
            <a:extLst>
              <a:ext uri="{FF2B5EF4-FFF2-40B4-BE49-F238E27FC236}">
                <a16:creationId xmlns:a16="http://schemas.microsoft.com/office/drawing/2014/main" id="{CBB1FBE2-13ED-B20E-A19F-F553F9C9A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2133600"/>
            <a:ext cx="215900" cy="198438"/>
          </a:xfrm>
          <a:prstGeom prst="ellipse">
            <a:avLst/>
          </a:prstGeom>
          <a:noFill/>
          <a:ln w="15840">
            <a:solidFill>
              <a:srgbClr val="FFC5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Oval 13">
            <a:extLst>
              <a:ext uri="{FF2B5EF4-FFF2-40B4-BE49-F238E27FC236}">
                <a16:creationId xmlns:a16="http://schemas.microsoft.com/office/drawing/2014/main" id="{BCC030EC-6713-5C4B-37C6-E70C24B36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135188"/>
            <a:ext cx="209550" cy="192087"/>
          </a:xfrm>
          <a:prstGeom prst="ellipse">
            <a:avLst/>
          </a:prstGeom>
          <a:noFill/>
          <a:ln w="15840">
            <a:solidFill>
              <a:srgbClr val="FFC72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Oval 14">
            <a:extLst>
              <a:ext uri="{FF2B5EF4-FFF2-40B4-BE49-F238E27FC236}">
                <a16:creationId xmlns:a16="http://schemas.microsoft.com/office/drawing/2014/main" id="{391CF7E3-1260-D181-5E0C-E22B9BF48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800" y="2138363"/>
            <a:ext cx="204788" cy="185737"/>
          </a:xfrm>
          <a:prstGeom prst="ellipse">
            <a:avLst/>
          </a:prstGeom>
          <a:noFill/>
          <a:ln w="15840">
            <a:solidFill>
              <a:srgbClr val="FFC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Oval 15">
            <a:extLst>
              <a:ext uri="{FF2B5EF4-FFF2-40B4-BE49-F238E27FC236}">
                <a16:creationId xmlns:a16="http://schemas.microsoft.com/office/drawing/2014/main" id="{0F0C273C-FE65-C113-BCE8-7CF41ABF5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143125"/>
            <a:ext cx="198438" cy="179388"/>
          </a:xfrm>
          <a:prstGeom prst="ellipse">
            <a:avLst/>
          </a:prstGeom>
          <a:noFill/>
          <a:ln w="15840">
            <a:solidFill>
              <a:srgbClr val="FFCA3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Oval 16">
            <a:extLst>
              <a:ext uri="{FF2B5EF4-FFF2-40B4-BE49-F238E27FC236}">
                <a16:creationId xmlns:a16="http://schemas.microsoft.com/office/drawing/2014/main" id="{BB77AF01-3D9D-C563-74C2-83BE07A6A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4150" y="2146300"/>
            <a:ext cx="192088" cy="173038"/>
          </a:xfrm>
          <a:prstGeom prst="ellipse">
            <a:avLst/>
          </a:prstGeom>
          <a:noFill/>
          <a:ln w="15840">
            <a:solidFill>
              <a:srgbClr val="FFCC3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Oval 17">
            <a:extLst>
              <a:ext uri="{FF2B5EF4-FFF2-40B4-BE49-F238E27FC236}">
                <a16:creationId xmlns:a16="http://schemas.microsoft.com/office/drawing/2014/main" id="{6478FEE4-0F20-CC3E-182F-B681AF09B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2146300"/>
            <a:ext cx="185738" cy="169863"/>
          </a:xfrm>
          <a:prstGeom prst="ellipse">
            <a:avLst/>
          </a:prstGeom>
          <a:noFill/>
          <a:ln w="15840">
            <a:solidFill>
              <a:srgbClr val="FFCE4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4" name="Oval 18">
            <a:extLst>
              <a:ext uri="{FF2B5EF4-FFF2-40B4-BE49-F238E27FC236}">
                <a16:creationId xmlns:a16="http://schemas.microsoft.com/office/drawing/2014/main" id="{77F7FDC2-E0CD-6BAD-834D-32F90C4D7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2149475"/>
            <a:ext cx="179388" cy="165100"/>
          </a:xfrm>
          <a:prstGeom prst="ellipse">
            <a:avLst/>
          </a:prstGeom>
          <a:noFill/>
          <a:ln w="15840">
            <a:solidFill>
              <a:srgbClr val="FFD04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5" name="Oval 19">
            <a:extLst>
              <a:ext uri="{FF2B5EF4-FFF2-40B4-BE49-F238E27FC236}">
                <a16:creationId xmlns:a16="http://schemas.microsoft.com/office/drawing/2014/main" id="{9011F9AA-9953-927C-8A56-0D0BBA0D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675" y="2152650"/>
            <a:ext cx="173038" cy="158750"/>
          </a:xfrm>
          <a:prstGeom prst="ellipse">
            <a:avLst/>
          </a:prstGeom>
          <a:noFill/>
          <a:ln w="15840">
            <a:solidFill>
              <a:srgbClr val="FFD15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" name="Oval 20">
            <a:extLst>
              <a:ext uri="{FF2B5EF4-FFF2-40B4-BE49-F238E27FC236}">
                <a16:creationId xmlns:a16="http://schemas.microsoft.com/office/drawing/2014/main" id="{A5F7E2EF-C2F1-F1D3-5276-CC45272D1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50" y="2154238"/>
            <a:ext cx="168275" cy="155575"/>
          </a:xfrm>
          <a:prstGeom prst="ellipse">
            <a:avLst/>
          </a:prstGeom>
          <a:noFill/>
          <a:ln w="15840">
            <a:solidFill>
              <a:srgbClr val="FFD35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7" name="Oval 21">
            <a:extLst>
              <a:ext uri="{FF2B5EF4-FFF2-40B4-BE49-F238E27FC236}">
                <a16:creationId xmlns:a16="http://schemas.microsoft.com/office/drawing/2014/main" id="{507D1131-95EA-1DFE-3048-E2090EEDF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5" y="2157413"/>
            <a:ext cx="161925" cy="149225"/>
          </a:xfrm>
          <a:prstGeom prst="ellipse">
            <a:avLst/>
          </a:prstGeom>
          <a:noFill/>
          <a:ln w="15840">
            <a:solidFill>
              <a:srgbClr val="FFD5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8" name="Oval 22">
            <a:extLst>
              <a:ext uri="{FF2B5EF4-FFF2-40B4-BE49-F238E27FC236}">
                <a16:creationId xmlns:a16="http://schemas.microsoft.com/office/drawing/2014/main" id="{0B0FE04F-2565-C79C-4AAC-670C38DEF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200" y="2162175"/>
            <a:ext cx="155575" cy="142875"/>
          </a:xfrm>
          <a:prstGeom prst="ellipse">
            <a:avLst/>
          </a:prstGeom>
          <a:noFill/>
          <a:ln w="15840">
            <a:solidFill>
              <a:srgbClr val="FFD6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9" name="Oval 23">
            <a:extLst>
              <a:ext uri="{FF2B5EF4-FFF2-40B4-BE49-F238E27FC236}">
                <a16:creationId xmlns:a16="http://schemas.microsoft.com/office/drawing/2014/main" id="{F04D4C49-CC2A-61C5-68CA-03CC8414A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5" y="2162175"/>
            <a:ext cx="149225" cy="138113"/>
          </a:xfrm>
          <a:prstGeom prst="ellipse">
            <a:avLst/>
          </a:prstGeom>
          <a:noFill/>
          <a:ln w="15840">
            <a:solidFill>
              <a:srgbClr val="FFD86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0" name="Oval 24">
            <a:extLst>
              <a:ext uri="{FF2B5EF4-FFF2-40B4-BE49-F238E27FC236}">
                <a16:creationId xmlns:a16="http://schemas.microsoft.com/office/drawing/2014/main" id="{8292A10C-03B2-A4CB-6E11-215AC4773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2165350"/>
            <a:ext cx="142875" cy="131763"/>
          </a:xfrm>
          <a:prstGeom prst="ellipse">
            <a:avLst/>
          </a:prstGeom>
          <a:noFill/>
          <a:ln w="15840">
            <a:solidFill>
              <a:srgbClr val="FFDA7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1" name="Oval 25">
            <a:extLst>
              <a:ext uri="{FF2B5EF4-FFF2-40B4-BE49-F238E27FC236}">
                <a16:creationId xmlns:a16="http://schemas.microsoft.com/office/drawing/2014/main" id="{3C63B567-35E4-3869-B83E-E7ABB92C5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725" y="2170113"/>
            <a:ext cx="136525" cy="125412"/>
          </a:xfrm>
          <a:prstGeom prst="ellipse">
            <a:avLst/>
          </a:prstGeom>
          <a:noFill/>
          <a:ln w="15840">
            <a:solidFill>
              <a:srgbClr val="FFDC7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2" name="Oval 26">
            <a:extLst>
              <a:ext uri="{FF2B5EF4-FFF2-40B4-BE49-F238E27FC236}">
                <a16:creationId xmlns:a16="http://schemas.microsoft.com/office/drawing/2014/main" id="{C849778D-8609-A813-E829-6C7E9F2B2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2173288"/>
            <a:ext cx="131762" cy="119062"/>
          </a:xfrm>
          <a:prstGeom prst="ellipse">
            <a:avLst/>
          </a:prstGeom>
          <a:noFill/>
          <a:ln w="15840">
            <a:solidFill>
              <a:srgbClr val="FFDD7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3" name="Oval 27">
            <a:extLst>
              <a:ext uri="{FF2B5EF4-FFF2-40B4-BE49-F238E27FC236}">
                <a16:creationId xmlns:a16="http://schemas.microsoft.com/office/drawing/2014/main" id="{676BBC16-3D9A-3D9B-C1A4-EC92CBEA6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8" y="2173288"/>
            <a:ext cx="125412" cy="115887"/>
          </a:xfrm>
          <a:prstGeom prst="ellipse">
            <a:avLst/>
          </a:prstGeom>
          <a:noFill/>
          <a:ln w="15840">
            <a:solidFill>
              <a:srgbClr val="FFDF8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4" name="Oval 28">
            <a:extLst>
              <a:ext uri="{FF2B5EF4-FFF2-40B4-BE49-F238E27FC236}">
                <a16:creationId xmlns:a16="http://schemas.microsoft.com/office/drawing/2014/main" id="{02711C4C-EF1F-E47A-3AB7-D24C69526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663" y="2176463"/>
            <a:ext cx="119062" cy="109537"/>
          </a:xfrm>
          <a:prstGeom prst="ellipse">
            <a:avLst/>
          </a:prstGeom>
          <a:noFill/>
          <a:ln w="15840">
            <a:solidFill>
              <a:srgbClr val="FFE18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5" name="Oval 29">
            <a:extLst>
              <a:ext uri="{FF2B5EF4-FFF2-40B4-BE49-F238E27FC236}">
                <a16:creationId xmlns:a16="http://schemas.microsoft.com/office/drawing/2014/main" id="{406BDF37-9614-0A58-7D1E-3D58C217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8" y="2179638"/>
            <a:ext cx="112712" cy="103187"/>
          </a:xfrm>
          <a:prstGeom prst="ellipse">
            <a:avLst/>
          </a:prstGeom>
          <a:noFill/>
          <a:ln w="15840">
            <a:solidFill>
              <a:srgbClr val="FFE2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Oval 30">
            <a:extLst>
              <a:ext uri="{FF2B5EF4-FFF2-40B4-BE49-F238E27FC236}">
                <a16:creationId xmlns:a16="http://schemas.microsoft.com/office/drawing/2014/main" id="{CAC61D69-A785-ED42-8ECE-80E3F707E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013" y="2181225"/>
            <a:ext cx="106362" cy="96838"/>
          </a:xfrm>
          <a:prstGeom prst="ellipse">
            <a:avLst/>
          </a:prstGeom>
          <a:noFill/>
          <a:ln w="15840">
            <a:solidFill>
              <a:srgbClr val="FFE4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7" name="Oval 31">
            <a:extLst>
              <a:ext uri="{FF2B5EF4-FFF2-40B4-BE49-F238E27FC236}">
                <a16:creationId xmlns:a16="http://schemas.microsoft.com/office/drawing/2014/main" id="{4BD57D2A-66FF-BCD3-003C-BB5E717ED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2185988"/>
            <a:ext cx="100012" cy="92075"/>
          </a:xfrm>
          <a:prstGeom prst="ellipse">
            <a:avLst/>
          </a:prstGeom>
          <a:noFill/>
          <a:ln w="15840">
            <a:solidFill>
              <a:srgbClr val="FFE69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8" name="Oval 32">
            <a:extLst>
              <a:ext uri="{FF2B5EF4-FFF2-40B4-BE49-F238E27FC236}">
                <a16:creationId xmlns:a16="http://schemas.microsoft.com/office/drawing/2014/main" id="{E4D67DB3-F3C5-EC80-BF67-89F1A8565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63" y="2189163"/>
            <a:ext cx="95250" cy="85725"/>
          </a:xfrm>
          <a:prstGeom prst="ellipse">
            <a:avLst/>
          </a:prstGeom>
          <a:noFill/>
          <a:ln w="15840">
            <a:solidFill>
              <a:srgbClr val="FFE8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9" name="Oval 33">
            <a:extLst>
              <a:ext uri="{FF2B5EF4-FFF2-40B4-BE49-F238E27FC236}">
                <a16:creationId xmlns:a16="http://schemas.microsoft.com/office/drawing/2014/main" id="{1B696965-B475-ED93-5274-C270B2470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6538" y="2192338"/>
            <a:ext cx="88900" cy="79375"/>
          </a:xfrm>
          <a:prstGeom prst="ellipse">
            <a:avLst/>
          </a:prstGeom>
          <a:noFill/>
          <a:ln w="15840">
            <a:solidFill>
              <a:srgbClr val="FFE9A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0" name="Oval 34">
            <a:extLst>
              <a:ext uri="{FF2B5EF4-FFF2-40B4-BE49-F238E27FC236}">
                <a16:creationId xmlns:a16="http://schemas.microsoft.com/office/drawing/2014/main" id="{BD46F764-29B7-B5FD-D60F-B6C7238B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9713" y="2195513"/>
            <a:ext cx="82550" cy="76200"/>
          </a:xfrm>
          <a:prstGeom prst="ellipse">
            <a:avLst/>
          </a:prstGeom>
          <a:noFill/>
          <a:ln w="15840">
            <a:solidFill>
              <a:srgbClr val="FFEBB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1" name="Oval 35">
            <a:extLst>
              <a:ext uri="{FF2B5EF4-FFF2-40B4-BE49-F238E27FC236}">
                <a16:creationId xmlns:a16="http://schemas.microsoft.com/office/drawing/2014/main" id="{5B3F0BF3-6AC3-AA0B-7CA9-C01516776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888" y="2197100"/>
            <a:ext cx="76200" cy="69850"/>
          </a:xfrm>
          <a:prstGeom prst="ellipse">
            <a:avLst/>
          </a:prstGeom>
          <a:noFill/>
          <a:ln w="15840">
            <a:solidFill>
              <a:srgbClr val="FFED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2" name="Oval 36">
            <a:extLst>
              <a:ext uri="{FF2B5EF4-FFF2-40B4-BE49-F238E27FC236}">
                <a16:creationId xmlns:a16="http://schemas.microsoft.com/office/drawing/2014/main" id="{F2157950-043C-0C08-3CFF-B4DEE1B07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063" y="2200275"/>
            <a:ext cx="69850" cy="63500"/>
          </a:xfrm>
          <a:prstGeom prst="ellipse">
            <a:avLst/>
          </a:prstGeom>
          <a:noFill/>
          <a:ln w="15840">
            <a:solidFill>
              <a:srgbClr val="FFEE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3" name="Oval 37">
            <a:extLst>
              <a:ext uri="{FF2B5EF4-FFF2-40B4-BE49-F238E27FC236}">
                <a16:creationId xmlns:a16="http://schemas.microsoft.com/office/drawing/2014/main" id="{519764D9-161D-C451-7870-0289FB2EE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2200275"/>
            <a:ext cx="63500" cy="60325"/>
          </a:xfrm>
          <a:prstGeom prst="ellipse">
            <a:avLst/>
          </a:prstGeom>
          <a:noFill/>
          <a:ln w="15840">
            <a:solidFill>
              <a:srgbClr val="FFF0C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4" name="Oval 38">
            <a:extLst>
              <a:ext uri="{FF2B5EF4-FFF2-40B4-BE49-F238E27FC236}">
                <a16:creationId xmlns:a16="http://schemas.microsoft.com/office/drawing/2014/main" id="{CFCD884C-5614-933D-44B7-40DEDC584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2203450"/>
            <a:ext cx="57150" cy="55563"/>
          </a:xfrm>
          <a:prstGeom prst="ellipse">
            <a:avLst/>
          </a:prstGeom>
          <a:noFill/>
          <a:ln w="15840">
            <a:solidFill>
              <a:srgbClr val="FFF2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5" name="Oval 39">
            <a:extLst>
              <a:ext uri="{FF2B5EF4-FFF2-40B4-BE49-F238E27FC236}">
                <a16:creationId xmlns:a16="http://schemas.microsoft.com/office/drawing/2014/main" id="{2BD233B6-9F6F-73BA-59F2-362381F57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0" y="2206625"/>
            <a:ext cx="52388" cy="49213"/>
          </a:xfrm>
          <a:prstGeom prst="ellipse">
            <a:avLst/>
          </a:prstGeom>
          <a:noFill/>
          <a:ln w="15840">
            <a:solidFill>
              <a:srgbClr val="FFF4D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6" name="Oval 40">
            <a:extLst>
              <a:ext uri="{FF2B5EF4-FFF2-40B4-BE49-F238E27FC236}">
                <a16:creationId xmlns:a16="http://schemas.microsoft.com/office/drawing/2014/main" id="{4BDBA46A-FAB1-4D2A-3A31-4A0CD6424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208213"/>
            <a:ext cx="46038" cy="42862"/>
          </a:xfrm>
          <a:prstGeom prst="ellipse">
            <a:avLst/>
          </a:prstGeom>
          <a:noFill/>
          <a:ln w="15840">
            <a:solidFill>
              <a:srgbClr val="FFF5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7" name="Oval 41">
            <a:extLst>
              <a:ext uri="{FF2B5EF4-FFF2-40B4-BE49-F238E27FC236}">
                <a16:creationId xmlns:a16="http://schemas.microsoft.com/office/drawing/2014/main" id="{D0556EE4-E083-6B45-ED4B-12B44C0D9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2212975"/>
            <a:ext cx="39688" cy="36513"/>
          </a:xfrm>
          <a:prstGeom prst="ellipse">
            <a:avLst/>
          </a:prstGeom>
          <a:noFill/>
          <a:ln w="15840">
            <a:solidFill>
              <a:srgbClr val="FFF7D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Oval 42">
            <a:extLst>
              <a:ext uri="{FF2B5EF4-FFF2-40B4-BE49-F238E27FC236}">
                <a16:creationId xmlns:a16="http://schemas.microsoft.com/office/drawing/2014/main" id="{EBD33877-6258-11DF-A895-65062E472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2216150"/>
            <a:ext cx="33338" cy="30163"/>
          </a:xfrm>
          <a:prstGeom prst="ellipse">
            <a:avLst/>
          </a:prstGeom>
          <a:noFill/>
          <a:ln w="15840">
            <a:solidFill>
              <a:srgbClr val="FFF9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Oval 43">
            <a:extLst>
              <a:ext uri="{FF2B5EF4-FFF2-40B4-BE49-F238E27FC236}">
                <a16:creationId xmlns:a16="http://schemas.microsoft.com/office/drawing/2014/main" id="{EA3FB40E-188F-753B-BCFD-5C60E0536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00" y="2219325"/>
            <a:ext cx="26988" cy="23813"/>
          </a:xfrm>
          <a:prstGeom prst="ellipse">
            <a:avLst/>
          </a:prstGeom>
          <a:noFill/>
          <a:ln w="15840">
            <a:solidFill>
              <a:srgbClr val="FFFAE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Oval 44">
            <a:extLst>
              <a:ext uri="{FF2B5EF4-FFF2-40B4-BE49-F238E27FC236}">
                <a16:creationId xmlns:a16="http://schemas.microsoft.com/office/drawing/2014/main" id="{0A71E031-51E3-9EBA-A364-35B7EA632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2222500"/>
            <a:ext cx="20638" cy="17463"/>
          </a:xfrm>
          <a:prstGeom prst="ellipse">
            <a:avLst/>
          </a:prstGeom>
          <a:noFill/>
          <a:ln w="15840">
            <a:solidFill>
              <a:srgbClr val="FFFCF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Oval 45">
            <a:extLst>
              <a:ext uri="{FF2B5EF4-FFF2-40B4-BE49-F238E27FC236}">
                <a16:creationId xmlns:a16="http://schemas.microsoft.com/office/drawing/2014/main" id="{C80A65D9-B773-E2EF-C3C9-CF20ACA8A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2224088"/>
            <a:ext cx="15875" cy="12700"/>
          </a:xfrm>
          <a:prstGeom prst="ellipse">
            <a:avLst/>
          </a:prstGeom>
          <a:noFill/>
          <a:ln w="15840">
            <a:solidFill>
              <a:srgbClr val="FFFEF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2" name="Oval 46">
            <a:extLst>
              <a:ext uri="{FF2B5EF4-FFF2-40B4-BE49-F238E27FC236}">
                <a16:creationId xmlns:a16="http://schemas.microsoft.com/office/drawing/2014/main" id="{D0A3003B-73FC-67C5-0DEA-00087C6D5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2227263"/>
            <a:ext cx="9525" cy="6350"/>
          </a:xfrm>
          <a:prstGeom prst="ellipse">
            <a:avLst/>
          </a:prstGeom>
          <a:noFill/>
          <a:ln w="158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3" name="Oval 47">
            <a:extLst>
              <a:ext uri="{FF2B5EF4-FFF2-40B4-BE49-F238E27FC236}">
                <a16:creationId xmlns:a16="http://schemas.microsoft.com/office/drawing/2014/main" id="{A140A0DA-DA56-C45F-F0DF-EAF51EB9E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988" y="2119313"/>
            <a:ext cx="252412" cy="228600"/>
          </a:xfrm>
          <a:prstGeom prst="ellipse">
            <a:avLst/>
          </a:prstGeom>
          <a:noFill/>
          <a:ln w="3240">
            <a:solidFill>
              <a:srgbClr val="2F12D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4" name="Rectangle 48">
            <a:extLst>
              <a:ext uri="{FF2B5EF4-FFF2-40B4-BE49-F238E27FC236}">
                <a16:creationId xmlns:a16="http://schemas.microsoft.com/office/drawing/2014/main" id="{83F25585-BE06-C2E7-300E-B999A2FBE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1809750"/>
            <a:ext cx="3175" cy="3175"/>
          </a:xfrm>
          <a:prstGeom prst="rect">
            <a:avLst/>
          </a:prstGeom>
          <a:solidFill>
            <a:srgbClr val="2F12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5" name="Oval 49">
            <a:extLst>
              <a:ext uri="{FF2B5EF4-FFF2-40B4-BE49-F238E27FC236}">
                <a16:creationId xmlns:a16="http://schemas.microsoft.com/office/drawing/2014/main" id="{ABA41FE3-BDF0-B858-C923-2DF207CEC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1978025"/>
            <a:ext cx="254000" cy="177800"/>
          </a:xfrm>
          <a:prstGeom prst="ellipse">
            <a:avLst/>
          </a:prstGeom>
          <a:noFill/>
          <a:ln w="15840">
            <a:solidFill>
              <a:srgbClr val="FFB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6" name="Oval 50">
            <a:extLst>
              <a:ext uri="{FF2B5EF4-FFF2-40B4-BE49-F238E27FC236}">
                <a16:creationId xmlns:a16="http://schemas.microsoft.com/office/drawing/2014/main" id="{ED8458F2-BECC-CBFE-8950-657687FD2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1978025"/>
            <a:ext cx="247650" cy="177800"/>
          </a:xfrm>
          <a:prstGeom prst="ellipse">
            <a:avLst/>
          </a:prstGeom>
          <a:noFill/>
          <a:ln w="15840">
            <a:solidFill>
              <a:srgbClr val="FFBD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7" name="Oval 51">
            <a:extLst>
              <a:ext uri="{FF2B5EF4-FFF2-40B4-BE49-F238E27FC236}">
                <a16:creationId xmlns:a16="http://schemas.microsoft.com/office/drawing/2014/main" id="{1B3C0491-1638-6052-5ABE-C3BFA5286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979613"/>
            <a:ext cx="241300" cy="171450"/>
          </a:xfrm>
          <a:prstGeom prst="ellipse">
            <a:avLst/>
          </a:prstGeom>
          <a:noFill/>
          <a:ln w="15840">
            <a:solidFill>
              <a:srgbClr val="FFBE0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8" name="Oval 52">
            <a:extLst>
              <a:ext uri="{FF2B5EF4-FFF2-40B4-BE49-F238E27FC236}">
                <a16:creationId xmlns:a16="http://schemas.microsoft.com/office/drawing/2014/main" id="{CDD3A8A3-6F9B-522B-C53F-559921473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013" y="1984375"/>
            <a:ext cx="234950" cy="165100"/>
          </a:xfrm>
          <a:prstGeom prst="ellipse">
            <a:avLst/>
          </a:prstGeom>
          <a:noFill/>
          <a:ln w="15840">
            <a:solidFill>
              <a:srgbClr val="FFC01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89" name="Oval 53">
            <a:extLst>
              <a:ext uri="{FF2B5EF4-FFF2-40B4-BE49-F238E27FC236}">
                <a16:creationId xmlns:a16="http://schemas.microsoft.com/office/drawing/2014/main" id="{C9552EE8-E0BC-838C-80DD-527DB1343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188" y="1984375"/>
            <a:ext cx="228600" cy="165100"/>
          </a:xfrm>
          <a:prstGeom prst="ellipse">
            <a:avLst/>
          </a:prstGeom>
          <a:noFill/>
          <a:ln w="15840">
            <a:solidFill>
              <a:srgbClr val="FFC21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90" name="Oval 54">
            <a:extLst>
              <a:ext uri="{FF2B5EF4-FFF2-40B4-BE49-F238E27FC236}">
                <a16:creationId xmlns:a16="http://schemas.microsoft.com/office/drawing/2014/main" id="{A39766A6-A769-1859-D0E8-DAFC0BBB3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363" y="1987550"/>
            <a:ext cx="222250" cy="158750"/>
          </a:xfrm>
          <a:prstGeom prst="ellipse">
            <a:avLst/>
          </a:prstGeom>
          <a:noFill/>
          <a:ln w="15840">
            <a:solidFill>
              <a:srgbClr val="FFC41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91" name="Oval 55">
            <a:extLst>
              <a:ext uri="{FF2B5EF4-FFF2-40B4-BE49-F238E27FC236}">
                <a16:creationId xmlns:a16="http://schemas.microsoft.com/office/drawing/2014/main" id="{0C308CCB-B4B2-B1AD-19EA-D0D86EECA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990725"/>
            <a:ext cx="215900" cy="152400"/>
          </a:xfrm>
          <a:prstGeom prst="ellipse">
            <a:avLst/>
          </a:prstGeom>
          <a:noFill/>
          <a:ln w="15840">
            <a:solidFill>
              <a:srgbClr val="FFC5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92" name="Oval 56">
            <a:extLst>
              <a:ext uri="{FF2B5EF4-FFF2-40B4-BE49-F238E27FC236}">
                <a16:creationId xmlns:a16="http://schemas.microsoft.com/office/drawing/2014/main" id="{6B543182-DC0E-DE8B-B2F7-31E17CAB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713" y="1990725"/>
            <a:ext cx="209550" cy="152400"/>
          </a:xfrm>
          <a:prstGeom prst="ellipse">
            <a:avLst/>
          </a:prstGeom>
          <a:noFill/>
          <a:ln w="15840">
            <a:solidFill>
              <a:srgbClr val="FFC72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93" name="Oval 57">
            <a:extLst>
              <a:ext uri="{FF2B5EF4-FFF2-40B4-BE49-F238E27FC236}">
                <a16:creationId xmlns:a16="http://schemas.microsoft.com/office/drawing/2014/main" id="{BBC56761-997C-BD0A-0A26-D0818A73F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888" y="1993900"/>
            <a:ext cx="203200" cy="146050"/>
          </a:xfrm>
          <a:prstGeom prst="ellipse">
            <a:avLst/>
          </a:prstGeom>
          <a:noFill/>
          <a:ln w="15840">
            <a:solidFill>
              <a:srgbClr val="FFC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94" name="Oval 58">
            <a:extLst>
              <a:ext uri="{FF2B5EF4-FFF2-40B4-BE49-F238E27FC236}">
                <a16:creationId xmlns:a16="http://schemas.microsoft.com/office/drawing/2014/main" id="{CC3CCA98-891B-5288-3DA0-37F6BD359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3" y="1995488"/>
            <a:ext cx="198437" cy="139700"/>
          </a:xfrm>
          <a:prstGeom prst="ellipse">
            <a:avLst/>
          </a:prstGeom>
          <a:noFill/>
          <a:ln w="15840">
            <a:solidFill>
              <a:srgbClr val="FFCA3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95" name="Oval 59">
            <a:extLst>
              <a:ext uri="{FF2B5EF4-FFF2-40B4-BE49-F238E27FC236}">
                <a16:creationId xmlns:a16="http://schemas.microsoft.com/office/drawing/2014/main" id="{95EBB43B-BF21-F8DC-6E30-D2978B36A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1998663"/>
            <a:ext cx="192087" cy="133350"/>
          </a:xfrm>
          <a:prstGeom prst="ellipse">
            <a:avLst/>
          </a:prstGeom>
          <a:noFill/>
          <a:ln w="15840">
            <a:solidFill>
              <a:srgbClr val="FFCC3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96" name="Oval 60">
            <a:extLst>
              <a:ext uri="{FF2B5EF4-FFF2-40B4-BE49-F238E27FC236}">
                <a16:creationId xmlns:a16="http://schemas.microsoft.com/office/drawing/2014/main" id="{566A8512-9CCA-6921-C945-619BED41E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1998663"/>
            <a:ext cx="185737" cy="133350"/>
          </a:xfrm>
          <a:prstGeom prst="ellipse">
            <a:avLst/>
          </a:prstGeom>
          <a:noFill/>
          <a:ln w="15840">
            <a:solidFill>
              <a:srgbClr val="FFCE4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97" name="Oval 61">
            <a:extLst>
              <a:ext uri="{FF2B5EF4-FFF2-40B4-BE49-F238E27FC236}">
                <a16:creationId xmlns:a16="http://schemas.microsoft.com/office/drawing/2014/main" id="{CEF4EA71-74B7-EC43-0402-64720823F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0" y="2003425"/>
            <a:ext cx="180975" cy="127000"/>
          </a:xfrm>
          <a:prstGeom prst="ellipse">
            <a:avLst/>
          </a:prstGeom>
          <a:noFill/>
          <a:ln w="15840">
            <a:solidFill>
              <a:srgbClr val="FFD04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98" name="Oval 62">
            <a:extLst>
              <a:ext uri="{FF2B5EF4-FFF2-40B4-BE49-F238E27FC236}">
                <a16:creationId xmlns:a16="http://schemas.microsoft.com/office/drawing/2014/main" id="{2F34AD23-6483-C204-E30F-99F51B894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2006600"/>
            <a:ext cx="174625" cy="120650"/>
          </a:xfrm>
          <a:prstGeom prst="ellipse">
            <a:avLst/>
          </a:prstGeom>
          <a:noFill/>
          <a:ln w="15840">
            <a:solidFill>
              <a:srgbClr val="FFD15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99" name="Oval 63">
            <a:extLst>
              <a:ext uri="{FF2B5EF4-FFF2-40B4-BE49-F238E27FC236}">
                <a16:creationId xmlns:a16="http://schemas.microsoft.com/office/drawing/2014/main" id="{95147FD4-85BC-172C-5E88-1C3668130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2006600"/>
            <a:ext cx="168275" cy="120650"/>
          </a:xfrm>
          <a:prstGeom prst="ellipse">
            <a:avLst/>
          </a:prstGeom>
          <a:noFill/>
          <a:ln w="15840">
            <a:solidFill>
              <a:srgbClr val="FFD35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0" name="Oval 64">
            <a:extLst>
              <a:ext uri="{FF2B5EF4-FFF2-40B4-BE49-F238E27FC236}">
                <a16:creationId xmlns:a16="http://schemas.microsoft.com/office/drawing/2014/main" id="{0324E118-898E-B8EB-DB82-D4BF616ED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4525" y="2009775"/>
            <a:ext cx="161925" cy="115888"/>
          </a:xfrm>
          <a:prstGeom prst="ellipse">
            <a:avLst/>
          </a:prstGeom>
          <a:noFill/>
          <a:ln w="15840">
            <a:solidFill>
              <a:srgbClr val="FFD5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1" name="Oval 65">
            <a:extLst>
              <a:ext uri="{FF2B5EF4-FFF2-40B4-BE49-F238E27FC236}">
                <a16:creationId xmlns:a16="http://schemas.microsoft.com/office/drawing/2014/main" id="{3E182724-5334-9126-3F39-D7A3AC546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2011363"/>
            <a:ext cx="155575" cy="111125"/>
          </a:xfrm>
          <a:prstGeom prst="ellipse">
            <a:avLst/>
          </a:prstGeom>
          <a:noFill/>
          <a:ln w="15840">
            <a:solidFill>
              <a:srgbClr val="FFD6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2" name="Oval 66">
            <a:extLst>
              <a:ext uri="{FF2B5EF4-FFF2-40B4-BE49-F238E27FC236}">
                <a16:creationId xmlns:a16="http://schemas.microsoft.com/office/drawing/2014/main" id="{D10D5614-1B9F-E8D1-9686-117783488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75" y="2014538"/>
            <a:ext cx="149225" cy="104775"/>
          </a:xfrm>
          <a:prstGeom prst="ellipse">
            <a:avLst/>
          </a:prstGeom>
          <a:noFill/>
          <a:ln w="15840">
            <a:solidFill>
              <a:srgbClr val="FFD86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3" name="Oval 67">
            <a:extLst>
              <a:ext uri="{FF2B5EF4-FFF2-40B4-BE49-F238E27FC236}">
                <a16:creationId xmlns:a16="http://schemas.microsoft.com/office/drawing/2014/main" id="{D6BB795D-1737-0C81-03C2-43C5731B3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014538"/>
            <a:ext cx="142875" cy="104775"/>
          </a:xfrm>
          <a:prstGeom prst="ellipse">
            <a:avLst/>
          </a:prstGeom>
          <a:noFill/>
          <a:ln w="15840">
            <a:solidFill>
              <a:srgbClr val="FFDA7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4" name="Oval 68">
            <a:extLst>
              <a:ext uri="{FF2B5EF4-FFF2-40B4-BE49-F238E27FC236}">
                <a16:creationId xmlns:a16="http://schemas.microsoft.com/office/drawing/2014/main" id="{695AF2D7-2F65-CB42-48B8-A5B7E0383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225" y="2017713"/>
            <a:ext cx="136525" cy="98425"/>
          </a:xfrm>
          <a:prstGeom prst="ellipse">
            <a:avLst/>
          </a:prstGeom>
          <a:noFill/>
          <a:ln w="15840">
            <a:solidFill>
              <a:srgbClr val="FFDC7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5" name="Oval 69">
            <a:extLst>
              <a:ext uri="{FF2B5EF4-FFF2-40B4-BE49-F238E27FC236}">
                <a16:creationId xmlns:a16="http://schemas.microsoft.com/office/drawing/2014/main" id="{5BFFDFB3-4949-E7D5-92B7-0FD712DA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2020888"/>
            <a:ext cx="130175" cy="92075"/>
          </a:xfrm>
          <a:prstGeom prst="ellipse">
            <a:avLst/>
          </a:prstGeom>
          <a:noFill/>
          <a:ln w="15840">
            <a:solidFill>
              <a:srgbClr val="FFDD7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6" name="Oval 70">
            <a:extLst>
              <a:ext uri="{FF2B5EF4-FFF2-40B4-BE49-F238E27FC236}">
                <a16:creationId xmlns:a16="http://schemas.microsoft.com/office/drawing/2014/main" id="{F4E35DEA-01ED-0660-27A7-203FEFE00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575" y="2020888"/>
            <a:ext cx="123825" cy="92075"/>
          </a:xfrm>
          <a:prstGeom prst="ellipse">
            <a:avLst/>
          </a:prstGeom>
          <a:noFill/>
          <a:ln w="15840">
            <a:solidFill>
              <a:srgbClr val="FFDF8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7" name="Oval 71">
            <a:extLst>
              <a:ext uri="{FF2B5EF4-FFF2-40B4-BE49-F238E27FC236}">
                <a16:creationId xmlns:a16="http://schemas.microsoft.com/office/drawing/2014/main" id="{8F2C0EB5-9B88-AB38-AC7A-10B0D4FC0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0" y="2022475"/>
            <a:ext cx="119063" cy="85725"/>
          </a:xfrm>
          <a:prstGeom prst="ellipse">
            <a:avLst/>
          </a:prstGeom>
          <a:noFill/>
          <a:ln w="15840">
            <a:solidFill>
              <a:srgbClr val="FFE18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8" name="Oval 72">
            <a:extLst>
              <a:ext uri="{FF2B5EF4-FFF2-40B4-BE49-F238E27FC236}">
                <a16:creationId xmlns:a16="http://schemas.microsoft.com/office/drawing/2014/main" id="{6AE18967-A372-19C1-EE63-BC4410530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2025650"/>
            <a:ext cx="112713" cy="79375"/>
          </a:xfrm>
          <a:prstGeom prst="ellipse">
            <a:avLst/>
          </a:prstGeom>
          <a:noFill/>
          <a:ln w="15840">
            <a:solidFill>
              <a:srgbClr val="FFE2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9" name="Oval 73">
            <a:extLst>
              <a:ext uri="{FF2B5EF4-FFF2-40B4-BE49-F238E27FC236}">
                <a16:creationId xmlns:a16="http://schemas.microsoft.com/office/drawing/2014/main" id="{7768D1FC-95C5-CD26-24D3-21D8FA147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513" y="2025650"/>
            <a:ext cx="107950" cy="79375"/>
          </a:xfrm>
          <a:prstGeom prst="ellipse">
            <a:avLst/>
          </a:prstGeom>
          <a:noFill/>
          <a:ln w="15840">
            <a:solidFill>
              <a:srgbClr val="FFE4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0" name="Oval 74">
            <a:extLst>
              <a:ext uri="{FF2B5EF4-FFF2-40B4-BE49-F238E27FC236}">
                <a16:creationId xmlns:a16="http://schemas.microsoft.com/office/drawing/2014/main" id="{0624455A-443F-E486-2B3F-FD2C9D70D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030413"/>
            <a:ext cx="101600" cy="73025"/>
          </a:xfrm>
          <a:prstGeom prst="ellipse">
            <a:avLst/>
          </a:prstGeom>
          <a:noFill/>
          <a:ln w="15840">
            <a:solidFill>
              <a:srgbClr val="FFE69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1" name="Oval 75">
            <a:extLst>
              <a:ext uri="{FF2B5EF4-FFF2-40B4-BE49-F238E27FC236}">
                <a16:creationId xmlns:a16="http://schemas.microsoft.com/office/drawing/2014/main" id="{5EDD7E4B-0B81-FCD8-7A9E-B429C4D2D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863" y="2033588"/>
            <a:ext cx="95250" cy="66675"/>
          </a:xfrm>
          <a:prstGeom prst="ellipse">
            <a:avLst/>
          </a:prstGeom>
          <a:noFill/>
          <a:ln w="15840">
            <a:solidFill>
              <a:srgbClr val="FFE8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2" name="Oval 76">
            <a:extLst>
              <a:ext uri="{FF2B5EF4-FFF2-40B4-BE49-F238E27FC236}">
                <a16:creationId xmlns:a16="http://schemas.microsoft.com/office/drawing/2014/main" id="{BA93F29B-25AF-8746-AAB0-6D8507C34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038" y="2036763"/>
            <a:ext cx="88900" cy="60325"/>
          </a:xfrm>
          <a:prstGeom prst="ellipse">
            <a:avLst/>
          </a:prstGeom>
          <a:noFill/>
          <a:ln w="15840">
            <a:solidFill>
              <a:srgbClr val="FFE9A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3" name="Oval 77">
            <a:extLst>
              <a:ext uri="{FF2B5EF4-FFF2-40B4-BE49-F238E27FC236}">
                <a16:creationId xmlns:a16="http://schemas.microsoft.com/office/drawing/2014/main" id="{E9BBCFA7-6957-CBC8-52B9-1EC621BB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4213" y="2036763"/>
            <a:ext cx="82550" cy="60325"/>
          </a:xfrm>
          <a:prstGeom prst="ellipse">
            <a:avLst/>
          </a:prstGeom>
          <a:noFill/>
          <a:ln w="15840">
            <a:solidFill>
              <a:srgbClr val="FFEBB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4" name="Oval 78">
            <a:extLst>
              <a:ext uri="{FF2B5EF4-FFF2-40B4-BE49-F238E27FC236}">
                <a16:creationId xmlns:a16="http://schemas.microsoft.com/office/drawing/2014/main" id="{2B67163D-06DE-74AD-D442-B3F93E621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388" y="2038350"/>
            <a:ext cx="76200" cy="53975"/>
          </a:xfrm>
          <a:prstGeom prst="ellipse">
            <a:avLst/>
          </a:prstGeom>
          <a:noFill/>
          <a:ln w="15840">
            <a:solidFill>
              <a:srgbClr val="FFED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5" name="Oval 79">
            <a:extLst>
              <a:ext uri="{FF2B5EF4-FFF2-40B4-BE49-F238E27FC236}">
                <a16:creationId xmlns:a16="http://schemas.microsoft.com/office/drawing/2014/main" id="{770645C8-E632-77F4-EBA1-3BB3E7FE3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041525"/>
            <a:ext cx="69850" cy="47625"/>
          </a:xfrm>
          <a:prstGeom prst="ellipse">
            <a:avLst/>
          </a:prstGeom>
          <a:noFill/>
          <a:ln w="15840">
            <a:solidFill>
              <a:srgbClr val="FFEE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6" name="Oval 80">
            <a:extLst>
              <a:ext uri="{FF2B5EF4-FFF2-40B4-BE49-F238E27FC236}">
                <a16:creationId xmlns:a16="http://schemas.microsoft.com/office/drawing/2014/main" id="{C7A8DA48-0EB8-9A71-9699-2FBF20699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2041525"/>
            <a:ext cx="63500" cy="47625"/>
          </a:xfrm>
          <a:prstGeom prst="ellipse">
            <a:avLst/>
          </a:prstGeom>
          <a:noFill/>
          <a:ln w="15840">
            <a:solidFill>
              <a:srgbClr val="FFF0C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7" name="Oval 81">
            <a:extLst>
              <a:ext uri="{FF2B5EF4-FFF2-40B4-BE49-F238E27FC236}">
                <a16:creationId xmlns:a16="http://schemas.microsoft.com/office/drawing/2014/main" id="{94F72782-A6C0-F122-1C38-E08638528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2046288"/>
            <a:ext cx="57150" cy="41275"/>
          </a:xfrm>
          <a:prstGeom prst="ellipse">
            <a:avLst/>
          </a:prstGeom>
          <a:noFill/>
          <a:ln w="15840">
            <a:solidFill>
              <a:srgbClr val="FFF2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8" name="Oval 82">
            <a:extLst>
              <a:ext uri="{FF2B5EF4-FFF2-40B4-BE49-F238E27FC236}">
                <a16:creationId xmlns:a16="http://schemas.microsoft.com/office/drawing/2014/main" id="{26A8BDF2-6A50-C88B-B34D-A0586EED2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088" y="2049463"/>
            <a:ext cx="50800" cy="36512"/>
          </a:xfrm>
          <a:prstGeom prst="ellipse">
            <a:avLst/>
          </a:prstGeom>
          <a:noFill/>
          <a:ln w="15840">
            <a:solidFill>
              <a:srgbClr val="FFF4D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19" name="Oval 83">
            <a:extLst>
              <a:ext uri="{FF2B5EF4-FFF2-40B4-BE49-F238E27FC236}">
                <a16:creationId xmlns:a16="http://schemas.microsoft.com/office/drawing/2014/main" id="{460EC88B-5B9B-57BB-E422-375A5E4F4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263" y="2049463"/>
            <a:ext cx="44450" cy="31750"/>
          </a:xfrm>
          <a:prstGeom prst="ellipse">
            <a:avLst/>
          </a:prstGeom>
          <a:noFill/>
          <a:ln w="15840">
            <a:solidFill>
              <a:srgbClr val="FFF5D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20" name="Oval 84">
            <a:extLst>
              <a:ext uri="{FF2B5EF4-FFF2-40B4-BE49-F238E27FC236}">
                <a16:creationId xmlns:a16="http://schemas.microsoft.com/office/drawing/2014/main" id="{7409E326-88D2-741A-D5A3-EFD8E9F87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438" y="2049463"/>
            <a:ext cx="39687" cy="31750"/>
          </a:xfrm>
          <a:prstGeom prst="ellipse">
            <a:avLst/>
          </a:prstGeom>
          <a:noFill/>
          <a:ln w="15840">
            <a:solidFill>
              <a:srgbClr val="FFF7D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21" name="Oval 85">
            <a:extLst>
              <a:ext uri="{FF2B5EF4-FFF2-40B4-BE49-F238E27FC236}">
                <a16:creationId xmlns:a16="http://schemas.microsoft.com/office/drawing/2014/main" id="{A556122E-A445-6DF0-D819-0CB272220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9613" y="2054225"/>
            <a:ext cx="33337" cy="25400"/>
          </a:xfrm>
          <a:prstGeom prst="ellipse">
            <a:avLst/>
          </a:prstGeom>
          <a:noFill/>
          <a:ln w="15840">
            <a:solidFill>
              <a:srgbClr val="FFF9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22" name="Oval 86">
            <a:extLst>
              <a:ext uri="{FF2B5EF4-FFF2-40B4-BE49-F238E27FC236}">
                <a16:creationId xmlns:a16="http://schemas.microsoft.com/office/drawing/2014/main" id="{26F35B1B-BB86-6DB9-F54F-A612D01E7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1200" y="2057400"/>
            <a:ext cx="28575" cy="19050"/>
          </a:xfrm>
          <a:prstGeom prst="ellipse">
            <a:avLst/>
          </a:prstGeom>
          <a:noFill/>
          <a:ln w="15840">
            <a:solidFill>
              <a:srgbClr val="FFFAE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23" name="Oval 87">
            <a:extLst>
              <a:ext uri="{FF2B5EF4-FFF2-40B4-BE49-F238E27FC236}">
                <a16:creationId xmlns:a16="http://schemas.microsoft.com/office/drawing/2014/main" id="{43E16CA6-5ED5-C290-FC21-7C448945F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75" y="2057400"/>
            <a:ext cx="22225" cy="19050"/>
          </a:xfrm>
          <a:prstGeom prst="ellipse">
            <a:avLst/>
          </a:prstGeom>
          <a:noFill/>
          <a:ln w="15840">
            <a:solidFill>
              <a:srgbClr val="FFFCF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24" name="Oval 88">
            <a:extLst>
              <a:ext uri="{FF2B5EF4-FFF2-40B4-BE49-F238E27FC236}">
                <a16:creationId xmlns:a16="http://schemas.microsoft.com/office/drawing/2014/main" id="{917E6BFE-6312-7ED8-65E2-83A110BCA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2060575"/>
            <a:ext cx="15875" cy="12700"/>
          </a:xfrm>
          <a:prstGeom prst="ellipse">
            <a:avLst/>
          </a:prstGeom>
          <a:noFill/>
          <a:ln w="15840">
            <a:solidFill>
              <a:srgbClr val="FFFEF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25" name="Oval 89">
            <a:extLst>
              <a:ext uri="{FF2B5EF4-FFF2-40B4-BE49-F238E27FC236}">
                <a16:creationId xmlns:a16="http://schemas.microsoft.com/office/drawing/2014/main" id="{C53E3C89-87E6-6957-8057-94A8CB130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725" y="2063750"/>
            <a:ext cx="9525" cy="6350"/>
          </a:xfrm>
          <a:prstGeom prst="ellipse">
            <a:avLst/>
          </a:prstGeom>
          <a:noFill/>
          <a:ln w="158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26" name="Oval 90">
            <a:extLst>
              <a:ext uri="{FF2B5EF4-FFF2-40B4-BE49-F238E27FC236}">
                <a16:creationId xmlns:a16="http://schemas.microsoft.com/office/drawing/2014/main" id="{DBBE30EF-668B-16FF-8D3C-4D1A4E1FC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1978025"/>
            <a:ext cx="254000" cy="177800"/>
          </a:xfrm>
          <a:prstGeom prst="ellipse">
            <a:avLst/>
          </a:prstGeom>
          <a:noFill/>
          <a:ln w="3240">
            <a:solidFill>
              <a:srgbClr val="2F12D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27" name="Rectangle 91">
            <a:extLst>
              <a:ext uri="{FF2B5EF4-FFF2-40B4-BE49-F238E27FC236}">
                <a16:creationId xmlns:a16="http://schemas.microsoft.com/office/drawing/2014/main" id="{BB356034-476A-656E-7451-19758C304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3" y="1633538"/>
            <a:ext cx="1587" cy="3175"/>
          </a:xfrm>
          <a:prstGeom prst="rect">
            <a:avLst/>
          </a:prstGeom>
          <a:solidFill>
            <a:srgbClr val="2F12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28" name="Oval 92">
            <a:extLst>
              <a:ext uri="{FF2B5EF4-FFF2-40B4-BE49-F238E27FC236}">
                <a16:creationId xmlns:a16="http://schemas.microsoft.com/office/drawing/2014/main" id="{925BF197-CE09-25E3-DE26-98627AD31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1801813"/>
            <a:ext cx="141288" cy="136525"/>
          </a:xfrm>
          <a:prstGeom prst="ellipse">
            <a:avLst/>
          </a:prstGeom>
          <a:noFill/>
          <a:ln w="15840">
            <a:solidFill>
              <a:srgbClr val="FFB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29" name="Oval 93">
            <a:extLst>
              <a:ext uri="{FF2B5EF4-FFF2-40B4-BE49-F238E27FC236}">
                <a16:creationId xmlns:a16="http://schemas.microsoft.com/office/drawing/2014/main" id="{C7400D1F-D8CB-3922-0811-D86D30829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1801813"/>
            <a:ext cx="134938" cy="133350"/>
          </a:xfrm>
          <a:prstGeom prst="ellipse">
            <a:avLst/>
          </a:prstGeom>
          <a:noFill/>
          <a:ln w="15840">
            <a:solidFill>
              <a:srgbClr val="FFBE0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0" name="Oval 94">
            <a:extLst>
              <a:ext uri="{FF2B5EF4-FFF2-40B4-BE49-F238E27FC236}">
                <a16:creationId xmlns:a16="http://schemas.microsoft.com/office/drawing/2014/main" id="{A1EA353A-043A-1706-4013-357F72C96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0" y="1804988"/>
            <a:ext cx="128588" cy="128587"/>
          </a:xfrm>
          <a:prstGeom prst="ellipse">
            <a:avLst/>
          </a:prstGeom>
          <a:noFill/>
          <a:ln w="15840">
            <a:solidFill>
              <a:srgbClr val="FFC11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1" name="Oval 95">
            <a:extLst>
              <a:ext uri="{FF2B5EF4-FFF2-40B4-BE49-F238E27FC236}">
                <a16:creationId xmlns:a16="http://schemas.microsoft.com/office/drawing/2014/main" id="{CF413A3C-186A-F900-4021-6161E5772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25" y="1808163"/>
            <a:ext cx="122238" cy="122237"/>
          </a:xfrm>
          <a:prstGeom prst="ellipse">
            <a:avLst/>
          </a:prstGeom>
          <a:noFill/>
          <a:ln w="15840">
            <a:solidFill>
              <a:srgbClr val="FFC42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2" name="Oval 96">
            <a:extLst>
              <a:ext uri="{FF2B5EF4-FFF2-40B4-BE49-F238E27FC236}">
                <a16:creationId xmlns:a16="http://schemas.microsoft.com/office/drawing/2014/main" id="{BF6691A6-D1EB-06A4-C899-21164A5D1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1809750"/>
            <a:ext cx="115888" cy="115888"/>
          </a:xfrm>
          <a:prstGeom prst="ellipse">
            <a:avLst/>
          </a:prstGeom>
          <a:noFill/>
          <a:ln w="15840">
            <a:solidFill>
              <a:srgbClr val="FFC72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3" name="Oval 97">
            <a:extLst>
              <a:ext uri="{FF2B5EF4-FFF2-40B4-BE49-F238E27FC236}">
                <a16:creationId xmlns:a16="http://schemas.microsoft.com/office/drawing/2014/main" id="{A9D0CB62-9B15-6835-E0E8-EB4FCF647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275" y="1812925"/>
            <a:ext cx="109538" cy="109538"/>
          </a:xfrm>
          <a:prstGeom prst="ellipse">
            <a:avLst/>
          </a:prstGeom>
          <a:noFill/>
          <a:ln w="15840">
            <a:solidFill>
              <a:srgbClr val="FFCB3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4" name="Oval 98">
            <a:extLst>
              <a:ext uri="{FF2B5EF4-FFF2-40B4-BE49-F238E27FC236}">
                <a16:creationId xmlns:a16="http://schemas.microsoft.com/office/drawing/2014/main" id="{29BD552D-DA09-035E-98A3-6D8B07B8C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0" y="1817688"/>
            <a:ext cx="103188" cy="103187"/>
          </a:xfrm>
          <a:prstGeom prst="ellipse">
            <a:avLst/>
          </a:prstGeom>
          <a:noFill/>
          <a:ln w="15840">
            <a:solidFill>
              <a:srgbClr val="FFCE4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5" name="Oval 99">
            <a:extLst>
              <a:ext uri="{FF2B5EF4-FFF2-40B4-BE49-F238E27FC236}">
                <a16:creationId xmlns:a16="http://schemas.microsoft.com/office/drawing/2014/main" id="{2103DC4D-87BA-82F3-A69D-8C708C63D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25" y="1820863"/>
            <a:ext cx="96838" cy="96837"/>
          </a:xfrm>
          <a:prstGeom prst="ellipse">
            <a:avLst/>
          </a:prstGeom>
          <a:noFill/>
          <a:ln w="15840">
            <a:solidFill>
              <a:srgbClr val="FFD15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6" name="Oval 100">
            <a:extLst>
              <a:ext uri="{FF2B5EF4-FFF2-40B4-BE49-F238E27FC236}">
                <a16:creationId xmlns:a16="http://schemas.microsoft.com/office/drawing/2014/main" id="{AD1235FE-4789-8C69-3282-32D592E25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800" y="1820863"/>
            <a:ext cx="90488" cy="92075"/>
          </a:xfrm>
          <a:prstGeom prst="ellipse">
            <a:avLst/>
          </a:prstGeom>
          <a:noFill/>
          <a:ln w="15840">
            <a:solidFill>
              <a:srgbClr val="FFD45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7" name="Oval 101">
            <a:extLst>
              <a:ext uri="{FF2B5EF4-FFF2-40B4-BE49-F238E27FC236}">
                <a16:creationId xmlns:a16="http://schemas.microsoft.com/office/drawing/2014/main" id="{DC7969A2-ED33-5E65-2606-EDDD5515B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5975" y="1825625"/>
            <a:ext cx="85725" cy="85725"/>
          </a:xfrm>
          <a:prstGeom prst="ellipse">
            <a:avLst/>
          </a:prstGeom>
          <a:noFill/>
          <a:ln w="15840">
            <a:solidFill>
              <a:srgbClr val="FFD76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8" name="Oval 102">
            <a:extLst>
              <a:ext uri="{FF2B5EF4-FFF2-40B4-BE49-F238E27FC236}">
                <a16:creationId xmlns:a16="http://schemas.microsoft.com/office/drawing/2014/main" id="{67B00D0B-29E5-6DBA-8CC7-D45ADD45C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150" y="1828800"/>
            <a:ext cx="79375" cy="79375"/>
          </a:xfrm>
          <a:prstGeom prst="ellipse">
            <a:avLst/>
          </a:prstGeom>
          <a:noFill/>
          <a:ln w="15840">
            <a:solidFill>
              <a:srgbClr val="FFDA7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" name="Oval 103">
            <a:extLst>
              <a:ext uri="{FF2B5EF4-FFF2-40B4-BE49-F238E27FC236}">
                <a16:creationId xmlns:a16="http://schemas.microsoft.com/office/drawing/2014/main" id="{DAFBEAA5-BA9F-C9D0-2E28-32EC06333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25" y="1831975"/>
            <a:ext cx="73025" cy="73025"/>
          </a:xfrm>
          <a:prstGeom prst="ellipse">
            <a:avLst/>
          </a:prstGeom>
          <a:noFill/>
          <a:ln w="15840">
            <a:solidFill>
              <a:srgbClr val="FFDD7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0" name="Oval 104">
            <a:extLst>
              <a:ext uri="{FF2B5EF4-FFF2-40B4-BE49-F238E27FC236}">
                <a16:creationId xmlns:a16="http://schemas.microsoft.com/office/drawing/2014/main" id="{95F0E7E1-67B8-F083-A70A-E1026267A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0" y="1835150"/>
            <a:ext cx="66675" cy="66675"/>
          </a:xfrm>
          <a:prstGeom prst="ellipse">
            <a:avLst/>
          </a:prstGeom>
          <a:noFill/>
          <a:ln w="15840">
            <a:solidFill>
              <a:srgbClr val="FFE08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1" name="Oval 105">
            <a:extLst>
              <a:ext uri="{FF2B5EF4-FFF2-40B4-BE49-F238E27FC236}">
                <a16:creationId xmlns:a16="http://schemas.microsoft.com/office/drawing/2014/main" id="{2080ED1C-7CCC-A9E7-9ADD-6D19577FD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1836738"/>
            <a:ext cx="61912" cy="60325"/>
          </a:xfrm>
          <a:prstGeom prst="ellipse">
            <a:avLst/>
          </a:prstGeom>
          <a:noFill/>
          <a:ln w="15840">
            <a:solidFill>
              <a:srgbClr val="FFE39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2" name="Oval 106">
            <a:extLst>
              <a:ext uri="{FF2B5EF4-FFF2-40B4-BE49-F238E27FC236}">
                <a16:creationId xmlns:a16="http://schemas.microsoft.com/office/drawing/2014/main" id="{044E7294-ABB8-DC33-63E4-4334FF258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0263" y="1839913"/>
            <a:ext cx="55562" cy="55562"/>
          </a:xfrm>
          <a:prstGeom prst="ellipse">
            <a:avLst/>
          </a:prstGeom>
          <a:noFill/>
          <a:ln w="15840">
            <a:solidFill>
              <a:srgbClr val="FFE7A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3" name="Oval 107">
            <a:extLst>
              <a:ext uri="{FF2B5EF4-FFF2-40B4-BE49-F238E27FC236}">
                <a16:creationId xmlns:a16="http://schemas.microsoft.com/office/drawing/2014/main" id="{86C51304-5F4E-9981-C1C8-022ADF383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844675"/>
            <a:ext cx="49212" cy="49213"/>
          </a:xfrm>
          <a:prstGeom prst="ellipse">
            <a:avLst/>
          </a:prstGeom>
          <a:noFill/>
          <a:ln w="15840">
            <a:solidFill>
              <a:srgbClr val="FFEAA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4" name="Oval 108">
            <a:extLst>
              <a:ext uri="{FF2B5EF4-FFF2-40B4-BE49-F238E27FC236}">
                <a16:creationId xmlns:a16="http://schemas.microsoft.com/office/drawing/2014/main" id="{39EB68B5-F77A-1928-D540-04D3C05AC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6613" y="1847850"/>
            <a:ext cx="42862" cy="42863"/>
          </a:xfrm>
          <a:prstGeom prst="ellipse">
            <a:avLst/>
          </a:prstGeom>
          <a:noFill/>
          <a:ln w="15840">
            <a:solidFill>
              <a:srgbClr val="FFEDB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5" name="Oval 109">
            <a:extLst>
              <a:ext uri="{FF2B5EF4-FFF2-40B4-BE49-F238E27FC236}">
                <a16:creationId xmlns:a16="http://schemas.microsoft.com/office/drawing/2014/main" id="{0074D947-8558-6E42-E2A6-F4FA6E13D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9788" y="1851025"/>
            <a:ext cx="36512" cy="36513"/>
          </a:xfrm>
          <a:prstGeom prst="ellipse">
            <a:avLst/>
          </a:prstGeom>
          <a:noFill/>
          <a:ln w="15840">
            <a:solidFill>
              <a:srgbClr val="FFF0C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6" name="Oval 110">
            <a:extLst>
              <a:ext uri="{FF2B5EF4-FFF2-40B4-BE49-F238E27FC236}">
                <a16:creationId xmlns:a16="http://schemas.microsoft.com/office/drawing/2014/main" id="{ED31B115-8925-6498-04B2-44E2EF3F6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1854200"/>
            <a:ext cx="30162" cy="30163"/>
          </a:xfrm>
          <a:prstGeom prst="ellipse">
            <a:avLst/>
          </a:prstGeom>
          <a:noFill/>
          <a:ln w="15840">
            <a:solidFill>
              <a:srgbClr val="FFF3D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7" name="Oval 111">
            <a:extLst>
              <a:ext uri="{FF2B5EF4-FFF2-40B4-BE49-F238E27FC236}">
                <a16:creationId xmlns:a16="http://schemas.microsoft.com/office/drawing/2014/main" id="{066F285A-5DF3-3A0F-86AF-2C1C37023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1855788"/>
            <a:ext cx="23812" cy="23812"/>
          </a:xfrm>
          <a:prstGeom prst="ellipse">
            <a:avLst/>
          </a:prstGeom>
          <a:noFill/>
          <a:ln w="15840">
            <a:solidFill>
              <a:srgbClr val="FFF6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8" name="Oval 112">
            <a:extLst>
              <a:ext uri="{FF2B5EF4-FFF2-40B4-BE49-F238E27FC236}">
                <a16:creationId xmlns:a16="http://schemas.microsoft.com/office/drawing/2014/main" id="{C0159260-625A-9FBF-C7B5-DF7113B91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313" y="1858963"/>
            <a:ext cx="17462" cy="19050"/>
          </a:xfrm>
          <a:prstGeom prst="ellipse">
            <a:avLst/>
          </a:prstGeom>
          <a:noFill/>
          <a:ln w="15840">
            <a:solidFill>
              <a:srgbClr val="FFF9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9" name="Oval 113">
            <a:extLst>
              <a:ext uri="{FF2B5EF4-FFF2-40B4-BE49-F238E27FC236}">
                <a16:creationId xmlns:a16="http://schemas.microsoft.com/office/drawing/2014/main" id="{D8DA5208-6C8C-A8F3-BFC3-0C9794E22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8" y="1862138"/>
            <a:ext cx="11112" cy="12700"/>
          </a:xfrm>
          <a:prstGeom prst="ellipse">
            <a:avLst/>
          </a:prstGeom>
          <a:noFill/>
          <a:ln w="15840">
            <a:solidFill>
              <a:srgbClr val="FFFCF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0" name="Oval 114">
            <a:extLst>
              <a:ext uri="{FF2B5EF4-FFF2-40B4-BE49-F238E27FC236}">
                <a16:creationId xmlns:a16="http://schemas.microsoft.com/office/drawing/2014/main" id="{596A1478-4534-7835-5551-9D324D22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5663" y="1863725"/>
            <a:ext cx="6350" cy="6350"/>
          </a:xfrm>
          <a:prstGeom prst="ellipse">
            <a:avLst/>
          </a:prstGeom>
          <a:noFill/>
          <a:ln w="158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1" name="Oval 115">
            <a:extLst>
              <a:ext uri="{FF2B5EF4-FFF2-40B4-BE49-F238E27FC236}">
                <a16:creationId xmlns:a16="http://schemas.microsoft.com/office/drawing/2014/main" id="{49706731-0916-E621-7F90-461047752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1801813"/>
            <a:ext cx="141288" cy="136525"/>
          </a:xfrm>
          <a:prstGeom prst="ellipse">
            <a:avLst/>
          </a:prstGeom>
          <a:noFill/>
          <a:ln w="3240">
            <a:solidFill>
              <a:srgbClr val="2F12D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2" name="Rectangle 116">
            <a:extLst>
              <a:ext uri="{FF2B5EF4-FFF2-40B4-BE49-F238E27FC236}">
                <a16:creationId xmlns:a16="http://schemas.microsoft.com/office/drawing/2014/main" id="{4319342A-129A-A622-1F45-CACBA4024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5" y="1619250"/>
            <a:ext cx="3175" cy="3175"/>
          </a:xfrm>
          <a:prstGeom prst="rect">
            <a:avLst/>
          </a:prstGeom>
          <a:solidFill>
            <a:srgbClr val="2F12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3" name="Oval 117">
            <a:extLst>
              <a:ext uri="{FF2B5EF4-FFF2-40B4-BE49-F238E27FC236}">
                <a16:creationId xmlns:a16="http://schemas.microsoft.com/office/drawing/2014/main" id="{00F7559A-5577-D647-179F-B5B7782D8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1789113"/>
            <a:ext cx="279400" cy="188912"/>
          </a:xfrm>
          <a:prstGeom prst="ellipse">
            <a:avLst/>
          </a:prstGeom>
          <a:noFill/>
          <a:ln w="15840">
            <a:solidFill>
              <a:srgbClr val="FFB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4" name="Oval 118">
            <a:extLst>
              <a:ext uri="{FF2B5EF4-FFF2-40B4-BE49-F238E27FC236}">
                <a16:creationId xmlns:a16="http://schemas.microsoft.com/office/drawing/2014/main" id="{5C0E28C0-7CF9-2A2D-8659-FE4232C47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4175" y="1789113"/>
            <a:ext cx="273050" cy="188912"/>
          </a:xfrm>
          <a:prstGeom prst="ellipse">
            <a:avLst/>
          </a:prstGeom>
          <a:noFill/>
          <a:ln w="15840">
            <a:solidFill>
              <a:srgbClr val="FFBD0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5" name="Oval 119">
            <a:extLst>
              <a:ext uri="{FF2B5EF4-FFF2-40B4-BE49-F238E27FC236}">
                <a16:creationId xmlns:a16="http://schemas.microsoft.com/office/drawing/2014/main" id="{863D7B82-C845-62EB-52C5-E3A3D3172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7350" y="1792288"/>
            <a:ext cx="268288" cy="182562"/>
          </a:xfrm>
          <a:prstGeom prst="ellipse">
            <a:avLst/>
          </a:prstGeom>
          <a:noFill/>
          <a:ln w="15840">
            <a:solidFill>
              <a:srgbClr val="FFBE0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6" name="Oval 120">
            <a:extLst>
              <a:ext uri="{FF2B5EF4-FFF2-40B4-BE49-F238E27FC236}">
                <a16:creationId xmlns:a16="http://schemas.microsoft.com/office/drawing/2014/main" id="{38370D6F-32BB-E5FD-6AB0-514E23CF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938" y="1793875"/>
            <a:ext cx="263525" cy="177800"/>
          </a:xfrm>
          <a:prstGeom prst="ellipse">
            <a:avLst/>
          </a:prstGeom>
          <a:noFill/>
          <a:ln w="15840">
            <a:solidFill>
              <a:srgbClr val="FFC01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7" name="Oval 121">
            <a:extLst>
              <a:ext uri="{FF2B5EF4-FFF2-40B4-BE49-F238E27FC236}">
                <a16:creationId xmlns:a16="http://schemas.microsoft.com/office/drawing/2014/main" id="{0976AA21-2C5E-3F91-43BF-647844DEA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113" y="1793875"/>
            <a:ext cx="257175" cy="177800"/>
          </a:xfrm>
          <a:prstGeom prst="ellipse">
            <a:avLst/>
          </a:prstGeom>
          <a:noFill/>
          <a:ln w="15840">
            <a:solidFill>
              <a:srgbClr val="FFC1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8" name="Oval 122">
            <a:extLst>
              <a:ext uri="{FF2B5EF4-FFF2-40B4-BE49-F238E27FC236}">
                <a16:creationId xmlns:a16="http://schemas.microsoft.com/office/drawing/2014/main" id="{1BF2058C-B828-5B10-7541-2C9EB0CC1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1797050"/>
            <a:ext cx="250825" cy="171450"/>
          </a:xfrm>
          <a:prstGeom prst="ellipse">
            <a:avLst/>
          </a:prstGeom>
          <a:noFill/>
          <a:ln w="15840">
            <a:solidFill>
              <a:srgbClr val="FFC3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9" name="Oval 123">
            <a:extLst>
              <a:ext uri="{FF2B5EF4-FFF2-40B4-BE49-F238E27FC236}">
                <a16:creationId xmlns:a16="http://schemas.microsoft.com/office/drawing/2014/main" id="{CA1CB79B-35B1-802B-DDEA-D15DE7B16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463" y="1801813"/>
            <a:ext cx="244475" cy="165100"/>
          </a:xfrm>
          <a:prstGeom prst="ellipse">
            <a:avLst/>
          </a:prstGeom>
          <a:noFill/>
          <a:ln w="15840">
            <a:solidFill>
              <a:srgbClr val="FFC42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0" name="Oval 124">
            <a:extLst>
              <a:ext uri="{FF2B5EF4-FFF2-40B4-BE49-F238E27FC236}">
                <a16:creationId xmlns:a16="http://schemas.microsoft.com/office/drawing/2014/main" id="{03A5E35F-D562-8445-FB28-A0BFD6A4E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1801813"/>
            <a:ext cx="238125" cy="165100"/>
          </a:xfrm>
          <a:prstGeom prst="ellipse">
            <a:avLst/>
          </a:prstGeom>
          <a:noFill/>
          <a:ln w="15840">
            <a:solidFill>
              <a:srgbClr val="FFC62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1" name="Oval 125">
            <a:extLst>
              <a:ext uri="{FF2B5EF4-FFF2-40B4-BE49-F238E27FC236}">
                <a16:creationId xmlns:a16="http://schemas.microsoft.com/office/drawing/2014/main" id="{DC939F1A-6B27-9B57-1F71-09FDA1545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813" y="1804988"/>
            <a:ext cx="231775" cy="158750"/>
          </a:xfrm>
          <a:prstGeom prst="ellipse">
            <a:avLst/>
          </a:prstGeom>
          <a:noFill/>
          <a:ln w="15840">
            <a:solidFill>
              <a:srgbClr val="FFC72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2" name="Oval 126">
            <a:extLst>
              <a:ext uri="{FF2B5EF4-FFF2-40B4-BE49-F238E27FC236}">
                <a16:creationId xmlns:a16="http://schemas.microsoft.com/office/drawing/2014/main" id="{2CDAFBCF-FE46-EE7B-B1E0-F461456ED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88" y="1808163"/>
            <a:ext cx="225425" cy="152400"/>
          </a:xfrm>
          <a:prstGeom prst="ellipse">
            <a:avLst/>
          </a:prstGeom>
          <a:noFill/>
          <a:ln w="15840">
            <a:solidFill>
              <a:srgbClr val="FFC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3" name="Oval 127">
            <a:extLst>
              <a:ext uri="{FF2B5EF4-FFF2-40B4-BE49-F238E27FC236}">
                <a16:creationId xmlns:a16="http://schemas.microsoft.com/office/drawing/2014/main" id="{9C7CCE82-0871-56FD-B602-94DCBFC13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163" y="1808163"/>
            <a:ext cx="219075" cy="152400"/>
          </a:xfrm>
          <a:prstGeom prst="ellipse">
            <a:avLst/>
          </a:prstGeom>
          <a:noFill/>
          <a:ln w="15840">
            <a:solidFill>
              <a:srgbClr val="FFCA3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4" name="Oval 128">
            <a:extLst>
              <a:ext uri="{FF2B5EF4-FFF2-40B4-BE49-F238E27FC236}">
                <a16:creationId xmlns:a16="http://schemas.microsoft.com/office/drawing/2014/main" id="{887EA80C-80FD-BEF8-7A73-1A874E7F6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338" y="1809750"/>
            <a:ext cx="212725" cy="146050"/>
          </a:xfrm>
          <a:prstGeom prst="ellipse">
            <a:avLst/>
          </a:prstGeom>
          <a:noFill/>
          <a:ln w="15840">
            <a:solidFill>
              <a:srgbClr val="FFCC3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5" name="Oval 129">
            <a:extLst>
              <a:ext uri="{FF2B5EF4-FFF2-40B4-BE49-F238E27FC236}">
                <a16:creationId xmlns:a16="http://schemas.microsoft.com/office/drawing/2014/main" id="{14707F99-F446-1463-A5C3-C302E2068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7513" y="1812925"/>
            <a:ext cx="206375" cy="139700"/>
          </a:xfrm>
          <a:prstGeom prst="ellipse">
            <a:avLst/>
          </a:prstGeom>
          <a:noFill/>
          <a:ln w="15840">
            <a:solidFill>
              <a:srgbClr val="FFCD4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6" name="Oval 130">
            <a:extLst>
              <a:ext uri="{FF2B5EF4-FFF2-40B4-BE49-F238E27FC236}">
                <a16:creationId xmlns:a16="http://schemas.microsoft.com/office/drawing/2014/main" id="{A288F69D-34F3-1422-2C0A-E8E37F9B9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1812925"/>
            <a:ext cx="200025" cy="139700"/>
          </a:xfrm>
          <a:prstGeom prst="ellipse">
            <a:avLst/>
          </a:prstGeom>
          <a:noFill/>
          <a:ln w="15840">
            <a:solidFill>
              <a:srgbClr val="FFCF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7" name="Oval 131">
            <a:extLst>
              <a:ext uri="{FF2B5EF4-FFF2-40B4-BE49-F238E27FC236}">
                <a16:creationId xmlns:a16="http://schemas.microsoft.com/office/drawing/2014/main" id="{D57AD51B-7683-A53C-C204-C35DA86BB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863" y="1817688"/>
            <a:ext cx="193675" cy="133350"/>
          </a:xfrm>
          <a:prstGeom prst="ellipse">
            <a:avLst/>
          </a:prstGeom>
          <a:noFill/>
          <a:ln w="15840">
            <a:solidFill>
              <a:srgbClr val="FFD04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8" name="Oval 132">
            <a:extLst>
              <a:ext uri="{FF2B5EF4-FFF2-40B4-BE49-F238E27FC236}">
                <a16:creationId xmlns:a16="http://schemas.microsoft.com/office/drawing/2014/main" id="{B803E739-3005-81EA-D9EA-7BA78EEFD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038" y="1820863"/>
            <a:ext cx="188912" cy="127000"/>
          </a:xfrm>
          <a:prstGeom prst="ellipse">
            <a:avLst/>
          </a:prstGeom>
          <a:noFill/>
          <a:ln w="15840">
            <a:solidFill>
              <a:srgbClr val="FFD25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69" name="Oval 133">
            <a:extLst>
              <a:ext uri="{FF2B5EF4-FFF2-40B4-BE49-F238E27FC236}">
                <a16:creationId xmlns:a16="http://schemas.microsoft.com/office/drawing/2014/main" id="{77700541-8536-1B5B-8677-93708FF8B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25" y="1820863"/>
            <a:ext cx="184150" cy="127000"/>
          </a:xfrm>
          <a:prstGeom prst="ellipse">
            <a:avLst/>
          </a:prstGeom>
          <a:noFill/>
          <a:ln w="15840">
            <a:solidFill>
              <a:srgbClr val="FFD35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70" name="Oval 134">
            <a:extLst>
              <a:ext uri="{FF2B5EF4-FFF2-40B4-BE49-F238E27FC236}">
                <a16:creationId xmlns:a16="http://schemas.microsoft.com/office/drawing/2014/main" id="{91DC731E-E04D-4F5C-CE2A-122EFF9FC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1820863"/>
            <a:ext cx="177800" cy="122237"/>
          </a:xfrm>
          <a:prstGeom prst="ellipse">
            <a:avLst/>
          </a:prstGeom>
          <a:noFill/>
          <a:ln w="15840">
            <a:solidFill>
              <a:srgbClr val="FFD5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71" name="Oval 135">
            <a:extLst>
              <a:ext uri="{FF2B5EF4-FFF2-40B4-BE49-F238E27FC236}">
                <a16:creationId xmlns:a16="http://schemas.microsoft.com/office/drawing/2014/main" id="{1CB05947-7F27-1383-6491-F335A28BC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4975" y="1825625"/>
            <a:ext cx="171450" cy="115888"/>
          </a:xfrm>
          <a:prstGeom prst="ellipse">
            <a:avLst/>
          </a:prstGeom>
          <a:noFill/>
          <a:ln w="15840">
            <a:solidFill>
              <a:srgbClr val="FFD6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72" name="Oval 136">
            <a:extLst>
              <a:ext uri="{FF2B5EF4-FFF2-40B4-BE49-F238E27FC236}">
                <a16:creationId xmlns:a16="http://schemas.microsoft.com/office/drawing/2014/main" id="{884CBBB8-0583-34B8-1F15-16A226BEA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1825625"/>
            <a:ext cx="165100" cy="115888"/>
          </a:xfrm>
          <a:prstGeom prst="ellipse">
            <a:avLst/>
          </a:prstGeom>
          <a:noFill/>
          <a:ln w="15840">
            <a:solidFill>
              <a:srgbClr val="FFD86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73" name="Oval 137">
            <a:extLst>
              <a:ext uri="{FF2B5EF4-FFF2-40B4-BE49-F238E27FC236}">
                <a16:creationId xmlns:a16="http://schemas.microsoft.com/office/drawing/2014/main" id="{DF329D19-F7E5-CDEC-F53E-5439EED4D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325" y="1828800"/>
            <a:ext cx="158750" cy="109538"/>
          </a:xfrm>
          <a:prstGeom prst="ellipse">
            <a:avLst/>
          </a:prstGeom>
          <a:noFill/>
          <a:ln w="15840">
            <a:solidFill>
              <a:srgbClr val="FFD97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74" name="Oval 138">
            <a:extLst>
              <a:ext uri="{FF2B5EF4-FFF2-40B4-BE49-F238E27FC236}">
                <a16:creationId xmlns:a16="http://schemas.microsoft.com/office/drawing/2014/main" id="{3180895C-84C0-8EA2-B76A-2656E91AF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831975"/>
            <a:ext cx="152400" cy="103188"/>
          </a:xfrm>
          <a:prstGeom prst="ellipse">
            <a:avLst/>
          </a:prstGeom>
          <a:noFill/>
          <a:ln w="15840">
            <a:solidFill>
              <a:srgbClr val="FFDB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75" name="Oval 139">
            <a:extLst>
              <a:ext uri="{FF2B5EF4-FFF2-40B4-BE49-F238E27FC236}">
                <a16:creationId xmlns:a16="http://schemas.microsoft.com/office/drawing/2014/main" id="{84204ADF-14A2-1A07-7ECD-54C65D98B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675" y="1831975"/>
            <a:ext cx="146050" cy="103188"/>
          </a:xfrm>
          <a:prstGeom prst="ellipse">
            <a:avLst/>
          </a:prstGeom>
          <a:noFill/>
          <a:ln w="15840">
            <a:solidFill>
              <a:srgbClr val="FFDC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76" name="Oval 140">
            <a:extLst>
              <a:ext uri="{FF2B5EF4-FFF2-40B4-BE49-F238E27FC236}">
                <a16:creationId xmlns:a16="http://schemas.microsoft.com/office/drawing/2014/main" id="{50D092F0-77E0-4A8C-7202-9F52A1271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850" y="1835150"/>
            <a:ext cx="139700" cy="98425"/>
          </a:xfrm>
          <a:prstGeom prst="ellipse">
            <a:avLst/>
          </a:prstGeom>
          <a:noFill/>
          <a:ln w="15840">
            <a:solidFill>
              <a:srgbClr val="FFDE8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77" name="Oval 141">
            <a:extLst>
              <a:ext uri="{FF2B5EF4-FFF2-40B4-BE49-F238E27FC236}">
                <a16:creationId xmlns:a16="http://schemas.microsoft.com/office/drawing/2014/main" id="{64988F7A-EEE8-AF7E-D444-BCED2988D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025" y="1836738"/>
            <a:ext cx="133350" cy="92075"/>
          </a:xfrm>
          <a:prstGeom prst="ellipse">
            <a:avLst/>
          </a:prstGeom>
          <a:noFill/>
          <a:ln w="15840">
            <a:solidFill>
              <a:srgbClr val="FFE08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78" name="Oval 142">
            <a:extLst>
              <a:ext uri="{FF2B5EF4-FFF2-40B4-BE49-F238E27FC236}">
                <a16:creationId xmlns:a16="http://schemas.microsoft.com/office/drawing/2014/main" id="{00E4420C-6997-923A-8CF2-000751587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836738"/>
            <a:ext cx="127000" cy="92075"/>
          </a:xfrm>
          <a:prstGeom prst="ellipse">
            <a:avLst/>
          </a:prstGeom>
          <a:noFill/>
          <a:ln w="15840">
            <a:solidFill>
              <a:srgbClr val="FFE18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79" name="Oval 143">
            <a:extLst>
              <a:ext uri="{FF2B5EF4-FFF2-40B4-BE49-F238E27FC236}">
                <a16:creationId xmlns:a16="http://schemas.microsoft.com/office/drawing/2014/main" id="{E01FB3F9-4656-69A9-61BF-20CA636A5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75" y="1839913"/>
            <a:ext cx="120650" cy="85725"/>
          </a:xfrm>
          <a:prstGeom prst="ellipse">
            <a:avLst/>
          </a:prstGeom>
          <a:noFill/>
          <a:ln w="15840">
            <a:solidFill>
              <a:srgbClr val="FFE3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0" name="Oval 144">
            <a:extLst>
              <a:ext uri="{FF2B5EF4-FFF2-40B4-BE49-F238E27FC236}">
                <a16:creationId xmlns:a16="http://schemas.microsoft.com/office/drawing/2014/main" id="{E39C79EE-AC33-2AEF-DDA8-0EE7CC50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550" y="1844675"/>
            <a:ext cx="115888" cy="79375"/>
          </a:xfrm>
          <a:prstGeom prst="ellipse">
            <a:avLst/>
          </a:prstGeom>
          <a:noFill/>
          <a:ln w="15840">
            <a:solidFill>
              <a:srgbClr val="FFE4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1" name="Oval 145">
            <a:extLst>
              <a:ext uri="{FF2B5EF4-FFF2-40B4-BE49-F238E27FC236}">
                <a16:creationId xmlns:a16="http://schemas.microsoft.com/office/drawing/2014/main" id="{6A1C3C7E-C71C-BEDA-61E0-C64F202C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5138" y="1844675"/>
            <a:ext cx="111125" cy="79375"/>
          </a:xfrm>
          <a:prstGeom prst="ellipse">
            <a:avLst/>
          </a:prstGeom>
          <a:noFill/>
          <a:ln w="15840">
            <a:solidFill>
              <a:srgbClr val="FFE69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2" name="Oval 146">
            <a:extLst>
              <a:ext uri="{FF2B5EF4-FFF2-40B4-BE49-F238E27FC236}">
                <a16:creationId xmlns:a16="http://schemas.microsoft.com/office/drawing/2014/main" id="{A0E8B7AC-C3AB-DDE5-10F2-42C089658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847850"/>
            <a:ext cx="104775" cy="73025"/>
          </a:xfrm>
          <a:prstGeom prst="ellipse">
            <a:avLst/>
          </a:prstGeom>
          <a:noFill/>
          <a:ln w="15840">
            <a:solidFill>
              <a:srgbClr val="FFE7A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3" name="Oval 147">
            <a:extLst>
              <a:ext uri="{FF2B5EF4-FFF2-40B4-BE49-F238E27FC236}">
                <a16:creationId xmlns:a16="http://schemas.microsoft.com/office/drawing/2014/main" id="{06A2B000-C276-AB5B-7711-78AA6751A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488" y="1851025"/>
            <a:ext cx="98425" cy="66675"/>
          </a:xfrm>
          <a:prstGeom prst="ellipse">
            <a:avLst/>
          </a:prstGeom>
          <a:noFill/>
          <a:ln w="15840">
            <a:solidFill>
              <a:srgbClr val="FFE9A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4" name="Oval 148">
            <a:extLst>
              <a:ext uri="{FF2B5EF4-FFF2-40B4-BE49-F238E27FC236}">
                <a16:creationId xmlns:a16="http://schemas.microsoft.com/office/drawing/2014/main" id="{2BBD6EFA-4402-5537-D9C1-0103AB2D3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663" y="1851025"/>
            <a:ext cx="92075" cy="66675"/>
          </a:xfrm>
          <a:prstGeom prst="ellipse">
            <a:avLst/>
          </a:prstGeom>
          <a:noFill/>
          <a:ln w="15840">
            <a:solidFill>
              <a:srgbClr val="FFEAB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5" name="Oval 149">
            <a:extLst>
              <a:ext uri="{FF2B5EF4-FFF2-40B4-BE49-F238E27FC236}">
                <a16:creationId xmlns:a16="http://schemas.microsoft.com/office/drawing/2014/main" id="{48197207-D861-3FDC-D47B-CFC8D9EBB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838" y="1854200"/>
            <a:ext cx="85725" cy="60325"/>
          </a:xfrm>
          <a:prstGeom prst="ellipse">
            <a:avLst/>
          </a:prstGeom>
          <a:noFill/>
          <a:ln w="15840">
            <a:solidFill>
              <a:srgbClr val="FFECB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6" name="Oval 150">
            <a:extLst>
              <a:ext uri="{FF2B5EF4-FFF2-40B4-BE49-F238E27FC236}">
                <a16:creationId xmlns:a16="http://schemas.microsoft.com/office/drawing/2014/main" id="{D4FE41B4-DF90-E63C-8E24-B18EDA9EB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013" y="1855788"/>
            <a:ext cx="79375" cy="53975"/>
          </a:xfrm>
          <a:prstGeom prst="ellipse">
            <a:avLst/>
          </a:prstGeom>
          <a:noFill/>
          <a:ln w="15840">
            <a:solidFill>
              <a:srgbClr val="FFEDB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7" name="Oval 151">
            <a:extLst>
              <a:ext uri="{FF2B5EF4-FFF2-40B4-BE49-F238E27FC236}">
                <a16:creationId xmlns:a16="http://schemas.microsoft.com/office/drawing/2014/main" id="{BFC5670F-CD30-8CED-FAA4-9D3BDB7F9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188" y="1855788"/>
            <a:ext cx="73025" cy="53975"/>
          </a:xfrm>
          <a:prstGeom prst="ellipse">
            <a:avLst/>
          </a:prstGeom>
          <a:noFill/>
          <a:ln w="15840">
            <a:solidFill>
              <a:srgbClr val="FFEFC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8" name="Oval 152">
            <a:extLst>
              <a:ext uri="{FF2B5EF4-FFF2-40B4-BE49-F238E27FC236}">
                <a16:creationId xmlns:a16="http://schemas.microsoft.com/office/drawing/2014/main" id="{356CCE5F-1720-AF4A-0B09-4ED22C103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7363" y="1858963"/>
            <a:ext cx="66675" cy="49212"/>
          </a:xfrm>
          <a:prstGeom prst="ellipse">
            <a:avLst/>
          </a:prstGeom>
          <a:noFill/>
          <a:ln w="15840">
            <a:solidFill>
              <a:srgbClr val="FFF0C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89" name="Oval 153">
            <a:extLst>
              <a:ext uri="{FF2B5EF4-FFF2-40B4-BE49-F238E27FC236}">
                <a16:creationId xmlns:a16="http://schemas.microsoft.com/office/drawing/2014/main" id="{C62D4816-9800-A6CC-3DFF-01CD1477C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538" y="1862138"/>
            <a:ext cx="60325" cy="42862"/>
          </a:xfrm>
          <a:prstGeom prst="ellipse">
            <a:avLst/>
          </a:prstGeom>
          <a:noFill/>
          <a:ln w="15840">
            <a:solidFill>
              <a:srgbClr val="FFF2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90" name="Oval 154">
            <a:extLst>
              <a:ext uri="{FF2B5EF4-FFF2-40B4-BE49-F238E27FC236}">
                <a16:creationId xmlns:a16="http://schemas.microsoft.com/office/drawing/2014/main" id="{DF8447E5-6B2D-D065-1882-2FCA330E8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1862138"/>
            <a:ext cx="53975" cy="42862"/>
          </a:xfrm>
          <a:prstGeom prst="ellipse">
            <a:avLst/>
          </a:prstGeom>
          <a:noFill/>
          <a:ln w="15840">
            <a:solidFill>
              <a:srgbClr val="FFF3D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91" name="Oval 155">
            <a:extLst>
              <a:ext uri="{FF2B5EF4-FFF2-40B4-BE49-F238E27FC236}">
                <a16:creationId xmlns:a16="http://schemas.microsoft.com/office/drawing/2014/main" id="{6B51CD3E-6984-9FCF-F02E-022DB4781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888" y="1863725"/>
            <a:ext cx="47625" cy="36513"/>
          </a:xfrm>
          <a:prstGeom prst="ellipse">
            <a:avLst/>
          </a:prstGeom>
          <a:noFill/>
          <a:ln w="15840">
            <a:solidFill>
              <a:srgbClr val="FFF5D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92" name="Oval 156">
            <a:extLst>
              <a:ext uri="{FF2B5EF4-FFF2-40B4-BE49-F238E27FC236}">
                <a16:creationId xmlns:a16="http://schemas.microsoft.com/office/drawing/2014/main" id="{4961DE27-38F3-FF89-2DD2-AE4F315BB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063" y="1866900"/>
            <a:ext cx="41275" cy="30163"/>
          </a:xfrm>
          <a:prstGeom prst="ellipse">
            <a:avLst/>
          </a:prstGeom>
          <a:noFill/>
          <a:ln w="15840">
            <a:solidFill>
              <a:srgbClr val="FFF6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93" name="Oval 157">
            <a:extLst>
              <a:ext uri="{FF2B5EF4-FFF2-40B4-BE49-F238E27FC236}">
                <a16:creationId xmlns:a16="http://schemas.microsoft.com/office/drawing/2014/main" id="{FA06C67E-E8C0-49EC-44FC-D3E4335B3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238" y="1866900"/>
            <a:ext cx="36512" cy="30163"/>
          </a:xfrm>
          <a:prstGeom prst="ellipse">
            <a:avLst/>
          </a:prstGeom>
          <a:noFill/>
          <a:ln w="15840">
            <a:solidFill>
              <a:srgbClr val="FFF8E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94" name="Oval 158">
            <a:extLst>
              <a:ext uri="{FF2B5EF4-FFF2-40B4-BE49-F238E27FC236}">
                <a16:creationId xmlns:a16="http://schemas.microsoft.com/office/drawing/2014/main" id="{A5AF788B-21A9-C99D-6965-C545267F1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871663"/>
            <a:ext cx="31750" cy="25400"/>
          </a:xfrm>
          <a:prstGeom prst="ellipse">
            <a:avLst/>
          </a:prstGeom>
          <a:noFill/>
          <a:ln w="15840">
            <a:solidFill>
              <a:srgbClr val="FFF9E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95" name="Oval 159">
            <a:extLst>
              <a:ext uri="{FF2B5EF4-FFF2-40B4-BE49-F238E27FC236}">
                <a16:creationId xmlns:a16="http://schemas.microsoft.com/office/drawing/2014/main" id="{7EAA3C54-3CD4-E95E-B581-D48564C5E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1874838"/>
            <a:ext cx="25400" cy="19050"/>
          </a:xfrm>
          <a:prstGeom prst="ellipse">
            <a:avLst/>
          </a:prstGeom>
          <a:noFill/>
          <a:ln w="15840">
            <a:solidFill>
              <a:srgbClr val="FFFBE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96" name="Oval 160">
            <a:extLst>
              <a:ext uri="{FF2B5EF4-FFF2-40B4-BE49-F238E27FC236}">
                <a16:creationId xmlns:a16="http://schemas.microsoft.com/office/drawing/2014/main" id="{AA455D05-D4C6-853E-BDDD-0FCD2725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1874838"/>
            <a:ext cx="19050" cy="19050"/>
          </a:xfrm>
          <a:prstGeom prst="ellipse">
            <a:avLst/>
          </a:prstGeom>
          <a:noFill/>
          <a:ln w="15840">
            <a:solidFill>
              <a:srgbClr val="FFFCF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97" name="Oval 161">
            <a:extLst>
              <a:ext uri="{FF2B5EF4-FFF2-40B4-BE49-F238E27FC236}">
                <a16:creationId xmlns:a16="http://schemas.microsoft.com/office/drawing/2014/main" id="{E7DE3298-AB9D-2ADA-8969-A797E11FA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1878013"/>
            <a:ext cx="12700" cy="12700"/>
          </a:xfrm>
          <a:prstGeom prst="ellipse">
            <a:avLst/>
          </a:prstGeom>
          <a:noFill/>
          <a:ln w="15840">
            <a:solidFill>
              <a:srgbClr val="FFFEF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98" name="Oval 162">
            <a:extLst>
              <a:ext uri="{FF2B5EF4-FFF2-40B4-BE49-F238E27FC236}">
                <a16:creationId xmlns:a16="http://schemas.microsoft.com/office/drawing/2014/main" id="{23434710-A3EB-E03F-1DEC-7B8DAB111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525" y="1881188"/>
            <a:ext cx="6350" cy="6350"/>
          </a:xfrm>
          <a:prstGeom prst="ellipse">
            <a:avLst/>
          </a:prstGeom>
          <a:noFill/>
          <a:ln w="158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99" name="Oval 163">
            <a:extLst>
              <a:ext uri="{FF2B5EF4-FFF2-40B4-BE49-F238E27FC236}">
                <a16:creationId xmlns:a16="http://schemas.microsoft.com/office/drawing/2014/main" id="{E2EE7EC6-0F08-DA0F-AE6E-D98FB6BE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0" y="1789113"/>
            <a:ext cx="279400" cy="188912"/>
          </a:xfrm>
          <a:prstGeom prst="ellipse">
            <a:avLst/>
          </a:prstGeom>
          <a:noFill/>
          <a:ln w="3240">
            <a:solidFill>
              <a:srgbClr val="2F12D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00" name="Rectangle 164">
            <a:extLst>
              <a:ext uri="{FF2B5EF4-FFF2-40B4-BE49-F238E27FC236}">
                <a16:creationId xmlns:a16="http://schemas.microsoft.com/office/drawing/2014/main" id="{8CB01BEB-6673-4035-8F7E-FC6BC11CC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1479550"/>
            <a:ext cx="3175" cy="3175"/>
          </a:xfrm>
          <a:prstGeom prst="rect">
            <a:avLst/>
          </a:prstGeom>
          <a:solidFill>
            <a:srgbClr val="2F12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01" name="Oval 165">
            <a:extLst>
              <a:ext uri="{FF2B5EF4-FFF2-40B4-BE49-F238E27FC236}">
                <a16:creationId xmlns:a16="http://schemas.microsoft.com/office/drawing/2014/main" id="{CD34C45C-66D0-085D-B944-5B256A640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200" y="1649413"/>
            <a:ext cx="228600" cy="188912"/>
          </a:xfrm>
          <a:prstGeom prst="ellipse">
            <a:avLst/>
          </a:prstGeom>
          <a:noFill/>
          <a:ln w="15840">
            <a:solidFill>
              <a:srgbClr val="FFB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02" name="Oval 166">
            <a:extLst>
              <a:ext uri="{FF2B5EF4-FFF2-40B4-BE49-F238E27FC236}">
                <a16:creationId xmlns:a16="http://schemas.microsoft.com/office/drawing/2014/main" id="{F3F8392D-304F-C73A-AF2E-93423D25E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375" y="1649413"/>
            <a:ext cx="222250" cy="188912"/>
          </a:xfrm>
          <a:prstGeom prst="ellipse">
            <a:avLst/>
          </a:prstGeom>
          <a:noFill/>
          <a:ln w="15840">
            <a:solidFill>
              <a:srgbClr val="FFBD0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03" name="Oval 167">
            <a:extLst>
              <a:ext uri="{FF2B5EF4-FFF2-40B4-BE49-F238E27FC236}">
                <a16:creationId xmlns:a16="http://schemas.microsoft.com/office/drawing/2014/main" id="{EA627931-DFFE-E2A4-6C48-18C8945C1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1652588"/>
            <a:ext cx="215900" cy="182562"/>
          </a:xfrm>
          <a:prstGeom prst="ellipse">
            <a:avLst/>
          </a:prstGeom>
          <a:noFill/>
          <a:ln w="15840">
            <a:solidFill>
              <a:srgbClr val="FFBF0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04" name="Oval 168">
            <a:extLst>
              <a:ext uri="{FF2B5EF4-FFF2-40B4-BE49-F238E27FC236}">
                <a16:creationId xmlns:a16="http://schemas.microsoft.com/office/drawing/2014/main" id="{A1F11877-ABE1-8079-8508-FD72EEE20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1654175"/>
            <a:ext cx="211137" cy="176213"/>
          </a:xfrm>
          <a:prstGeom prst="ellipse">
            <a:avLst/>
          </a:prstGeom>
          <a:noFill/>
          <a:ln w="15840">
            <a:solidFill>
              <a:srgbClr val="FFC1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05" name="Oval 169">
            <a:extLst>
              <a:ext uri="{FF2B5EF4-FFF2-40B4-BE49-F238E27FC236}">
                <a16:creationId xmlns:a16="http://schemas.microsoft.com/office/drawing/2014/main" id="{F835E7BB-62F0-E20A-9B13-65B52EB09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658938"/>
            <a:ext cx="204787" cy="169862"/>
          </a:xfrm>
          <a:prstGeom prst="ellipse">
            <a:avLst/>
          </a:prstGeom>
          <a:noFill/>
          <a:ln w="15840">
            <a:solidFill>
              <a:srgbClr val="FFC3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06" name="Oval 170">
            <a:extLst>
              <a:ext uri="{FF2B5EF4-FFF2-40B4-BE49-F238E27FC236}">
                <a16:creationId xmlns:a16="http://schemas.microsoft.com/office/drawing/2014/main" id="{6B3E4AB4-30BE-71E0-B57A-E1007E2F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88" y="1662113"/>
            <a:ext cx="198437" cy="163512"/>
          </a:xfrm>
          <a:prstGeom prst="ellipse">
            <a:avLst/>
          </a:prstGeom>
          <a:noFill/>
          <a:ln w="15840">
            <a:solidFill>
              <a:srgbClr val="FFC52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07" name="Oval 171">
            <a:extLst>
              <a:ext uri="{FF2B5EF4-FFF2-40B4-BE49-F238E27FC236}">
                <a16:creationId xmlns:a16="http://schemas.microsoft.com/office/drawing/2014/main" id="{FD659163-BD1A-A894-FD64-0F6C4F42B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663" y="1665288"/>
            <a:ext cx="192087" cy="157162"/>
          </a:xfrm>
          <a:prstGeom prst="ellipse">
            <a:avLst/>
          </a:prstGeom>
          <a:noFill/>
          <a:ln w="15840">
            <a:solidFill>
              <a:srgbClr val="FFC62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08" name="Oval 172">
            <a:extLst>
              <a:ext uri="{FF2B5EF4-FFF2-40B4-BE49-F238E27FC236}">
                <a16:creationId xmlns:a16="http://schemas.microsoft.com/office/drawing/2014/main" id="{EF85AF90-221D-071C-E5C3-261E21845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1665288"/>
            <a:ext cx="185737" cy="157162"/>
          </a:xfrm>
          <a:prstGeom prst="ellipse">
            <a:avLst/>
          </a:prstGeom>
          <a:noFill/>
          <a:ln w="15840">
            <a:solidFill>
              <a:srgbClr val="FFC83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09" name="Oval 173">
            <a:extLst>
              <a:ext uri="{FF2B5EF4-FFF2-40B4-BE49-F238E27FC236}">
                <a16:creationId xmlns:a16="http://schemas.microsoft.com/office/drawing/2014/main" id="{8D6E5EA8-F47B-E517-88DF-31021731F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3" y="1668463"/>
            <a:ext cx="179387" cy="152400"/>
          </a:xfrm>
          <a:prstGeom prst="ellipse">
            <a:avLst/>
          </a:prstGeom>
          <a:noFill/>
          <a:ln w="15840">
            <a:solidFill>
              <a:srgbClr val="FFCA3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10" name="Oval 174">
            <a:extLst>
              <a:ext uri="{FF2B5EF4-FFF2-40B4-BE49-F238E27FC236}">
                <a16:creationId xmlns:a16="http://schemas.microsoft.com/office/drawing/2014/main" id="{1C22D65F-AC96-F5B8-0F4C-B1FFBDBF7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1670050"/>
            <a:ext cx="173037" cy="147638"/>
          </a:xfrm>
          <a:prstGeom prst="ellipse">
            <a:avLst/>
          </a:prstGeom>
          <a:noFill/>
          <a:ln w="15840">
            <a:solidFill>
              <a:srgbClr val="FFCC3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11" name="Oval 175">
            <a:extLst>
              <a:ext uri="{FF2B5EF4-FFF2-40B4-BE49-F238E27FC236}">
                <a16:creationId xmlns:a16="http://schemas.microsoft.com/office/drawing/2014/main" id="{695CA1BB-AE05-2EB6-C1E4-31266405C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1673225"/>
            <a:ext cx="166687" cy="141288"/>
          </a:xfrm>
          <a:prstGeom prst="ellipse">
            <a:avLst/>
          </a:prstGeom>
          <a:noFill/>
          <a:ln w="15840">
            <a:solidFill>
              <a:srgbClr val="FFCE4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12" name="Oval 176">
            <a:extLst>
              <a:ext uri="{FF2B5EF4-FFF2-40B4-BE49-F238E27FC236}">
                <a16:creationId xmlns:a16="http://schemas.microsoft.com/office/drawing/2014/main" id="{AEC1CD0E-D0BD-F49F-8F35-727F6168E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1676400"/>
            <a:ext cx="161925" cy="134938"/>
          </a:xfrm>
          <a:prstGeom prst="ellipse">
            <a:avLst/>
          </a:prstGeom>
          <a:noFill/>
          <a:ln w="15840">
            <a:solidFill>
              <a:srgbClr val="FFD0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13" name="Oval 177">
            <a:extLst>
              <a:ext uri="{FF2B5EF4-FFF2-40B4-BE49-F238E27FC236}">
                <a16:creationId xmlns:a16="http://schemas.microsoft.com/office/drawing/2014/main" id="{7016A98F-FD4B-BB85-1A7E-3F097979C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713" y="1677988"/>
            <a:ext cx="155575" cy="128587"/>
          </a:xfrm>
          <a:prstGeom prst="ellipse">
            <a:avLst/>
          </a:prstGeom>
          <a:noFill/>
          <a:ln w="15840">
            <a:solidFill>
              <a:srgbClr val="FFD25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14" name="Oval 178">
            <a:extLst>
              <a:ext uri="{FF2B5EF4-FFF2-40B4-BE49-F238E27FC236}">
                <a16:creationId xmlns:a16="http://schemas.microsoft.com/office/drawing/2014/main" id="{9BC0F7A6-6BB9-1558-B2AB-73BA0153D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1677988"/>
            <a:ext cx="149225" cy="128587"/>
          </a:xfrm>
          <a:prstGeom prst="ellipse">
            <a:avLst/>
          </a:prstGeom>
          <a:noFill/>
          <a:ln w="15840">
            <a:solidFill>
              <a:srgbClr val="FFD45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15" name="Oval 179">
            <a:extLst>
              <a:ext uri="{FF2B5EF4-FFF2-40B4-BE49-F238E27FC236}">
                <a16:creationId xmlns:a16="http://schemas.microsoft.com/office/drawing/2014/main" id="{EEE10A72-48A5-8D6F-38BC-34CF36727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1681163"/>
            <a:ext cx="142875" cy="122237"/>
          </a:xfrm>
          <a:prstGeom prst="ellipse">
            <a:avLst/>
          </a:prstGeom>
          <a:noFill/>
          <a:ln w="15840">
            <a:solidFill>
              <a:srgbClr val="FFD66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16" name="Oval 180">
            <a:extLst>
              <a:ext uri="{FF2B5EF4-FFF2-40B4-BE49-F238E27FC236}">
                <a16:creationId xmlns:a16="http://schemas.microsoft.com/office/drawing/2014/main" id="{E6D825B5-5CEE-6FB6-CEE1-BE1E11050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1685925"/>
            <a:ext cx="138113" cy="115888"/>
          </a:xfrm>
          <a:prstGeom prst="ellipse">
            <a:avLst/>
          </a:prstGeom>
          <a:noFill/>
          <a:ln w="15840">
            <a:solidFill>
              <a:srgbClr val="FFD86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17" name="Oval 181">
            <a:extLst>
              <a:ext uri="{FF2B5EF4-FFF2-40B4-BE49-F238E27FC236}">
                <a16:creationId xmlns:a16="http://schemas.microsoft.com/office/drawing/2014/main" id="{8E0B2878-3C81-10A5-D624-05ABD6769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825" y="1689100"/>
            <a:ext cx="131763" cy="109538"/>
          </a:xfrm>
          <a:prstGeom prst="ellipse">
            <a:avLst/>
          </a:prstGeom>
          <a:noFill/>
          <a:ln w="15840">
            <a:solidFill>
              <a:srgbClr val="FFD97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18" name="Oval 182">
            <a:extLst>
              <a:ext uri="{FF2B5EF4-FFF2-40B4-BE49-F238E27FC236}">
                <a16:creationId xmlns:a16="http://schemas.microsoft.com/office/drawing/2014/main" id="{3C1194B2-1386-2267-BB84-F3087A7D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0" y="1692275"/>
            <a:ext cx="125413" cy="103188"/>
          </a:xfrm>
          <a:prstGeom prst="ellipse">
            <a:avLst/>
          </a:prstGeom>
          <a:noFill/>
          <a:ln w="15840">
            <a:solidFill>
              <a:srgbClr val="FFDB7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19" name="Oval 183">
            <a:extLst>
              <a:ext uri="{FF2B5EF4-FFF2-40B4-BE49-F238E27FC236}">
                <a16:creationId xmlns:a16="http://schemas.microsoft.com/office/drawing/2014/main" id="{6EAC82F0-6F15-CBDE-C57A-41BDCCE06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1695450"/>
            <a:ext cx="119063" cy="96838"/>
          </a:xfrm>
          <a:prstGeom prst="ellipse">
            <a:avLst/>
          </a:prstGeom>
          <a:noFill/>
          <a:ln w="15840">
            <a:solidFill>
              <a:srgbClr val="FFDD7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20" name="Oval 184">
            <a:extLst>
              <a:ext uri="{FF2B5EF4-FFF2-40B4-BE49-F238E27FC236}">
                <a16:creationId xmlns:a16="http://schemas.microsoft.com/office/drawing/2014/main" id="{9A5C6721-A5C9-5B1E-8F57-7DAD3F7E0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695450"/>
            <a:ext cx="112713" cy="96838"/>
          </a:xfrm>
          <a:prstGeom prst="ellipse">
            <a:avLst/>
          </a:prstGeom>
          <a:noFill/>
          <a:ln w="15840">
            <a:solidFill>
              <a:srgbClr val="FFDF8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21" name="Oval 185">
            <a:extLst>
              <a:ext uri="{FF2B5EF4-FFF2-40B4-BE49-F238E27FC236}">
                <a16:creationId xmlns:a16="http://schemas.microsoft.com/office/drawing/2014/main" id="{3A466EBB-0499-80EF-0D34-ACC07A5FC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525" y="1697038"/>
            <a:ext cx="106363" cy="90487"/>
          </a:xfrm>
          <a:prstGeom prst="ellipse">
            <a:avLst/>
          </a:prstGeom>
          <a:noFill/>
          <a:ln w="15840">
            <a:solidFill>
              <a:srgbClr val="FFE18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22" name="Oval 186">
            <a:extLst>
              <a:ext uri="{FF2B5EF4-FFF2-40B4-BE49-F238E27FC236}">
                <a16:creationId xmlns:a16="http://schemas.microsoft.com/office/drawing/2014/main" id="{42DA5093-3F24-9842-6B90-26B52D61C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1700213"/>
            <a:ext cx="100013" cy="84137"/>
          </a:xfrm>
          <a:prstGeom prst="ellipse">
            <a:avLst/>
          </a:prstGeom>
          <a:noFill/>
          <a:ln w="15840">
            <a:solidFill>
              <a:srgbClr val="FFE39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23" name="Oval 187">
            <a:extLst>
              <a:ext uri="{FF2B5EF4-FFF2-40B4-BE49-F238E27FC236}">
                <a16:creationId xmlns:a16="http://schemas.microsoft.com/office/drawing/2014/main" id="{757AB426-5766-67C2-A6E6-69D35E146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75" y="1704975"/>
            <a:ext cx="93663" cy="77788"/>
          </a:xfrm>
          <a:prstGeom prst="ellipse">
            <a:avLst/>
          </a:prstGeom>
          <a:noFill/>
          <a:ln w="15840">
            <a:solidFill>
              <a:srgbClr val="FFE59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24" name="Oval 188">
            <a:extLst>
              <a:ext uri="{FF2B5EF4-FFF2-40B4-BE49-F238E27FC236}">
                <a16:creationId xmlns:a16="http://schemas.microsoft.com/office/drawing/2014/main" id="{5A562F09-7E41-BCFA-F46B-3E20BCD03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050" y="1704975"/>
            <a:ext cx="88900" cy="74613"/>
          </a:xfrm>
          <a:prstGeom prst="ellipse">
            <a:avLst/>
          </a:prstGeom>
          <a:noFill/>
          <a:ln w="15840">
            <a:solidFill>
              <a:srgbClr val="FFE7A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25" name="Oval 189">
            <a:extLst>
              <a:ext uri="{FF2B5EF4-FFF2-40B4-BE49-F238E27FC236}">
                <a16:creationId xmlns:a16="http://schemas.microsoft.com/office/drawing/2014/main" id="{D10549ED-8513-BDA7-CCE7-FAE5915AB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1708150"/>
            <a:ext cx="82550" cy="68263"/>
          </a:xfrm>
          <a:prstGeom prst="ellipse">
            <a:avLst/>
          </a:prstGeom>
          <a:noFill/>
          <a:ln w="15840">
            <a:solidFill>
              <a:srgbClr val="FFE9A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26" name="Oval 190">
            <a:extLst>
              <a:ext uri="{FF2B5EF4-FFF2-40B4-BE49-F238E27FC236}">
                <a16:creationId xmlns:a16="http://schemas.microsoft.com/office/drawing/2014/main" id="{C00F90E3-FAF6-4CD9-35E8-91A354D34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1708150"/>
            <a:ext cx="76200" cy="68263"/>
          </a:xfrm>
          <a:prstGeom prst="ellipse">
            <a:avLst/>
          </a:prstGeom>
          <a:noFill/>
          <a:ln w="15840">
            <a:solidFill>
              <a:srgbClr val="FFEBB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27" name="Oval 191">
            <a:extLst>
              <a:ext uri="{FF2B5EF4-FFF2-40B4-BE49-F238E27FC236}">
                <a16:creationId xmlns:a16="http://schemas.microsoft.com/office/drawing/2014/main" id="{3E6BF2E0-6E33-7A09-38F8-0CBB7D03E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75" y="1712913"/>
            <a:ext cx="69850" cy="61912"/>
          </a:xfrm>
          <a:prstGeom prst="ellipse">
            <a:avLst/>
          </a:prstGeom>
          <a:noFill/>
          <a:ln w="15840">
            <a:solidFill>
              <a:srgbClr val="FFECB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28" name="Oval 192">
            <a:extLst>
              <a:ext uri="{FF2B5EF4-FFF2-40B4-BE49-F238E27FC236}">
                <a16:creationId xmlns:a16="http://schemas.microsoft.com/office/drawing/2014/main" id="{184D54A2-07B3-9A9C-384A-489CB6D8B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1716088"/>
            <a:ext cx="63500" cy="55562"/>
          </a:xfrm>
          <a:prstGeom prst="ellipse">
            <a:avLst/>
          </a:prstGeom>
          <a:noFill/>
          <a:ln w="15840">
            <a:solidFill>
              <a:srgbClr val="FFEEB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29" name="Oval 193">
            <a:extLst>
              <a:ext uri="{FF2B5EF4-FFF2-40B4-BE49-F238E27FC236}">
                <a16:creationId xmlns:a16="http://schemas.microsoft.com/office/drawing/2014/main" id="{C60E9D07-26EA-8C4C-6A84-DC39A68DE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719263"/>
            <a:ext cx="58737" cy="49212"/>
          </a:xfrm>
          <a:prstGeom prst="ellipse">
            <a:avLst/>
          </a:prstGeom>
          <a:noFill/>
          <a:ln w="15840">
            <a:solidFill>
              <a:srgbClr val="FFF0C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30" name="Oval 194">
            <a:extLst>
              <a:ext uri="{FF2B5EF4-FFF2-40B4-BE49-F238E27FC236}">
                <a16:creationId xmlns:a16="http://schemas.microsoft.com/office/drawing/2014/main" id="{5BAA00AA-1C73-93B6-7791-DFC46CF97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513" y="1722438"/>
            <a:ext cx="52387" cy="42862"/>
          </a:xfrm>
          <a:prstGeom prst="ellipse">
            <a:avLst/>
          </a:prstGeom>
          <a:noFill/>
          <a:ln w="15840">
            <a:solidFill>
              <a:srgbClr val="FFF2C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31" name="Oval 195">
            <a:extLst>
              <a:ext uri="{FF2B5EF4-FFF2-40B4-BE49-F238E27FC236}">
                <a16:creationId xmlns:a16="http://schemas.microsoft.com/office/drawing/2014/main" id="{7E465650-1DC7-44B6-F8D5-8B1A90D18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1724025"/>
            <a:ext cx="46037" cy="36513"/>
          </a:xfrm>
          <a:prstGeom prst="ellipse">
            <a:avLst/>
          </a:prstGeom>
          <a:noFill/>
          <a:ln w="15840">
            <a:solidFill>
              <a:srgbClr val="FFF4D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32" name="Oval 196">
            <a:extLst>
              <a:ext uri="{FF2B5EF4-FFF2-40B4-BE49-F238E27FC236}">
                <a16:creationId xmlns:a16="http://schemas.microsoft.com/office/drawing/2014/main" id="{72B697E1-050C-3C5B-E88B-4CA0D0FEB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1724025"/>
            <a:ext cx="39687" cy="36513"/>
          </a:xfrm>
          <a:prstGeom prst="ellipse">
            <a:avLst/>
          </a:prstGeom>
          <a:noFill/>
          <a:ln w="15840">
            <a:solidFill>
              <a:srgbClr val="FFF6D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33" name="Oval 197">
            <a:extLst>
              <a:ext uri="{FF2B5EF4-FFF2-40B4-BE49-F238E27FC236}">
                <a16:creationId xmlns:a16="http://schemas.microsoft.com/office/drawing/2014/main" id="{9D112426-FA2E-200B-92E1-A971DEF74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038" y="1728788"/>
            <a:ext cx="33337" cy="30162"/>
          </a:xfrm>
          <a:prstGeom prst="ellipse">
            <a:avLst/>
          </a:prstGeom>
          <a:noFill/>
          <a:ln w="15840">
            <a:solidFill>
              <a:srgbClr val="FFF8E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34" name="Oval 198">
            <a:extLst>
              <a:ext uri="{FF2B5EF4-FFF2-40B4-BE49-F238E27FC236}">
                <a16:creationId xmlns:a16="http://schemas.microsoft.com/office/drawing/2014/main" id="{D73F8015-1415-86D4-F46C-B4ABE40FA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1731963"/>
            <a:ext cx="26987" cy="23812"/>
          </a:xfrm>
          <a:prstGeom prst="ellipse">
            <a:avLst/>
          </a:prstGeom>
          <a:noFill/>
          <a:ln w="15840">
            <a:solidFill>
              <a:srgbClr val="FFFAE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35" name="Oval 199">
            <a:extLst>
              <a:ext uri="{FF2B5EF4-FFF2-40B4-BE49-F238E27FC236}">
                <a16:creationId xmlns:a16="http://schemas.microsoft.com/office/drawing/2014/main" id="{C9FEEAC3-F96F-0306-411D-BB0912F03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88" y="1735138"/>
            <a:ext cx="20637" cy="17462"/>
          </a:xfrm>
          <a:prstGeom prst="ellipse">
            <a:avLst/>
          </a:prstGeom>
          <a:noFill/>
          <a:ln w="15840">
            <a:solidFill>
              <a:srgbClr val="FFFCF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36" name="Oval 200">
            <a:extLst>
              <a:ext uri="{FF2B5EF4-FFF2-40B4-BE49-F238E27FC236}">
                <a16:creationId xmlns:a16="http://schemas.microsoft.com/office/drawing/2014/main" id="{C0AEC8C5-2853-DE1B-B626-0D75EC824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63" y="1738313"/>
            <a:ext cx="14287" cy="11112"/>
          </a:xfrm>
          <a:prstGeom prst="ellipse">
            <a:avLst/>
          </a:prstGeom>
          <a:noFill/>
          <a:ln w="15840">
            <a:solidFill>
              <a:srgbClr val="FFFEF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37" name="Oval 201">
            <a:extLst>
              <a:ext uri="{FF2B5EF4-FFF2-40B4-BE49-F238E27FC236}">
                <a16:creationId xmlns:a16="http://schemas.microsoft.com/office/drawing/2014/main" id="{6E72F856-673B-B75A-8A1F-2281DD98B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738" y="1739900"/>
            <a:ext cx="9525" cy="4763"/>
          </a:xfrm>
          <a:prstGeom prst="ellipse">
            <a:avLst/>
          </a:prstGeom>
          <a:noFill/>
          <a:ln w="158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38" name="Oval 202">
            <a:extLst>
              <a:ext uri="{FF2B5EF4-FFF2-40B4-BE49-F238E27FC236}">
                <a16:creationId xmlns:a16="http://schemas.microsoft.com/office/drawing/2014/main" id="{993CE83C-195C-658A-7066-158A2A38E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6200" y="1649413"/>
            <a:ext cx="228600" cy="188912"/>
          </a:xfrm>
          <a:prstGeom prst="ellipse">
            <a:avLst/>
          </a:prstGeom>
          <a:noFill/>
          <a:ln w="3240">
            <a:solidFill>
              <a:srgbClr val="2F12D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39" name="Rectangle 203">
            <a:extLst>
              <a:ext uri="{FF2B5EF4-FFF2-40B4-BE49-F238E27FC236}">
                <a16:creationId xmlns:a16="http://schemas.microsoft.com/office/drawing/2014/main" id="{5CC6C207-FC65-A6BC-5BEF-BF5505E60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1312863"/>
            <a:ext cx="3175" cy="3175"/>
          </a:xfrm>
          <a:prstGeom prst="rect">
            <a:avLst/>
          </a:prstGeom>
          <a:solidFill>
            <a:srgbClr val="2F12D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0" name="Oval 204">
            <a:extLst>
              <a:ext uri="{FF2B5EF4-FFF2-40B4-BE49-F238E27FC236}">
                <a16:creationId xmlns:a16="http://schemas.microsoft.com/office/drawing/2014/main" id="{31C27B5A-B38E-C096-8A50-7407895FA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479550"/>
            <a:ext cx="165100" cy="104775"/>
          </a:xfrm>
          <a:prstGeom prst="ellipse">
            <a:avLst/>
          </a:prstGeom>
          <a:noFill/>
          <a:ln w="15840">
            <a:solidFill>
              <a:srgbClr val="FFB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1" name="Oval 205">
            <a:extLst>
              <a:ext uri="{FF2B5EF4-FFF2-40B4-BE49-F238E27FC236}">
                <a16:creationId xmlns:a16="http://schemas.microsoft.com/office/drawing/2014/main" id="{5A61025B-07C5-CC39-5D07-2D9968F80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488" y="1479550"/>
            <a:ext cx="158750" cy="104775"/>
          </a:xfrm>
          <a:prstGeom prst="ellipse">
            <a:avLst/>
          </a:prstGeom>
          <a:noFill/>
          <a:ln w="15840">
            <a:solidFill>
              <a:srgbClr val="FFBE0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2" name="Oval 206">
            <a:extLst>
              <a:ext uri="{FF2B5EF4-FFF2-40B4-BE49-F238E27FC236}">
                <a16:creationId xmlns:a16="http://schemas.microsoft.com/office/drawing/2014/main" id="{45785E86-CE9F-D805-4A5F-91D39663C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663" y="1484313"/>
            <a:ext cx="152400" cy="98425"/>
          </a:xfrm>
          <a:prstGeom prst="ellipse">
            <a:avLst/>
          </a:prstGeom>
          <a:noFill/>
          <a:ln w="15840">
            <a:solidFill>
              <a:srgbClr val="FFC01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3" name="Oval 207">
            <a:extLst>
              <a:ext uri="{FF2B5EF4-FFF2-40B4-BE49-F238E27FC236}">
                <a16:creationId xmlns:a16="http://schemas.microsoft.com/office/drawing/2014/main" id="{BE11D970-CBB0-E0BC-1A45-1167D79B4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38" y="1484313"/>
            <a:ext cx="146050" cy="98425"/>
          </a:xfrm>
          <a:prstGeom prst="ellipse">
            <a:avLst/>
          </a:prstGeom>
          <a:noFill/>
          <a:ln w="15840">
            <a:solidFill>
              <a:srgbClr val="FFC3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4" name="Oval 208">
            <a:extLst>
              <a:ext uri="{FF2B5EF4-FFF2-40B4-BE49-F238E27FC236}">
                <a16:creationId xmlns:a16="http://schemas.microsoft.com/office/drawing/2014/main" id="{C6BB1FB6-ABA7-9CCC-7FAF-7FE11194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3" y="1487488"/>
            <a:ext cx="139700" cy="92075"/>
          </a:xfrm>
          <a:prstGeom prst="ellipse">
            <a:avLst/>
          </a:prstGeom>
          <a:noFill/>
          <a:ln w="15840">
            <a:solidFill>
              <a:srgbClr val="FFC62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5" name="Oval 209">
            <a:extLst>
              <a:ext uri="{FF2B5EF4-FFF2-40B4-BE49-F238E27FC236}">
                <a16:creationId xmlns:a16="http://schemas.microsoft.com/office/drawing/2014/main" id="{8C024E92-52B7-F93A-97D0-3E8082FE6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1490663"/>
            <a:ext cx="133350" cy="85725"/>
          </a:xfrm>
          <a:prstGeom prst="ellipse">
            <a:avLst/>
          </a:prstGeom>
          <a:noFill/>
          <a:ln w="15840">
            <a:solidFill>
              <a:srgbClr val="FFC83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6" name="Oval 210">
            <a:extLst>
              <a:ext uri="{FF2B5EF4-FFF2-40B4-BE49-F238E27FC236}">
                <a16:creationId xmlns:a16="http://schemas.microsoft.com/office/drawing/2014/main" id="{FE1D2BA1-7E6A-8C63-15BD-B86BC3EE0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1490663"/>
            <a:ext cx="128587" cy="85725"/>
          </a:xfrm>
          <a:prstGeom prst="ellipse">
            <a:avLst/>
          </a:prstGeom>
          <a:noFill/>
          <a:ln w="15840">
            <a:solidFill>
              <a:srgbClr val="FFCB3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7" name="Oval 211">
            <a:extLst>
              <a:ext uri="{FF2B5EF4-FFF2-40B4-BE49-F238E27FC236}">
                <a16:creationId xmlns:a16="http://schemas.microsoft.com/office/drawing/2014/main" id="{41444824-FADD-682E-8929-EBBE78AA4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1493838"/>
            <a:ext cx="122237" cy="79375"/>
          </a:xfrm>
          <a:prstGeom prst="ellipse">
            <a:avLst/>
          </a:prstGeom>
          <a:noFill/>
          <a:ln w="15840">
            <a:solidFill>
              <a:srgbClr val="FFCD4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8" name="Oval 212">
            <a:extLst>
              <a:ext uri="{FF2B5EF4-FFF2-40B4-BE49-F238E27FC236}">
                <a16:creationId xmlns:a16="http://schemas.microsoft.com/office/drawing/2014/main" id="{6F98E52E-796E-E5B9-4DC0-A42F463CE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713" y="1495425"/>
            <a:ext cx="115887" cy="73025"/>
          </a:xfrm>
          <a:prstGeom prst="ellipse">
            <a:avLst/>
          </a:prstGeom>
          <a:noFill/>
          <a:ln w="15840">
            <a:solidFill>
              <a:srgbClr val="FFD04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49" name="Oval 213">
            <a:extLst>
              <a:ext uri="{FF2B5EF4-FFF2-40B4-BE49-F238E27FC236}">
                <a16:creationId xmlns:a16="http://schemas.microsoft.com/office/drawing/2014/main" id="{6BD1B787-6220-4108-D5AB-6B7ED5D59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1495425"/>
            <a:ext cx="109537" cy="73025"/>
          </a:xfrm>
          <a:prstGeom prst="ellipse">
            <a:avLst/>
          </a:prstGeom>
          <a:noFill/>
          <a:ln w="15840">
            <a:solidFill>
              <a:srgbClr val="FFD35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0" name="Oval 214">
            <a:extLst>
              <a:ext uri="{FF2B5EF4-FFF2-40B4-BE49-F238E27FC236}">
                <a16:creationId xmlns:a16="http://schemas.microsoft.com/office/drawing/2014/main" id="{01931267-9161-B86D-3DC7-F48A7979A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1500188"/>
            <a:ext cx="103187" cy="66675"/>
          </a:xfrm>
          <a:prstGeom prst="ellipse">
            <a:avLst/>
          </a:prstGeom>
          <a:noFill/>
          <a:ln w="15840">
            <a:solidFill>
              <a:srgbClr val="FFD56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1" name="Oval 215">
            <a:extLst>
              <a:ext uri="{FF2B5EF4-FFF2-40B4-BE49-F238E27FC236}">
                <a16:creationId xmlns:a16="http://schemas.microsoft.com/office/drawing/2014/main" id="{041051DC-B218-A456-E2FB-B15A417DF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1500188"/>
            <a:ext cx="98425" cy="66675"/>
          </a:xfrm>
          <a:prstGeom prst="ellipse">
            <a:avLst/>
          </a:prstGeom>
          <a:noFill/>
          <a:ln w="15840">
            <a:solidFill>
              <a:srgbClr val="FFD86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2" name="Oval 216">
            <a:extLst>
              <a:ext uri="{FF2B5EF4-FFF2-40B4-BE49-F238E27FC236}">
                <a16:creationId xmlns:a16="http://schemas.microsoft.com/office/drawing/2014/main" id="{40CA8922-D0E7-6693-3E87-2C57BAC0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825" y="1503363"/>
            <a:ext cx="92075" cy="60325"/>
          </a:xfrm>
          <a:prstGeom prst="ellipse">
            <a:avLst/>
          </a:prstGeom>
          <a:noFill/>
          <a:ln w="15840">
            <a:solidFill>
              <a:srgbClr val="FFDB7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3" name="Oval 217">
            <a:extLst>
              <a:ext uri="{FF2B5EF4-FFF2-40B4-BE49-F238E27FC236}">
                <a16:creationId xmlns:a16="http://schemas.microsoft.com/office/drawing/2014/main" id="{99230B81-B6F2-BA4A-6EC3-3F6F21002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0" y="1506538"/>
            <a:ext cx="85725" cy="53975"/>
          </a:xfrm>
          <a:prstGeom prst="ellipse">
            <a:avLst/>
          </a:prstGeom>
          <a:noFill/>
          <a:ln w="15840">
            <a:solidFill>
              <a:srgbClr val="FFDD7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4" name="Oval 218">
            <a:extLst>
              <a:ext uri="{FF2B5EF4-FFF2-40B4-BE49-F238E27FC236}">
                <a16:creationId xmlns:a16="http://schemas.microsoft.com/office/drawing/2014/main" id="{DD3FD4F2-5861-B937-2EB7-C09C25B4D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1506538"/>
            <a:ext cx="79375" cy="53975"/>
          </a:xfrm>
          <a:prstGeom prst="ellipse">
            <a:avLst/>
          </a:prstGeom>
          <a:noFill/>
          <a:ln w="15840">
            <a:solidFill>
              <a:srgbClr val="FFE08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5" name="Oval 219">
            <a:extLst>
              <a:ext uri="{FF2B5EF4-FFF2-40B4-BE49-F238E27FC236}">
                <a16:creationId xmlns:a16="http://schemas.microsoft.com/office/drawing/2014/main" id="{122952B7-0FD1-3048-3C65-DCA38F45B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509713"/>
            <a:ext cx="73025" cy="47625"/>
          </a:xfrm>
          <a:prstGeom prst="ellipse">
            <a:avLst/>
          </a:prstGeom>
          <a:noFill/>
          <a:ln w="15840">
            <a:solidFill>
              <a:srgbClr val="FFE3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6" name="Oval 220">
            <a:extLst>
              <a:ext uri="{FF2B5EF4-FFF2-40B4-BE49-F238E27FC236}">
                <a16:creationId xmlns:a16="http://schemas.microsoft.com/office/drawing/2014/main" id="{822559B4-B3B7-F004-B8CF-C644EAD21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525" y="1511300"/>
            <a:ext cx="66675" cy="41275"/>
          </a:xfrm>
          <a:prstGeom prst="ellipse">
            <a:avLst/>
          </a:prstGeom>
          <a:noFill/>
          <a:ln w="15840">
            <a:solidFill>
              <a:srgbClr val="FFE59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7" name="Oval 221">
            <a:extLst>
              <a:ext uri="{FF2B5EF4-FFF2-40B4-BE49-F238E27FC236}">
                <a16:creationId xmlns:a16="http://schemas.microsoft.com/office/drawing/2014/main" id="{02A1398B-6E7D-B98D-03AD-D2604E32B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1511300"/>
            <a:ext cx="60325" cy="41275"/>
          </a:xfrm>
          <a:prstGeom prst="ellipse">
            <a:avLst/>
          </a:prstGeom>
          <a:noFill/>
          <a:ln w="15840">
            <a:solidFill>
              <a:srgbClr val="FFE8A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8" name="Oval 222">
            <a:extLst>
              <a:ext uri="{FF2B5EF4-FFF2-40B4-BE49-F238E27FC236}">
                <a16:creationId xmlns:a16="http://schemas.microsoft.com/office/drawing/2014/main" id="{6BF2C70B-62DF-9BC4-F258-3279A39DB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2875" y="1514475"/>
            <a:ext cx="53975" cy="38100"/>
          </a:xfrm>
          <a:prstGeom prst="ellipse">
            <a:avLst/>
          </a:prstGeom>
          <a:noFill/>
          <a:ln w="15840">
            <a:solidFill>
              <a:srgbClr val="FFEAB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59" name="Oval 223">
            <a:extLst>
              <a:ext uri="{FF2B5EF4-FFF2-40B4-BE49-F238E27FC236}">
                <a16:creationId xmlns:a16="http://schemas.microsoft.com/office/drawing/2014/main" id="{57676720-F478-A40C-CEB5-5F1DE3D3B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6050" y="1514475"/>
            <a:ext cx="49213" cy="38100"/>
          </a:xfrm>
          <a:prstGeom prst="ellipse">
            <a:avLst/>
          </a:prstGeom>
          <a:noFill/>
          <a:ln w="15840">
            <a:solidFill>
              <a:srgbClr val="FFEDB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0" name="Oval 224">
            <a:extLst>
              <a:ext uri="{FF2B5EF4-FFF2-40B4-BE49-F238E27FC236}">
                <a16:creationId xmlns:a16="http://schemas.microsoft.com/office/drawing/2014/main" id="{FD464C28-74BA-03F3-638B-7A7DCB6DA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1517650"/>
            <a:ext cx="42863" cy="31750"/>
          </a:xfrm>
          <a:prstGeom prst="ellipse">
            <a:avLst/>
          </a:prstGeom>
          <a:noFill/>
          <a:ln w="15840">
            <a:solidFill>
              <a:srgbClr val="FFF0C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1" name="Oval 225">
            <a:extLst>
              <a:ext uri="{FF2B5EF4-FFF2-40B4-BE49-F238E27FC236}">
                <a16:creationId xmlns:a16="http://schemas.microsoft.com/office/drawing/2014/main" id="{AA2CF53B-914D-7CE9-DCBB-392688FB8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1520825"/>
            <a:ext cx="36513" cy="25400"/>
          </a:xfrm>
          <a:prstGeom prst="ellipse">
            <a:avLst/>
          </a:prstGeom>
          <a:noFill/>
          <a:ln w="15840">
            <a:solidFill>
              <a:srgbClr val="FFF2C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2" name="Oval 226">
            <a:extLst>
              <a:ext uri="{FF2B5EF4-FFF2-40B4-BE49-F238E27FC236}">
                <a16:creationId xmlns:a16="http://schemas.microsoft.com/office/drawing/2014/main" id="{94AB1EEB-AC28-C139-A8ED-E986FADE9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5575" y="1520825"/>
            <a:ext cx="30163" cy="25400"/>
          </a:xfrm>
          <a:prstGeom prst="ellipse">
            <a:avLst/>
          </a:prstGeom>
          <a:noFill/>
          <a:ln w="15840">
            <a:solidFill>
              <a:srgbClr val="FFF5D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3" name="Oval 227">
            <a:extLst>
              <a:ext uri="{FF2B5EF4-FFF2-40B4-BE49-F238E27FC236}">
                <a16:creationId xmlns:a16="http://schemas.microsoft.com/office/drawing/2014/main" id="{F0FAEC82-9B4D-4ED9-CD05-A8F649EBD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1522413"/>
            <a:ext cx="23813" cy="19050"/>
          </a:xfrm>
          <a:prstGeom prst="ellipse">
            <a:avLst/>
          </a:prstGeom>
          <a:noFill/>
          <a:ln w="15840">
            <a:solidFill>
              <a:srgbClr val="FFF8E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4" name="Oval 228">
            <a:extLst>
              <a:ext uri="{FF2B5EF4-FFF2-40B4-BE49-F238E27FC236}">
                <a16:creationId xmlns:a16="http://schemas.microsoft.com/office/drawing/2014/main" id="{BAF8B4AC-62CC-0E84-7CDC-115E9DEFF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8" y="1527175"/>
            <a:ext cx="19050" cy="12700"/>
          </a:xfrm>
          <a:prstGeom prst="ellipse">
            <a:avLst/>
          </a:prstGeom>
          <a:noFill/>
          <a:ln w="15840">
            <a:solidFill>
              <a:srgbClr val="FFFAE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5" name="Oval 229">
            <a:extLst>
              <a:ext uri="{FF2B5EF4-FFF2-40B4-BE49-F238E27FC236}">
                <a16:creationId xmlns:a16="http://schemas.microsoft.com/office/drawing/2014/main" id="{9973DE85-6F07-1D7B-B85E-449904989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513" y="1527175"/>
            <a:ext cx="12700" cy="12700"/>
          </a:xfrm>
          <a:prstGeom prst="ellipse">
            <a:avLst/>
          </a:prstGeom>
          <a:noFill/>
          <a:ln w="15840">
            <a:solidFill>
              <a:srgbClr val="FFFDF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6" name="Oval 230">
            <a:extLst>
              <a:ext uri="{FF2B5EF4-FFF2-40B4-BE49-F238E27FC236}">
                <a16:creationId xmlns:a16="http://schemas.microsoft.com/office/drawing/2014/main" id="{267F7657-CFDD-69B5-B86F-DDFD57EAC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688" y="1530350"/>
            <a:ext cx="6350" cy="6350"/>
          </a:xfrm>
          <a:prstGeom prst="ellipse">
            <a:avLst/>
          </a:prstGeom>
          <a:noFill/>
          <a:ln w="158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7" name="Oval 231">
            <a:extLst>
              <a:ext uri="{FF2B5EF4-FFF2-40B4-BE49-F238E27FC236}">
                <a16:creationId xmlns:a16="http://schemas.microsoft.com/office/drawing/2014/main" id="{04C4FD81-CD86-6FD4-628B-0663C6ED1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1479550"/>
            <a:ext cx="165100" cy="104775"/>
          </a:xfrm>
          <a:prstGeom prst="ellipse">
            <a:avLst/>
          </a:prstGeom>
          <a:noFill/>
          <a:ln w="3240">
            <a:solidFill>
              <a:srgbClr val="2F12D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01" name="Rectangle 265">
            <a:extLst>
              <a:ext uri="{FF2B5EF4-FFF2-40B4-BE49-F238E27FC236}">
                <a16:creationId xmlns:a16="http://schemas.microsoft.com/office/drawing/2014/main" id="{C2AFCE9D-F201-8F3D-B4D3-1FC32C3E9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438" y="1244600"/>
            <a:ext cx="1549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>
                <a:solidFill>
                  <a:srgbClr val="0065FF"/>
                </a:solidFill>
              </a:rPr>
              <a:t>Proton </a:t>
            </a:r>
            <a:r>
              <a:rPr lang="en-US" altLang="en-FR"/>
              <a:t>-</a:t>
            </a:r>
            <a:r>
              <a:rPr lang="en-US" altLang="en-FR">
                <a:solidFill>
                  <a:srgbClr val="0065FF"/>
                </a:solidFill>
              </a:rPr>
              <a:t> </a:t>
            </a:r>
            <a:r>
              <a:rPr lang="en-US" altLang="en-FR">
                <a:solidFill>
                  <a:srgbClr val="FF1923"/>
                </a:solidFill>
              </a:rPr>
              <a:t>Proton</a:t>
            </a:r>
          </a:p>
        </p:txBody>
      </p:sp>
      <p:sp>
        <p:nvSpPr>
          <p:cNvPr id="14602" name="Rectangle 266">
            <a:extLst>
              <a:ext uri="{FF2B5EF4-FFF2-40B4-BE49-F238E27FC236}">
                <a16:creationId xmlns:a16="http://schemas.microsoft.com/office/drawing/2014/main" id="{9D418EAD-06C1-9525-87F3-C4BAB418D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1225" y="1277938"/>
            <a:ext cx="24429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dirty="0"/>
              <a:t>~2500 + ~2500 </a:t>
            </a:r>
            <a:r>
              <a:rPr lang="en-US" altLang="en-FR" dirty="0" err="1"/>
              <a:t>paquets</a:t>
            </a:r>
            <a:endParaRPr lang="en-US" altLang="en-FR" dirty="0"/>
          </a:p>
        </p:txBody>
      </p:sp>
      <p:sp>
        <p:nvSpPr>
          <p:cNvPr id="14603" name="Rectangle 267">
            <a:extLst>
              <a:ext uri="{FF2B5EF4-FFF2-40B4-BE49-F238E27FC236}">
                <a16:creationId xmlns:a16="http://schemas.microsoft.com/office/drawing/2014/main" id="{A4D78EC5-A195-E817-DDAB-B5E2E54E6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1281113"/>
            <a:ext cx="65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 </a:t>
            </a:r>
          </a:p>
        </p:txBody>
      </p:sp>
      <p:sp>
        <p:nvSpPr>
          <p:cNvPr id="14604" name="Rectangle 268">
            <a:extLst>
              <a:ext uri="{FF2B5EF4-FFF2-40B4-BE49-F238E27FC236}">
                <a16:creationId xmlns:a16="http://schemas.microsoft.com/office/drawing/2014/main" id="{BB464A5A-0D07-DA4C-52CF-56B8759CC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488" y="1600200"/>
            <a:ext cx="19415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Protons par paquet</a:t>
            </a:r>
          </a:p>
        </p:txBody>
      </p:sp>
      <p:sp>
        <p:nvSpPr>
          <p:cNvPr id="14605" name="Rectangle 269">
            <a:extLst>
              <a:ext uri="{FF2B5EF4-FFF2-40B4-BE49-F238E27FC236}">
                <a16:creationId xmlns:a16="http://schemas.microsoft.com/office/drawing/2014/main" id="{4D0D23D3-8C69-42DE-3D25-A5A89A15B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8588" y="1600200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~10</a:t>
            </a:r>
            <a:r>
              <a:rPr lang="en-US" altLang="en-FR" baseline="30000"/>
              <a:t>11</a:t>
            </a:r>
          </a:p>
        </p:txBody>
      </p:sp>
      <p:sp>
        <p:nvSpPr>
          <p:cNvPr id="14606" name="Rectangle 270">
            <a:extLst>
              <a:ext uri="{FF2B5EF4-FFF2-40B4-BE49-F238E27FC236}">
                <a16:creationId xmlns:a16="http://schemas.microsoft.com/office/drawing/2014/main" id="{0E3B2D71-F302-8544-BC38-04706B38C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400" y="1681163"/>
            <a:ext cx="15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07" name="Rectangle 271">
            <a:extLst>
              <a:ext uri="{FF2B5EF4-FFF2-40B4-BE49-F238E27FC236}">
                <a16:creationId xmlns:a16="http://schemas.microsoft.com/office/drawing/2014/main" id="{46CB54F3-6915-3252-0578-C8B5AA996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713" y="2459038"/>
            <a:ext cx="11033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Luminosité</a:t>
            </a:r>
          </a:p>
        </p:txBody>
      </p:sp>
      <p:sp>
        <p:nvSpPr>
          <p:cNvPr id="14608" name="Rectangle 272">
            <a:extLst>
              <a:ext uri="{FF2B5EF4-FFF2-40B4-BE49-F238E27FC236}">
                <a16:creationId xmlns:a16="http://schemas.microsoft.com/office/drawing/2014/main" id="{E11830C9-59D8-5CF7-C3BD-8581D169B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2452688"/>
            <a:ext cx="13641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dirty="0"/>
              <a:t>~ 10</a:t>
            </a:r>
            <a:r>
              <a:rPr lang="en-US" altLang="en-FR" baseline="30000" dirty="0"/>
              <a:t>34 </a:t>
            </a:r>
            <a:r>
              <a:rPr lang="en-US" altLang="en-FR" dirty="0"/>
              <a:t>cm</a:t>
            </a:r>
            <a:r>
              <a:rPr lang="en-US" altLang="en-FR" baseline="30000" dirty="0"/>
              <a:t>-2</a:t>
            </a:r>
            <a:r>
              <a:rPr lang="en-US" altLang="en-FR" dirty="0"/>
              <a:t>s</a:t>
            </a:r>
            <a:r>
              <a:rPr lang="en-US" altLang="en-FR" baseline="30000" dirty="0"/>
              <a:t>-1</a:t>
            </a:r>
          </a:p>
        </p:txBody>
      </p:sp>
      <p:sp>
        <p:nvSpPr>
          <p:cNvPr id="14609" name="Rectangle 273">
            <a:extLst>
              <a:ext uri="{FF2B5EF4-FFF2-40B4-BE49-F238E27FC236}">
                <a16:creationId xmlns:a16="http://schemas.microsoft.com/office/drawing/2014/main" id="{11B9D193-14CF-2C53-9C3A-E9FBE5048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0" y="2235200"/>
            <a:ext cx="65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 </a:t>
            </a:r>
          </a:p>
        </p:txBody>
      </p:sp>
      <p:sp>
        <p:nvSpPr>
          <p:cNvPr id="14610" name="Rectangle 274">
            <a:extLst>
              <a:ext uri="{FF2B5EF4-FFF2-40B4-BE49-F238E27FC236}">
                <a16:creationId xmlns:a16="http://schemas.microsoft.com/office/drawing/2014/main" id="{4107BCB2-1744-00A2-ECDB-D132FE4BB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663" y="2879725"/>
            <a:ext cx="2689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Croisements de faisceaux:</a:t>
            </a:r>
          </a:p>
        </p:txBody>
      </p:sp>
      <p:sp>
        <p:nvSpPr>
          <p:cNvPr id="14611" name="Rectangle 275">
            <a:extLst>
              <a:ext uri="{FF2B5EF4-FFF2-40B4-BE49-F238E27FC236}">
                <a16:creationId xmlns:a16="http://schemas.microsoft.com/office/drawing/2014/main" id="{2CA1BD45-9974-BFE9-22A9-7CEC06D4F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388" y="2870200"/>
            <a:ext cx="158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12" name="Rectangle 276">
            <a:extLst>
              <a:ext uri="{FF2B5EF4-FFF2-40B4-BE49-F238E27FC236}">
                <a16:creationId xmlns:a16="http://schemas.microsoft.com/office/drawing/2014/main" id="{513A8354-D20F-56BB-634B-FAB13FCC7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7550" y="2835275"/>
            <a:ext cx="92333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dirty="0"/>
              <a:t>40 MHz,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dirty="0"/>
              <a:t>(25 ns)</a:t>
            </a:r>
          </a:p>
        </p:txBody>
      </p:sp>
      <p:sp>
        <p:nvSpPr>
          <p:cNvPr id="14613" name="Rectangle 277">
            <a:extLst>
              <a:ext uri="{FF2B5EF4-FFF2-40B4-BE49-F238E27FC236}">
                <a16:creationId xmlns:a16="http://schemas.microsoft.com/office/drawing/2014/main" id="{161C400C-241F-0F88-5F6F-BBBF4C20E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2870200"/>
            <a:ext cx="15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14" name="Rectangle 278">
            <a:extLst>
              <a:ext uri="{FF2B5EF4-FFF2-40B4-BE49-F238E27FC236}">
                <a16:creationId xmlns:a16="http://schemas.microsoft.com/office/drawing/2014/main" id="{AFB05EE1-7647-C52E-24C2-E8238BE83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663" y="4462463"/>
            <a:ext cx="23403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dirty="0"/>
              <a:t>Collisions de protons &gt;</a:t>
            </a:r>
          </a:p>
        </p:txBody>
      </p:sp>
      <p:sp>
        <p:nvSpPr>
          <p:cNvPr id="14615" name="Rectangle 279">
            <a:extLst>
              <a:ext uri="{FF2B5EF4-FFF2-40B4-BE49-F238E27FC236}">
                <a16:creationId xmlns:a16="http://schemas.microsoft.com/office/drawing/2014/main" id="{95B55E73-0E60-AAB5-2674-AE7FED9D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0" y="4940300"/>
            <a:ext cx="158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16" name="Rectangle 280">
            <a:extLst>
              <a:ext uri="{FF2B5EF4-FFF2-40B4-BE49-F238E27FC236}">
                <a16:creationId xmlns:a16="http://schemas.microsoft.com/office/drawing/2014/main" id="{706A7684-D37C-DBCE-FB11-8848A1ABB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888" y="4440238"/>
            <a:ext cx="1225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10</a:t>
            </a:r>
            <a:r>
              <a:rPr lang="en-US" altLang="en-FR" baseline="30000"/>
              <a:t>9 </a:t>
            </a:r>
            <a:r>
              <a:rPr lang="en-US" altLang="en-FR"/>
              <a:t>Hz</a:t>
            </a:r>
          </a:p>
        </p:txBody>
      </p:sp>
      <p:sp>
        <p:nvSpPr>
          <p:cNvPr id="14623" name="Rectangle 287">
            <a:extLst>
              <a:ext uri="{FF2B5EF4-FFF2-40B4-BE49-F238E27FC236}">
                <a16:creationId xmlns:a16="http://schemas.microsoft.com/office/drawing/2014/main" id="{94CFAE52-0BBF-8DF3-0681-CDF4D8863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649788"/>
            <a:ext cx="787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Partons</a:t>
            </a:r>
          </a:p>
        </p:txBody>
      </p:sp>
      <p:sp>
        <p:nvSpPr>
          <p:cNvPr id="14624" name="Rectangle 288">
            <a:extLst>
              <a:ext uri="{FF2B5EF4-FFF2-40B4-BE49-F238E27FC236}">
                <a16:creationId xmlns:a16="http://schemas.microsoft.com/office/drawing/2014/main" id="{15600591-9022-8BC6-B089-D13590177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4649788"/>
            <a:ext cx="15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25" name="Rectangle 289">
            <a:extLst>
              <a:ext uri="{FF2B5EF4-FFF2-40B4-BE49-F238E27FC236}">
                <a16:creationId xmlns:a16="http://schemas.microsoft.com/office/drawing/2014/main" id="{ED4C5915-CC99-6370-32BF-EEE1FC51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4916488"/>
            <a:ext cx="12827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sz="1400"/>
              <a:t>(quarks, gluons)</a:t>
            </a:r>
          </a:p>
        </p:txBody>
      </p:sp>
      <p:sp>
        <p:nvSpPr>
          <p:cNvPr id="14626" name="Rectangle 290">
            <a:extLst>
              <a:ext uri="{FF2B5EF4-FFF2-40B4-BE49-F238E27FC236}">
                <a16:creationId xmlns:a16="http://schemas.microsoft.com/office/drawing/2014/main" id="{4BB7DD06-B201-4266-C239-36690025D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8" y="3722688"/>
            <a:ext cx="787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Protons</a:t>
            </a:r>
          </a:p>
        </p:txBody>
      </p:sp>
      <p:sp>
        <p:nvSpPr>
          <p:cNvPr id="14627" name="Rectangle 291">
            <a:extLst>
              <a:ext uri="{FF2B5EF4-FFF2-40B4-BE49-F238E27FC236}">
                <a16:creationId xmlns:a16="http://schemas.microsoft.com/office/drawing/2014/main" id="{FFE12AF7-A59A-81A5-8B04-916AA4337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5651500"/>
            <a:ext cx="3100388" cy="684213"/>
          </a:xfrm>
          <a:prstGeom prst="rect">
            <a:avLst/>
          </a:prstGeom>
          <a:solidFill>
            <a:srgbClr val="FFCC99"/>
          </a:solidFill>
          <a:ln w="3240">
            <a:solidFill>
              <a:srgbClr val="000000"/>
            </a:solidFill>
            <a:miter lim="800000"/>
            <a:headEnd/>
            <a:tailEnd/>
          </a:ln>
          <a:effectLst>
            <a:outerShdw dist="17819" dir="2700000" algn="ctr" rotWithShape="0">
              <a:srgbClr val="808080">
                <a:alpha val="75014"/>
              </a:srgbClr>
            </a:outerShdw>
          </a:effec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sz="2000">
                <a:solidFill>
                  <a:srgbClr val="0000CC"/>
                </a:solidFill>
              </a:rPr>
              <a:t>Sélection d’événements: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sz="2000">
                <a:solidFill>
                  <a:srgbClr val="003399"/>
                </a:solidFill>
              </a:rPr>
              <a:t>1</a:t>
            </a:r>
            <a:r>
              <a:rPr lang="en-US" altLang="en-FR" sz="2000">
                <a:solidFill>
                  <a:srgbClr val="AA0008"/>
                </a:solidFill>
              </a:rPr>
              <a:t> </a:t>
            </a:r>
            <a:r>
              <a:rPr lang="en-US" altLang="en-FR" sz="2000">
                <a:solidFill>
                  <a:srgbClr val="003399"/>
                </a:solidFill>
              </a:rPr>
              <a:t>/</a:t>
            </a:r>
            <a:r>
              <a:rPr lang="en-US" altLang="en-FR" sz="2000">
                <a:solidFill>
                  <a:srgbClr val="AA0008"/>
                </a:solidFill>
              </a:rPr>
              <a:t> 10,000,000,000,000</a:t>
            </a:r>
          </a:p>
        </p:txBody>
      </p:sp>
      <p:sp>
        <p:nvSpPr>
          <p:cNvPr id="14628" name="Rectangle 292">
            <a:extLst>
              <a:ext uri="{FF2B5EF4-FFF2-40B4-BE49-F238E27FC236}">
                <a16:creationId xmlns:a16="http://schemas.microsoft.com/office/drawing/2014/main" id="{C789BF5D-6C78-BC43-E503-567A3815D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500" y="5014913"/>
            <a:ext cx="92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sz="2600">
                <a:solidFill>
                  <a:srgbClr val="AA0008"/>
                </a:solidFill>
              </a:rPr>
              <a:t> </a:t>
            </a:r>
          </a:p>
        </p:txBody>
      </p:sp>
      <p:pic>
        <p:nvPicPr>
          <p:cNvPr id="14629" name="Picture 293">
            <a:extLst>
              <a:ext uri="{FF2B5EF4-FFF2-40B4-BE49-F238E27FC236}">
                <a16:creationId xmlns:a16="http://schemas.microsoft.com/office/drawing/2014/main" id="{3C116B16-70F4-78FB-9EF2-33F339CF2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538413"/>
            <a:ext cx="1612900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30" name="Picture 294">
            <a:extLst>
              <a:ext uri="{FF2B5EF4-FFF2-40B4-BE49-F238E27FC236}">
                <a16:creationId xmlns:a16="http://schemas.microsoft.com/office/drawing/2014/main" id="{45A6044E-475C-E8AA-8D1D-330F8561C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2563813"/>
            <a:ext cx="162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631" name="Line 295">
            <a:extLst>
              <a:ext uri="{FF2B5EF4-FFF2-40B4-BE49-F238E27FC236}">
                <a16:creationId xmlns:a16="http://schemas.microsoft.com/office/drawing/2014/main" id="{BC277666-BA6B-E80B-EDFC-43A08F0BBD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20913" y="2917825"/>
            <a:ext cx="146050" cy="863600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32" name="Line 296">
            <a:extLst>
              <a:ext uri="{FF2B5EF4-FFF2-40B4-BE49-F238E27FC236}">
                <a16:creationId xmlns:a16="http://schemas.microsoft.com/office/drawing/2014/main" id="{56FFB830-6A02-284D-33EE-419ACD3F8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3000" y="2917825"/>
            <a:ext cx="407988" cy="722313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33" name="Line 297">
            <a:extLst>
              <a:ext uri="{FF2B5EF4-FFF2-40B4-BE49-F238E27FC236}">
                <a16:creationId xmlns:a16="http://schemas.microsoft.com/office/drawing/2014/main" id="{EF67E059-5D60-2915-479A-658CB1362A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95625" y="2917825"/>
            <a:ext cx="325438" cy="736600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34" name="Line 298">
            <a:extLst>
              <a:ext uri="{FF2B5EF4-FFF2-40B4-BE49-F238E27FC236}">
                <a16:creationId xmlns:a16="http://schemas.microsoft.com/office/drawing/2014/main" id="{6522B485-2366-0BB4-2312-CD42D4E246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4400" y="2917825"/>
            <a:ext cx="192088" cy="750888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35" name="Line 299">
            <a:extLst>
              <a:ext uri="{FF2B5EF4-FFF2-40B4-BE49-F238E27FC236}">
                <a16:creationId xmlns:a16="http://schemas.microsoft.com/office/drawing/2014/main" id="{C315C41A-96D8-9E6B-5248-2DAF209709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5725" y="5040313"/>
            <a:ext cx="222250" cy="709612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36" name="Line 300">
            <a:extLst>
              <a:ext uri="{FF2B5EF4-FFF2-40B4-BE49-F238E27FC236}">
                <a16:creationId xmlns:a16="http://schemas.microsoft.com/office/drawing/2014/main" id="{B2BFBB47-9B3F-5AD9-A83F-A74A3662C9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9888" y="5040313"/>
            <a:ext cx="39687" cy="682625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37" name="Rectangle 301">
            <a:extLst>
              <a:ext uri="{FF2B5EF4-FFF2-40B4-BE49-F238E27FC236}">
                <a16:creationId xmlns:a16="http://schemas.microsoft.com/office/drawing/2014/main" id="{13A263A8-E343-DB0C-D572-3046F8CFC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5594350"/>
            <a:ext cx="3175" cy="31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30" name="Line 394">
            <a:extLst>
              <a:ext uri="{FF2B5EF4-FFF2-40B4-BE49-F238E27FC236}">
                <a16:creationId xmlns:a16="http://schemas.microsoft.com/office/drawing/2014/main" id="{BB14E19A-596B-67B3-3574-5F9944D89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41600" y="3897313"/>
            <a:ext cx="127000" cy="1077912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31" name="Line 395">
            <a:extLst>
              <a:ext uri="{FF2B5EF4-FFF2-40B4-BE49-F238E27FC236}">
                <a16:creationId xmlns:a16="http://schemas.microsoft.com/office/drawing/2014/main" id="{84A5E807-D0B3-DEB6-EC36-2B95C07132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2713" y="3910013"/>
            <a:ext cx="257175" cy="903287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32" name="Line 396">
            <a:extLst>
              <a:ext uri="{FF2B5EF4-FFF2-40B4-BE49-F238E27FC236}">
                <a16:creationId xmlns:a16="http://schemas.microsoft.com/office/drawing/2014/main" id="{6D208417-31C9-A297-5868-8EA5E962F9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41625" y="3832225"/>
            <a:ext cx="400050" cy="1016000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33" name="Line 397">
            <a:extLst>
              <a:ext uri="{FF2B5EF4-FFF2-40B4-BE49-F238E27FC236}">
                <a16:creationId xmlns:a16="http://schemas.microsoft.com/office/drawing/2014/main" id="{4B167A10-BE19-943F-765E-3FAE40F601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19425" y="3832225"/>
            <a:ext cx="222250" cy="1092200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34" name="Rectangle 398">
            <a:extLst>
              <a:ext uri="{FF2B5EF4-FFF2-40B4-BE49-F238E27FC236}">
                <a16:creationId xmlns:a16="http://schemas.microsoft.com/office/drawing/2014/main" id="{F2D5FB45-885B-7475-01E5-24AB99B44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1670050"/>
            <a:ext cx="3175" cy="3175"/>
          </a:xfrm>
          <a:prstGeom prst="rect">
            <a:avLst/>
          </a:prstGeom>
          <a:solidFill>
            <a:srgbClr val="8E8E8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35" name="Oval 399">
            <a:extLst>
              <a:ext uri="{FF2B5EF4-FFF2-40B4-BE49-F238E27FC236}">
                <a16:creationId xmlns:a16="http://schemas.microsoft.com/office/drawing/2014/main" id="{E17F0CDA-D8BF-C1BE-A36A-E27CA143C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1836738"/>
            <a:ext cx="317500" cy="204787"/>
          </a:xfrm>
          <a:prstGeom prst="ellipse">
            <a:avLst/>
          </a:prstGeom>
          <a:noFill/>
          <a:ln w="15840">
            <a:solidFill>
              <a:srgbClr val="FFB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36" name="Oval 400">
            <a:extLst>
              <a:ext uri="{FF2B5EF4-FFF2-40B4-BE49-F238E27FC236}">
                <a16:creationId xmlns:a16="http://schemas.microsoft.com/office/drawing/2014/main" id="{2CCEF564-51E3-E4E6-B61F-326560AB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75" y="1836738"/>
            <a:ext cx="311150" cy="204787"/>
          </a:xfrm>
          <a:prstGeom prst="ellipse">
            <a:avLst/>
          </a:prstGeom>
          <a:noFill/>
          <a:ln w="15840">
            <a:solidFill>
              <a:srgbClr val="FFBC0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37" name="Oval 401">
            <a:extLst>
              <a:ext uri="{FF2B5EF4-FFF2-40B4-BE49-F238E27FC236}">
                <a16:creationId xmlns:a16="http://schemas.microsoft.com/office/drawing/2014/main" id="{9827F477-2079-A89A-2A35-3803FCEF0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050" y="1839913"/>
            <a:ext cx="304800" cy="198437"/>
          </a:xfrm>
          <a:prstGeom prst="ellipse">
            <a:avLst/>
          </a:prstGeom>
          <a:noFill/>
          <a:ln w="15840">
            <a:solidFill>
              <a:srgbClr val="FFBE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38" name="Oval 402">
            <a:extLst>
              <a:ext uri="{FF2B5EF4-FFF2-40B4-BE49-F238E27FC236}">
                <a16:creationId xmlns:a16="http://schemas.microsoft.com/office/drawing/2014/main" id="{5A03DBB2-2651-6F7F-C6C2-CBCB60055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5" y="1839913"/>
            <a:ext cx="298450" cy="198437"/>
          </a:xfrm>
          <a:prstGeom prst="ellipse">
            <a:avLst/>
          </a:prstGeom>
          <a:noFill/>
          <a:ln w="15840">
            <a:solidFill>
              <a:srgbClr val="FFBF0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39" name="Oval 403">
            <a:extLst>
              <a:ext uri="{FF2B5EF4-FFF2-40B4-BE49-F238E27FC236}">
                <a16:creationId xmlns:a16="http://schemas.microsoft.com/office/drawing/2014/main" id="{801F4D4E-6287-F819-5841-AB85958EA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1844675"/>
            <a:ext cx="292100" cy="192088"/>
          </a:xfrm>
          <a:prstGeom prst="ellipse">
            <a:avLst/>
          </a:prstGeom>
          <a:noFill/>
          <a:ln w="15840">
            <a:solidFill>
              <a:srgbClr val="FFC0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0" name="Oval 404">
            <a:extLst>
              <a:ext uri="{FF2B5EF4-FFF2-40B4-BE49-F238E27FC236}">
                <a16:creationId xmlns:a16="http://schemas.microsoft.com/office/drawing/2014/main" id="{26E65113-00E9-8B4F-BBEB-69C982311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7575" y="1847850"/>
            <a:ext cx="285750" cy="185738"/>
          </a:xfrm>
          <a:prstGeom prst="ellipse">
            <a:avLst/>
          </a:prstGeom>
          <a:noFill/>
          <a:ln w="15840">
            <a:solidFill>
              <a:srgbClr val="FFC21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1" name="Oval 405">
            <a:extLst>
              <a:ext uri="{FF2B5EF4-FFF2-40B4-BE49-F238E27FC236}">
                <a16:creationId xmlns:a16="http://schemas.microsoft.com/office/drawing/2014/main" id="{246BA350-F198-EFA6-E3EA-5BC08F1A1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0" y="1847850"/>
            <a:ext cx="279400" cy="185738"/>
          </a:xfrm>
          <a:prstGeom prst="ellipse">
            <a:avLst/>
          </a:prstGeom>
          <a:noFill/>
          <a:ln w="15840">
            <a:solidFill>
              <a:srgbClr val="FFC3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2" name="Oval 406">
            <a:extLst>
              <a:ext uri="{FF2B5EF4-FFF2-40B4-BE49-F238E27FC236}">
                <a16:creationId xmlns:a16="http://schemas.microsoft.com/office/drawing/2014/main" id="{C3CBDF45-1160-9A40-C23F-15F42C86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338" y="1851025"/>
            <a:ext cx="274637" cy="179388"/>
          </a:xfrm>
          <a:prstGeom prst="ellipse">
            <a:avLst/>
          </a:prstGeom>
          <a:noFill/>
          <a:ln w="15840">
            <a:solidFill>
              <a:srgbClr val="FFC42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3" name="Oval 407">
            <a:extLst>
              <a:ext uri="{FF2B5EF4-FFF2-40B4-BE49-F238E27FC236}">
                <a16:creationId xmlns:a16="http://schemas.microsoft.com/office/drawing/2014/main" id="{89215706-D8E4-BCB3-C4E4-459B64CCA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1854200"/>
            <a:ext cx="268287" cy="173038"/>
          </a:xfrm>
          <a:prstGeom prst="ellipse">
            <a:avLst/>
          </a:prstGeom>
          <a:noFill/>
          <a:ln w="15840">
            <a:solidFill>
              <a:srgbClr val="FFC62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4" name="Oval 408">
            <a:extLst>
              <a:ext uri="{FF2B5EF4-FFF2-40B4-BE49-F238E27FC236}">
                <a16:creationId xmlns:a16="http://schemas.microsoft.com/office/drawing/2014/main" id="{303CB250-DF63-BCA8-4A41-8DE3EDEAB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88" y="1854200"/>
            <a:ext cx="261937" cy="173038"/>
          </a:xfrm>
          <a:prstGeom prst="ellipse">
            <a:avLst/>
          </a:prstGeom>
          <a:noFill/>
          <a:ln w="15840">
            <a:solidFill>
              <a:srgbClr val="FFC72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5" name="Oval 409">
            <a:extLst>
              <a:ext uri="{FF2B5EF4-FFF2-40B4-BE49-F238E27FC236}">
                <a16:creationId xmlns:a16="http://schemas.microsoft.com/office/drawing/2014/main" id="{5A5EC776-25BD-E715-7C5F-7A449862A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3" y="1855788"/>
            <a:ext cx="257175" cy="166687"/>
          </a:xfrm>
          <a:prstGeom prst="ellipse">
            <a:avLst/>
          </a:prstGeom>
          <a:noFill/>
          <a:ln w="15840">
            <a:solidFill>
              <a:srgbClr val="FFC83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" name="Oval 410">
            <a:extLst>
              <a:ext uri="{FF2B5EF4-FFF2-40B4-BE49-F238E27FC236}">
                <a16:creationId xmlns:a16="http://schemas.microsoft.com/office/drawing/2014/main" id="{8054A0D7-3E2A-3C96-09D7-FAD12D42A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5038" y="1855788"/>
            <a:ext cx="250825" cy="163512"/>
          </a:xfrm>
          <a:prstGeom prst="ellipse">
            <a:avLst/>
          </a:prstGeom>
          <a:noFill/>
          <a:ln w="15840">
            <a:solidFill>
              <a:srgbClr val="FFCA3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" name="Oval 411">
            <a:extLst>
              <a:ext uri="{FF2B5EF4-FFF2-40B4-BE49-F238E27FC236}">
                <a16:creationId xmlns:a16="http://schemas.microsoft.com/office/drawing/2014/main" id="{17B01DC7-272D-2670-2359-61947DFAE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58963"/>
            <a:ext cx="244475" cy="161925"/>
          </a:xfrm>
          <a:prstGeom prst="ellipse">
            <a:avLst/>
          </a:prstGeom>
          <a:noFill/>
          <a:ln w="15840">
            <a:solidFill>
              <a:srgbClr val="FFCB3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" name="Oval 412">
            <a:extLst>
              <a:ext uri="{FF2B5EF4-FFF2-40B4-BE49-F238E27FC236}">
                <a16:creationId xmlns:a16="http://schemas.microsoft.com/office/drawing/2014/main" id="{01977564-F923-60F8-FDB1-D5F1EBB7B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388" y="1862138"/>
            <a:ext cx="238125" cy="155575"/>
          </a:xfrm>
          <a:prstGeom prst="ellipse">
            <a:avLst/>
          </a:prstGeom>
          <a:noFill/>
          <a:ln w="15840">
            <a:solidFill>
              <a:srgbClr val="FFCC4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9" name="Oval 413">
            <a:extLst>
              <a:ext uri="{FF2B5EF4-FFF2-40B4-BE49-F238E27FC236}">
                <a16:creationId xmlns:a16="http://schemas.microsoft.com/office/drawing/2014/main" id="{AEB543AE-C0A5-505F-02B5-00BB4099F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1862138"/>
            <a:ext cx="231775" cy="152400"/>
          </a:xfrm>
          <a:prstGeom prst="ellipse">
            <a:avLst/>
          </a:prstGeom>
          <a:noFill/>
          <a:ln w="15840">
            <a:solidFill>
              <a:srgbClr val="FFCE4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0" name="Oval 414">
            <a:extLst>
              <a:ext uri="{FF2B5EF4-FFF2-40B4-BE49-F238E27FC236}">
                <a16:creationId xmlns:a16="http://schemas.microsoft.com/office/drawing/2014/main" id="{0CACB1D2-B91A-5414-9D42-AE078B6F6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738" y="1863725"/>
            <a:ext cx="225425" cy="149225"/>
          </a:xfrm>
          <a:prstGeom prst="ellipse">
            <a:avLst/>
          </a:prstGeom>
          <a:noFill/>
          <a:ln w="15840">
            <a:solidFill>
              <a:srgbClr val="FFCF4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1" name="Oval 415">
            <a:extLst>
              <a:ext uri="{FF2B5EF4-FFF2-40B4-BE49-F238E27FC236}">
                <a16:creationId xmlns:a16="http://schemas.microsoft.com/office/drawing/2014/main" id="{D72009C2-9D8D-B989-064B-9BBB48E9C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913" y="1866900"/>
            <a:ext cx="219075" cy="142875"/>
          </a:xfrm>
          <a:prstGeom prst="ellipse">
            <a:avLst/>
          </a:prstGeom>
          <a:noFill/>
          <a:ln w="15840">
            <a:solidFill>
              <a:srgbClr val="FF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2" name="Oval 416">
            <a:extLst>
              <a:ext uri="{FF2B5EF4-FFF2-40B4-BE49-F238E27FC236}">
                <a16:creationId xmlns:a16="http://schemas.microsoft.com/office/drawing/2014/main" id="{56A4E816-1F48-B5A5-04F1-EE9578B78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1866900"/>
            <a:ext cx="212725" cy="141288"/>
          </a:xfrm>
          <a:prstGeom prst="ellipse">
            <a:avLst/>
          </a:prstGeom>
          <a:noFill/>
          <a:ln w="15840">
            <a:solidFill>
              <a:srgbClr val="FFD25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3" name="Oval 417">
            <a:extLst>
              <a:ext uri="{FF2B5EF4-FFF2-40B4-BE49-F238E27FC236}">
                <a16:creationId xmlns:a16="http://schemas.microsoft.com/office/drawing/2014/main" id="{283E741B-450B-DFCE-630B-F66DF9D66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1871663"/>
            <a:ext cx="206375" cy="138112"/>
          </a:xfrm>
          <a:prstGeom prst="ellipse">
            <a:avLst/>
          </a:prstGeom>
          <a:noFill/>
          <a:ln w="15840">
            <a:solidFill>
              <a:srgbClr val="FFD35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4" name="Oval 418">
            <a:extLst>
              <a:ext uri="{FF2B5EF4-FFF2-40B4-BE49-F238E27FC236}">
                <a16:creationId xmlns:a16="http://schemas.microsoft.com/office/drawing/2014/main" id="{3853DF44-8996-446A-0F40-78C5B88C9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438" y="1874838"/>
            <a:ext cx="200025" cy="131762"/>
          </a:xfrm>
          <a:prstGeom prst="ellipse">
            <a:avLst/>
          </a:prstGeom>
          <a:noFill/>
          <a:ln w="15840">
            <a:solidFill>
              <a:srgbClr val="FFD5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5" name="Oval 419">
            <a:extLst>
              <a:ext uri="{FF2B5EF4-FFF2-40B4-BE49-F238E27FC236}">
                <a16:creationId xmlns:a16="http://schemas.microsoft.com/office/drawing/2014/main" id="{7D7EEC8F-DA87-979B-70DC-AF6DB89E9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025" y="1874838"/>
            <a:ext cx="195263" cy="128587"/>
          </a:xfrm>
          <a:prstGeom prst="ellipse">
            <a:avLst/>
          </a:prstGeom>
          <a:noFill/>
          <a:ln w="15840">
            <a:solidFill>
              <a:srgbClr val="FFD6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6" name="Oval 420">
            <a:extLst>
              <a:ext uri="{FF2B5EF4-FFF2-40B4-BE49-F238E27FC236}">
                <a16:creationId xmlns:a16="http://schemas.microsoft.com/office/drawing/2014/main" id="{AFD16871-0DCC-6D0D-A588-00855A694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0" y="1878013"/>
            <a:ext cx="188913" cy="125412"/>
          </a:xfrm>
          <a:prstGeom prst="ellipse">
            <a:avLst/>
          </a:prstGeom>
          <a:noFill/>
          <a:ln w="15840">
            <a:solidFill>
              <a:srgbClr val="FFD76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7" name="Oval 421">
            <a:extLst>
              <a:ext uri="{FF2B5EF4-FFF2-40B4-BE49-F238E27FC236}">
                <a16:creationId xmlns:a16="http://schemas.microsoft.com/office/drawing/2014/main" id="{22B100DA-504B-DD9D-46AA-903E3AC4C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5" y="1878013"/>
            <a:ext cx="182563" cy="122237"/>
          </a:xfrm>
          <a:prstGeom prst="ellipse">
            <a:avLst/>
          </a:prstGeom>
          <a:noFill/>
          <a:ln w="15840">
            <a:solidFill>
              <a:srgbClr val="FFD96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8" name="Oval 422">
            <a:extLst>
              <a:ext uri="{FF2B5EF4-FFF2-40B4-BE49-F238E27FC236}">
                <a16:creationId xmlns:a16="http://schemas.microsoft.com/office/drawing/2014/main" id="{FF683716-D144-CDCF-DB03-DFD701DC8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1881188"/>
            <a:ext cx="177800" cy="115887"/>
          </a:xfrm>
          <a:prstGeom prst="ellipse">
            <a:avLst/>
          </a:prstGeom>
          <a:noFill/>
          <a:ln w="15840">
            <a:solidFill>
              <a:srgbClr val="FFDA7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59" name="Oval 423">
            <a:extLst>
              <a:ext uri="{FF2B5EF4-FFF2-40B4-BE49-F238E27FC236}">
                <a16:creationId xmlns:a16="http://schemas.microsoft.com/office/drawing/2014/main" id="{76F4922C-57B1-5573-54F2-A0549C931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725" y="1882775"/>
            <a:ext cx="171450" cy="112713"/>
          </a:xfrm>
          <a:prstGeom prst="ellipse">
            <a:avLst/>
          </a:prstGeom>
          <a:noFill/>
          <a:ln w="15840">
            <a:solidFill>
              <a:srgbClr val="FFDB7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60" name="Oval 424">
            <a:extLst>
              <a:ext uri="{FF2B5EF4-FFF2-40B4-BE49-F238E27FC236}">
                <a16:creationId xmlns:a16="http://schemas.microsoft.com/office/drawing/2014/main" id="{7057C32B-938B-6F1F-E72F-154A8C9CA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1882775"/>
            <a:ext cx="165100" cy="109538"/>
          </a:xfrm>
          <a:prstGeom prst="ellipse">
            <a:avLst/>
          </a:prstGeom>
          <a:noFill/>
          <a:ln w="15840">
            <a:solidFill>
              <a:srgbClr val="FFDD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61" name="Oval 425">
            <a:extLst>
              <a:ext uri="{FF2B5EF4-FFF2-40B4-BE49-F238E27FC236}">
                <a16:creationId xmlns:a16="http://schemas.microsoft.com/office/drawing/2014/main" id="{30C30815-6667-411F-3CF0-23EB32701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075" y="1887538"/>
            <a:ext cx="158750" cy="103187"/>
          </a:xfrm>
          <a:prstGeom prst="ellipse">
            <a:avLst/>
          </a:prstGeom>
          <a:noFill/>
          <a:ln w="15840">
            <a:solidFill>
              <a:srgbClr val="FFDE8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62" name="Oval 426">
            <a:extLst>
              <a:ext uri="{FF2B5EF4-FFF2-40B4-BE49-F238E27FC236}">
                <a16:creationId xmlns:a16="http://schemas.microsoft.com/office/drawing/2014/main" id="{872FCA5D-9BAF-639E-EF73-A33D5AD80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0" y="1890713"/>
            <a:ext cx="152400" cy="100012"/>
          </a:xfrm>
          <a:prstGeom prst="ellipse">
            <a:avLst/>
          </a:prstGeom>
          <a:noFill/>
          <a:ln w="15840">
            <a:solidFill>
              <a:srgbClr val="FFDF8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63" name="Oval 427">
            <a:extLst>
              <a:ext uri="{FF2B5EF4-FFF2-40B4-BE49-F238E27FC236}">
                <a16:creationId xmlns:a16="http://schemas.microsoft.com/office/drawing/2014/main" id="{A94C2B9D-32DB-FDA0-0942-3D6C04C8B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5" y="1890713"/>
            <a:ext cx="146050" cy="96837"/>
          </a:xfrm>
          <a:prstGeom prst="ellipse">
            <a:avLst/>
          </a:prstGeom>
          <a:noFill/>
          <a:ln w="15840">
            <a:solidFill>
              <a:srgbClr val="FFE18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64" name="Oval 428">
            <a:extLst>
              <a:ext uri="{FF2B5EF4-FFF2-40B4-BE49-F238E27FC236}">
                <a16:creationId xmlns:a16="http://schemas.microsoft.com/office/drawing/2014/main" id="{699A65BC-656E-0C90-C8AC-ED626F72F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0" y="1893888"/>
            <a:ext cx="139700" cy="93662"/>
          </a:xfrm>
          <a:prstGeom prst="ellipse">
            <a:avLst/>
          </a:prstGeom>
          <a:noFill/>
          <a:ln w="15840">
            <a:solidFill>
              <a:srgbClr val="FFE29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65" name="Oval 429">
            <a:extLst>
              <a:ext uri="{FF2B5EF4-FFF2-40B4-BE49-F238E27FC236}">
                <a16:creationId xmlns:a16="http://schemas.microsoft.com/office/drawing/2014/main" id="{32D924EB-E7E8-F386-4B59-CFB4D9AC1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1897063"/>
            <a:ext cx="133350" cy="87312"/>
          </a:xfrm>
          <a:prstGeom prst="ellipse">
            <a:avLst/>
          </a:prstGeom>
          <a:noFill/>
          <a:ln w="15840">
            <a:solidFill>
              <a:srgbClr val="FFE3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66" name="Oval 430">
            <a:extLst>
              <a:ext uri="{FF2B5EF4-FFF2-40B4-BE49-F238E27FC236}">
                <a16:creationId xmlns:a16="http://schemas.microsoft.com/office/drawing/2014/main" id="{60977489-7FE5-664B-9D50-8499A55D7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1897063"/>
            <a:ext cx="127000" cy="84137"/>
          </a:xfrm>
          <a:prstGeom prst="ellipse">
            <a:avLst/>
          </a:prstGeom>
          <a:noFill/>
          <a:ln w="15840">
            <a:solidFill>
              <a:srgbClr val="FFE59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67" name="Oval 431">
            <a:extLst>
              <a:ext uri="{FF2B5EF4-FFF2-40B4-BE49-F238E27FC236}">
                <a16:creationId xmlns:a16="http://schemas.microsoft.com/office/drawing/2014/main" id="{E6F1C04D-6674-402E-3F2C-5661723EF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898650"/>
            <a:ext cx="122237" cy="82550"/>
          </a:xfrm>
          <a:prstGeom prst="ellipse">
            <a:avLst/>
          </a:prstGeom>
          <a:noFill/>
          <a:ln w="15840">
            <a:solidFill>
              <a:srgbClr val="FFE6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68" name="Oval 432">
            <a:extLst>
              <a:ext uri="{FF2B5EF4-FFF2-40B4-BE49-F238E27FC236}">
                <a16:creationId xmlns:a16="http://schemas.microsoft.com/office/drawing/2014/main" id="{98D0F8BC-DFF0-E41D-94CC-A206C6B67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1713" y="1898650"/>
            <a:ext cx="115887" cy="79375"/>
          </a:xfrm>
          <a:prstGeom prst="ellipse">
            <a:avLst/>
          </a:prstGeom>
          <a:noFill/>
          <a:ln w="15840">
            <a:solidFill>
              <a:srgbClr val="FFE7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69" name="Oval 433">
            <a:extLst>
              <a:ext uri="{FF2B5EF4-FFF2-40B4-BE49-F238E27FC236}">
                <a16:creationId xmlns:a16="http://schemas.microsoft.com/office/drawing/2014/main" id="{62F38E19-D4E8-FDFC-9564-54660039B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888" y="1901825"/>
            <a:ext cx="109537" cy="73025"/>
          </a:xfrm>
          <a:prstGeom prst="ellipse">
            <a:avLst/>
          </a:prstGeom>
          <a:noFill/>
          <a:ln w="15840">
            <a:solidFill>
              <a:srgbClr val="FFE9A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70" name="Oval 434">
            <a:extLst>
              <a:ext uri="{FF2B5EF4-FFF2-40B4-BE49-F238E27FC236}">
                <a16:creationId xmlns:a16="http://schemas.microsoft.com/office/drawing/2014/main" id="{87792330-E6AE-C0A3-DCDF-C0E460B4D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63" y="1905000"/>
            <a:ext cx="104775" cy="69850"/>
          </a:xfrm>
          <a:prstGeom prst="ellipse">
            <a:avLst/>
          </a:prstGeom>
          <a:noFill/>
          <a:ln w="15840">
            <a:solidFill>
              <a:srgbClr val="FFEAA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71" name="Oval 435">
            <a:extLst>
              <a:ext uri="{FF2B5EF4-FFF2-40B4-BE49-F238E27FC236}">
                <a16:creationId xmlns:a16="http://schemas.microsoft.com/office/drawing/2014/main" id="{CD809829-F730-14F8-A0B2-2E7AD9F0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38" y="1905000"/>
            <a:ext cx="98425" cy="68263"/>
          </a:xfrm>
          <a:prstGeom prst="ellipse">
            <a:avLst/>
          </a:prstGeom>
          <a:noFill/>
          <a:ln w="15840">
            <a:solidFill>
              <a:srgbClr val="FFEB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72" name="Oval 436">
            <a:extLst>
              <a:ext uri="{FF2B5EF4-FFF2-40B4-BE49-F238E27FC236}">
                <a16:creationId xmlns:a16="http://schemas.microsoft.com/office/drawing/2014/main" id="{8B020D27-644D-852F-7E7F-9ECF6EB6C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906588"/>
            <a:ext cx="92075" cy="61912"/>
          </a:xfrm>
          <a:prstGeom prst="ellipse">
            <a:avLst/>
          </a:prstGeom>
          <a:noFill/>
          <a:ln w="15840">
            <a:solidFill>
              <a:srgbClr val="FFED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73" name="Oval 437">
            <a:extLst>
              <a:ext uri="{FF2B5EF4-FFF2-40B4-BE49-F238E27FC236}">
                <a16:creationId xmlns:a16="http://schemas.microsoft.com/office/drawing/2014/main" id="{6FB3596D-3F82-F3BF-F2F9-A9B813FA4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588" y="1909763"/>
            <a:ext cx="85725" cy="58737"/>
          </a:xfrm>
          <a:prstGeom prst="ellipse">
            <a:avLst/>
          </a:prstGeom>
          <a:noFill/>
          <a:ln w="15840">
            <a:solidFill>
              <a:srgbClr val="FFEEB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74" name="Oval 438">
            <a:extLst>
              <a:ext uri="{FF2B5EF4-FFF2-40B4-BE49-F238E27FC236}">
                <a16:creationId xmlns:a16="http://schemas.microsoft.com/office/drawing/2014/main" id="{80732DB5-C6B4-B59E-0725-C08B2F3F0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63" y="1909763"/>
            <a:ext cx="79375" cy="55562"/>
          </a:xfrm>
          <a:prstGeom prst="ellipse">
            <a:avLst/>
          </a:prstGeom>
          <a:noFill/>
          <a:ln w="15840">
            <a:solidFill>
              <a:srgbClr val="FFEFC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75" name="Oval 439">
            <a:extLst>
              <a:ext uri="{FF2B5EF4-FFF2-40B4-BE49-F238E27FC236}">
                <a16:creationId xmlns:a16="http://schemas.microsoft.com/office/drawing/2014/main" id="{92E7747F-D67E-7BD0-4132-1349F56FD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3938" y="1914525"/>
            <a:ext cx="73025" cy="49213"/>
          </a:xfrm>
          <a:prstGeom prst="ellipse">
            <a:avLst/>
          </a:prstGeom>
          <a:noFill/>
          <a:ln w="15840">
            <a:solidFill>
              <a:srgbClr val="FFF1C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76" name="Oval 440">
            <a:extLst>
              <a:ext uri="{FF2B5EF4-FFF2-40B4-BE49-F238E27FC236}">
                <a16:creationId xmlns:a16="http://schemas.microsoft.com/office/drawing/2014/main" id="{4CEB3C10-1492-2154-1D89-0A7745156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113" y="1917700"/>
            <a:ext cx="66675" cy="46038"/>
          </a:xfrm>
          <a:prstGeom prst="ellipse">
            <a:avLst/>
          </a:prstGeom>
          <a:noFill/>
          <a:ln w="15840">
            <a:solidFill>
              <a:srgbClr val="FFF2C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77" name="Oval 441">
            <a:extLst>
              <a:ext uri="{FF2B5EF4-FFF2-40B4-BE49-F238E27FC236}">
                <a16:creationId xmlns:a16="http://schemas.microsoft.com/office/drawing/2014/main" id="{A5DE8C0B-E94E-1A02-BFD4-AE7E96B40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288" y="1917700"/>
            <a:ext cx="60325" cy="42863"/>
          </a:xfrm>
          <a:prstGeom prst="ellipse">
            <a:avLst/>
          </a:prstGeom>
          <a:noFill/>
          <a:ln w="15840">
            <a:solidFill>
              <a:srgbClr val="FFF3D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78" name="Oval 442">
            <a:extLst>
              <a:ext uri="{FF2B5EF4-FFF2-40B4-BE49-F238E27FC236}">
                <a16:creationId xmlns:a16="http://schemas.microsoft.com/office/drawing/2014/main" id="{35522DAB-3371-E3A0-3406-03BF40E08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1920875"/>
            <a:ext cx="53975" cy="36513"/>
          </a:xfrm>
          <a:prstGeom prst="ellipse">
            <a:avLst/>
          </a:prstGeom>
          <a:noFill/>
          <a:ln w="15840">
            <a:solidFill>
              <a:srgbClr val="FFF5D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79" name="Oval 443">
            <a:extLst>
              <a:ext uri="{FF2B5EF4-FFF2-40B4-BE49-F238E27FC236}">
                <a16:creationId xmlns:a16="http://schemas.microsoft.com/office/drawing/2014/main" id="{D07157A4-183F-4A2B-C0C8-6CC24C2D7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638" y="1920875"/>
            <a:ext cx="47625" cy="36513"/>
          </a:xfrm>
          <a:prstGeom prst="ellipse">
            <a:avLst/>
          </a:prstGeom>
          <a:noFill/>
          <a:ln w="15840">
            <a:solidFill>
              <a:srgbClr val="FFF6D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80" name="Oval 444">
            <a:extLst>
              <a:ext uri="{FF2B5EF4-FFF2-40B4-BE49-F238E27FC236}">
                <a16:creationId xmlns:a16="http://schemas.microsoft.com/office/drawing/2014/main" id="{455AC74A-7102-046D-9EA2-9A54295BC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1924050"/>
            <a:ext cx="42863" cy="30163"/>
          </a:xfrm>
          <a:prstGeom prst="ellipse">
            <a:avLst/>
          </a:prstGeom>
          <a:noFill/>
          <a:ln w="15840">
            <a:solidFill>
              <a:srgbClr val="FFF7E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81" name="Oval 445">
            <a:extLst>
              <a:ext uri="{FF2B5EF4-FFF2-40B4-BE49-F238E27FC236}">
                <a16:creationId xmlns:a16="http://schemas.microsoft.com/office/drawing/2014/main" id="{DE435442-261B-199E-1433-2CE8A608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400" y="1925638"/>
            <a:ext cx="36513" cy="23812"/>
          </a:xfrm>
          <a:prstGeom prst="ellipse">
            <a:avLst/>
          </a:prstGeom>
          <a:noFill/>
          <a:ln w="15840">
            <a:solidFill>
              <a:srgbClr val="FFF9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82" name="Oval 446">
            <a:extLst>
              <a:ext uri="{FF2B5EF4-FFF2-40B4-BE49-F238E27FC236}">
                <a16:creationId xmlns:a16="http://schemas.microsoft.com/office/drawing/2014/main" id="{6451B53F-CD93-CE47-E118-E180275E4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75" y="1925638"/>
            <a:ext cx="30163" cy="23812"/>
          </a:xfrm>
          <a:prstGeom prst="ellipse">
            <a:avLst/>
          </a:prstGeom>
          <a:noFill/>
          <a:ln w="15840">
            <a:solidFill>
              <a:srgbClr val="FFFAE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83" name="Oval 447">
            <a:extLst>
              <a:ext uri="{FF2B5EF4-FFF2-40B4-BE49-F238E27FC236}">
                <a16:creationId xmlns:a16="http://schemas.microsoft.com/office/drawing/2014/main" id="{92682975-9FBE-EFEE-577B-C60231E74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0" y="1928813"/>
            <a:ext cx="25400" cy="17462"/>
          </a:xfrm>
          <a:prstGeom prst="ellipse">
            <a:avLst/>
          </a:prstGeom>
          <a:noFill/>
          <a:ln w="15840">
            <a:solidFill>
              <a:srgbClr val="FFFB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84" name="Oval 448">
            <a:extLst>
              <a:ext uri="{FF2B5EF4-FFF2-40B4-BE49-F238E27FC236}">
                <a16:creationId xmlns:a16="http://schemas.microsoft.com/office/drawing/2014/main" id="{F22CB858-88A1-B4A6-DD2B-A0273579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1933575"/>
            <a:ext cx="19050" cy="11113"/>
          </a:xfrm>
          <a:prstGeom prst="ellipse">
            <a:avLst/>
          </a:prstGeom>
          <a:noFill/>
          <a:ln w="15840">
            <a:solidFill>
              <a:srgbClr val="FFFDF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85" name="Oval 449">
            <a:extLst>
              <a:ext uri="{FF2B5EF4-FFF2-40B4-BE49-F238E27FC236}">
                <a16:creationId xmlns:a16="http://schemas.microsoft.com/office/drawing/2014/main" id="{C076DC70-C691-0C29-1883-119C0AEB4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1933575"/>
            <a:ext cx="12700" cy="11113"/>
          </a:xfrm>
          <a:prstGeom prst="ellipse">
            <a:avLst/>
          </a:prstGeom>
          <a:noFill/>
          <a:ln w="15840">
            <a:solidFill>
              <a:srgbClr val="FFFEF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86" name="Oval 450">
            <a:extLst>
              <a:ext uri="{FF2B5EF4-FFF2-40B4-BE49-F238E27FC236}">
                <a16:creationId xmlns:a16="http://schemas.microsoft.com/office/drawing/2014/main" id="{152F603A-ABEE-9732-978E-55E1A29D8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7275" y="1933575"/>
            <a:ext cx="6350" cy="6350"/>
          </a:xfrm>
          <a:prstGeom prst="ellipse">
            <a:avLst/>
          </a:prstGeom>
          <a:noFill/>
          <a:ln w="158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87" name="Oval 451">
            <a:extLst>
              <a:ext uri="{FF2B5EF4-FFF2-40B4-BE49-F238E27FC236}">
                <a16:creationId xmlns:a16="http://schemas.microsoft.com/office/drawing/2014/main" id="{7FBC6785-4FB1-52F1-3336-E1B2B0B4C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1836738"/>
            <a:ext cx="317500" cy="204787"/>
          </a:xfrm>
          <a:prstGeom prst="ellipse">
            <a:avLst/>
          </a:prstGeom>
          <a:noFill/>
          <a:ln w="3240">
            <a:solidFill>
              <a:srgbClr val="2F12D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88" name="Rectangle 452">
            <a:extLst>
              <a:ext uri="{FF2B5EF4-FFF2-40B4-BE49-F238E27FC236}">
                <a16:creationId xmlns:a16="http://schemas.microsoft.com/office/drawing/2014/main" id="{1F0F58C9-E201-0600-3193-C59352945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2063750"/>
            <a:ext cx="3175" cy="3175"/>
          </a:xfrm>
          <a:prstGeom prst="rect">
            <a:avLst/>
          </a:prstGeom>
          <a:solidFill>
            <a:srgbClr val="AAAAA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89" name="Oval 453">
            <a:extLst>
              <a:ext uri="{FF2B5EF4-FFF2-40B4-BE49-F238E27FC236}">
                <a16:creationId xmlns:a16="http://schemas.microsoft.com/office/drawing/2014/main" id="{9465D3C3-553C-03AE-EA41-75FDA6024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232025"/>
            <a:ext cx="315913" cy="203200"/>
          </a:xfrm>
          <a:prstGeom prst="ellipse">
            <a:avLst/>
          </a:prstGeom>
          <a:noFill/>
          <a:ln w="15840">
            <a:solidFill>
              <a:srgbClr val="FFBB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90" name="Oval 454">
            <a:extLst>
              <a:ext uri="{FF2B5EF4-FFF2-40B4-BE49-F238E27FC236}">
                <a16:creationId xmlns:a16="http://schemas.microsoft.com/office/drawing/2014/main" id="{9637A562-8754-075F-B349-F096020A0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2232025"/>
            <a:ext cx="311150" cy="203200"/>
          </a:xfrm>
          <a:prstGeom prst="ellipse">
            <a:avLst/>
          </a:prstGeom>
          <a:noFill/>
          <a:ln w="15840">
            <a:solidFill>
              <a:srgbClr val="FFBC0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91" name="Oval 455">
            <a:extLst>
              <a:ext uri="{FF2B5EF4-FFF2-40B4-BE49-F238E27FC236}">
                <a16:creationId xmlns:a16="http://schemas.microsoft.com/office/drawing/2014/main" id="{8BDD0FD6-524A-E99F-FECE-2949E2E48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0" y="2235200"/>
            <a:ext cx="304800" cy="196850"/>
          </a:xfrm>
          <a:prstGeom prst="ellipse">
            <a:avLst/>
          </a:prstGeom>
          <a:noFill/>
          <a:ln w="15840">
            <a:solidFill>
              <a:srgbClr val="FFBE0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92" name="Oval 456">
            <a:extLst>
              <a:ext uri="{FF2B5EF4-FFF2-40B4-BE49-F238E27FC236}">
                <a16:creationId xmlns:a16="http://schemas.microsoft.com/office/drawing/2014/main" id="{3F1737A0-0DFC-324F-EE15-237D1AC73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2235200"/>
            <a:ext cx="298450" cy="196850"/>
          </a:xfrm>
          <a:prstGeom prst="ellipse">
            <a:avLst/>
          </a:prstGeom>
          <a:noFill/>
          <a:ln w="15840">
            <a:solidFill>
              <a:srgbClr val="FFBF0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93" name="Oval 457">
            <a:extLst>
              <a:ext uri="{FF2B5EF4-FFF2-40B4-BE49-F238E27FC236}">
                <a16:creationId xmlns:a16="http://schemas.microsoft.com/office/drawing/2014/main" id="{D5FC563F-8C84-DEF7-99FD-8AF43BBCF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238375"/>
            <a:ext cx="293687" cy="192088"/>
          </a:xfrm>
          <a:prstGeom prst="ellipse">
            <a:avLst/>
          </a:prstGeom>
          <a:noFill/>
          <a:ln w="15840">
            <a:solidFill>
              <a:srgbClr val="FFC0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94" name="Oval 458">
            <a:extLst>
              <a:ext uri="{FF2B5EF4-FFF2-40B4-BE49-F238E27FC236}">
                <a16:creationId xmlns:a16="http://schemas.microsoft.com/office/drawing/2014/main" id="{4D45B4D0-DDC3-6883-46D1-F5B35FED0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688" y="2239963"/>
            <a:ext cx="287337" cy="187325"/>
          </a:xfrm>
          <a:prstGeom prst="ellipse">
            <a:avLst/>
          </a:prstGeom>
          <a:noFill/>
          <a:ln w="15840">
            <a:solidFill>
              <a:srgbClr val="FFC21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95" name="Oval 459">
            <a:extLst>
              <a:ext uri="{FF2B5EF4-FFF2-40B4-BE49-F238E27FC236}">
                <a16:creationId xmlns:a16="http://schemas.microsoft.com/office/drawing/2014/main" id="{2D231EAC-3BB4-457F-1F08-0BA9FC13B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4863" y="2239963"/>
            <a:ext cx="280987" cy="187325"/>
          </a:xfrm>
          <a:prstGeom prst="ellipse">
            <a:avLst/>
          </a:prstGeom>
          <a:noFill/>
          <a:ln w="15840">
            <a:solidFill>
              <a:srgbClr val="FFC3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96" name="Oval 460">
            <a:extLst>
              <a:ext uri="{FF2B5EF4-FFF2-40B4-BE49-F238E27FC236}">
                <a16:creationId xmlns:a16="http://schemas.microsoft.com/office/drawing/2014/main" id="{B6BC80FE-1FF7-FA3E-A79B-398F4BEF4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243138"/>
            <a:ext cx="274637" cy="180975"/>
          </a:xfrm>
          <a:prstGeom prst="ellipse">
            <a:avLst/>
          </a:prstGeom>
          <a:noFill/>
          <a:ln w="15840">
            <a:solidFill>
              <a:srgbClr val="FFC42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97" name="Oval 461">
            <a:extLst>
              <a:ext uri="{FF2B5EF4-FFF2-40B4-BE49-F238E27FC236}">
                <a16:creationId xmlns:a16="http://schemas.microsoft.com/office/drawing/2014/main" id="{87F11D9F-1A8F-17D5-DBDD-E7146B916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1213" y="2246313"/>
            <a:ext cx="268287" cy="174625"/>
          </a:xfrm>
          <a:prstGeom prst="ellipse">
            <a:avLst/>
          </a:prstGeom>
          <a:noFill/>
          <a:ln w="15840">
            <a:solidFill>
              <a:srgbClr val="FFC62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98" name="Oval 462">
            <a:extLst>
              <a:ext uri="{FF2B5EF4-FFF2-40B4-BE49-F238E27FC236}">
                <a16:creationId xmlns:a16="http://schemas.microsoft.com/office/drawing/2014/main" id="{056C8E66-8283-9F14-10F8-22C47EFA8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388" y="2246313"/>
            <a:ext cx="261937" cy="174625"/>
          </a:xfrm>
          <a:prstGeom prst="ellipse">
            <a:avLst/>
          </a:prstGeom>
          <a:noFill/>
          <a:ln w="15840">
            <a:solidFill>
              <a:srgbClr val="FFC72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99" name="Oval 463">
            <a:extLst>
              <a:ext uri="{FF2B5EF4-FFF2-40B4-BE49-F238E27FC236}">
                <a16:creationId xmlns:a16="http://schemas.microsoft.com/office/drawing/2014/main" id="{E2935139-D857-6C60-095F-265C5F6FC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2249488"/>
            <a:ext cx="255587" cy="168275"/>
          </a:xfrm>
          <a:prstGeom prst="ellipse">
            <a:avLst/>
          </a:prstGeom>
          <a:noFill/>
          <a:ln w="15840">
            <a:solidFill>
              <a:srgbClr val="FFC83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00" name="Oval 464">
            <a:extLst>
              <a:ext uri="{FF2B5EF4-FFF2-40B4-BE49-F238E27FC236}">
                <a16:creationId xmlns:a16="http://schemas.microsoft.com/office/drawing/2014/main" id="{D3EEDDAA-011D-50AC-7C54-71634C236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2249488"/>
            <a:ext cx="249237" cy="165100"/>
          </a:xfrm>
          <a:prstGeom prst="ellipse">
            <a:avLst/>
          </a:prstGeom>
          <a:noFill/>
          <a:ln w="15840">
            <a:solidFill>
              <a:srgbClr val="FFCA3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01" name="Oval 465">
            <a:extLst>
              <a:ext uri="{FF2B5EF4-FFF2-40B4-BE49-F238E27FC236}">
                <a16:creationId xmlns:a16="http://schemas.microsoft.com/office/drawing/2014/main" id="{6C0E8925-698E-50B8-D488-BDC6ECA94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2251075"/>
            <a:ext cx="242887" cy="161925"/>
          </a:xfrm>
          <a:prstGeom prst="ellipse">
            <a:avLst/>
          </a:prstGeom>
          <a:noFill/>
          <a:ln w="15840">
            <a:solidFill>
              <a:srgbClr val="FFCB3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02" name="Oval 466">
            <a:extLst>
              <a:ext uri="{FF2B5EF4-FFF2-40B4-BE49-F238E27FC236}">
                <a16:creationId xmlns:a16="http://schemas.microsoft.com/office/drawing/2014/main" id="{3614FD0C-98CF-B53E-04BE-8D676A9D8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2254250"/>
            <a:ext cx="236537" cy="155575"/>
          </a:xfrm>
          <a:prstGeom prst="ellipse">
            <a:avLst/>
          </a:prstGeom>
          <a:noFill/>
          <a:ln w="15840">
            <a:solidFill>
              <a:srgbClr val="FFCC4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03" name="Oval 467">
            <a:extLst>
              <a:ext uri="{FF2B5EF4-FFF2-40B4-BE49-F238E27FC236}">
                <a16:creationId xmlns:a16="http://schemas.microsoft.com/office/drawing/2014/main" id="{EF0CC821-728D-86CE-EF93-7124685DD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263" y="2254250"/>
            <a:ext cx="231775" cy="152400"/>
          </a:xfrm>
          <a:prstGeom prst="ellipse">
            <a:avLst/>
          </a:prstGeom>
          <a:noFill/>
          <a:ln w="15840">
            <a:solidFill>
              <a:srgbClr val="FFCE4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04" name="Oval 468">
            <a:extLst>
              <a:ext uri="{FF2B5EF4-FFF2-40B4-BE49-F238E27FC236}">
                <a16:creationId xmlns:a16="http://schemas.microsoft.com/office/drawing/2014/main" id="{CB37074B-AD34-DEDE-E7B6-BAA8A44AF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438" y="2259013"/>
            <a:ext cx="225425" cy="149225"/>
          </a:xfrm>
          <a:prstGeom prst="ellipse">
            <a:avLst/>
          </a:prstGeom>
          <a:noFill/>
          <a:ln w="15840">
            <a:solidFill>
              <a:srgbClr val="FFCF4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05" name="Oval 469">
            <a:extLst>
              <a:ext uri="{FF2B5EF4-FFF2-40B4-BE49-F238E27FC236}">
                <a16:creationId xmlns:a16="http://schemas.microsoft.com/office/drawing/2014/main" id="{99D16A0D-75E8-7068-694D-AA095E3EF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025" y="2262188"/>
            <a:ext cx="220663" cy="142875"/>
          </a:xfrm>
          <a:prstGeom prst="ellipse">
            <a:avLst/>
          </a:prstGeom>
          <a:noFill/>
          <a:ln w="15840">
            <a:solidFill>
              <a:srgbClr val="FF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06" name="Oval 470">
            <a:extLst>
              <a:ext uri="{FF2B5EF4-FFF2-40B4-BE49-F238E27FC236}">
                <a16:creationId xmlns:a16="http://schemas.microsoft.com/office/drawing/2014/main" id="{C9CAF2BA-0C6E-EC02-1533-57B31C56A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200" y="2262188"/>
            <a:ext cx="214313" cy="139700"/>
          </a:xfrm>
          <a:prstGeom prst="ellipse">
            <a:avLst/>
          </a:prstGeom>
          <a:noFill/>
          <a:ln w="15840">
            <a:solidFill>
              <a:srgbClr val="FFD25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07" name="Oval 471">
            <a:extLst>
              <a:ext uri="{FF2B5EF4-FFF2-40B4-BE49-F238E27FC236}">
                <a16:creationId xmlns:a16="http://schemas.microsoft.com/office/drawing/2014/main" id="{B68FD3B3-A569-FA6B-2FBC-54CC97435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2265363"/>
            <a:ext cx="207963" cy="136525"/>
          </a:xfrm>
          <a:prstGeom prst="ellipse">
            <a:avLst/>
          </a:prstGeom>
          <a:noFill/>
          <a:ln w="15840">
            <a:solidFill>
              <a:srgbClr val="FFD35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08" name="Oval 472">
            <a:extLst>
              <a:ext uri="{FF2B5EF4-FFF2-40B4-BE49-F238E27FC236}">
                <a16:creationId xmlns:a16="http://schemas.microsoft.com/office/drawing/2014/main" id="{6B9E247D-9520-E8ED-D473-DE5158B4D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2266950"/>
            <a:ext cx="201613" cy="130175"/>
          </a:xfrm>
          <a:prstGeom prst="ellipse">
            <a:avLst/>
          </a:prstGeom>
          <a:noFill/>
          <a:ln w="15840">
            <a:solidFill>
              <a:srgbClr val="FFD55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09" name="Oval 473">
            <a:extLst>
              <a:ext uri="{FF2B5EF4-FFF2-40B4-BE49-F238E27FC236}">
                <a16:creationId xmlns:a16="http://schemas.microsoft.com/office/drawing/2014/main" id="{910E826F-2D70-541B-466F-6C393349B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725" y="2266950"/>
            <a:ext cx="195263" cy="127000"/>
          </a:xfrm>
          <a:prstGeom prst="ellipse">
            <a:avLst/>
          </a:prstGeom>
          <a:noFill/>
          <a:ln w="15840">
            <a:solidFill>
              <a:srgbClr val="FFD66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10" name="Oval 474">
            <a:extLst>
              <a:ext uri="{FF2B5EF4-FFF2-40B4-BE49-F238E27FC236}">
                <a16:creationId xmlns:a16="http://schemas.microsoft.com/office/drawing/2014/main" id="{1F994F4F-1F19-FF42-D78C-1D50F233F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0900" y="2270125"/>
            <a:ext cx="188913" cy="123825"/>
          </a:xfrm>
          <a:prstGeom prst="ellipse">
            <a:avLst/>
          </a:prstGeom>
          <a:noFill/>
          <a:ln w="15840">
            <a:solidFill>
              <a:srgbClr val="FFD76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11" name="Oval 475">
            <a:extLst>
              <a:ext uri="{FF2B5EF4-FFF2-40B4-BE49-F238E27FC236}">
                <a16:creationId xmlns:a16="http://schemas.microsoft.com/office/drawing/2014/main" id="{A36903C0-69DA-7918-42CE-F8F83B442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075" y="2270125"/>
            <a:ext cx="182563" cy="122238"/>
          </a:xfrm>
          <a:prstGeom prst="ellipse">
            <a:avLst/>
          </a:prstGeom>
          <a:noFill/>
          <a:ln w="15840">
            <a:solidFill>
              <a:srgbClr val="FFD96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12" name="Oval 476">
            <a:extLst>
              <a:ext uri="{FF2B5EF4-FFF2-40B4-BE49-F238E27FC236}">
                <a16:creationId xmlns:a16="http://schemas.microsoft.com/office/drawing/2014/main" id="{9A18F514-C545-323A-4026-5DB5A6CB8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274888"/>
            <a:ext cx="176213" cy="115887"/>
          </a:xfrm>
          <a:prstGeom prst="ellipse">
            <a:avLst/>
          </a:prstGeom>
          <a:noFill/>
          <a:ln w="15840">
            <a:solidFill>
              <a:srgbClr val="FFDA7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13" name="Oval 477">
            <a:extLst>
              <a:ext uri="{FF2B5EF4-FFF2-40B4-BE49-F238E27FC236}">
                <a16:creationId xmlns:a16="http://schemas.microsoft.com/office/drawing/2014/main" id="{AA157295-BD9F-0BCE-6D4A-1DB8A30FC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425" y="2278063"/>
            <a:ext cx="169863" cy="112712"/>
          </a:xfrm>
          <a:prstGeom prst="ellipse">
            <a:avLst/>
          </a:prstGeom>
          <a:noFill/>
          <a:ln w="15840">
            <a:solidFill>
              <a:srgbClr val="FFDB7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14" name="Oval 478">
            <a:extLst>
              <a:ext uri="{FF2B5EF4-FFF2-40B4-BE49-F238E27FC236}">
                <a16:creationId xmlns:a16="http://schemas.microsoft.com/office/drawing/2014/main" id="{EB1C025F-F471-7B51-FF55-738B60C5D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2278063"/>
            <a:ext cx="163513" cy="109537"/>
          </a:xfrm>
          <a:prstGeom prst="ellipse">
            <a:avLst/>
          </a:prstGeom>
          <a:noFill/>
          <a:ln w="15840">
            <a:solidFill>
              <a:srgbClr val="FFDD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15" name="Oval 479">
            <a:extLst>
              <a:ext uri="{FF2B5EF4-FFF2-40B4-BE49-F238E27FC236}">
                <a16:creationId xmlns:a16="http://schemas.microsoft.com/office/drawing/2014/main" id="{02FA0F3B-8DCA-BACA-B613-E897ADC24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775" y="2278063"/>
            <a:ext cx="158750" cy="104775"/>
          </a:xfrm>
          <a:prstGeom prst="ellipse">
            <a:avLst/>
          </a:prstGeom>
          <a:noFill/>
          <a:ln w="15840">
            <a:solidFill>
              <a:srgbClr val="FFDE8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16" name="Oval 480">
            <a:extLst>
              <a:ext uri="{FF2B5EF4-FFF2-40B4-BE49-F238E27FC236}">
                <a16:creationId xmlns:a16="http://schemas.microsoft.com/office/drawing/2014/main" id="{D2079915-177C-4C83-925C-A2DF0060C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2282825"/>
            <a:ext cx="152400" cy="101600"/>
          </a:xfrm>
          <a:prstGeom prst="ellipse">
            <a:avLst/>
          </a:prstGeom>
          <a:noFill/>
          <a:ln w="15840">
            <a:solidFill>
              <a:srgbClr val="FFDF8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17" name="Oval 481">
            <a:extLst>
              <a:ext uri="{FF2B5EF4-FFF2-40B4-BE49-F238E27FC236}">
                <a16:creationId xmlns:a16="http://schemas.microsoft.com/office/drawing/2014/main" id="{A458B1D6-2697-7EEF-1F3A-725CEB33F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25" y="2282825"/>
            <a:ext cx="146050" cy="98425"/>
          </a:xfrm>
          <a:prstGeom prst="ellipse">
            <a:avLst/>
          </a:prstGeom>
          <a:noFill/>
          <a:ln w="15840">
            <a:solidFill>
              <a:srgbClr val="FFE18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18" name="Oval 482">
            <a:extLst>
              <a:ext uri="{FF2B5EF4-FFF2-40B4-BE49-F238E27FC236}">
                <a16:creationId xmlns:a16="http://schemas.microsoft.com/office/drawing/2014/main" id="{31932F98-086C-16B5-70FF-9822BFF56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2286000"/>
            <a:ext cx="141287" cy="95250"/>
          </a:xfrm>
          <a:prstGeom prst="ellipse">
            <a:avLst/>
          </a:prstGeom>
          <a:noFill/>
          <a:ln w="15840">
            <a:solidFill>
              <a:srgbClr val="FFE29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19" name="Oval 483">
            <a:extLst>
              <a:ext uri="{FF2B5EF4-FFF2-40B4-BE49-F238E27FC236}">
                <a16:creationId xmlns:a16="http://schemas.microsoft.com/office/drawing/2014/main" id="{6F3E1D06-D5DF-56B1-A5A0-25B543F82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888" y="2289175"/>
            <a:ext cx="134937" cy="88900"/>
          </a:xfrm>
          <a:prstGeom prst="ellipse">
            <a:avLst/>
          </a:prstGeom>
          <a:noFill/>
          <a:ln w="15840">
            <a:solidFill>
              <a:srgbClr val="FFE39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20" name="Oval 484">
            <a:extLst>
              <a:ext uri="{FF2B5EF4-FFF2-40B4-BE49-F238E27FC236}">
                <a16:creationId xmlns:a16="http://schemas.microsoft.com/office/drawing/2014/main" id="{FFFDF43D-EB19-12D8-07BB-32A4A73A2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2289175"/>
            <a:ext cx="128587" cy="85725"/>
          </a:xfrm>
          <a:prstGeom prst="ellipse">
            <a:avLst/>
          </a:prstGeom>
          <a:noFill/>
          <a:ln w="15840">
            <a:solidFill>
              <a:srgbClr val="FFE59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21" name="Oval 485">
            <a:extLst>
              <a:ext uri="{FF2B5EF4-FFF2-40B4-BE49-F238E27FC236}">
                <a16:creationId xmlns:a16="http://schemas.microsoft.com/office/drawing/2014/main" id="{F7D6C4AA-6C68-3CA8-B338-0DAC45D94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2292350"/>
            <a:ext cx="122237" cy="82550"/>
          </a:xfrm>
          <a:prstGeom prst="ellipse">
            <a:avLst/>
          </a:prstGeom>
          <a:noFill/>
          <a:ln w="15840">
            <a:solidFill>
              <a:srgbClr val="FFE6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22" name="Oval 486">
            <a:extLst>
              <a:ext uri="{FF2B5EF4-FFF2-40B4-BE49-F238E27FC236}">
                <a16:creationId xmlns:a16="http://schemas.microsoft.com/office/drawing/2014/main" id="{FF33644F-C119-8301-BE42-B28F3844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3" y="2292350"/>
            <a:ext cx="115887" cy="79375"/>
          </a:xfrm>
          <a:prstGeom prst="ellipse">
            <a:avLst/>
          </a:prstGeom>
          <a:noFill/>
          <a:ln w="15840">
            <a:solidFill>
              <a:srgbClr val="FFE7A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23" name="Oval 487">
            <a:extLst>
              <a:ext uri="{FF2B5EF4-FFF2-40B4-BE49-F238E27FC236}">
                <a16:creationId xmlns:a16="http://schemas.microsoft.com/office/drawing/2014/main" id="{EAD492B4-1C24-550D-ED26-A00319DC2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2293938"/>
            <a:ext cx="109537" cy="73025"/>
          </a:xfrm>
          <a:prstGeom prst="ellipse">
            <a:avLst/>
          </a:prstGeom>
          <a:noFill/>
          <a:ln w="15840">
            <a:solidFill>
              <a:srgbClr val="FFE9A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24" name="Oval 488">
            <a:extLst>
              <a:ext uri="{FF2B5EF4-FFF2-40B4-BE49-F238E27FC236}">
                <a16:creationId xmlns:a16="http://schemas.microsoft.com/office/drawing/2014/main" id="{C844370D-2283-456C-3D31-053908801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763" y="2297113"/>
            <a:ext cx="103187" cy="69850"/>
          </a:xfrm>
          <a:prstGeom prst="ellipse">
            <a:avLst/>
          </a:prstGeom>
          <a:noFill/>
          <a:ln w="15840">
            <a:solidFill>
              <a:srgbClr val="FFEAA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25" name="Oval 489">
            <a:extLst>
              <a:ext uri="{FF2B5EF4-FFF2-40B4-BE49-F238E27FC236}">
                <a16:creationId xmlns:a16="http://schemas.microsoft.com/office/drawing/2014/main" id="{11DBBEFD-0E47-5759-62F3-BD8D9B131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2297113"/>
            <a:ext cx="96837" cy="66675"/>
          </a:xfrm>
          <a:prstGeom prst="ellipse">
            <a:avLst/>
          </a:prstGeom>
          <a:noFill/>
          <a:ln w="15840">
            <a:solidFill>
              <a:srgbClr val="FFEB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26" name="Oval 490">
            <a:extLst>
              <a:ext uri="{FF2B5EF4-FFF2-40B4-BE49-F238E27FC236}">
                <a16:creationId xmlns:a16="http://schemas.microsoft.com/office/drawing/2014/main" id="{85A5985C-B1B1-6732-CB7A-CF13FBBEA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2301875"/>
            <a:ext cx="90487" cy="60325"/>
          </a:xfrm>
          <a:prstGeom prst="ellipse">
            <a:avLst/>
          </a:prstGeom>
          <a:noFill/>
          <a:ln w="15840">
            <a:solidFill>
              <a:srgbClr val="FFEDB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27" name="Oval 491">
            <a:extLst>
              <a:ext uri="{FF2B5EF4-FFF2-40B4-BE49-F238E27FC236}">
                <a16:creationId xmlns:a16="http://schemas.microsoft.com/office/drawing/2014/main" id="{49B46C4B-CD31-A1F4-5190-37EE4671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3288" y="2305050"/>
            <a:ext cx="84137" cy="57150"/>
          </a:xfrm>
          <a:prstGeom prst="ellipse">
            <a:avLst/>
          </a:prstGeom>
          <a:noFill/>
          <a:ln w="15840">
            <a:solidFill>
              <a:srgbClr val="FFEEB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28" name="Oval 492">
            <a:extLst>
              <a:ext uri="{FF2B5EF4-FFF2-40B4-BE49-F238E27FC236}">
                <a16:creationId xmlns:a16="http://schemas.microsoft.com/office/drawing/2014/main" id="{4FF58EF5-863C-59A0-F89F-6CAE5DEFD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463" y="2305050"/>
            <a:ext cx="79375" cy="53975"/>
          </a:xfrm>
          <a:prstGeom prst="ellipse">
            <a:avLst/>
          </a:prstGeom>
          <a:noFill/>
          <a:ln w="15840">
            <a:solidFill>
              <a:srgbClr val="FFEFC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29" name="Oval 493">
            <a:extLst>
              <a:ext uri="{FF2B5EF4-FFF2-40B4-BE49-F238E27FC236}">
                <a16:creationId xmlns:a16="http://schemas.microsoft.com/office/drawing/2014/main" id="{16C1BD13-1BF4-DC73-895E-1D72BEB0D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08225"/>
            <a:ext cx="73025" cy="47625"/>
          </a:xfrm>
          <a:prstGeom prst="ellipse">
            <a:avLst/>
          </a:prstGeom>
          <a:noFill/>
          <a:ln w="15840">
            <a:solidFill>
              <a:srgbClr val="FFF1C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30" name="Oval 494">
            <a:extLst>
              <a:ext uri="{FF2B5EF4-FFF2-40B4-BE49-F238E27FC236}">
                <a16:creationId xmlns:a16="http://schemas.microsoft.com/office/drawing/2014/main" id="{5F1C8FAE-2A49-39DE-7E1B-4D46C1729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5" y="2311400"/>
            <a:ext cx="68263" cy="44450"/>
          </a:xfrm>
          <a:prstGeom prst="ellipse">
            <a:avLst/>
          </a:prstGeom>
          <a:noFill/>
          <a:ln w="15840">
            <a:solidFill>
              <a:srgbClr val="FFF2C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31" name="Oval 495">
            <a:extLst>
              <a:ext uri="{FF2B5EF4-FFF2-40B4-BE49-F238E27FC236}">
                <a16:creationId xmlns:a16="http://schemas.microsoft.com/office/drawing/2014/main" id="{DBFB0D38-77FB-354C-988F-D5CBCAFC6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2311400"/>
            <a:ext cx="61913" cy="42863"/>
          </a:xfrm>
          <a:prstGeom prst="ellipse">
            <a:avLst/>
          </a:prstGeom>
          <a:noFill/>
          <a:ln w="15840">
            <a:solidFill>
              <a:srgbClr val="FFF3D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32" name="Oval 496">
            <a:extLst>
              <a:ext uri="{FF2B5EF4-FFF2-40B4-BE49-F238E27FC236}">
                <a16:creationId xmlns:a16="http://schemas.microsoft.com/office/drawing/2014/main" id="{CF9D0A05-2B7D-BAB4-5D64-B0B7A664D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575" y="2312988"/>
            <a:ext cx="55563" cy="36512"/>
          </a:xfrm>
          <a:prstGeom prst="ellipse">
            <a:avLst/>
          </a:prstGeom>
          <a:noFill/>
          <a:ln w="15840">
            <a:solidFill>
              <a:srgbClr val="FFF5D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33" name="Oval 497">
            <a:extLst>
              <a:ext uri="{FF2B5EF4-FFF2-40B4-BE49-F238E27FC236}">
                <a16:creationId xmlns:a16="http://schemas.microsoft.com/office/drawing/2014/main" id="{F9F3BD73-248C-47D0-B640-6F0CC5BFB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2312988"/>
            <a:ext cx="49213" cy="36512"/>
          </a:xfrm>
          <a:prstGeom prst="ellipse">
            <a:avLst/>
          </a:prstGeom>
          <a:noFill/>
          <a:ln w="15840">
            <a:solidFill>
              <a:srgbClr val="FFF6D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34" name="Oval 498">
            <a:extLst>
              <a:ext uri="{FF2B5EF4-FFF2-40B4-BE49-F238E27FC236}">
                <a16:creationId xmlns:a16="http://schemas.microsoft.com/office/drawing/2014/main" id="{46C68FF3-2516-08B8-A40A-90D76AF4D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3925" y="2316163"/>
            <a:ext cx="42863" cy="31750"/>
          </a:xfrm>
          <a:prstGeom prst="ellipse">
            <a:avLst/>
          </a:prstGeom>
          <a:noFill/>
          <a:ln w="15840">
            <a:solidFill>
              <a:srgbClr val="FFF7E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35" name="Oval 499">
            <a:extLst>
              <a:ext uri="{FF2B5EF4-FFF2-40B4-BE49-F238E27FC236}">
                <a16:creationId xmlns:a16="http://schemas.microsoft.com/office/drawing/2014/main" id="{A3D6B9E8-477F-67DC-34CD-98BB5A27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2319338"/>
            <a:ext cx="36513" cy="25400"/>
          </a:xfrm>
          <a:prstGeom prst="ellipse">
            <a:avLst/>
          </a:prstGeom>
          <a:noFill/>
          <a:ln w="15840">
            <a:solidFill>
              <a:srgbClr val="FFF9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36" name="Oval 500">
            <a:extLst>
              <a:ext uri="{FF2B5EF4-FFF2-40B4-BE49-F238E27FC236}">
                <a16:creationId xmlns:a16="http://schemas.microsoft.com/office/drawing/2014/main" id="{FB8DB1E2-A85B-D961-FE87-4A98E6BDA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319338"/>
            <a:ext cx="30163" cy="25400"/>
          </a:xfrm>
          <a:prstGeom prst="ellipse">
            <a:avLst/>
          </a:prstGeom>
          <a:noFill/>
          <a:ln w="15840">
            <a:solidFill>
              <a:srgbClr val="FFFAE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37" name="Oval 501">
            <a:extLst>
              <a:ext uri="{FF2B5EF4-FFF2-40B4-BE49-F238E27FC236}">
                <a16:creationId xmlns:a16="http://schemas.microsoft.com/office/drawing/2014/main" id="{161E3EFA-F8D4-9C41-5098-8F54A8048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450" y="2320925"/>
            <a:ext cx="23813" cy="19050"/>
          </a:xfrm>
          <a:prstGeom prst="ellipse">
            <a:avLst/>
          </a:prstGeom>
          <a:noFill/>
          <a:ln w="15840">
            <a:solidFill>
              <a:srgbClr val="FFFB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38" name="Oval 502">
            <a:extLst>
              <a:ext uri="{FF2B5EF4-FFF2-40B4-BE49-F238E27FC236}">
                <a16:creationId xmlns:a16="http://schemas.microsoft.com/office/drawing/2014/main" id="{875A4D90-229C-FAE5-9045-5F0CAA5D0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2324100"/>
            <a:ext cx="17463" cy="12700"/>
          </a:xfrm>
          <a:prstGeom prst="ellipse">
            <a:avLst/>
          </a:prstGeom>
          <a:noFill/>
          <a:ln w="15840">
            <a:solidFill>
              <a:srgbClr val="FFFDF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39" name="Oval 503">
            <a:extLst>
              <a:ext uri="{FF2B5EF4-FFF2-40B4-BE49-F238E27FC236}">
                <a16:creationId xmlns:a16="http://schemas.microsoft.com/office/drawing/2014/main" id="{9732868F-9025-9E33-0070-A967DBB3E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324100"/>
            <a:ext cx="11113" cy="12700"/>
          </a:xfrm>
          <a:prstGeom prst="ellipse">
            <a:avLst/>
          </a:prstGeom>
          <a:noFill/>
          <a:ln w="15840">
            <a:solidFill>
              <a:srgbClr val="FFFEF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0" name="Oval 504">
            <a:extLst>
              <a:ext uri="{FF2B5EF4-FFF2-40B4-BE49-F238E27FC236}">
                <a16:creationId xmlns:a16="http://schemas.microsoft.com/office/drawing/2014/main" id="{0F75817C-E305-775E-4CA9-99F6D1EDC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2328863"/>
            <a:ext cx="6350" cy="6350"/>
          </a:xfrm>
          <a:prstGeom prst="ellipse">
            <a:avLst/>
          </a:prstGeom>
          <a:noFill/>
          <a:ln w="1584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1" name="Oval 505">
            <a:extLst>
              <a:ext uri="{FF2B5EF4-FFF2-40B4-BE49-F238E27FC236}">
                <a16:creationId xmlns:a16="http://schemas.microsoft.com/office/drawing/2014/main" id="{E5B278F2-012D-15A3-2177-F6888B06E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2232025"/>
            <a:ext cx="315913" cy="203200"/>
          </a:xfrm>
          <a:prstGeom prst="ellipse">
            <a:avLst/>
          </a:prstGeom>
          <a:noFill/>
          <a:ln w="3240">
            <a:solidFill>
              <a:srgbClr val="2F12D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2" name="Rectangle 506">
            <a:extLst>
              <a:ext uri="{FF2B5EF4-FFF2-40B4-BE49-F238E27FC236}">
                <a16:creationId xmlns:a16="http://schemas.microsoft.com/office/drawing/2014/main" id="{5910D976-E198-F233-97FC-00CFC306C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8" y="2808288"/>
            <a:ext cx="8366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/>
              <a:t>Paquets</a:t>
            </a:r>
          </a:p>
        </p:txBody>
      </p:sp>
      <p:sp>
        <p:nvSpPr>
          <p:cNvPr id="14843" name="Line 507">
            <a:extLst>
              <a:ext uri="{FF2B5EF4-FFF2-40B4-BE49-F238E27FC236}">
                <a16:creationId xmlns:a16="http://schemas.microsoft.com/office/drawing/2014/main" id="{424FD245-8950-352F-E6C2-E7A6D2AD70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1388" y="1774825"/>
            <a:ext cx="277812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4" name="Freeform 508">
            <a:extLst>
              <a:ext uri="{FF2B5EF4-FFF2-40B4-BE49-F238E27FC236}">
                <a16:creationId xmlns:a16="http://schemas.microsoft.com/office/drawing/2014/main" id="{A63C4B8D-8C95-56B1-1FE7-3F4008A11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025" y="1738313"/>
            <a:ext cx="96838" cy="84137"/>
          </a:xfrm>
          <a:custGeom>
            <a:avLst/>
            <a:gdLst>
              <a:gd name="T0" fmla="*/ 0 w 61"/>
              <a:gd name="T1" fmla="*/ 27 h 53"/>
              <a:gd name="T2" fmla="*/ 6 w 61"/>
              <a:gd name="T3" fmla="*/ 53 h 53"/>
              <a:gd name="T4" fmla="*/ 61 w 61"/>
              <a:gd name="T5" fmla="*/ 27 h 53"/>
              <a:gd name="T6" fmla="*/ 6 w 61"/>
              <a:gd name="T7" fmla="*/ 0 h 53"/>
              <a:gd name="T8" fmla="*/ 0 w 61"/>
              <a:gd name="T9" fmla="*/ 27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53">
                <a:moveTo>
                  <a:pt x="0" y="27"/>
                </a:moveTo>
                <a:lnTo>
                  <a:pt x="6" y="53"/>
                </a:lnTo>
                <a:lnTo>
                  <a:pt x="61" y="27"/>
                </a:lnTo>
                <a:lnTo>
                  <a:pt x="6" y="0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5" name="Freeform 509">
            <a:extLst>
              <a:ext uri="{FF2B5EF4-FFF2-40B4-BE49-F238E27FC236}">
                <a16:creationId xmlns:a16="http://schemas.microsoft.com/office/drawing/2014/main" id="{49B53453-9971-6942-B446-22FC36CE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538" y="2133600"/>
            <a:ext cx="96837" cy="85725"/>
          </a:xfrm>
          <a:custGeom>
            <a:avLst/>
            <a:gdLst>
              <a:gd name="T0" fmla="*/ 61 w 61"/>
              <a:gd name="T1" fmla="*/ 27 h 54"/>
              <a:gd name="T2" fmla="*/ 56 w 61"/>
              <a:gd name="T3" fmla="*/ 0 h 54"/>
              <a:gd name="T4" fmla="*/ 0 w 61"/>
              <a:gd name="T5" fmla="*/ 27 h 54"/>
              <a:gd name="T6" fmla="*/ 56 w 61"/>
              <a:gd name="T7" fmla="*/ 54 h 54"/>
              <a:gd name="T8" fmla="*/ 61 w 61"/>
              <a:gd name="T9" fmla="*/ 27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54">
                <a:moveTo>
                  <a:pt x="61" y="27"/>
                </a:moveTo>
                <a:lnTo>
                  <a:pt x="56" y="0"/>
                </a:lnTo>
                <a:lnTo>
                  <a:pt x="0" y="27"/>
                </a:lnTo>
                <a:lnTo>
                  <a:pt x="56" y="54"/>
                </a:lnTo>
                <a:lnTo>
                  <a:pt x="61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6" name="Line 510">
            <a:extLst>
              <a:ext uri="{FF2B5EF4-FFF2-40B4-BE49-F238E27FC236}">
                <a16:creationId xmlns:a16="http://schemas.microsoft.com/office/drawing/2014/main" id="{EBEC62E6-EB9E-61FA-9036-DD60A6185C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63913" y="2170113"/>
            <a:ext cx="29845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7" name="Rectangle 511">
            <a:extLst>
              <a:ext uri="{FF2B5EF4-FFF2-40B4-BE49-F238E27FC236}">
                <a16:creationId xmlns:a16="http://schemas.microsoft.com/office/drawing/2014/main" id="{0C065E4E-F52D-C2C0-C0D8-9D2D95E6B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9325" y="5927725"/>
            <a:ext cx="3175" cy="15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" name="Rectangle 512">
            <a:extLst>
              <a:ext uri="{FF2B5EF4-FFF2-40B4-BE49-F238E27FC236}">
                <a16:creationId xmlns:a16="http://schemas.microsoft.com/office/drawing/2014/main" id="{21C40CE3-E59F-4DD1-7166-EBFF6E9A5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3" y="5006975"/>
            <a:ext cx="44084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dirty="0"/>
              <a:t>     </a:t>
            </a:r>
            <a:r>
              <a:rPr lang="en-US" altLang="en-FR" dirty="0">
                <a:solidFill>
                  <a:srgbClr val="FF0000"/>
                </a:solidFill>
              </a:rPr>
              <a:t>Physique </a:t>
            </a:r>
            <a:r>
              <a:rPr lang="en-US" altLang="en-FR" dirty="0" err="1">
                <a:solidFill>
                  <a:srgbClr val="FF0000"/>
                </a:solidFill>
              </a:rPr>
              <a:t>intéressante</a:t>
            </a:r>
            <a:r>
              <a:rPr lang="en-US" altLang="en-FR" dirty="0">
                <a:solidFill>
                  <a:srgbClr val="FF0000"/>
                </a:solidFill>
              </a:rPr>
              <a:t> ≈ 10 </a:t>
            </a:r>
            <a:r>
              <a:rPr lang="en-US" altLang="en-FR" baseline="30000" dirty="0">
                <a:solidFill>
                  <a:srgbClr val="FF0000"/>
                </a:solidFill>
              </a:rPr>
              <a:t>-5</a:t>
            </a:r>
            <a:r>
              <a:rPr lang="en-US" altLang="en-FR" dirty="0">
                <a:solidFill>
                  <a:srgbClr val="FF0000"/>
                </a:solidFill>
              </a:rPr>
              <a:t> Hz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dirty="0"/>
              <a:t>    (bosons W, Z, quark Top, Higgs, …)	 </a:t>
            </a:r>
          </a:p>
        </p:txBody>
      </p:sp>
      <p:sp>
        <p:nvSpPr>
          <p:cNvPr id="14849" name="Rectangle 513">
            <a:extLst>
              <a:ext uri="{FF2B5EF4-FFF2-40B4-BE49-F238E27FC236}">
                <a16:creationId xmlns:a16="http://schemas.microsoft.com/office/drawing/2014/main" id="{4FDC1B9B-BB49-B95A-1CEF-3F4CD2683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938" y="3568700"/>
            <a:ext cx="36433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n-US" altLang="en-FR" dirty="0"/>
              <a:t>~</a:t>
            </a:r>
            <a:r>
              <a:rPr lang="en-US" altLang="en-FR" dirty="0">
                <a:solidFill>
                  <a:srgbClr val="FF0000"/>
                </a:solidFill>
              </a:rPr>
              <a:t>40 collisions de protons </a:t>
            </a:r>
            <a:r>
              <a:rPr lang="en-US" altLang="en-FR" dirty="0"/>
              <a:t>par </a:t>
            </a:r>
            <a:r>
              <a:rPr lang="en-US" altLang="en-FR" dirty="0" err="1"/>
              <a:t>croisement</a:t>
            </a:r>
            <a:r>
              <a:rPr lang="en-US" altLang="en-FR" dirty="0"/>
              <a:t> de </a:t>
            </a:r>
            <a:r>
              <a:rPr lang="en-US" altLang="en-FR" dirty="0" err="1"/>
              <a:t>faisceaux</a:t>
            </a:r>
            <a:endParaRPr lang="en-US" altLang="en-FR" dirty="0"/>
          </a:p>
        </p:txBody>
      </p:sp>
      <p:sp>
        <p:nvSpPr>
          <p:cNvPr id="14850" name="Rectangle 514">
            <a:extLst>
              <a:ext uri="{FF2B5EF4-FFF2-40B4-BE49-F238E27FC236}">
                <a16:creationId xmlns:a16="http://schemas.microsoft.com/office/drawing/2014/main" id="{D17CC745-94ED-418D-42A4-0ED5DA9B0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2049463"/>
            <a:ext cx="41572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n-US" altLang="en-FR" dirty="0" err="1"/>
              <a:t>Energie</a:t>
            </a:r>
            <a:r>
              <a:rPr lang="en-US" altLang="en-FR" dirty="0"/>
              <a:t> des </a:t>
            </a:r>
            <a:r>
              <a:rPr lang="en-US" altLang="en-FR" dirty="0" err="1"/>
              <a:t>faisceaux</a:t>
            </a:r>
            <a:r>
              <a:rPr lang="en-US" altLang="en-FR" dirty="0"/>
              <a:t>: </a:t>
            </a:r>
            <a:r>
              <a:rPr lang="en-US" altLang="en-FR" dirty="0">
                <a:solidFill>
                  <a:srgbClr val="FF0000"/>
                </a:solidFill>
              </a:rPr>
              <a:t>6.8 + 6.8 Tera eV</a:t>
            </a:r>
          </a:p>
        </p:txBody>
      </p:sp>
      <p:sp>
        <p:nvSpPr>
          <p:cNvPr id="14851" name="AutoShape 515">
            <a:extLst>
              <a:ext uri="{FF2B5EF4-FFF2-40B4-BE49-F238E27FC236}">
                <a16:creationId xmlns:a16="http://schemas.microsoft.com/office/drawing/2014/main" id="{51805B7B-9DE3-DC48-C10F-8DEA55402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03188"/>
            <a:ext cx="9720263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collisions proton-proton</a:t>
            </a:r>
          </a:p>
        </p:txBody>
      </p:sp>
      <p:grpSp>
        <p:nvGrpSpPr>
          <p:cNvPr id="14638" name="Group 302">
            <a:extLst>
              <a:ext uri="{FF2B5EF4-FFF2-40B4-BE49-F238E27FC236}">
                <a16:creationId xmlns:a16="http://schemas.microsoft.com/office/drawing/2014/main" id="{02E34D7F-04F9-F6D6-0F0B-C218CDFE66F6}"/>
              </a:ext>
            </a:extLst>
          </p:cNvPr>
          <p:cNvGrpSpPr>
            <a:grpSpLocks/>
          </p:cNvGrpSpPr>
          <p:nvPr/>
        </p:nvGrpSpPr>
        <p:grpSpPr bwMode="auto">
          <a:xfrm>
            <a:off x="2111375" y="5343525"/>
            <a:ext cx="1474788" cy="1166813"/>
            <a:chOff x="1330" y="3366"/>
            <a:chExt cx="929" cy="735"/>
          </a:xfrm>
        </p:grpSpPr>
        <p:sp>
          <p:nvSpPr>
            <p:cNvPr id="14639" name="Rectangle 303">
              <a:extLst>
                <a:ext uri="{FF2B5EF4-FFF2-40B4-BE49-F238E27FC236}">
                  <a16:creationId xmlns:a16="http://schemas.microsoft.com/office/drawing/2014/main" id="{725580E1-1D20-2615-D400-6DE571E48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9" y="3465"/>
              <a:ext cx="2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FR" sz="1400"/>
                <a:t>l</a:t>
              </a:r>
            </a:p>
          </p:txBody>
        </p:sp>
        <p:sp>
          <p:nvSpPr>
            <p:cNvPr id="14640" name="Rectangle 304">
              <a:extLst>
                <a:ext uri="{FF2B5EF4-FFF2-40B4-BE49-F238E27FC236}">
                  <a16:creationId xmlns:a16="http://schemas.microsoft.com/office/drawing/2014/main" id="{7584F6B4-4F67-0510-3285-49B2F19CF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3366"/>
              <a:ext cx="2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FR" sz="1400"/>
                <a:t>l</a:t>
              </a:r>
            </a:p>
          </p:txBody>
        </p:sp>
        <p:sp>
          <p:nvSpPr>
            <p:cNvPr id="14641" name="Rectangle 305">
              <a:extLst>
                <a:ext uri="{FF2B5EF4-FFF2-40B4-BE49-F238E27FC236}">
                  <a16:creationId xmlns:a16="http://schemas.microsoft.com/office/drawing/2014/main" id="{1666D31A-6458-3307-FE9F-E0E8B430B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1" y="3968"/>
              <a:ext cx="1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FR" sz="1400"/>
                <a:t>jet</a:t>
              </a:r>
            </a:p>
          </p:txBody>
        </p:sp>
        <p:sp>
          <p:nvSpPr>
            <p:cNvPr id="14642" name="Rectangle 306">
              <a:extLst>
                <a:ext uri="{FF2B5EF4-FFF2-40B4-BE49-F238E27FC236}">
                  <a16:creationId xmlns:a16="http://schemas.microsoft.com/office/drawing/2014/main" id="{FA9930F4-3888-D7EC-11D6-D1BF530C5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7" y="3955"/>
              <a:ext cx="11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en-US" altLang="en-FR" sz="1400"/>
                <a:t>jet</a:t>
              </a:r>
            </a:p>
          </p:txBody>
        </p:sp>
        <p:sp>
          <p:nvSpPr>
            <p:cNvPr id="14643" name="Line 307">
              <a:extLst>
                <a:ext uri="{FF2B5EF4-FFF2-40B4-BE49-F238E27FC236}">
                  <a16:creationId xmlns:a16="http://schemas.microsoft.com/office/drawing/2014/main" id="{015102ED-2226-9030-C585-BF28D12DAD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65" y="3560"/>
              <a:ext cx="238" cy="5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4" name="Freeform 308">
              <a:extLst>
                <a:ext uri="{FF2B5EF4-FFF2-40B4-BE49-F238E27FC236}">
                  <a16:creationId xmlns:a16="http://schemas.microsoft.com/office/drawing/2014/main" id="{F132630A-7BFC-F6F5-CD1F-61BEE5722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" y="3545"/>
              <a:ext cx="42" cy="38"/>
            </a:xfrm>
            <a:custGeom>
              <a:avLst/>
              <a:gdLst>
                <a:gd name="T0" fmla="*/ 59 w 59"/>
                <a:gd name="T1" fmla="*/ 27 h 54"/>
                <a:gd name="T2" fmla="*/ 59 w 59"/>
                <a:gd name="T3" fmla="*/ 0 h 54"/>
                <a:gd name="T4" fmla="*/ 0 w 59"/>
                <a:gd name="T5" fmla="*/ 15 h 54"/>
                <a:gd name="T6" fmla="*/ 48 w 59"/>
                <a:gd name="T7" fmla="*/ 54 h 54"/>
                <a:gd name="T8" fmla="*/ 59 w 59"/>
                <a:gd name="T9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4">
                  <a:moveTo>
                    <a:pt x="59" y="27"/>
                  </a:moveTo>
                  <a:lnTo>
                    <a:pt x="59" y="0"/>
                  </a:lnTo>
                  <a:lnTo>
                    <a:pt x="0" y="15"/>
                  </a:lnTo>
                  <a:lnTo>
                    <a:pt x="48" y="54"/>
                  </a:lnTo>
                  <a:lnTo>
                    <a:pt x="59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" name="Freeform 309">
              <a:extLst>
                <a:ext uri="{FF2B5EF4-FFF2-40B4-BE49-F238E27FC236}">
                  <a16:creationId xmlns:a16="http://schemas.microsoft.com/office/drawing/2014/main" id="{DE8DBC31-B031-8124-FE1C-0E7289A65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" y="3420"/>
              <a:ext cx="44" cy="38"/>
            </a:xfrm>
            <a:custGeom>
              <a:avLst/>
              <a:gdLst>
                <a:gd name="T0" fmla="*/ 12 w 62"/>
                <a:gd name="T1" fmla="*/ 35 h 54"/>
                <a:gd name="T2" fmla="*/ 31 w 62"/>
                <a:gd name="T3" fmla="*/ 54 h 54"/>
                <a:gd name="T4" fmla="*/ 62 w 62"/>
                <a:gd name="T5" fmla="*/ 0 h 54"/>
                <a:gd name="T6" fmla="*/ 0 w 62"/>
                <a:gd name="T7" fmla="*/ 8 h 54"/>
                <a:gd name="T8" fmla="*/ 12 w 62"/>
                <a:gd name="T9" fmla="*/ 3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4">
                  <a:moveTo>
                    <a:pt x="12" y="35"/>
                  </a:moveTo>
                  <a:lnTo>
                    <a:pt x="31" y="54"/>
                  </a:lnTo>
                  <a:lnTo>
                    <a:pt x="62" y="0"/>
                  </a:lnTo>
                  <a:lnTo>
                    <a:pt x="0" y="8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6" name="Line 310">
              <a:extLst>
                <a:ext uri="{FF2B5EF4-FFF2-40B4-BE49-F238E27FC236}">
                  <a16:creationId xmlns:a16="http://schemas.microsoft.com/office/drawing/2014/main" id="{D37F7122-90EB-7576-F3AA-FF335E6ABF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0" y="3438"/>
              <a:ext cx="188" cy="13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7" name="Line 311">
              <a:extLst>
                <a:ext uri="{FF2B5EF4-FFF2-40B4-BE49-F238E27FC236}">
                  <a16:creationId xmlns:a16="http://schemas.microsoft.com/office/drawing/2014/main" id="{A5F1A827-2B35-CC35-9CB5-F7B040F953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9" y="3766"/>
              <a:ext cx="115" cy="22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8" name="Freeform 312">
              <a:extLst>
                <a:ext uri="{FF2B5EF4-FFF2-40B4-BE49-F238E27FC236}">
                  <a16:creationId xmlns:a16="http://schemas.microsoft.com/office/drawing/2014/main" id="{B01583EC-E6E3-5484-CD6C-B529D749B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3984"/>
              <a:ext cx="35" cy="44"/>
            </a:xfrm>
            <a:custGeom>
              <a:avLst/>
              <a:gdLst>
                <a:gd name="T0" fmla="*/ 21 w 50"/>
                <a:gd name="T1" fmla="*/ 8 h 62"/>
                <a:gd name="T2" fmla="*/ 0 w 50"/>
                <a:gd name="T3" fmla="*/ 25 h 62"/>
                <a:gd name="T4" fmla="*/ 50 w 50"/>
                <a:gd name="T5" fmla="*/ 62 h 62"/>
                <a:gd name="T6" fmla="*/ 48 w 50"/>
                <a:gd name="T7" fmla="*/ 0 h 62"/>
                <a:gd name="T8" fmla="*/ 21 w 50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2">
                  <a:moveTo>
                    <a:pt x="21" y="8"/>
                  </a:moveTo>
                  <a:lnTo>
                    <a:pt x="0" y="25"/>
                  </a:lnTo>
                  <a:lnTo>
                    <a:pt x="50" y="62"/>
                  </a:lnTo>
                  <a:lnTo>
                    <a:pt x="48" y="0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9" name="Freeform 313">
              <a:extLst>
                <a:ext uri="{FF2B5EF4-FFF2-40B4-BE49-F238E27FC236}">
                  <a16:creationId xmlns:a16="http://schemas.microsoft.com/office/drawing/2014/main" id="{78243A58-49E5-9EDB-2497-92FFB76E2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" y="3900"/>
              <a:ext cx="44" cy="38"/>
            </a:xfrm>
            <a:custGeom>
              <a:avLst/>
              <a:gdLst>
                <a:gd name="T0" fmla="*/ 10 w 62"/>
                <a:gd name="T1" fmla="*/ 21 h 54"/>
                <a:gd name="T2" fmla="*/ 0 w 62"/>
                <a:gd name="T3" fmla="*/ 48 h 54"/>
                <a:gd name="T4" fmla="*/ 62 w 62"/>
                <a:gd name="T5" fmla="*/ 54 h 54"/>
                <a:gd name="T6" fmla="*/ 31 w 62"/>
                <a:gd name="T7" fmla="*/ 0 h 54"/>
                <a:gd name="T8" fmla="*/ 10 w 62"/>
                <a:gd name="T9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54">
                  <a:moveTo>
                    <a:pt x="10" y="21"/>
                  </a:moveTo>
                  <a:lnTo>
                    <a:pt x="0" y="48"/>
                  </a:lnTo>
                  <a:lnTo>
                    <a:pt x="62" y="54"/>
                  </a:lnTo>
                  <a:lnTo>
                    <a:pt x="31" y="0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0" name="Line 314">
              <a:extLst>
                <a:ext uri="{FF2B5EF4-FFF2-40B4-BE49-F238E27FC236}">
                  <a16:creationId xmlns:a16="http://schemas.microsoft.com/office/drawing/2014/main" id="{4FD750A6-E455-ADB5-0A43-526A21E3D2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9" y="3807"/>
              <a:ext cx="164" cy="10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1" name="Line 315">
              <a:extLst>
                <a:ext uri="{FF2B5EF4-FFF2-40B4-BE49-F238E27FC236}">
                  <a16:creationId xmlns:a16="http://schemas.microsoft.com/office/drawing/2014/main" id="{496800BF-2456-A0A9-598C-3C3E425EF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3" y="3783"/>
              <a:ext cx="189" cy="4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2" name="Freeform 316">
              <a:extLst>
                <a:ext uri="{FF2B5EF4-FFF2-40B4-BE49-F238E27FC236}">
                  <a16:creationId xmlns:a16="http://schemas.microsoft.com/office/drawing/2014/main" id="{993C3326-0FB5-BD21-A231-478493772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3811"/>
              <a:ext cx="42" cy="36"/>
            </a:xfrm>
            <a:custGeom>
              <a:avLst/>
              <a:gdLst>
                <a:gd name="T0" fmla="*/ 0 w 60"/>
                <a:gd name="T1" fmla="*/ 25 h 52"/>
                <a:gd name="T2" fmla="*/ 0 w 60"/>
                <a:gd name="T3" fmla="*/ 52 h 52"/>
                <a:gd name="T4" fmla="*/ 60 w 60"/>
                <a:gd name="T5" fmla="*/ 38 h 52"/>
                <a:gd name="T6" fmla="*/ 12 w 60"/>
                <a:gd name="T7" fmla="*/ 0 h 52"/>
                <a:gd name="T8" fmla="*/ 0 w 60"/>
                <a:gd name="T9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2">
                  <a:moveTo>
                    <a:pt x="0" y="25"/>
                  </a:moveTo>
                  <a:lnTo>
                    <a:pt x="0" y="52"/>
                  </a:lnTo>
                  <a:lnTo>
                    <a:pt x="60" y="38"/>
                  </a:lnTo>
                  <a:lnTo>
                    <a:pt x="12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3" name="Freeform 317">
              <a:extLst>
                <a:ext uri="{FF2B5EF4-FFF2-40B4-BE49-F238E27FC236}">
                  <a16:creationId xmlns:a16="http://schemas.microsoft.com/office/drawing/2014/main" id="{88CCA107-89C6-880F-AE9A-542BDB4F2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" y="3705"/>
              <a:ext cx="175" cy="110"/>
            </a:xfrm>
            <a:custGeom>
              <a:avLst/>
              <a:gdLst>
                <a:gd name="T0" fmla="*/ 0 w 240"/>
                <a:gd name="T1" fmla="*/ 25 h 152"/>
                <a:gd name="T2" fmla="*/ 64 w 240"/>
                <a:gd name="T3" fmla="*/ 89 h 152"/>
                <a:gd name="T4" fmla="*/ 104 w 240"/>
                <a:gd name="T5" fmla="*/ 137 h 152"/>
                <a:gd name="T6" fmla="*/ 129 w 240"/>
                <a:gd name="T7" fmla="*/ 152 h 152"/>
                <a:gd name="T8" fmla="*/ 185 w 240"/>
                <a:gd name="T9" fmla="*/ 152 h 152"/>
                <a:gd name="T10" fmla="*/ 217 w 240"/>
                <a:gd name="T11" fmla="*/ 144 h 152"/>
                <a:gd name="T12" fmla="*/ 233 w 240"/>
                <a:gd name="T13" fmla="*/ 129 h 152"/>
                <a:gd name="T14" fmla="*/ 240 w 240"/>
                <a:gd name="T15" fmla="*/ 89 h 152"/>
                <a:gd name="T16" fmla="*/ 217 w 240"/>
                <a:gd name="T17" fmla="*/ 48 h 152"/>
                <a:gd name="T18" fmla="*/ 129 w 240"/>
                <a:gd name="T19" fmla="*/ 0 h 152"/>
                <a:gd name="T20" fmla="*/ 169 w 240"/>
                <a:gd name="T21" fmla="*/ 48 h 152"/>
                <a:gd name="T22" fmla="*/ 56 w 240"/>
                <a:gd name="T23" fmla="*/ 0 h 152"/>
                <a:gd name="T24" fmla="*/ 112 w 240"/>
                <a:gd name="T25" fmla="*/ 56 h 152"/>
                <a:gd name="T26" fmla="*/ 89 w 240"/>
                <a:gd name="T27" fmla="*/ 48 h 152"/>
                <a:gd name="T28" fmla="*/ 64 w 240"/>
                <a:gd name="T29" fmla="*/ 48 h 152"/>
                <a:gd name="T30" fmla="*/ 16 w 240"/>
                <a:gd name="T31" fmla="*/ 2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0" h="152">
                  <a:moveTo>
                    <a:pt x="0" y="25"/>
                  </a:moveTo>
                  <a:lnTo>
                    <a:pt x="64" y="89"/>
                  </a:lnTo>
                  <a:lnTo>
                    <a:pt x="104" y="137"/>
                  </a:lnTo>
                  <a:lnTo>
                    <a:pt x="129" y="152"/>
                  </a:lnTo>
                  <a:lnTo>
                    <a:pt x="185" y="152"/>
                  </a:lnTo>
                  <a:lnTo>
                    <a:pt x="217" y="144"/>
                  </a:lnTo>
                  <a:lnTo>
                    <a:pt x="233" y="129"/>
                  </a:lnTo>
                  <a:lnTo>
                    <a:pt x="240" y="89"/>
                  </a:lnTo>
                  <a:lnTo>
                    <a:pt x="217" y="48"/>
                  </a:lnTo>
                  <a:lnTo>
                    <a:pt x="129" y="0"/>
                  </a:lnTo>
                  <a:lnTo>
                    <a:pt x="169" y="48"/>
                  </a:lnTo>
                  <a:lnTo>
                    <a:pt x="56" y="0"/>
                  </a:lnTo>
                  <a:lnTo>
                    <a:pt x="112" y="56"/>
                  </a:lnTo>
                  <a:lnTo>
                    <a:pt x="89" y="48"/>
                  </a:lnTo>
                  <a:lnTo>
                    <a:pt x="64" y="48"/>
                  </a:lnTo>
                  <a:lnTo>
                    <a:pt x="16" y="25"/>
                  </a:lnTo>
                </a:path>
              </a:pathLst>
            </a:custGeom>
            <a:solidFill>
              <a:srgbClr val="FF6600"/>
            </a:solidFill>
            <a:ln w="3240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4" name="Line 318">
              <a:extLst>
                <a:ext uri="{FF2B5EF4-FFF2-40B4-BE49-F238E27FC236}">
                  <a16:creationId xmlns:a16="http://schemas.microsoft.com/office/drawing/2014/main" id="{AE07733D-BBC1-6C30-5986-5F24BB2D4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70" y="3866"/>
              <a:ext cx="134" cy="15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5" name="Freeform 319">
              <a:extLst>
                <a:ext uri="{FF2B5EF4-FFF2-40B4-BE49-F238E27FC236}">
                  <a16:creationId xmlns:a16="http://schemas.microsoft.com/office/drawing/2014/main" id="{E2C3188D-0FD5-D2B1-4656-590DA0CE6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9" y="4010"/>
              <a:ext cx="38" cy="41"/>
            </a:xfrm>
            <a:custGeom>
              <a:avLst/>
              <a:gdLst>
                <a:gd name="T0" fmla="*/ 40 w 55"/>
                <a:gd name="T1" fmla="*/ 13 h 59"/>
                <a:gd name="T2" fmla="*/ 15 w 55"/>
                <a:gd name="T3" fmla="*/ 0 h 59"/>
                <a:gd name="T4" fmla="*/ 0 w 55"/>
                <a:gd name="T5" fmla="*/ 59 h 59"/>
                <a:gd name="T6" fmla="*/ 55 w 55"/>
                <a:gd name="T7" fmla="*/ 36 h 59"/>
                <a:gd name="T8" fmla="*/ 40 w 55"/>
                <a:gd name="T9" fmla="*/ 1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9">
                  <a:moveTo>
                    <a:pt x="40" y="13"/>
                  </a:moveTo>
                  <a:lnTo>
                    <a:pt x="15" y="0"/>
                  </a:lnTo>
                  <a:lnTo>
                    <a:pt x="0" y="59"/>
                  </a:lnTo>
                  <a:lnTo>
                    <a:pt x="55" y="36"/>
                  </a:lnTo>
                  <a:lnTo>
                    <a:pt x="4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6" name="Freeform 320">
              <a:extLst>
                <a:ext uri="{FF2B5EF4-FFF2-40B4-BE49-F238E27FC236}">
                  <a16:creationId xmlns:a16="http://schemas.microsoft.com/office/drawing/2014/main" id="{0BFA2978-B536-59DA-3803-873BFC0BC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2" y="4056"/>
              <a:ext cx="36" cy="41"/>
            </a:xfrm>
            <a:custGeom>
              <a:avLst/>
              <a:gdLst>
                <a:gd name="T0" fmla="*/ 27 w 52"/>
                <a:gd name="T1" fmla="*/ 2 h 59"/>
                <a:gd name="T2" fmla="*/ 0 w 52"/>
                <a:gd name="T3" fmla="*/ 0 h 59"/>
                <a:gd name="T4" fmla="*/ 10 w 52"/>
                <a:gd name="T5" fmla="*/ 59 h 59"/>
                <a:gd name="T6" fmla="*/ 52 w 52"/>
                <a:gd name="T7" fmla="*/ 15 h 59"/>
                <a:gd name="T8" fmla="*/ 27 w 52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9">
                  <a:moveTo>
                    <a:pt x="27" y="2"/>
                  </a:moveTo>
                  <a:lnTo>
                    <a:pt x="0" y="0"/>
                  </a:lnTo>
                  <a:lnTo>
                    <a:pt x="10" y="59"/>
                  </a:lnTo>
                  <a:lnTo>
                    <a:pt x="52" y="15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57" name="Line 321">
              <a:extLst>
                <a:ext uri="{FF2B5EF4-FFF2-40B4-BE49-F238E27FC236}">
                  <a16:creationId xmlns:a16="http://schemas.microsoft.com/office/drawing/2014/main" id="{B5FF10BD-3999-3653-ADA4-14FC719ABA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98" y="3901"/>
              <a:ext cx="76" cy="15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8" name="Line 322">
              <a:extLst>
                <a:ext uri="{FF2B5EF4-FFF2-40B4-BE49-F238E27FC236}">
                  <a16:creationId xmlns:a16="http://schemas.microsoft.com/office/drawing/2014/main" id="{062D9851-4506-BB08-2530-27BAED1BC7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68" y="3895"/>
              <a:ext cx="19" cy="16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59" name="Freeform 323">
              <a:extLst>
                <a:ext uri="{FF2B5EF4-FFF2-40B4-BE49-F238E27FC236}">
                  <a16:creationId xmlns:a16="http://schemas.microsoft.com/office/drawing/2014/main" id="{13AF0E4C-973C-197B-14DF-7C1D7B5055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4043"/>
              <a:ext cx="38" cy="42"/>
            </a:xfrm>
            <a:custGeom>
              <a:avLst/>
              <a:gdLst>
                <a:gd name="T0" fmla="*/ 27 w 54"/>
                <a:gd name="T1" fmla="*/ 0 h 60"/>
                <a:gd name="T2" fmla="*/ 0 w 54"/>
                <a:gd name="T3" fmla="*/ 2 h 60"/>
                <a:gd name="T4" fmla="*/ 21 w 54"/>
                <a:gd name="T5" fmla="*/ 60 h 60"/>
                <a:gd name="T6" fmla="*/ 54 w 54"/>
                <a:gd name="T7" fmla="*/ 8 h 60"/>
                <a:gd name="T8" fmla="*/ 27 w 54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0">
                  <a:moveTo>
                    <a:pt x="27" y="0"/>
                  </a:moveTo>
                  <a:lnTo>
                    <a:pt x="0" y="2"/>
                  </a:lnTo>
                  <a:lnTo>
                    <a:pt x="21" y="60"/>
                  </a:lnTo>
                  <a:lnTo>
                    <a:pt x="54" y="8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0" name="Freeform 324">
              <a:extLst>
                <a:ext uri="{FF2B5EF4-FFF2-40B4-BE49-F238E27FC236}">
                  <a16:creationId xmlns:a16="http://schemas.microsoft.com/office/drawing/2014/main" id="{26C0B133-571E-7408-418B-A30617AD6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3705"/>
              <a:ext cx="63" cy="240"/>
            </a:xfrm>
            <a:custGeom>
              <a:avLst/>
              <a:gdLst>
                <a:gd name="T0" fmla="*/ 81 w 88"/>
                <a:gd name="T1" fmla="*/ 0 h 328"/>
                <a:gd name="T2" fmla="*/ 33 w 88"/>
                <a:gd name="T3" fmla="*/ 88 h 328"/>
                <a:gd name="T4" fmla="*/ 8 w 88"/>
                <a:gd name="T5" fmla="*/ 129 h 328"/>
                <a:gd name="T6" fmla="*/ 0 w 88"/>
                <a:gd name="T7" fmla="*/ 167 h 328"/>
                <a:gd name="T8" fmla="*/ 0 w 88"/>
                <a:gd name="T9" fmla="*/ 240 h 328"/>
                <a:gd name="T10" fmla="*/ 0 w 88"/>
                <a:gd name="T11" fmla="*/ 273 h 328"/>
                <a:gd name="T12" fmla="*/ 8 w 88"/>
                <a:gd name="T13" fmla="*/ 313 h 328"/>
                <a:gd name="T14" fmla="*/ 33 w 88"/>
                <a:gd name="T15" fmla="*/ 328 h 328"/>
                <a:gd name="T16" fmla="*/ 63 w 88"/>
                <a:gd name="T17" fmla="*/ 280 h 328"/>
                <a:gd name="T18" fmla="*/ 88 w 88"/>
                <a:gd name="T19" fmla="*/ 167 h 328"/>
                <a:gd name="T20" fmla="*/ 63 w 88"/>
                <a:gd name="T21" fmla="*/ 215 h 328"/>
                <a:gd name="T22" fmla="*/ 88 w 88"/>
                <a:gd name="T23" fmla="*/ 71 h 328"/>
                <a:gd name="T24" fmla="*/ 56 w 88"/>
                <a:gd name="T25" fmla="*/ 144 h 328"/>
                <a:gd name="T26" fmla="*/ 63 w 88"/>
                <a:gd name="T27" fmla="*/ 111 h 328"/>
                <a:gd name="T28" fmla="*/ 63 w 88"/>
                <a:gd name="T29" fmla="*/ 88 h 328"/>
                <a:gd name="T30" fmla="*/ 81 w 88"/>
                <a:gd name="T31" fmla="*/ 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8" h="328">
                  <a:moveTo>
                    <a:pt x="81" y="0"/>
                  </a:moveTo>
                  <a:lnTo>
                    <a:pt x="33" y="88"/>
                  </a:lnTo>
                  <a:lnTo>
                    <a:pt x="8" y="129"/>
                  </a:lnTo>
                  <a:lnTo>
                    <a:pt x="0" y="167"/>
                  </a:lnTo>
                  <a:lnTo>
                    <a:pt x="0" y="240"/>
                  </a:lnTo>
                  <a:lnTo>
                    <a:pt x="0" y="273"/>
                  </a:lnTo>
                  <a:lnTo>
                    <a:pt x="8" y="313"/>
                  </a:lnTo>
                  <a:lnTo>
                    <a:pt x="33" y="328"/>
                  </a:lnTo>
                  <a:lnTo>
                    <a:pt x="63" y="280"/>
                  </a:lnTo>
                  <a:lnTo>
                    <a:pt x="88" y="167"/>
                  </a:lnTo>
                  <a:lnTo>
                    <a:pt x="63" y="215"/>
                  </a:lnTo>
                  <a:lnTo>
                    <a:pt x="88" y="71"/>
                  </a:lnTo>
                  <a:lnTo>
                    <a:pt x="56" y="144"/>
                  </a:lnTo>
                  <a:lnTo>
                    <a:pt x="63" y="111"/>
                  </a:lnTo>
                  <a:lnTo>
                    <a:pt x="63" y="88"/>
                  </a:lnTo>
                  <a:lnTo>
                    <a:pt x="81" y="8"/>
                  </a:lnTo>
                </a:path>
              </a:pathLst>
            </a:custGeom>
            <a:solidFill>
              <a:srgbClr val="FF6600"/>
            </a:solidFill>
            <a:ln w="324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1" name="Oval 325">
              <a:extLst>
                <a:ext uri="{FF2B5EF4-FFF2-40B4-BE49-F238E27FC236}">
                  <a16:creationId xmlns:a16="http://schemas.microsoft.com/office/drawing/2014/main" id="{D2AF5DF2-D0DF-9BB8-71EA-B98CE309C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3" y="3540"/>
              <a:ext cx="193" cy="187"/>
            </a:xfrm>
            <a:prstGeom prst="ellipse">
              <a:avLst/>
            </a:prstGeom>
            <a:noFill/>
            <a:ln w="15840">
              <a:solidFill>
                <a:srgbClr val="FFBB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2" name="Oval 326">
              <a:extLst>
                <a:ext uri="{FF2B5EF4-FFF2-40B4-BE49-F238E27FC236}">
                  <a16:creationId xmlns:a16="http://schemas.microsoft.com/office/drawing/2014/main" id="{96ABB0C8-B60D-9A45-FEC3-F6D0857C0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5" y="3540"/>
              <a:ext cx="191" cy="187"/>
            </a:xfrm>
            <a:prstGeom prst="ellipse">
              <a:avLst/>
            </a:prstGeom>
            <a:noFill/>
            <a:ln w="15840">
              <a:solidFill>
                <a:srgbClr val="FFB8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3" name="Oval 327">
              <a:extLst>
                <a:ext uri="{FF2B5EF4-FFF2-40B4-BE49-F238E27FC236}">
                  <a16:creationId xmlns:a16="http://schemas.microsoft.com/office/drawing/2014/main" id="{7355923F-5022-F56D-3D1C-C567DB4FC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6" y="3542"/>
              <a:ext cx="188" cy="184"/>
            </a:xfrm>
            <a:prstGeom prst="ellipse">
              <a:avLst/>
            </a:prstGeom>
            <a:noFill/>
            <a:ln w="15840">
              <a:solidFill>
                <a:srgbClr val="FFB5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4" name="Oval 328">
              <a:extLst>
                <a:ext uri="{FF2B5EF4-FFF2-40B4-BE49-F238E27FC236}">
                  <a16:creationId xmlns:a16="http://schemas.microsoft.com/office/drawing/2014/main" id="{98BBCE68-AC03-6BBF-D08D-DEA06E0B6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" y="3543"/>
              <a:ext cx="184" cy="181"/>
            </a:xfrm>
            <a:prstGeom prst="ellipse">
              <a:avLst/>
            </a:prstGeom>
            <a:noFill/>
            <a:ln w="15840">
              <a:solidFill>
                <a:srgbClr val="FFB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5" name="Oval 329">
              <a:extLst>
                <a:ext uri="{FF2B5EF4-FFF2-40B4-BE49-F238E27FC236}">
                  <a16:creationId xmlns:a16="http://schemas.microsoft.com/office/drawing/2014/main" id="{91D1DFCC-C35E-E408-DF1E-04ACB9F6D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9" y="3545"/>
              <a:ext cx="182" cy="178"/>
            </a:xfrm>
            <a:prstGeom prst="ellipse">
              <a:avLst/>
            </a:prstGeom>
            <a:noFill/>
            <a:ln w="15840">
              <a:solidFill>
                <a:srgbClr val="FFB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6" name="Oval 330">
              <a:extLst>
                <a:ext uri="{FF2B5EF4-FFF2-40B4-BE49-F238E27FC236}">
                  <a16:creationId xmlns:a16="http://schemas.microsoft.com/office/drawing/2014/main" id="{4607F3AC-A647-63F8-2553-F597ABD99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3546"/>
              <a:ext cx="179" cy="175"/>
            </a:xfrm>
            <a:prstGeom prst="ellipse">
              <a:avLst/>
            </a:prstGeom>
            <a:noFill/>
            <a:ln w="15840">
              <a:solidFill>
                <a:srgbClr val="FFAD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7" name="Oval 331">
              <a:extLst>
                <a:ext uri="{FF2B5EF4-FFF2-40B4-BE49-F238E27FC236}">
                  <a16:creationId xmlns:a16="http://schemas.microsoft.com/office/drawing/2014/main" id="{E505CFEA-4381-3E96-0FED-E962E3D76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2" y="3548"/>
              <a:ext cx="176" cy="172"/>
            </a:xfrm>
            <a:prstGeom prst="ellipse">
              <a:avLst/>
            </a:prstGeom>
            <a:noFill/>
            <a:ln w="15840">
              <a:solidFill>
                <a:srgbClr val="FFAA0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8" name="Oval 332">
              <a:extLst>
                <a:ext uri="{FF2B5EF4-FFF2-40B4-BE49-F238E27FC236}">
                  <a16:creationId xmlns:a16="http://schemas.microsoft.com/office/drawing/2014/main" id="{0F6B68C6-DAE8-5B75-6311-B0E042329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" y="3549"/>
              <a:ext cx="174" cy="169"/>
            </a:xfrm>
            <a:prstGeom prst="ellipse">
              <a:avLst/>
            </a:prstGeom>
            <a:noFill/>
            <a:ln w="15840">
              <a:solidFill>
                <a:srgbClr val="FFA80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69" name="Oval 333">
              <a:extLst>
                <a:ext uri="{FF2B5EF4-FFF2-40B4-BE49-F238E27FC236}">
                  <a16:creationId xmlns:a16="http://schemas.microsoft.com/office/drawing/2014/main" id="{DAA94B2C-AA2A-91C8-80B0-30BFB4439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4" y="3551"/>
              <a:ext cx="171" cy="166"/>
            </a:xfrm>
            <a:prstGeom prst="ellipse">
              <a:avLst/>
            </a:prstGeom>
            <a:noFill/>
            <a:ln w="15840">
              <a:solidFill>
                <a:srgbClr val="FFA50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0" name="Oval 334">
              <a:extLst>
                <a:ext uri="{FF2B5EF4-FFF2-40B4-BE49-F238E27FC236}">
                  <a16:creationId xmlns:a16="http://schemas.microsoft.com/office/drawing/2014/main" id="{50C426AB-7040-2D9C-068F-1AEED0A0B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" y="3552"/>
              <a:ext cx="169" cy="163"/>
            </a:xfrm>
            <a:prstGeom prst="ellipse">
              <a:avLst/>
            </a:prstGeom>
            <a:noFill/>
            <a:ln w="15840">
              <a:solidFill>
                <a:srgbClr val="FFA20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1" name="Oval 335">
              <a:extLst>
                <a:ext uri="{FF2B5EF4-FFF2-40B4-BE49-F238E27FC236}">
                  <a16:creationId xmlns:a16="http://schemas.microsoft.com/office/drawing/2014/main" id="{D40AC227-2C69-9F66-B426-B2B12373F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" y="3553"/>
              <a:ext cx="165" cy="161"/>
            </a:xfrm>
            <a:prstGeom prst="ellipse">
              <a:avLst/>
            </a:prstGeom>
            <a:noFill/>
            <a:ln w="15840">
              <a:solidFill>
                <a:srgbClr val="FF9F0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2" name="Oval 336">
              <a:extLst>
                <a:ext uri="{FF2B5EF4-FFF2-40B4-BE49-F238E27FC236}">
                  <a16:creationId xmlns:a16="http://schemas.microsoft.com/office/drawing/2014/main" id="{C333BD8D-14F7-C493-95E6-2E51EF518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" y="3554"/>
              <a:ext cx="162" cy="158"/>
            </a:xfrm>
            <a:prstGeom prst="ellipse">
              <a:avLst/>
            </a:prstGeom>
            <a:noFill/>
            <a:ln w="15840">
              <a:solidFill>
                <a:srgbClr val="FF9D0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3" name="Oval 337">
              <a:extLst>
                <a:ext uri="{FF2B5EF4-FFF2-40B4-BE49-F238E27FC236}">
                  <a16:creationId xmlns:a16="http://schemas.microsoft.com/office/drawing/2014/main" id="{8013596F-97F7-A7EE-8CA2-E8592F825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556"/>
              <a:ext cx="159" cy="155"/>
            </a:xfrm>
            <a:prstGeom prst="ellipse">
              <a:avLst/>
            </a:prstGeom>
            <a:noFill/>
            <a:ln w="15840">
              <a:solidFill>
                <a:srgbClr val="FF9A0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4" name="Oval 338">
              <a:extLst>
                <a:ext uri="{FF2B5EF4-FFF2-40B4-BE49-F238E27FC236}">
                  <a16:creationId xmlns:a16="http://schemas.microsoft.com/office/drawing/2014/main" id="{736E7EC2-8D52-AA2B-028E-EF89C0883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2" y="3557"/>
              <a:ext cx="157" cy="153"/>
            </a:xfrm>
            <a:prstGeom prst="ellipse">
              <a:avLst/>
            </a:prstGeom>
            <a:noFill/>
            <a:ln w="15840">
              <a:solidFill>
                <a:srgbClr val="FF970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5" name="Oval 339">
              <a:extLst>
                <a:ext uri="{FF2B5EF4-FFF2-40B4-BE49-F238E27FC236}">
                  <a16:creationId xmlns:a16="http://schemas.microsoft.com/office/drawing/2014/main" id="{1C9F0EDC-CFB5-0451-A33C-D6A822D83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3" y="3559"/>
              <a:ext cx="154" cy="150"/>
            </a:xfrm>
            <a:prstGeom prst="ellipse">
              <a:avLst/>
            </a:prstGeom>
            <a:noFill/>
            <a:ln w="15840">
              <a:solidFill>
                <a:srgbClr val="FF940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6" name="Oval 340">
              <a:extLst>
                <a:ext uri="{FF2B5EF4-FFF2-40B4-BE49-F238E27FC236}">
                  <a16:creationId xmlns:a16="http://schemas.microsoft.com/office/drawing/2014/main" id="{E1786652-1157-E5DC-B6FB-2A11D6270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4" y="3560"/>
              <a:ext cx="151" cy="147"/>
            </a:xfrm>
            <a:prstGeom prst="ellipse">
              <a:avLst/>
            </a:prstGeom>
            <a:noFill/>
            <a:ln w="15840">
              <a:solidFill>
                <a:srgbClr val="FF920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7" name="Oval 341">
              <a:extLst>
                <a:ext uri="{FF2B5EF4-FFF2-40B4-BE49-F238E27FC236}">
                  <a16:creationId xmlns:a16="http://schemas.microsoft.com/office/drawing/2014/main" id="{370C6B3B-B5D9-1CB4-4239-94971B21F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6" y="3562"/>
              <a:ext cx="148" cy="144"/>
            </a:xfrm>
            <a:prstGeom prst="ellipse">
              <a:avLst/>
            </a:prstGeom>
            <a:noFill/>
            <a:ln w="15840">
              <a:solidFill>
                <a:srgbClr val="FF8F0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8" name="Oval 342">
              <a:extLst>
                <a:ext uri="{FF2B5EF4-FFF2-40B4-BE49-F238E27FC236}">
                  <a16:creationId xmlns:a16="http://schemas.microsoft.com/office/drawing/2014/main" id="{A905127B-E009-FD60-F1EB-D4E0BDC01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7" y="3563"/>
              <a:ext cx="145" cy="141"/>
            </a:xfrm>
            <a:prstGeom prst="ellipse">
              <a:avLst/>
            </a:prstGeom>
            <a:noFill/>
            <a:ln w="15840">
              <a:solidFill>
                <a:srgbClr val="FF8C0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79" name="Oval 343">
              <a:extLst>
                <a:ext uri="{FF2B5EF4-FFF2-40B4-BE49-F238E27FC236}">
                  <a16:creationId xmlns:a16="http://schemas.microsoft.com/office/drawing/2014/main" id="{9CE07466-9560-24FE-DD07-890DB6EAD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9" y="3565"/>
              <a:ext cx="142" cy="138"/>
            </a:xfrm>
            <a:prstGeom prst="ellipse">
              <a:avLst/>
            </a:prstGeom>
            <a:noFill/>
            <a:ln w="15840">
              <a:solidFill>
                <a:srgbClr val="FF890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0" name="Oval 344">
              <a:extLst>
                <a:ext uri="{FF2B5EF4-FFF2-40B4-BE49-F238E27FC236}">
                  <a16:creationId xmlns:a16="http://schemas.microsoft.com/office/drawing/2014/main" id="{6C95F546-C7C9-D152-899E-99345E8DA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0" y="3566"/>
              <a:ext cx="140" cy="135"/>
            </a:xfrm>
            <a:prstGeom prst="ellipse">
              <a:avLst/>
            </a:prstGeom>
            <a:noFill/>
            <a:ln w="15840">
              <a:solidFill>
                <a:srgbClr val="FF870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1" name="Oval 345">
              <a:extLst>
                <a:ext uri="{FF2B5EF4-FFF2-40B4-BE49-F238E27FC236}">
                  <a16:creationId xmlns:a16="http://schemas.microsoft.com/office/drawing/2014/main" id="{C70C8731-6A87-D70E-D009-BDD5E5605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3568"/>
              <a:ext cx="137" cy="132"/>
            </a:xfrm>
            <a:prstGeom prst="ellipse">
              <a:avLst/>
            </a:prstGeom>
            <a:noFill/>
            <a:ln w="15840">
              <a:solidFill>
                <a:srgbClr val="FF840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2" name="Oval 346">
              <a:extLst>
                <a:ext uri="{FF2B5EF4-FFF2-40B4-BE49-F238E27FC236}">
                  <a16:creationId xmlns:a16="http://schemas.microsoft.com/office/drawing/2014/main" id="{C8674AD9-8977-0374-DA7C-044D0399C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3" y="3569"/>
              <a:ext cx="134" cy="129"/>
            </a:xfrm>
            <a:prstGeom prst="ellipse">
              <a:avLst/>
            </a:prstGeom>
            <a:noFill/>
            <a:ln w="15840">
              <a:solidFill>
                <a:srgbClr val="FF810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3" name="Oval 347">
              <a:extLst>
                <a:ext uri="{FF2B5EF4-FFF2-40B4-BE49-F238E27FC236}">
                  <a16:creationId xmlns:a16="http://schemas.microsoft.com/office/drawing/2014/main" id="{B5D2A562-B427-2F9D-D67D-D3150281E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4" y="3571"/>
              <a:ext cx="132" cy="126"/>
            </a:xfrm>
            <a:prstGeom prst="ellipse">
              <a:avLst/>
            </a:prstGeom>
            <a:noFill/>
            <a:ln w="15840">
              <a:solidFill>
                <a:srgbClr val="FF7E0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4" name="Oval 348">
              <a:extLst>
                <a:ext uri="{FF2B5EF4-FFF2-40B4-BE49-F238E27FC236}">
                  <a16:creationId xmlns:a16="http://schemas.microsoft.com/office/drawing/2014/main" id="{FED3A783-281B-5171-A912-219C78904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6" y="3571"/>
              <a:ext cx="129" cy="124"/>
            </a:xfrm>
            <a:prstGeom prst="ellipse">
              <a:avLst/>
            </a:prstGeom>
            <a:noFill/>
            <a:ln w="15840">
              <a:solidFill>
                <a:srgbClr val="FF7C0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5" name="Oval 349">
              <a:extLst>
                <a:ext uri="{FF2B5EF4-FFF2-40B4-BE49-F238E27FC236}">
                  <a16:creationId xmlns:a16="http://schemas.microsoft.com/office/drawing/2014/main" id="{7C9A641A-F56B-A645-3334-F912A4E8F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3571"/>
              <a:ext cx="126" cy="123"/>
            </a:xfrm>
            <a:prstGeom prst="ellipse">
              <a:avLst/>
            </a:prstGeom>
            <a:noFill/>
            <a:ln w="15840">
              <a:solidFill>
                <a:srgbClr val="FF790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6" name="Oval 350">
              <a:extLst>
                <a:ext uri="{FF2B5EF4-FFF2-40B4-BE49-F238E27FC236}">
                  <a16:creationId xmlns:a16="http://schemas.microsoft.com/office/drawing/2014/main" id="{487CA458-B6C4-A41E-9F84-9A3476926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3573"/>
              <a:ext cx="122" cy="120"/>
            </a:xfrm>
            <a:prstGeom prst="ellipse">
              <a:avLst/>
            </a:prstGeom>
            <a:noFill/>
            <a:ln w="15840">
              <a:solidFill>
                <a:srgbClr val="FF760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7" name="Oval 351">
              <a:extLst>
                <a:ext uri="{FF2B5EF4-FFF2-40B4-BE49-F238E27FC236}">
                  <a16:creationId xmlns:a16="http://schemas.microsoft.com/office/drawing/2014/main" id="{CB717E51-C5E2-44FD-330E-D2CA85474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3574"/>
              <a:ext cx="120" cy="118"/>
            </a:xfrm>
            <a:prstGeom prst="ellipse">
              <a:avLst/>
            </a:prstGeom>
            <a:noFill/>
            <a:ln w="15840">
              <a:solidFill>
                <a:srgbClr val="FF730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8" name="Oval 352">
              <a:extLst>
                <a:ext uri="{FF2B5EF4-FFF2-40B4-BE49-F238E27FC236}">
                  <a16:creationId xmlns:a16="http://schemas.microsoft.com/office/drawing/2014/main" id="{C13E1811-D9FA-2F04-B7EF-A09B406480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" y="3576"/>
              <a:ext cx="117" cy="114"/>
            </a:xfrm>
            <a:prstGeom prst="ellipse">
              <a:avLst/>
            </a:prstGeom>
            <a:noFill/>
            <a:ln w="15840">
              <a:solidFill>
                <a:srgbClr val="FF710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89" name="Oval 353">
              <a:extLst>
                <a:ext uri="{FF2B5EF4-FFF2-40B4-BE49-F238E27FC236}">
                  <a16:creationId xmlns:a16="http://schemas.microsoft.com/office/drawing/2014/main" id="{AD8557A3-1A87-D7BB-9678-AC98C6579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3" y="3577"/>
              <a:ext cx="114" cy="112"/>
            </a:xfrm>
            <a:prstGeom prst="ellipse">
              <a:avLst/>
            </a:prstGeom>
            <a:noFill/>
            <a:ln w="15840">
              <a:solidFill>
                <a:srgbClr val="FF6E0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0" name="Oval 354">
              <a:extLst>
                <a:ext uri="{FF2B5EF4-FFF2-40B4-BE49-F238E27FC236}">
                  <a16:creationId xmlns:a16="http://schemas.microsoft.com/office/drawing/2014/main" id="{27874D7C-07E3-2759-5FBC-02A140050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4" y="3579"/>
              <a:ext cx="111" cy="109"/>
            </a:xfrm>
            <a:prstGeom prst="ellipse">
              <a:avLst/>
            </a:prstGeom>
            <a:noFill/>
            <a:ln w="15840">
              <a:solidFill>
                <a:srgbClr val="FF6B0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1" name="Oval 355">
              <a:extLst>
                <a:ext uri="{FF2B5EF4-FFF2-40B4-BE49-F238E27FC236}">
                  <a16:creationId xmlns:a16="http://schemas.microsoft.com/office/drawing/2014/main" id="{0C86655C-527E-B027-ED2F-3A3FBA18D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6" y="3580"/>
              <a:ext cx="108" cy="106"/>
            </a:xfrm>
            <a:prstGeom prst="ellipse">
              <a:avLst/>
            </a:prstGeom>
            <a:noFill/>
            <a:ln w="15840">
              <a:solidFill>
                <a:srgbClr val="FF680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2" name="Oval 356">
              <a:extLst>
                <a:ext uri="{FF2B5EF4-FFF2-40B4-BE49-F238E27FC236}">
                  <a16:creationId xmlns:a16="http://schemas.microsoft.com/office/drawing/2014/main" id="{3760704F-60C3-2667-3B75-18122AC7C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" y="3582"/>
              <a:ext cx="106" cy="103"/>
            </a:xfrm>
            <a:prstGeom prst="ellipse">
              <a:avLst/>
            </a:prstGeom>
            <a:noFill/>
            <a:ln w="15840">
              <a:solidFill>
                <a:srgbClr val="FF660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3" name="Oval 357">
              <a:extLst>
                <a:ext uri="{FF2B5EF4-FFF2-40B4-BE49-F238E27FC236}">
                  <a16:creationId xmlns:a16="http://schemas.microsoft.com/office/drawing/2014/main" id="{9B6B4F9F-5892-3F0F-EEBD-91A57C303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9" y="3583"/>
              <a:ext cx="103" cy="100"/>
            </a:xfrm>
            <a:prstGeom prst="ellipse">
              <a:avLst/>
            </a:prstGeom>
            <a:noFill/>
            <a:ln w="15840">
              <a:solidFill>
                <a:srgbClr val="FF630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4" name="Oval 358">
              <a:extLst>
                <a:ext uri="{FF2B5EF4-FFF2-40B4-BE49-F238E27FC236}">
                  <a16:creationId xmlns:a16="http://schemas.microsoft.com/office/drawing/2014/main" id="{902093E7-95E4-E3D4-E1B0-5B9273EEC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" y="3585"/>
              <a:ext cx="101" cy="97"/>
            </a:xfrm>
            <a:prstGeom prst="ellipse">
              <a:avLst/>
            </a:prstGeom>
            <a:noFill/>
            <a:ln w="15840">
              <a:solidFill>
                <a:srgbClr val="FF600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5" name="Oval 359">
              <a:extLst>
                <a:ext uri="{FF2B5EF4-FFF2-40B4-BE49-F238E27FC236}">
                  <a16:creationId xmlns:a16="http://schemas.microsoft.com/office/drawing/2014/main" id="{A8C6B197-3728-0A01-5222-1DA7F9F9E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3586"/>
              <a:ext cx="98" cy="94"/>
            </a:xfrm>
            <a:prstGeom prst="ellipse">
              <a:avLst/>
            </a:prstGeom>
            <a:noFill/>
            <a:ln w="15840">
              <a:solidFill>
                <a:srgbClr val="FF5D0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6" name="Oval 360">
              <a:extLst>
                <a:ext uri="{FF2B5EF4-FFF2-40B4-BE49-F238E27FC236}">
                  <a16:creationId xmlns:a16="http://schemas.microsoft.com/office/drawing/2014/main" id="{4430A9AB-CBEF-7B5E-4832-52C56861A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" y="3588"/>
              <a:ext cx="94" cy="93"/>
            </a:xfrm>
            <a:prstGeom prst="ellipse">
              <a:avLst/>
            </a:prstGeom>
            <a:noFill/>
            <a:ln w="15840">
              <a:solidFill>
                <a:srgbClr val="FF5A0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7" name="Oval 361">
              <a:extLst>
                <a:ext uri="{FF2B5EF4-FFF2-40B4-BE49-F238E27FC236}">
                  <a16:creationId xmlns:a16="http://schemas.microsoft.com/office/drawing/2014/main" id="{8299F368-0F34-8CD2-FBC2-CD05FCFDD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" y="3588"/>
              <a:ext cx="92" cy="90"/>
            </a:xfrm>
            <a:prstGeom prst="ellipse">
              <a:avLst/>
            </a:prstGeom>
            <a:noFill/>
            <a:ln w="15840">
              <a:solidFill>
                <a:srgbClr val="FF580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8" name="Oval 362">
              <a:extLst>
                <a:ext uri="{FF2B5EF4-FFF2-40B4-BE49-F238E27FC236}">
                  <a16:creationId xmlns:a16="http://schemas.microsoft.com/office/drawing/2014/main" id="{74FF9B5E-2BF8-08FF-22E6-8FEB018AB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" y="3590"/>
              <a:ext cx="89" cy="87"/>
            </a:xfrm>
            <a:prstGeom prst="ellipse">
              <a:avLst/>
            </a:prstGeom>
            <a:noFill/>
            <a:ln w="15840">
              <a:solidFill>
                <a:srgbClr val="FF550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99" name="Oval 363">
              <a:extLst>
                <a:ext uri="{FF2B5EF4-FFF2-40B4-BE49-F238E27FC236}">
                  <a16:creationId xmlns:a16="http://schemas.microsoft.com/office/drawing/2014/main" id="{004924B3-D22C-D37D-D787-E399FF063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7" y="3591"/>
              <a:ext cx="86" cy="84"/>
            </a:xfrm>
            <a:prstGeom prst="ellipse">
              <a:avLst/>
            </a:prstGeom>
            <a:noFill/>
            <a:ln w="15840">
              <a:solidFill>
                <a:srgbClr val="FF520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0" name="Oval 364">
              <a:extLst>
                <a:ext uri="{FF2B5EF4-FFF2-40B4-BE49-F238E27FC236}">
                  <a16:creationId xmlns:a16="http://schemas.microsoft.com/office/drawing/2014/main" id="{E401F30D-988F-948D-92C2-DCA9C8FCD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" y="3593"/>
              <a:ext cx="83" cy="82"/>
            </a:xfrm>
            <a:prstGeom prst="ellipse">
              <a:avLst/>
            </a:prstGeom>
            <a:noFill/>
            <a:ln w="15840">
              <a:solidFill>
                <a:srgbClr val="FF4F0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1" name="Oval 365">
              <a:extLst>
                <a:ext uri="{FF2B5EF4-FFF2-40B4-BE49-F238E27FC236}">
                  <a16:creationId xmlns:a16="http://schemas.microsoft.com/office/drawing/2014/main" id="{251A390E-BD47-1069-2937-F04016150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" y="3594"/>
              <a:ext cx="80" cy="79"/>
            </a:xfrm>
            <a:prstGeom prst="ellipse">
              <a:avLst/>
            </a:prstGeom>
            <a:noFill/>
            <a:ln w="15840">
              <a:solidFill>
                <a:srgbClr val="FF4D0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2" name="Oval 366">
              <a:extLst>
                <a:ext uri="{FF2B5EF4-FFF2-40B4-BE49-F238E27FC236}">
                  <a16:creationId xmlns:a16="http://schemas.microsoft.com/office/drawing/2014/main" id="{FFB1B1A1-3CE1-6629-27DE-621F7BBE0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1" y="3596"/>
              <a:ext cx="77" cy="76"/>
            </a:xfrm>
            <a:prstGeom prst="ellipse">
              <a:avLst/>
            </a:prstGeom>
            <a:noFill/>
            <a:ln w="15840">
              <a:solidFill>
                <a:srgbClr val="FF4A0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3" name="Oval 367">
              <a:extLst>
                <a:ext uri="{FF2B5EF4-FFF2-40B4-BE49-F238E27FC236}">
                  <a16:creationId xmlns:a16="http://schemas.microsoft.com/office/drawing/2014/main" id="{2E8604E2-E537-2244-682C-6662F0D5E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3597"/>
              <a:ext cx="74" cy="73"/>
            </a:xfrm>
            <a:prstGeom prst="ellipse">
              <a:avLst/>
            </a:prstGeom>
            <a:noFill/>
            <a:ln w="15840">
              <a:solidFill>
                <a:srgbClr val="FF470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4" name="Oval 368">
              <a:extLst>
                <a:ext uri="{FF2B5EF4-FFF2-40B4-BE49-F238E27FC236}">
                  <a16:creationId xmlns:a16="http://schemas.microsoft.com/office/drawing/2014/main" id="{B7EA1690-C236-476D-58AF-4F7C6C233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" y="3599"/>
              <a:ext cx="71" cy="70"/>
            </a:xfrm>
            <a:prstGeom prst="ellipse">
              <a:avLst/>
            </a:prstGeom>
            <a:noFill/>
            <a:ln w="15840">
              <a:solidFill>
                <a:srgbClr val="FF440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5" name="Oval 369">
              <a:extLst>
                <a:ext uri="{FF2B5EF4-FFF2-40B4-BE49-F238E27FC236}">
                  <a16:creationId xmlns:a16="http://schemas.microsoft.com/office/drawing/2014/main" id="{42B20B90-D8A6-BABA-34EE-CC8947E72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" y="3600"/>
              <a:ext cx="69" cy="67"/>
            </a:xfrm>
            <a:prstGeom prst="ellipse">
              <a:avLst/>
            </a:prstGeom>
            <a:noFill/>
            <a:ln w="15840">
              <a:solidFill>
                <a:srgbClr val="FF420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6" name="Oval 370">
              <a:extLst>
                <a:ext uri="{FF2B5EF4-FFF2-40B4-BE49-F238E27FC236}">
                  <a16:creationId xmlns:a16="http://schemas.microsoft.com/office/drawing/2014/main" id="{011B70F7-B2CA-ECB1-B6F3-70613EB2F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" y="3602"/>
              <a:ext cx="67" cy="64"/>
            </a:xfrm>
            <a:prstGeom prst="ellipse">
              <a:avLst/>
            </a:prstGeom>
            <a:noFill/>
            <a:ln w="15840">
              <a:solidFill>
                <a:srgbClr val="FF3F0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7" name="Oval 371">
              <a:extLst>
                <a:ext uri="{FF2B5EF4-FFF2-40B4-BE49-F238E27FC236}">
                  <a16:creationId xmlns:a16="http://schemas.microsoft.com/office/drawing/2014/main" id="{4A925763-0FFF-8594-FBEA-E5A1B3353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3603"/>
              <a:ext cx="64" cy="61"/>
            </a:xfrm>
            <a:prstGeom prst="ellipse">
              <a:avLst/>
            </a:prstGeom>
            <a:noFill/>
            <a:ln w="15840">
              <a:solidFill>
                <a:srgbClr val="FF3C0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8" name="Oval 372">
              <a:extLst>
                <a:ext uri="{FF2B5EF4-FFF2-40B4-BE49-F238E27FC236}">
                  <a16:creationId xmlns:a16="http://schemas.microsoft.com/office/drawing/2014/main" id="{741551D8-BBF0-F162-73E8-445A43895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9" y="3603"/>
              <a:ext cx="61" cy="60"/>
            </a:xfrm>
            <a:prstGeom prst="ellipse">
              <a:avLst/>
            </a:prstGeom>
            <a:noFill/>
            <a:ln w="15840">
              <a:solidFill>
                <a:srgbClr val="FF390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09" name="Oval 373">
              <a:extLst>
                <a:ext uri="{FF2B5EF4-FFF2-40B4-BE49-F238E27FC236}">
                  <a16:creationId xmlns:a16="http://schemas.microsoft.com/office/drawing/2014/main" id="{5C6A37AA-842B-4101-8A36-6DC9AD0C3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" y="3605"/>
              <a:ext cx="58" cy="57"/>
            </a:xfrm>
            <a:prstGeom prst="ellipse">
              <a:avLst/>
            </a:prstGeom>
            <a:noFill/>
            <a:ln w="15840">
              <a:solidFill>
                <a:srgbClr val="FF3708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0" name="Oval 374">
              <a:extLst>
                <a:ext uri="{FF2B5EF4-FFF2-40B4-BE49-F238E27FC236}">
                  <a16:creationId xmlns:a16="http://schemas.microsoft.com/office/drawing/2014/main" id="{2D9B2EDF-0B33-2AE3-7F53-86B5E8B9F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3" y="3606"/>
              <a:ext cx="55" cy="54"/>
            </a:xfrm>
            <a:prstGeom prst="ellipse">
              <a:avLst/>
            </a:prstGeom>
            <a:noFill/>
            <a:ln w="15840">
              <a:solidFill>
                <a:srgbClr val="FF340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1" name="Oval 375">
              <a:extLst>
                <a:ext uri="{FF2B5EF4-FFF2-40B4-BE49-F238E27FC236}">
                  <a16:creationId xmlns:a16="http://schemas.microsoft.com/office/drawing/2014/main" id="{CED04FA1-679F-9E06-E621-931D6F1E0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4" y="3607"/>
              <a:ext cx="52" cy="52"/>
            </a:xfrm>
            <a:prstGeom prst="ellipse">
              <a:avLst/>
            </a:prstGeom>
            <a:noFill/>
            <a:ln w="15840">
              <a:solidFill>
                <a:srgbClr val="FF310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2" name="Oval 376">
              <a:extLst>
                <a:ext uri="{FF2B5EF4-FFF2-40B4-BE49-F238E27FC236}">
                  <a16:creationId xmlns:a16="http://schemas.microsoft.com/office/drawing/2014/main" id="{BCB64CA2-9C05-FD0F-BC8E-24377E1AB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608"/>
              <a:ext cx="49" cy="49"/>
            </a:xfrm>
            <a:prstGeom prst="ellipse">
              <a:avLst/>
            </a:prstGeom>
            <a:noFill/>
            <a:ln w="15840">
              <a:solidFill>
                <a:srgbClr val="FF2E0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3" name="Oval 377">
              <a:extLst>
                <a:ext uri="{FF2B5EF4-FFF2-40B4-BE49-F238E27FC236}">
                  <a16:creationId xmlns:a16="http://schemas.microsoft.com/office/drawing/2014/main" id="{B021A9BE-4BA7-E304-2C1F-4A00BBAC7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7" y="3610"/>
              <a:ext cx="46" cy="47"/>
            </a:xfrm>
            <a:prstGeom prst="ellipse">
              <a:avLst/>
            </a:prstGeom>
            <a:noFill/>
            <a:ln w="15840">
              <a:solidFill>
                <a:srgbClr val="FF2C0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4" name="Oval 378">
              <a:extLst>
                <a:ext uri="{FF2B5EF4-FFF2-40B4-BE49-F238E27FC236}">
                  <a16:creationId xmlns:a16="http://schemas.microsoft.com/office/drawing/2014/main" id="{96688DF2-8780-D160-B4BD-C27B0B769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8" y="3611"/>
              <a:ext cx="43" cy="44"/>
            </a:xfrm>
            <a:prstGeom prst="ellipse">
              <a:avLst/>
            </a:prstGeom>
            <a:noFill/>
            <a:ln w="15840">
              <a:solidFill>
                <a:srgbClr val="FF290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5" name="Oval 379">
              <a:extLst>
                <a:ext uri="{FF2B5EF4-FFF2-40B4-BE49-F238E27FC236}">
                  <a16:creationId xmlns:a16="http://schemas.microsoft.com/office/drawing/2014/main" id="{CE95C25B-8216-3C25-AA6F-DFE5079E0E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0" y="3613"/>
              <a:ext cx="40" cy="41"/>
            </a:xfrm>
            <a:prstGeom prst="ellipse">
              <a:avLst/>
            </a:prstGeom>
            <a:noFill/>
            <a:ln w="15840">
              <a:solidFill>
                <a:srgbClr val="FF260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6" name="Oval 380">
              <a:extLst>
                <a:ext uri="{FF2B5EF4-FFF2-40B4-BE49-F238E27FC236}">
                  <a16:creationId xmlns:a16="http://schemas.microsoft.com/office/drawing/2014/main" id="{F05A63F0-F26B-E383-BA15-AA72B1ABB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" y="3614"/>
              <a:ext cx="37" cy="38"/>
            </a:xfrm>
            <a:prstGeom prst="ellipse">
              <a:avLst/>
            </a:prstGeom>
            <a:noFill/>
            <a:ln w="15840">
              <a:solidFill>
                <a:srgbClr val="FF230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7" name="Oval 381">
              <a:extLst>
                <a:ext uri="{FF2B5EF4-FFF2-40B4-BE49-F238E27FC236}">
                  <a16:creationId xmlns:a16="http://schemas.microsoft.com/office/drawing/2014/main" id="{3121CD27-64D6-8F8D-1EBB-9E3D9494E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3" y="3616"/>
              <a:ext cx="35" cy="35"/>
            </a:xfrm>
            <a:prstGeom prst="ellipse">
              <a:avLst/>
            </a:prstGeom>
            <a:noFill/>
            <a:ln w="15840">
              <a:solidFill>
                <a:srgbClr val="FF210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8" name="Oval 382">
              <a:extLst>
                <a:ext uri="{FF2B5EF4-FFF2-40B4-BE49-F238E27FC236}">
                  <a16:creationId xmlns:a16="http://schemas.microsoft.com/office/drawing/2014/main" id="{2B17BE44-3599-D84F-85C1-FE4EC3B4B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4" y="3617"/>
              <a:ext cx="32" cy="32"/>
            </a:xfrm>
            <a:prstGeom prst="ellipse">
              <a:avLst/>
            </a:prstGeom>
            <a:noFill/>
            <a:ln w="15840">
              <a:solidFill>
                <a:srgbClr val="FF1E0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19" name="Oval 383">
              <a:extLst>
                <a:ext uri="{FF2B5EF4-FFF2-40B4-BE49-F238E27FC236}">
                  <a16:creationId xmlns:a16="http://schemas.microsoft.com/office/drawing/2014/main" id="{FDED451F-4775-ECBE-34FD-74DDB8975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5" y="3619"/>
              <a:ext cx="30" cy="29"/>
            </a:xfrm>
            <a:prstGeom prst="ellipse">
              <a:avLst/>
            </a:prstGeom>
            <a:noFill/>
            <a:ln w="15840">
              <a:solidFill>
                <a:srgbClr val="FF1B0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0" name="Oval 384">
              <a:extLst>
                <a:ext uri="{FF2B5EF4-FFF2-40B4-BE49-F238E27FC236}">
                  <a16:creationId xmlns:a16="http://schemas.microsoft.com/office/drawing/2014/main" id="{DCC0FAA1-4CA5-664A-2420-552B82047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" y="3620"/>
              <a:ext cx="27" cy="26"/>
            </a:xfrm>
            <a:prstGeom prst="ellipse">
              <a:avLst/>
            </a:prstGeom>
            <a:noFill/>
            <a:ln w="15840">
              <a:solidFill>
                <a:srgbClr val="FF180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1" name="Oval 385">
              <a:extLst>
                <a:ext uri="{FF2B5EF4-FFF2-40B4-BE49-F238E27FC236}">
                  <a16:creationId xmlns:a16="http://schemas.microsoft.com/office/drawing/2014/main" id="{15A1803C-1F20-28F4-7C2E-A50C23E51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3622"/>
              <a:ext cx="24" cy="23"/>
            </a:xfrm>
            <a:prstGeom prst="ellipse">
              <a:avLst/>
            </a:prstGeom>
            <a:noFill/>
            <a:ln w="15840">
              <a:solidFill>
                <a:srgbClr val="FF160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2" name="Oval 386">
              <a:extLst>
                <a:ext uri="{FF2B5EF4-FFF2-40B4-BE49-F238E27FC236}">
                  <a16:creationId xmlns:a16="http://schemas.microsoft.com/office/drawing/2014/main" id="{3E116A56-9931-48CE-CD72-A05FF53C7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" y="3623"/>
              <a:ext cx="21" cy="20"/>
            </a:xfrm>
            <a:prstGeom prst="ellipse">
              <a:avLst/>
            </a:prstGeom>
            <a:noFill/>
            <a:ln w="15840">
              <a:solidFill>
                <a:srgbClr val="FF130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3" name="Oval 387">
              <a:extLst>
                <a:ext uri="{FF2B5EF4-FFF2-40B4-BE49-F238E27FC236}">
                  <a16:creationId xmlns:a16="http://schemas.microsoft.com/office/drawing/2014/main" id="{88740372-E442-5204-A4C6-66CF3C816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1" y="3624"/>
              <a:ext cx="18" cy="18"/>
            </a:xfrm>
            <a:prstGeom prst="ellipse">
              <a:avLst/>
            </a:prstGeom>
            <a:noFill/>
            <a:ln w="15840">
              <a:solidFill>
                <a:srgbClr val="FF100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4" name="Oval 388">
              <a:extLst>
                <a:ext uri="{FF2B5EF4-FFF2-40B4-BE49-F238E27FC236}">
                  <a16:creationId xmlns:a16="http://schemas.microsoft.com/office/drawing/2014/main" id="{F4DA38F8-E011-A2A0-78BC-23302526C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" y="3625"/>
              <a:ext cx="15" cy="15"/>
            </a:xfrm>
            <a:prstGeom prst="ellipse">
              <a:avLst/>
            </a:prstGeom>
            <a:noFill/>
            <a:ln w="15840">
              <a:solidFill>
                <a:srgbClr val="FF0D0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5" name="Oval 389">
              <a:extLst>
                <a:ext uri="{FF2B5EF4-FFF2-40B4-BE49-F238E27FC236}">
                  <a16:creationId xmlns:a16="http://schemas.microsoft.com/office/drawing/2014/main" id="{D7268167-B3C5-9C84-6379-2462D15AB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4" y="3627"/>
              <a:ext cx="12" cy="13"/>
            </a:xfrm>
            <a:prstGeom prst="ellipse">
              <a:avLst/>
            </a:prstGeom>
            <a:noFill/>
            <a:ln w="15840">
              <a:solidFill>
                <a:srgbClr val="FF0B0B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6" name="Oval 390">
              <a:extLst>
                <a:ext uri="{FF2B5EF4-FFF2-40B4-BE49-F238E27FC236}">
                  <a16:creationId xmlns:a16="http://schemas.microsoft.com/office/drawing/2014/main" id="{B4A41A68-FA36-3F00-33E7-EF3A6BA2B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5" y="3628"/>
              <a:ext cx="9" cy="10"/>
            </a:xfrm>
            <a:prstGeom prst="ellipse">
              <a:avLst/>
            </a:prstGeom>
            <a:noFill/>
            <a:ln w="15840">
              <a:solidFill>
                <a:srgbClr val="FF080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7" name="Oval 391">
              <a:extLst>
                <a:ext uri="{FF2B5EF4-FFF2-40B4-BE49-F238E27FC236}">
                  <a16:creationId xmlns:a16="http://schemas.microsoft.com/office/drawing/2014/main" id="{0E1AD0CB-DF6E-4F53-DCB1-7179478A4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7" y="3630"/>
              <a:ext cx="6" cy="7"/>
            </a:xfrm>
            <a:prstGeom prst="ellipse">
              <a:avLst/>
            </a:prstGeom>
            <a:noFill/>
            <a:ln w="15840">
              <a:solidFill>
                <a:srgbClr val="FF050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8" name="Oval 392">
              <a:extLst>
                <a:ext uri="{FF2B5EF4-FFF2-40B4-BE49-F238E27FC236}">
                  <a16:creationId xmlns:a16="http://schemas.microsoft.com/office/drawing/2014/main" id="{CCFA1D94-9DC3-B0AD-C917-0CD85E0E2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8" y="3631"/>
              <a:ext cx="3" cy="4"/>
            </a:xfrm>
            <a:prstGeom prst="ellipse">
              <a:avLst/>
            </a:prstGeom>
            <a:noFill/>
            <a:ln w="15840">
              <a:solidFill>
                <a:srgbClr val="FF020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29" name="Oval 393">
              <a:extLst>
                <a:ext uri="{FF2B5EF4-FFF2-40B4-BE49-F238E27FC236}">
                  <a16:creationId xmlns:a16="http://schemas.microsoft.com/office/drawing/2014/main" id="{E1C7F0AE-A8D4-7965-1271-0FD11D7BA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" y="3633"/>
              <a:ext cx="0" cy="1"/>
            </a:xfrm>
            <a:prstGeom prst="ellipse">
              <a:avLst/>
            </a:prstGeom>
            <a:noFill/>
            <a:ln w="15840">
              <a:solidFill>
                <a:srgbClr val="FF000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8133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upporting Success For Children With Hearing Loss | The Necessity ...">
            <a:extLst>
              <a:ext uri="{FF2B5EF4-FFF2-40B4-BE49-F238E27FC236}">
                <a16:creationId xmlns:a16="http://schemas.microsoft.com/office/drawing/2014/main" id="{6C170C3C-3005-394F-9FC3-F600076AB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3830" b="6398"/>
          <a:stretch>
            <a:fillRect/>
          </a:stretch>
        </p:blipFill>
        <p:spPr bwMode="auto">
          <a:xfrm flipH="1">
            <a:off x="6768504" y="1547589"/>
            <a:ext cx="3153421" cy="315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">
            <a:extLst>
              <a:ext uri="{FF2B5EF4-FFF2-40B4-BE49-F238E27FC236}">
                <a16:creationId xmlns:a16="http://schemas.microsoft.com/office/drawing/2014/main" id="{C0B9765D-1058-4D67-5389-E65A45B1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29" y="56863"/>
            <a:ext cx="8712967" cy="98667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Détection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25590A-FD68-A2CC-C098-83BDF42E9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2" y="2699717"/>
            <a:ext cx="8246954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ctronDiscovery-v2.mp4" descr="electronDiscovery-v2.mp4">
            <a:hlinkClick r:id="" action="ppaction://media"/>
            <a:extLst>
              <a:ext uri="{FF2B5EF4-FFF2-40B4-BE49-F238E27FC236}">
                <a16:creationId xmlns:a16="http://schemas.microsoft.com/office/drawing/2014/main" id="{72F2B10B-F60F-0349-B132-D71A065B17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505" y="1259946"/>
            <a:ext cx="8959615" cy="5039783"/>
          </a:xfrm>
          <a:prstGeom prst="rect">
            <a:avLst/>
          </a:prstGeom>
        </p:spPr>
      </p:pic>
      <p:sp>
        <p:nvSpPr>
          <p:cNvPr id="3" name="AutoShape 1">
            <a:extLst>
              <a:ext uri="{FF2B5EF4-FFF2-40B4-BE49-F238E27FC236}">
                <a16:creationId xmlns:a16="http://schemas.microsoft.com/office/drawing/2014/main" id="{888E51DB-1AC4-3BD5-A707-7CDEF3E8E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Comment </a:t>
            </a:r>
            <a:r>
              <a:rPr lang="fr-FR" altLang="en-FR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accélerer</a:t>
            </a:r>
            <a:r>
              <a:rPr lang="fr-FR" altLang="en-F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des particules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B6A03-688B-7879-F60A-658F66312035}"/>
              </a:ext>
            </a:extLst>
          </p:cNvPr>
          <p:cNvSpPr txBox="1"/>
          <p:nvPr/>
        </p:nvSpPr>
        <p:spPr>
          <a:xfrm>
            <a:off x="1295896" y="6731000"/>
            <a:ext cx="5040774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en-FR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cas de l’électron …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CF5D041-026B-0B93-89BE-21A14CE8F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825" y="6876181"/>
            <a:ext cx="23368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1">
            <a:extLst>
              <a:ext uri="{FF2B5EF4-FFF2-40B4-BE49-F238E27FC236}">
                <a16:creationId xmlns:a16="http://schemas.microsoft.com/office/drawing/2014/main" id="{47CAF395-1515-71C6-2B4A-3FAEEFC28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6853238"/>
            <a:ext cx="563563" cy="2730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5400000" scaled="1"/>
          </a:gradFill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2" name="AutoShape 2">
            <a:extLst>
              <a:ext uri="{FF2B5EF4-FFF2-40B4-BE49-F238E27FC236}">
                <a16:creationId xmlns:a16="http://schemas.microsoft.com/office/drawing/2014/main" id="{B31F99AB-84EE-4C2D-4449-94AD98435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6834188"/>
            <a:ext cx="563562" cy="2730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5400000" scaled="1"/>
          </a:gradFill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AutoShape 3">
            <a:extLst>
              <a:ext uri="{FF2B5EF4-FFF2-40B4-BE49-F238E27FC236}">
                <a16:creationId xmlns:a16="http://schemas.microsoft.com/office/drawing/2014/main" id="{C6466F12-DCCA-70C4-E4A8-3E45F52D5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6821488"/>
            <a:ext cx="563562" cy="2730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5400000" scaled="1"/>
          </a:gradFill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AutoShape 4">
            <a:extLst>
              <a:ext uri="{FF2B5EF4-FFF2-40B4-BE49-F238E27FC236}">
                <a16:creationId xmlns:a16="http://schemas.microsoft.com/office/drawing/2014/main" id="{513C284E-7446-239B-0847-D2FB4AA79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6775" y="6607175"/>
            <a:ext cx="563563" cy="273050"/>
          </a:xfrm>
          <a:prstGeom prst="cube">
            <a:avLst>
              <a:gd name="adj" fmla="val 25000"/>
            </a:avLst>
          </a:prstGeom>
          <a:gradFill rotWithShape="0">
            <a:gsLst>
              <a:gs pos="0">
                <a:srgbClr val="3E7FCC"/>
              </a:gs>
              <a:gs pos="100000">
                <a:srgbClr val="A4C1FF"/>
              </a:gs>
            </a:gsLst>
            <a:lin ang="5400000" scaled="1"/>
          </a:gradFill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593465C5-B067-69FF-7C43-4ABC207B3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4886325"/>
            <a:ext cx="1373188" cy="333375"/>
          </a:xfrm>
          <a:prstGeom prst="rect">
            <a:avLst/>
          </a:prstGeom>
          <a:solidFill>
            <a:srgbClr val="FFFFFF"/>
          </a:solidFill>
          <a:ln w="9360">
            <a:solidFill>
              <a:srgbClr val="C0504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600">
                <a:solidFill>
                  <a:srgbClr val="C0504D"/>
                </a:solidFill>
                <a:latin typeface="Comic Sans MS" panose="030F0902030302020204" pitchFamily="66" charset="0"/>
              </a:rPr>
              <a:t>10</a:t>
            </a:r>
            <a:r>
              <a:rPr lang="fr-FR" altLang="en-FR" sz="1600" baseline="33000">
                <a:solidFill>
                  <a:srgbClr val="C0504D"/>
                </a:solidFill>
                <a:latin typeface="Comic Sans MS" panose="030F0902030302020204" pitchFamily="66" charset="0"/>
              </a:rPr>
              <a:t>2</a:t>
            </a:r>
            <a:r>
              <a:rPr lang="fr-FR" altLang="en-FR" sz="1600">
                <a:solidFill>
                  <a:srgbClr val="C0504D"/>
                </a:solidFill>
                <a:latin typeface="Comic Sans MS" panose="030F0902030302020204" pitchFamily="66" charset="0"/>
              </a:rPr>
              <a:t> collisions</a:t>
            </a:r>
          </a:p>
        </p:txBody>
      </p:sp>
      <p:grpSp>
        <p:nvGrpSpPr>
          <p:cNvPr id="15366" name="Group 6">
            <a:extLst>
              <a:ext uri="{FF2B5EF4-FFF2-40B4-BE49-F238E27FC236}">
                <a16:creationId xmlns:a16="http://schemas.microsoft.com/office/drawing/2014/main" id="{BF0901C1-9649-C571-D112-1E009C6B1C8E}"/>
              </a:ext>
            </a:extLst>
          </p:cNvPr>
          <p:cNvGrpSpPr>
            <a:grpSpLocks/>
          </p:cNvGrpSpPr>
          <p:nvPr/>
        </p:nvGrpSpPr>
        <p:grpSpPr bwMode="auto">
          <a:xfrm>
            <a:off x="2557463" y="5022850"/>
            <a:ext cx="6826250" cy="1884363"/>
            <a:chOff x="1611" y="3164"/>
            <a:chExt cx="4300" cy="1187"/>
          </a:xfrm>
        </p:grpSpPr>
        <p:sp>
          <p:nvSpPr>
            <p:cNvPr id="15367" name="AutoShape 7">
              <a:extLst>
                <a:ext uri="{FF2B5EF4-FFF2-40B4-BE49-F238E27FC236}">
                  <a16:creationId xmlns:a16="http://schemas.microsoft.com/office/drawing/2014/main" id="{CC8BEF0E-0B56-8012-C79B-8D38AAECC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9" y="4183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8" name="AutoShape 8">
              <a:extLst>
                <a:ext uri="{FF2B5EF4-FFF2-40B4-BE49-F238E27FC236}">
                  <a16:creationId xmlns:a16="http://schemas.microsoft.com/office/drawing/2014/main" id="{EA4A2BF9-3EC5-04BC-CB0E-754E864AC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1" y="4171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69" name="AutoShape 9">
              <a:extLst>
                <a:ext uri="{FF2B5EF4-FFF2-40B4-BE49-F238E27FC236}">
                  <a16:creationId xmlns:a16="http://schemas.microsoft.com/office/drawing/2014/main" id="{2C00923C-059F-D607-11F0-F6DAFEB0D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" y="4028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0" name="Rectangle 10">
              <a:extLst>
                <a:ext uri="{FF2B5EF4-FFF2-40B4-BE49-F238E27FC236}">
                  <a16:creationId xmlns:a16="http://schemas.microsoft.com/office/drawing/2014/main" id="{22105874-CAFD-B6C7-BF57-68A748D74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7" y="3164"/>
              <a:ext cx="864" cy="209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C050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600">
                  <a:solidFill>
                    <a:srgbClr val="C0504D"/>
                  </a:solidFill>
                  <a:latin typeface="Comic Sans MS" panose="030F0902030302020204" pitchFamily="66" charset="0"/>
                </a:rPr>
                <a:t>10</a:t>
              </a:r>
              <a:r>
                <a:rPr lang="fr-FR" altLang="en-FR" sz="1600" baseline="33000">
                  <a:solidFill>
                    <a:srgbClr val="C0504D"/>
                  </a:solidFill>
                  <a:latin typeface="Comic Sans MS" panose="030F0902030302020204" pitchFamily="66" charset="0"/>
                </a:rPr>
                <a:t>3</a:t>
              </a:r>
              <a:r>
                <a:rPr lang="fr-FR" altLang="en-FR" sz="1600">
                  <a:solidFill>
                    <a:srgbClr val="C0504D"/>
                  </a:solidFill>
                  <a:latin typeface="Comic Sans MS" panose="030F0902030302020204" pitchFamily="66" charset="0"/>
                </a:rPr>
                <a:t> collisions</a:t>
              </a:r>
            </a:p>
          </p:txBody>
        </p:sp>
      </p:grp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E2C6A133-BFE1-C055-87E1-602BF070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3406775"/>
            <a:ext cx="1795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600">
                <a:latin typeface="Comic Sans MS" panose="030F0902030302020204" pitchFamily="66" charset="0"/>
              </a:rPr>
              <a:t>Processus connus</a:t>
            </a:r>
          </a:p>
        </p:txBody>
      </p:sp>
      <p:sp>
        <p:nvSpPr>
          <p:cNvPr id="15372" name="Rectangle 12">
            <a:extLst>
              <a:ext uri="{FF2B5EF4-FFF2-40B4-BE49-F238E27FC236}">
                <a16:creationId xmlns:a16="http://schemas.microsoft.com/office/drawing/2014/main" id="{E8A4408E-8B95-546C-DC7C-D2EFC26E1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150" y="3133725"/>
            <a:ext cx="19065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600">
                <a:latin typeface="Comic Sans MS" panose="030F0902030302020204" pitchFamily="66" charset="0"/>
              </a:rPr>
              <a:t>Processus nouveau</a:t>
            </a:r>
            <a:br>
              <a:rPr lang="fr-FR" altLang="en-FR" sz="1600">
                <a:latin typeface="Comic Sans MS" panose="030F0902030302020204" pitchFamily="66" charset="0"/>
              </a:rPr>
            </a:br>
            <a:r>
              <a:rPr lang="fr-FR" altLang="en-FR" sz="1600">
                <a:latin typeface="Comic Sans MS" panose="030F0902030302020204" pitchFamily="66" charset="0"/>
              </a:rPr>
              <a:t>et rare</a:t>
            </a:r>
          </a:p>
        </p:txBody>
      </p:sp>
      <p:cxnSp>
        <p:nvCxnSpPr>
          <p:cNvPr id="15373" name="AutoShape 13">
            <a:extLst>
              <a:ext uri="{FF2B5EF4-FFF2-40B4-BE49-F238E27FC236}">
                <a16:creationId xmlns:a16="http://schemas.microsoft.com/office/drawing/2014/main" id="{6D3CA63E-61B9-F0F6-1B45-E9DFBCDD294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390650" y="4454525"/>
            <a:ext cx="14288" cy="2365375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74" name="Rectangle 14">
            <a:extLst>
              <a:ext uri="{FF2B5EF4-FFF2-40B4-BE49-F238E27FC236}">
                <a16:creationId xmlns:a16="http://schemas.microsoft.com/office/drawing/2014/main" id="{88AA97B4-77F7-161C-14E7-4E4FFD283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4535488"/>
            <a:ext cx="3937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eaVert"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rtl="1"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>
                <a:latin typeface="Comic Sans MS" panose="030F0902030302020204" pitchFamily="66" charset="0"/>
              </a:rPr>
              <a:t>Nbre événements observés</a:t>
            </a:r>
          </a:p>
        </p:txBody>
      </p:sp>
      <p:grpSp>
        <p:nvGrpSpPr>
          <p:cNvPr id="15375" name="Group 15">
            <a:extLst>
              <a:ext uri="{FF2B5EF4-FFF2-40B4-BE49-F238E27FC236}">
                <a16:creationId xmlns:a16="http://schemas.microsoft.com/office/drawing/2014/main" id="{0A7D6733-3C11-3C7A-08DD-2BE617107DEC}"/>
              </a:ext>
            </a:extLst>
          </p:cNvPr>
          <p:cNvGrpSpPr>
            <a:grpSpLocks/>
          </p:cNvGrpSpPr>
          <p:nvPr/>
        </p:nvGrpSpPr>
        <p:grpSpPr bwMode="auto">
          <a:xfrm>
            <a:off x="2520950" y="5219700"/>
            <a:ext cx="7005638" cy="1500188"/>
            <a:chOff x="1588" y="3288"/>
            <a:chExt cx="4413" cy="945"/>
          </a:xfrm>
        </p:grpSpPr>
        <p:sp>
          <p:nvSpPr>
            <p:cNvPr id="15376" name="AutoShape 16">
              <a:extLst>
                <a:ext uri="{FF2B5EF4-FFF2-40B4-BE49-F238E27FC236}">
                  <a16:creationId xmlns:a16="http://schemas.microsoft.com/office/drawing/2014/main" id="{A22D910B-FD96-A788-57E6-8A07EB863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" y="4053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AutoShape 17">
              <a:extLst>
                <a:ext uri="{FF2B5EF4-FFF2-40B4-BE49-F238E27FC236}">
                  <a16:creationId xmlns:a16="http://schemas.microsoft.com/office/drawing/2014/main" id="{01CAB382-A419-B418-5413-9E8492D05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3918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8" name="AutoShape 18">
              <a:extLst>
                <a:ext uri="{FF2B5EF4-FFF2-40B4-BE49-F238E27FC236}">
                  <a16:creationId xmlns:a16="http://schemas.microsoft.com/office/drawing/2014/main" id="{80D1620D-CEA5-024E-D613-37F268B5F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3" y="3910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AutoShape 19">
              <a:extLst>
                <a:ext uri="{FF2B5EF4-FFF2-40B4-BE49-F238E27FC236}">
                  <a16:creationId xmlns:a16="http://schemas.microsoft.com/office/drawing/2014/main" id="{DE3E4859-8E16-70B8-5381-0223DF09B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9" y="3779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Rectangle 20">
              <a:extLst>
                <a:ext uri="{FF2B5EF4-FFF2-40B4-BE49-F238E27FC236}">
                  <a16:creationId xmlns:a16="http://schemas.microsoft.com/office/drawing/2014/main" id="{3C19B639-F619-B692-2D86-6AF99982F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3288"/>
              <a:ext cx="864" cy="209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C050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600">
                  <a:solidFill>
                    <a:srgbClr val="C0504D"/>
                  </a:solidFill>
                  <a:latin typeface="Comic Sans MS" panose="030F0902030302020204" pitchFamily="66" charset="0"/>
                </a:rPr>
                <a:t>10</a:t>
              </a:r>
              <a:r>
                <a:rPr lang="fr-FR" altLang="en-FR" sz="1600" baseline="33000">
                  <a:solidFill>
                    <a:srgbClr val="C0504D"/>
                  </a:solidFill>
                  <a:latin typeface="Comic Sans MS" panose="030F0902030302020204" pitchFamily="66" charset="0"/>
                </a:rPr>
                <a:t>6</a:t>
              </a:r>
              <a:r>
                <a:rPr lang="fr-FR" altLang="en-FR" sz="1600">
                  <a:solidFill>
                    <a:srgbClr val="C0504D"/>
                  </a:solidFill>
                  <a:latin typeface="Comic Sans MS" panose="030F0902030302020204" pitchFamily="66" charset="0"/>
                </a:rPr>
                <a:t> collisions</a:t>
              </a:r>
            </a:p>
          </p:txBody>
        </p:sp>
        <p:sp>
          <p:nvSpPr>
            <p:cNvPr id="15381" name="AutoShape 21">
              <a:extLst>
                <a:ext uri="{FF2B5EF4-FFF2-40B4-BE49-F238E27FC236}">
                  <a16:creationId xmlns:a16="http://schemas.microsoft.com/office/drawing/2014/main" id="{43D921CA-197B-8B1D-1926-66E0068AE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8" y="4065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382" name="Picture 22">
            <a:extLst>
              <a:ext uri="{FF2B5EF4-FFF2-40B4-BE49-F238E27FC236}">
                <a16:creationId xmlns:a16="http://schemas.microsoft.com/office/drawing/2014/main" id="{897E247A-685A-0FA6-5DB5-C88162DC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2055813"/>
            <a:ext cx="1341437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83" name="Picture 23">
            <a:extLst>
              <a:ext uri="{FF2B5EF4-FFF2-40B4-BE49-F238E27FC236}">
                <a16:creationId xmlns:a16="http://schemas.microsoft.com/office/drawing/2014/main" id="{53F86DCA-8890-4077-2041-A3147C384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057400"/>
            <a:ext cx="1144588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84" name="Picture 24">
            <a:extLst>
              <a:ext uri="{FF2B5EF4-FFF2-40B4-BE49-F238E27FC236}">
                <a16:creationId xmlns:a16="http://schemas.microsoft.com/office/drawing/2014/main" id="{3A9C0F1B-CDBD-442A-B8EA-0392C15C0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1990725"/>
            <a:ext cx="981075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85" name="Picture 25">
            <a:extLst>
              <a:ext uri="{FF2B5EF4-FFF2-40B4-BE49-F238E27FC236}">
                <a16:creationId xmlns:a16="http://schemas.microsoft.com/office/drawing/2014/main" id="{3DDE9C92-9825-9CDC-C8B0-ED91496F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055813"/>
            <a:ext cx="12001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86" name="Rectangle 26">
            <a:extLst>
              <a:ext uri="{FF2B5EF4-FFF2-40B4-BE49-F238E27FC236}">
                <a16:creationId xmlns:a16="http://schemas.microsoft.com/office/drawing/2014/main" id="{350CED1E-0F07-81F1-0376-2B5110F6F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773113"/>
            <a:ext cx="1350962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Un type</a:t>
            </a:r>
            <a:br>
              <a:rPr lang="fr-FR" altLang="en-FR">
                <a:latin typeface="Comic Sans MS" panose="030F0902030302020204" pitchFamily="66" charset="0"/>
              </a:rPr>
            </a:br>
            <a:r>
              <a:rPr lang="fr-FR" altLang="en-FR">
                <a:latin typeface="Comic Sans MS" panose="030F0902030302020204" pitchFamily="66" charset="0"/>
              </a:rPr>
              <a:t>de collision</a:t>
            </a:r>
          </a:p>
        </p:txBody>
      </p:sp>
      <p:cxnSp>
        <p:nvCxnSpPr>
          <p:cNvPr id="15387" name="AutoShape 27">
            <a:extLst>
              <a:ext uri="{FF2B5EF4-FFF2-40B4-BE49-F238E27FC236}">
                <a16:creationId xmlns:a16="http://schemas.microsoft.com/office/drawing/2014/main" id="{55481EC0-6086-8D4A-63AA-1A27F86981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86025" y="1012825"/>
            <a:ext cx="2120900" cy="1905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88" name="AutoShape 28">
            <a:extLst>
              <a:ext uri="{FF2B5EF4-FFF2-40B4-BE49-F238E27FC236}">
                <a16:creationId xmlns:a16="http://schemas.microsoft.com/office/drawing/2014/main" id="{71C27196-3EF6-EB94-03AB-CFCDE0CBB64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70475" y="1017588"/>
            <a:ext cx="2211388" cy="14287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4F81B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89" name="Rectangle 29">
            <a:extLst>
              <a:ext uri="{FF2B5EF4-FFF2-40B4-BE49-F238E27FC236}">
                <a16:creationId xmlns:a16="http://schemas.microsoft.com/office/drawing/2014/main" id="{1CB294EF-5419-69F5-916C-028FBADC0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400" y="714375"/>
            <a:ext cx="3032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fr-FR" altLang="en-FR">
                <a:solidFill>
                  <a:srgbClr val="376092"/>
                </a:solidFill>
                <a:latin typeface="Comic Sans MS" panose="030F0902030302020204" pitchFamily="66" charset="0"/>
              </a:rPr>
              <a:t>p</a:t>
            </a:r>
          </a:p>
        </p:txBody>
      </p:sp>
      <p:sp>
        <p:nvSpPr>
          <p:cNvPr id="15390" name="Rectangle 30">
            <a:extLst>
              <a:ext uri="{FF2B5EF4-FFF2-40B4-BE49-F238E27FC236}">
                <a16:creationId xmlns:a16="http://schemas.microsoft.com/office/drawing/2014/main" id="{401E197B-C935-5C95-C3E0-A5C546581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813" y="714375"/>
            <a:ext cx="3032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fr-FR" altLang="en-FR">
                <a:solidFill>
                  <a:srgbClr val="376092"/>
                </a:solidFill>
                <a:latin typeface="Comic Sans MS" panose="030F0902030302020204" pitchFamily="66" charset="0"/>
              </a:rPr>
              <a:t>p</a:t>
            </a:r>
          </a:p>
        </p:txBody>
      </p:sp>
      <p:grpSp>
        <p:nvGrpSpPr>
          <p:cNvPr id="15391" name="Group 31">
            <a:extLst>
              <a:ext uri="{FF2B5EF4-FFF2-40B4-BE49-F238E27FC236}">
                <a16:creationId xmlns:a16="http://schemas.microsoft.com/office/drawing/2014/main" id="{DB59A26D-A2E4-E341-5981-387CFFAE03B3}"/>
              </a:ext>
            </a:extLst>
          </p:cNvPr>
          <p:cNvGrpSpPr>
            <a:grpSpLocks/>
          </p:cNvGrpSpPr>
          <p:nvPr/>
        </p:nvGrpSpPr>
        <p:grpSpPr bwMode="auto">
          <a:xfrm>
            <a:off x="3487738" y="3967163"/>
            <a:ext cx="3797300" cy="1503362"/>
            <a:chOff x="2197" y="2499"/>
            <a:chExt cx="2392" cy="947"/>
          </a:xfrm>
        </p:grpSpPr>
        <p:pic>
          <p:nvPicPr>
            <p:cNvPr id="15392" name="Picture 32">
              <a:extLst>
                <a:ext uri="{FF2B5EF4-FFF2-40B4-BE49-F238E27FC236}">
                  <a16:creationId xmlns:a16="http://schemas.microsoft.com/office/drawing/2014/main" id="{FD26C32C-4093-1A16-6EB3-2B63A27E41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" y="2499"/>
              <a:ext cx="1317" cy="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93" name="Rectangle 33">
              <a:extLst>
                <a:ext uri="{FF2B5EF4-FFF2-40B4-BE49-F238E27FC236}">
                  <a16:creationId xmlns:a16="http://schemas.microsoft.com/office/drawing/2014/main" id="{F0F3ABFC-825A-A08E-7393-C63E9FE91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2649"/>
              <a:ext cx="92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algn="ctr"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600">
                  <a:latin typeface="Comic Sans MS" panose="030F0902030302020204" pitchFamily="66" charset="0"/>
                </a:rPr>
                <a:t>Détecteur :</a:t>
              </a:r>
            </a:p>
            <a:p>
              <a:pPr algn="ctr"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600">
                  <a:latin typeface="Comic Sans MS" panose="030F0902030302020204" pitchFamily="66" charset="0"/>
                </a:rPr>
                <a:t>Tri/comptage</a:t>
              </a:r>
            </a:p>
          </p:txBody>
        </p:sp>
      </p:grpSp>
      <p:sp>
        <p:nvSpPr>
          <p:cNvPr id="15394" name="Rectangle 34">
            <a:extLst>
              <a:ext uri="{FF2B5EF4-FFF2-40B4-BE49-F238E27FC236}">
                <a16:creationId xmlns:a16="http://schemas.microsoft.com/office/drawing/2014/main" id="{8B004D2D-C99A-6712-3123-3E7A8CD62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176463"/>
            <a:ext cx="18430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Plusieurs types </a:t>
            </a:r>
            <a:br>
              <a:rPr lang="fr-FR" altLang="en-FR">
                <a:latin typeface="Comic Sans MS" panose="030F0902030302020204" pitchFamily="66" charset="0"/>
              </a:rPr>
            </a:br>
            <a:r>
              <a:rPr lang="fr-FR" altLang="en-FR">
                <a:latin typeface="Comic Sans MS" panose="030F0902030302020204" pitchFamily="66" charset="0"/>
              </a:rPr>
              <a:t>d’événements</a:t>
            </a:r>
          </a:p>
        </p:txBody>
      </p:sp>
      <p:cxnSp>
        <p:nvCxnSpPr>
          <p:cNvPr id="15395" name="AutoShape 35">
            <a:extLst>
              <a:ext uri="{FF2B5EF4-FFF2-40B4-BE49-F238E27FC236}">
                <a16:creationId xmlns:a16="http://schemas.microsoft.com/office/drawing/2014/main" id="{6C900A80-B8B8-F1F8-1FB1-3021E34FDA1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662238" y="1030288"/>
            <a:ext cx="2128837" cy="71120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C0504D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96" name="AutoShape 36">
            <a:extLst>
              <a:ext uri="{FF2B5EF4-FFF2-40B4-BE49-F238E27FC236}">
                <a16:creationId xmlns:a16="http://schemas.microsoft.com/office/drawing/2014/main" id="{63C76E8B-1A5A-3ED8-8B48-BCD38C83EEB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19575" y="1030288"/>
            <a:ext cx="569913" cy="71120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C0504D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97" name="AutoShape 37">
            <a:extLst>
              <a:ext uri="{FF2B5EF4-FFF2-40B4-BE49-F238E27FC236}">
                <a16:creationId xmlns:a16="http://schemas.microsoft.com/office/drawing/2014/main" id="{0695078B-CC15-59A7-C445-0D33E1D5A92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91075" y="1030288"/>
            <a:ext cx="822325" cy="711200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C0504D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398" name="AutoShape 38">
            <a:extLst>
              <a:ext uri="{FF2B5EF4-FFF2-40B4-BE49-F238E27FC236}">
                <a16:creationId xmlns:a16="http://schemas.microsoft.com/office/drawing/2014/main" id="{A78DEEC7-80D8-8068-5356-8A7C6C8F8F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91075" y="1012825"/>
            <a:ext cx="2492375" cy="728663"/>
          </a:xfrm>
          <a:prstGeom prst="bentConnector3">
            <a:avLst>
              <a:gd name="adj1" fmla="val 50000"/>
            </a:avLst>
          </a:prstGeom>
          <a:noFill/>
          <a:ln w="25560">
            <a:solidFill>
              <a:srgbClr val="C0504D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15399" name="Group 39">
            <a:extLst>
              <a:ext uri="{FF2B5EF4-FFF2-40B4-BE49-F238E27FC236}">
                <a16:creationId xmlns:a16="http://schemas.microsoft.com/office/drawing/2014/main" id="{539B2057-EA3F-A889-C60A-782C41BCC3E1}"/>
              </a:ext>
            </a:extLst>
          </p:cNvPr>
          <p:cNvGrpSpPr>
            <a:grpSpLocks/>
          </p:cNvGrpSpPr>
          <p:nvPr/>
        </p:nvGrpSpPr>
        <p:grpSpPr bwMode="auto">
          <a:xfrm>
            <a:off x="2540000" y="5357813"/>
            <a:ext cx="7181850" cy="1700212"/>
            <a:chOff x="1600" y="3375"/>
            <a:chExt cx="4524" cy="1071"/>
          </a:xfrm>
        </p:grpSpPr>
        <p:sp>
          <p:nvSpPr>
            <p:cNvPr id="15400" name="AutoShape 40">
              <a:extLst>
                <a:ext uri="{FF2B5EF4-FFF2-40B4-BE49-F238E27FC236}">
                  <a16:creationId xmlns:a16="http://schemas.microsoft.com/office/drawing/2014/main" id="{ACBE3E70-F6D2-5E6D-F930-DA0CE33BE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3" y="3769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1" name="AutoShape 41">
              <a:extLst>
                <a:ext uri="{FF2B5EF4-FFF2-40B4-BE49-F238E27FC236}">
                  <a16:creationId xmlns:a16="http://schemas.microsoft.com/office/drawing/2014/main" id="{C4272698-3A97-C3E6-2BF2-16B6448CB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" y="3632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2" name="AutoShape 42">
              <a:extLst>
                <a:ext uri="{FF2B5EF4-FFF2-40B4-BE49-F238E27FC236}">
                  <a16:creationId xmlns:a16="http://schemas.microsoft.com/office/drawing/2014/main" id="{B918ED94-3D81-6842-CAC9-9B7C9D98D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4" y="3912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3" name="AutoShape 43">
              <a:extLst>
                <a:ext uri="{FF2B5EF4-FFF2-40B4-BE49-F238E27FC236}">
                  <a16:creationId xmlns:a16="http://schemas.microsoft.com/office/drawing/2014/main" id="{3EEC6A8B-45A9-4938-C788-8E1420ED4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4" y="3624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4" name="AutoShape 44">
              <a:extLst>
                <a:ext uri="{FF2B5EF4-FFF2-40B4-BE49-F238E27FC236}">
                  <a16:creationId xmlns:a16="http://schemas.microsoft.com/office/drawing/2014/main" id="{760F3862-353B-0BC7-8418-4D51C67A5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1" y="3490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5" name="AutoShape 45">
              <a:extLst>
                <a:ext uri="{FF2B5EF4-FFF2-40B4-BE49-F238E27FC236}">
                  <a16:creationId xmlns:a16="http://schemas.microsoft.com/office/drawing/2014/main" id="{0D9C305F-7573-C882-3B92-202BB144E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9" y="4278"/>
              <a:ext cx="351" cy="168"/>
            </a:xfrm>
            <a:prstGeom prst="cube">
              <a:avLst>
                <a:gd name="adj" fmla="val 25000"/>
              </a:avLst>
            </a:prstGeom>
            <a:gradFill rotWithShape="0">
              <a:gsLst>
                <a:gs pos="0">
                  <a:srgbClr val="3E7FCC"/>
                </a:gs>
                <a:gs pos="100000">
                  <a:srgbClr val="A4C1FF"/>
                </a:gs>
              </a:gsLst>
              <a:lin ang="5400000" scaled="1"/>
            </a:gradFill>
            <a:ln w="9360">
              <a:solidFill>
                <a:srgbClr val="4A7EB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06" name="Rectangle 46">
              <a:extLst>
                <a:ext uri="{FF2B5EF4-FFF2-40B4-BE49-F238E27FC236}">
                  <a16:creationId xmlns:a16="http://schemas.microsoft.com/office/drawing/2014/main" id="{75975E0A-869E-C6D7-4286-A944B666D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1" y="3375"/>
              <a:ext cx="864" cy="209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C0504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600">
                  <a:solidFill>
                    <a:srgbClr val="C0504D"/>
                  </a:solidFill>
                  <a:latin typeface="Comic Sans MS" panose="030F0902030302020204" pitchFamily="66" charset="0"/>
                </a:rPr>
                <a:t>10</a:t>
              </a:r>
              <a:r>
                <a:rPr lang="fr-FR" altLang="en-FR" sz="1600" baseline="33000">
                  <a:solidFill>
                    <a:srgbClr val="C0504D"/>
                  </a:solidFill>
                  <a:latin typeface="Comic Sans MS" panose="030F0902030302020204" pitchFamily="66" charset="0"/>
                </a:rPr>
                <a:t>9</a:t>
              </a:r>
              <a:r>
                <a:rPr lang="fr-FR" altLang="en-FR" sz="1600">
                  <a:solidFill>
                    <a:srgbClr val="C0504D"/>
                  </a:solidFill>
                  <a:latin typeface="Comic Sans MS" panose="030F0902030302020204" pitchFamily="66" charset="0"/>
                </a:rPr>
                <a:t> collisions</a:t>
              </a:r>
            </a:p>
          </p:txBody>
        </p:sp>
      </p:grpSp>
      <p:sp>
        <p:nvSpPr>
          <p:cNvPr id="15407" name="AutoShape 47">
            <a:extLst>
              <a:ext uri="{FF2B5EF4-FFF2-40B4-BE49-F238E27FC236}">
                <a16:creationId xmlns:a16="http://schemas.microsoft.com/office/drawing/2014/main" id="{F78E351E-BA31-6506-5D06-A8AC69561D0B}"/>
              </a:ext>
            </a:extLst>
          </p:cNvPr>
          <p:cNvSpPr>
            <a:spLocks/>
          </p:cNvSpPr>
          <p:nvPr/>
        </p:nvSpPr>
        <p:spPr bwMode="auto">
          <a:xfrm rot="16200000">
            <a:off x="4437856" y="840582"/>
            <a:ext cx="396875" cy="4910138"/>
          </a:xfrm>
          <a:prstGeom prst="leftBrace">
            <a:avLst>
              <a:gd name="adj1" fmla="val 103100"/>
              <a:gd name="adj2" fmla="val 50000"/>
            </a:avLst>
          </a:prstGeom>
          <a:noFill/>
          <a:ln w="1440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0" name="AutoShape 50">
            <a:extLst>
              <a:ext uri="{FF2B5EF4-FFF2-40B4-BE49-F238E27FC236}">
                <a16:creationId xmlns:a16="http://schemas.microsoft.com/office/drawing/2014/main" id="{D1A34FC4-E6CD-DD56-5C42-540CA2E44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" y="132837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L'univers quantique : </a:t>
            </a:r>
            <a:r>
              <a:rPr lang="fr-FR" altLang="en-FR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royaume des probabilités 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342180F-3EB3-0D93-BC94-9531F42B7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47" y="3999927"/>
            <a:ext cx="2745703" cy="143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408" name="AutoShape 48">
            <a:extLst>
              <a:ext uri="{FF2B5EF4-FFF2-40B4-BE49-F238E27FC236}">
                <a16:creationId xmlns:a16="http://schemas.microsoft.com/office/drawing/2014/main" id="{E11C51F4-6488-C8E5-FC15-CC8F35388A28}"/>
              </a:ext>
            </a:extLst>
          </p:cNvPr>
          <p:cNvSpPr>
            <a:spLocks noChangeArrowheads="1"/>
          </p:cNvSpPr>
          <p:nvPr/>
        </p:nvSpPr>
        <p:spPr bwMode="auto">
          <a:xfrm rot="1440000">
            <a:off x="4927600" y="3767138"/>
            <a:ext cx="531813" cy="309562"/>
          </a:xfrm>
          <a:prstGeom prst="rightArrow">
            <a:avLst>
              <a:gd name="adj1" fmla="val 50000"/>
              <a:gd name="adj2" fmla="val 42949"/>
            </a:avLst>
          </a:prstGeom>
          <a:solidFill>
            <a:srgbClr val="0047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9" name="AutoShape 49">
            <a:extLst>
              <a:ext uri="{FF2B5EF4-FFF2-40B4-BE49-F238E27FC236}">
                <a16:creationId xmlns:a16="http://schemas.microsoft.com/office/drawing/2014/main" id="{A512FE80-9193-69BC-123A-8ACF117896EA}"/>
              </a:ext>
            </a:extLst>
          </p:cNvPr>
          <p:cNvSpPr>
            <a:spLocks noChangeArrowheads="1"/>
          </p:cNvSpPr>
          <p:nvPr/>
        </p:nvSpPr>
        <p:spPr bwMode="auto">
          <a:xfrm rot="8940000">
            <a:off x="7239000" y="3760788"/>
            <a:ext cx="531813" cy="309562"/>
          </a:xfrm>
          <a:prstGeom prst="rightArrow">
            <a:avLst>
              <a:gd name="adj1" fmla="val 50000"/>
              <a:gd name="adj2" fmla="val 42949"/>
            </a:avLst>
          </a:prstGeom>
          <a:solidFill>
            <a:srgbClr val="0047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6" descr="Supporting Success For Children With Hearing Loss | The Necessity ...">
            <a:extLst>
              <a:ext uri="{FF2B5EF4-FFF2-40B4-BE49-F238E27FC236}">
                <a16:creationId xmlns:a16="http://schemas.microsoft.com/office/drawing/2014/main" id="{6F519BE5-6279-859B-63A8-092EF9D4C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3830" b="6398"/>
          <a:stretch>
            <a:fillRect/>
          </a:stretch>
        </p:blipFill>
        <p:spPr bwMode="auto">
          <a:xfrm flipH="1">
            <a:off x="8918572" y="905632"/>
            <a:ext cx="981077" cy="98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80C6CD68-CA03-B10A-1697-1D39132B7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-142875"/>
            <a:ext cx="8715375" cy="63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16000"/>
              </a:lnSpc>
              <a:buSzPct val="65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en-FR" sz="1600" b="1">
                <a:latin typeface="Comic Sans MS" panose="030F0902030302020204" pitchFamily="66" charset="0"/>
              </a:rPr>
              <a:t>  Sont directement </a:t>
            </a:r>
            <a:r>
              <a:rPr lang="en-US" altLang="en-FR" sz="1600" b="1">
                <a:solidFill>
                  <a:srgbClr val="FF00FF"/>
                </a:solidFill>
                <a:latin typeface="Comic Sans MS" panose="030F0902030302020204" pitchFamily="66" charset="0"/>
              </a:rPr>
              <a:t>détectables</a:t>
            </a:r>
            <a:r>
              <a:rPr lang="en-US" altLang="en-FR" sz="1600" b="1">
                <a:latin typeface="Comic Sans MS" panose="030F0902030302020204" pitchFamily="66" charset="0"/>
              </a:rPr>
              <a:t> :</a:t>
            </a:r>
            <a:br>
              <a:rPr lang="en-US" altLang="en-FR" sz="1600" b="1">
                <a:latin typeface="Comic Sans MS" panose="030F0902030302020204" pitchFamily="66" charset="0"/>
              </a:rPr>
            </a:br>
            <a:br>
              <a:rPr lang="en-US" altLang="en-FR" sz="1600" b="1">
                <a:latin typeface="Comic Sans MS" panose="030F0902030302020204" pitchFamily="66" charset="0"/>
              </a:rPr>
            </a:br>
            <a:r>
              <a:rPr lang="en-US" altLang="en-FR" sz="1600">
                <a:latin typeface="Comic Sans MS" panose="030F0902030302020204" pitchFamily="66" charset="0"/>
              </a:rPr>
              <a:t>  les particules </a:t>
            </a:r>
            <a:r>
              <a:rPr lang="en-US" altLang="en-FR" sz="1600">
                <a:solidFill>
                  <a:srgbClr val="FF00FF"/>
                </a:solidFill>
                <a:latin typeface="Comic Sans MS" panose="030F0902030302020204" pitchFamily="66" charset="0"/>
              </a:rPr>
              <a:t>stables</a:t>
            </a:r>
            <a:r>
              <a:rPr lang="en-US" altLang="en-FR" sz="1600">
                <a:latin typeface="Comic Sans MS" panose="030F0902030302020204" pitchFamily="66" charset="0"/>
              </a:rPr>
              <a:t> : électrons, muons, photons</a:t>
            </a:r>
          </a:p>
          <a:p>
            <a:pPr hangingPunct="1">
              <a:lnSpc>
                <a:spcPct val="116000"/>
              </a:lnSpc>
              <a:buClrTx/>
              <a:buSzPct val="65000"/>
              <a:buFontTx/>
              <a:buNone/>
            </a:pPr>
            <a:endParaRPr lang="en-US" altLang="en-FR" sz="1600">
              <a:latin typeface="Comic Sans MS" panose="030F0902030302020204" pitchFamily="66" charset="0"/>
            </a:endParaRPr>
          </a:p>
        </p:txBody>
      </p:sp>
      <p:grpSp>
        <p:nvGrpSpPr>
          <p:cNvPr id="16386" name="Group 2">
            <a:extLst>
              <a:ext uri="{FF2B5EF4-FFF2-40B4-BE49-F238E27FC236}">
                <a16:creationId xmlns:a16="http://schemas.microsoft.com/office/drawing/2014/main" id="{33586E42-7D43-E250-B5D7-A31D8905A1B7}"/>
              </a:ext>
            </a:extLst>
          </p:cNvPr>
          <p:cNvGrpSpPr>
            <a:grpSpLocks/>
          </p:cNvGrpSpPr>
          <p:nvPr/>
        </p:nvGrpSpPr>
        <p:grpSpPr bwMode="auto">
          <a:xfrm>
            <a:off x="4997450" y="2447925"/>
            <a:ext cx="2090738" cy="1446213"/>
            <a:chOff x="3148" y="1542"/>
            <a:chExt cx="1317" cy="911"/>
          </a:xfrm>
        </p:grpSpPr>
        <p:sp>
          <p:nvSpPr>
            <p:cNvPr id="16387" name="Line 3">
              <a:extLst>
                <a:ext uri="{FF2B5EF4-FFF2-40B4-BE49-F238E27FC236}">
                  <a16:creationId xmlns:a16="http://schemas.microsoft.com/office/drawing/2014/main" id="{73CB2B5D-7D92-EF12-8537-C3E25A5C2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1" y="1541"/>
              <a:ext cx="725" cy="387"/>
            </a:xfrm>
            <a:prstGeom prst="line">
              <a:avLst/>
            </a:prstGeom>
            <a:noFill/>
            <a:ln w="14400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8" name="Line 4">
              <a:extLst>
                <a:ext uri="{FF2B5EF4-FFF2-40B4-BE49-F238E27FC236}">
                  <a16:creationId xmlns:a16="http://schemas.microsoft.com/office/drawing/2014/main" id="{598E192E-78B1-BE84-B952-AB4DE24696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8" y="1600"/>
              <a:ext cx="1317" cy="328"/>
            </a:xfrm>
            <a:prstGeom prst="line">
              <a:avLst/>
            </a:prstGeom>
            <a:noFill/>
            <a:ln w="14400">
              <a:solidFill>
                <a:srgbClr val="355E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89" name="AutoShape 5">
              <a:extLst>
                <a:ext uri="{FF2B5EF4-FFF2-40B4-BE49-F238E27FC236}">
                  <a16:creationId xmlns:a16="http://schemas.microsoft.com/office/drawing/2014/main" id="{1A5D9982-CF0E-1382-6737-29882AEDB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" y="1926"/>
              <a:ext cx="831" cy="265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0 w 3334"/>
                <a:gd name="T5" fmla="*/ 0 h 1067"/>
                <a:gd name="T6" fmla="*/ 133550 w 3334"/>
                <a:gd name="T7" fmla="*/ 133939 h 1067"/>
                <a:gd name="T8" fmla="*/ 218864 w 3334"/>
                <a:gd name="T9" fmla="*/ 194428 h 1067"/>
                <a:gd name="T10" fmla="*/ 310297 w 3334"/>
                <a:gd name="T11" fmla="*/ 243395 h 1067"/>
                <a:gd name="T12" fmla="*/ 413969 w 3334"/>
                <a:gd name="T13" fmla="*/ 292362 h 1067"/>
                <a:gd name="T14" fmla="*/ 541759 w 3334"/>
                <a:gd name="T15" fmla="*/ 334848 h 1067"/>
                <a:gd name="T16" fmla="*/ 681789 w 3334"/>
                <a:gd name="T17" fmla="*/ 371573 h 1067"/>
                <a:gd name="T18" fmla="*/ 834057 w 3334"/>
                <a:gd name="T19" fmla="*/ 383815 h 1067"/>
                <a:gd name="T20" fmla="*/ 998565 w 3334"/>
                <a:gd name="T21" fmla="*/ 371573 h 1067"/>
                <a:gd name="T22" fmla="*/ 1199790 w 3334"/>
                <a:gd name="T23" fmla="*/ 334848 h 1067"/>
                <a:gd name="T24" fmla="*/ 0 w 3334"/>
                <a:gd name="T25" fmla="*/ 0 h 1067"/>
                <a:gd name="T26" fmla="*/ 3334 w 3334"/>
                <a:gd name="T27" fmla="*/ 1067 h 1067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3334" h="1067">
                  <a:moveTo>
                    <a:pt x="0" y="0"/>
                  </a:moveTo>
                  <a:cubicBezTo>
                    <a:pt x="202" y="254"/>
                    <a:pt x="371" y="372"/>
                    <a:pt x="371" y="372"/>
                  </a:cubicBezTo>
                  <a:lnTo>
                    <a:pt x="608" y="540"/>
                  </a:lnTo>
                  <a:lnTo>
                    <a:pt x="862" y="676"/>
                  </a:lnTo>
                  <a:lnTo>
                    <a:pt x="1150" y="812"/>
                  </a:lnTo>
                  <a:lnTo>
                    <a:pt x="1505" y="930"/>
                  </a:lnTo>
                  <a:lnTo>
                    <a:pt x="1894" y="1032"/>
                  </a:lnTo>
                  <a:lnTo>
                    <a:pt x="2317" y="1066"/>
                  </a:lnTo>
                  <a:lnTo>
                    <a:pt x="2774" y="1032"/>
                  </a:lnTo>
                  <a:lnTo>
                    <a:pt x="3333" y="930"/>
                  </a:lnTo>
                </a:path>
              </a:pathLst>
            </a:custGeom>
            <a:noFill/>
            <a:ln w="180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0" name="Line 6">
              <a:extLst>
                <a:ext uri="{FF2B5EF4-FFF2-40B4-BE49-F238E27FC236}">
                  <a16:creationId xmlns:a16="http://schemas.microsoft.com/office/drawing/2014/main" id="{D7719A92-8447-8C49-B9D6-85FA5E5ED4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8" y="1600"/>
              <a:ext cx="1317" cy="328"/>
            </a:xfrm>
            <a:prstGeom prst="line">
              <a:avLst/>
            </a:prstGeom>
            <a:noFill/>
            <a:ln w="14400">
              <a:solidFill>
                <a:srgbClr val="355E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1" name="Line 7">
              <a:extLst>
                <a:ext uri="{FF2B5EF4-FFF2-40B4-BE49-F238E27FC236}">
                  <a16:creationId xmlns:a16="http://schemas.microsoft.com/office/drawing/2014/main" id="{DF61E843-9E70-789B-41DE-09021E2DF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8" y="1600"/>
              <a:ext cx="1317" cy="328"/>
            </a:xfrm>
            <a:prstGeom prst="line">
              <a:avLst/>
            </a:prstGeom>
            <a:noFill/>
            <a:ln w="14400">
              <a:solidFill>
                <a:srgbClr val="355E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2" name="Line 8">
              <a:extLst>
                <a:ext uri="{FF2B5EF4-FFF2-40B4-BE49-F238E27FC236}">
                  <a16:creationId xmlns:a16="http://schemas.microsoft.com/office/drawing/2014/main" id="{97CB65BC-91BA-59FE-FAE3-09C8FA5641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1" y="1542"/>
              <a:ext cx="725" cy="386"/>
            </a:xfrm>
            <a:prstGeom prst="line">
              <a:avLst/>
            </a:prstGeom>
            <a:noFill/>
            <a:ln w="14400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Line 9">
              <a:extLst>
                <a:ext uri="{FF2B5EF4-FFF2-40B4-BE49-F238E27FC236}">
                  <a16:creationId xmlns:a16="http://schemas.microsoft.com/office/drawing/2014/main" id="{A8306ADF-C6B1-E31C-1414-AECE612324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8" y="1600"/>
              <a:ext cx="1317" cy="328"/>
            </a:xfrm>
            <a:prstGeom prst="line">
              <a:avLst/>
            </a:prstGeom>
            <a:noFill/>
            <a:ln w="14400">
              <a:solidFill>
                <a:srgbClr val="355E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AutoShape 10">
              <a:extLst>
                <a:ext uri="{FF2B5EF4-FFF2-40B4-BE49-F238E27FC236}">
                  <a16:creationId xmlns:a16="http://schemas.microsoft.com/office/drawing/2014/main" id="{BED2D5BC-E02F-57E0-F64E-E4E62E0AE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" y="1926"/>
              <a:ext cx="1256" cy="526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0 w 5031"/>
                <a:gd name="T5" fmla="*/ 0 h 2116"/>
                <a:gd name="T6" fmla="*/ 183978 w 5031"/>
                <a:gd name="T7" fmla="*/ 11884 h 2116"/>
                <a:gd name="T8" fmla="*/ 372996 w 5031"/>
                <a:gd name="T9" fmla="*/ 30250 h 2116"/>
                <a:gd name="T10" fmla="*/ 555894 w 5031"/>
                <a:gd name="T11" fmla="*/ 60859 h 2116"/>
                <a:gd name="T12" fmla="*/ 689827 w 5031"/>
                <a:gd name="T13" fmla="*/ 91109 h 2116"/>
                <a:gd name="T14" fmla="*/ 781276 w 5031"/>
                <a:gd name="T15" fmla="*/ 121718 h 2116"/>
                <a:gd name="T16" fmla="*/ 848243 w 5031"/>
                <a:gd name="T17" fmla="*/ 145846 h 2116"/>
                <a:gd name="T18" fmla="*/ 958054 w 5031"/>
                <a:gd name="T19" fmla="*/ 188699 h 2116"/>
                <a:gd name="T20" fmla="*/ 1067864 w 5031"/>
                <a:gd name="T21" fmla="*/ 237315 h 2116"/>
                <a:gd name="T22" fmla="*/ 1201797 w 5031"/>
                <a:gd name="T23" fmla="*/ 298534 h 2116"/>
                <a:gd name="T24" fmla="*/ 1305488 w 5031"/>
                <a:gd name="T25" fmla="*/ 359393 h 2116"/>
                <a:gd name="T26" fmla="*/ 1414938 w 5031"/>
                <a:gd name="T27" fmla="*/ 438618 h 2116"/>
                <a:gd name="T28" fmla="*/ 1543471 w 5031"/>
                <a:gd name="T29" fmla="*/ 530087 h 2116"/>
                <a:gd name="T30" fmla="*/ 1664803 w 5031"/>
                <a:gd name="T31" fmla="*/ 639201 h 2116"/>
                <a:gd name="T32" fmla="*/ 1750491 w 5031"/>
                <a:gd name="T33" fmla="*/ 712664 h 2116"/>
                <a:gd name="T34" fmla="*/ 1810977 w 5031"/>
                <a:gd name="T35" fmla="*/ 761640 h 2116"/>
                <a:gd name="T36" fmla="*/ 0 w 5031"/>
                <a:gd name="T37" fmla="*/ 0 h 2116"/>
                <a:gd name="T38" fmla="*/ 5031 w 5031"/>
                <a:gd name="T39" fmla="*/ 2116 h 2116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T36" t="T37" r="T38" b="T39"/>
              <a:pathLst>
                <a:path w="5031" h="2116">
                  <a:moveTo>
                    <a:pt x="0" y="0"/>
                  </a:moveTo>
                  <a:cubicBezTo>
                    <a:pt x="376" y="0"/>
                    <a:pt x="511" y="33"/>
                    <a:pt x="511" y="33"/>
                  </a:cubicBezTo>
                  <a:lnTo>
                    <a:pt x="1036" y="84"/>
                  </a:lnTo>
                  <a:lnTo>
                    <a:pt x="1544" y="169"/>
                  </a:lnTo>
                  <a:lnTo>
                    <a:pt x="1916" y="253"/>
                  </a:lnTo>
                  <a:lnTo>
                    <a:pt x="2170" y="338"/>
                  </a:lnTo>
                  <a:lnTo>
                    <a:pt x="2356" y="405"/>
                  </a:lnTo>
                  <a:lnTo>
                    <a:pt x="2661" y="524"/>
                  </a:lnTo>
                  <a:lnTo>
                    <a:pt x="2966" y="659"/>
                  </a:lnTo>
                  <a:lnTo>
                    <a:pt x="3338" y="829"/>
                  </a:lnTo>
                  <a:lnTo>
                    <a:pt x="3626" y="998"/>
                  </a:lnTo>
                  <a:lnTo>
                    <a:pt x="3930" y="1218"/>
                  </a:lnTo>
                  <a:lnTo>
                    <a:pt x="4287" y="1472"/>
                  </a:lnTo>
                  <a:lnTo>
                    <a:pt x="4624" y="1775"/>
                  </a:lnTo>
                  <a:lnTo>
                    <a:pt x="4862" y="1979"/>
                  </a:lnTo>
                  <a:lnTo>
                    <a:pt x="5030" y="2115"/>
                  </a:lnTo>
                </a:path>
              </a:pathLst>
            </a:custGeom>
            <a:noFill/>
            <a:ln w="18000">
              <a:solidFill>
                <a:srgbClr val="66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AutoShape 11">
              <a:extLst>
                <a:ext uri="{FF2B5EF4-FFF2-40B4-BE49-F238E27FC236}">
                  <a16:creationId xmlns:a16="http://schemas.microsoft.com/office/drawing/2014/main" id="{03C76756-0C3B-0D92-ECEE-ECA195D06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8" y="1926"/>
              <a:ext cx="831" cy="265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0 w 3334"/>
                <a:gd name="T5" fmla="*/ 0 h 1067"/>
                <a:gd name="T6" fmla="*/ 133550 w 3334"/>
                <a:gd name="T7" fmla="*/ 133939 h 1067"/>
                <a:gd name="T8" fmla="*/ 218864 w 3334"/>
                <a:gd name="T9" fmla="*/ 194428 h 1067"/>
                <a:gd name="T10" fmla="*/ 310297 w 3334"/>
                <a:gd name="T11" fmla="*/ 243395 h 1067"/>
                <a:gd name="T12" fmla="*/ 413969 w 3334"/>
                <a:gd name="T13" fmla="*/ 292362 h 1067"/>
                <a:gd name="T14" fmla="*/ 541759 w 3334"/>
                <a:gd name="T15" fmla="*/ 334848 h 1067"/>
                <a:gd name="T16" fmla="*/ 681789 w 3334"/>
                <a:gd name="T17" fmla="*/ 371573 h 1067"/>
                <a:gd name="T18" fmla="*/ 834057 w 3334"/>
                <a:gd name="T19" fmla="*/ 383815 h 1067"/>
                <a:gd name="T20" fmla="*/ 998565 w 3334"/>
                <a:gd name="T21" fmla="*/ 371573 h 1067"/>
                <a:gd name="T22" fmla="*/ 1199790 w 3334"/>
                <a:gd name="T23" fmla="*/ 334848 h 1067"/>
                <a:gd name="T24" fmla="*/ 0 w 3334"/>
                <a:gd name="T25" fmla="*/ 0 h 1067"/>
                <a:gd name="T26" fmla="*/ 3334 w 3334"/>
                <a:gd name="T27" fmla="*/ 1067 h 1067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3334" h="1067">
                  <a:moveTo>
                    <a:pt x="0" y="0"/>
                  </a:moveTo>
                  <a:cubicBezTo>
                    <a:pt x="202" y="254"/>
                    <a:pt x="371" y="372"/>
                    <a:pt x="371" y="372"/>
                  </a:cubicBezTo>
                  <a:lnTo>
                    <a:pt x="608" y="540"/>
                  </a:lnTo>
                  <a:lnTo>
                    <a:pt x="862" y="676"/>
                  </a:lnTo>
                  <a:lnTo>
                    <a:pt x="1150" y="812"/>
                  </a:lnTo>
                  <a:lnTo>
                    <a:pt x="1505" y="930"/>
                  </a:lnTo>
                  <a:lnTo>
                    <a:pt x="1894" y="1032"/>
                  </a:lnTo>
                  <a:lnTo>
                    <a:pt x="2317" y="1066"/>
                  </a:lnTo>
                  <a:lnTo>
                    <a:pt x="2774" y="1032"/>
                  </a:lnTo>
                  <a:lnTo>
                    <a:pt x="3333" y="930"/>
                  </a:lnTo>
                </a:path>
              </a:pathLst>
            </a:custGeom>
            <a:noFill/>
            <a:ln w="180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6" name="Line 12">
              <a:extLst>
                <a:ext uri="{FF2B5EF4-FFF2-40B4-BE49-F238E27FC236}">
                  <a16:creationId xmlns:a16="http://schemas.microsoft.com/office/drawing/2014/main" id="{BAF6AB08-F6A9-0E49-EFE8-524362F1DB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8" y="1600"/>
              <a:ext cx="1317" cy="328"/>
            </a:xfrm>
            <a:prstGeom prst="line">
              <a:avLst/>
            </a:prstGeom>
            <a:noFill/>
            <a:ln w="14400">
              <a:solidFill>
                <a:srgbClr val="355E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Line 13">
              <a:extLst>
                <a:ext uri="{FF2B5EF4-FFF2-40B4-BE49-F238E27FC236}">
                  <a16:creationId xmlns:a16="http://schemas.microsoft.com/office/drawing/2014/main" id="{0B299910-1DBA-21FA-3D12-D4B6C14DB1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8" y="1600"/>
              <a:ext cx="1317" cy="328"/>
            </a:xfrm>
            <a:prstGeom prst="line">
              <a:avLst/>
            </a:prstGeom>
            <a:noFill/>
            <a:ln w="14400">
              <a:solidFill>
                <a:srgbClr val="355E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98" name="Group 14">
            <a:extLst>
              <a:ext uri="{FF2B5EF4-FFF2-40B4-BE49-F238E27FC236}">
                <a16:creationId xmlns:a16="http://schemas.microsoft.com/office/drawing/2014/main" id="{D30B3631-63FC-74BC-E2AB-71CD529772A6}"/>
              </a:ext>
            </a:extLst>
          </p:cNvPr>
          <p:cNvGrpSpPr>
            <a:grpSpLocks/>
          </p:cNvGrpSpPr>
          <p:nvPr/>
        </p:nvGrpSpPr>
        <p:grpSpPr bwMode="auto">
          <a:xfrm>
            <a:off x="5075238" y="3959225"/>
            <a:ext cx="2579687" cy="1620838"/>
            <a:chOff x="3197" y="2494"/>
            <a:chExt cx="1625" cy="1021"/>
          </a:xfrm>
        </p:grpSpPr>
        <p:sp>
          <p:nvSpPr>
            <p:cNvPr id="16399" name="Line 15">
              <a:extLst>
                <a:ext uri="{FF2B5EF4-FFF2-40B4-BE49-F238E27FC236}">
                  <a16:creationId xmlns:a16="http://schemas.microsoft.com/office/drawing/2014/main" id="{E48E08E4-75B8-9100-97B2-A66370991B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9" y="2494"/>
              <a:ext cx="281" cy="173"/>
            </a:xfrm>
            <a:prstGeom prst="line">
              <a:avLst/>
            </a:prstGeom>
            <a:noFill/>
            <a:ln w="14400">
              <a:solidFill>
                <a:srgbClr val="355E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0" name="Line 16">
              <a:extLst>
                <a:ext uri="{FF2B5EF4-FFF2-40B4-BE49-F238E27FC236}">
                  <a16:creationId xmlns:a16="http://schemas.microsoft.com/office/drawing/2014/main" id="{9E17EE0A-FBDD-CD1A-F879-8A569DD6A2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8" y="2602"/>
              <a:ext cx="725" cy="387"/>
            </a:xfrm>
            <a:prstGeom prst="line">
              <a:avLst/>
            </a:prstGeom>
            <a:noFill/>
            <a:ln w="14400">
              <a:solidFill>
                <a:srgbClr val="00808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1" name="Line 17">
              <a:extLst>
                <a:ext uri="{FF2B5EF4-FFF2-40B4-BE49-F238E27FC236}">
                  <a16:creationId xmlns:a16="http://schemas.microsoft.com/office/drawing/2014/main" id="{79D97C07-51BF-8140-44E4-7B7B17092D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9" y="2663"/>
              <a:ext cx="1317" cy="327"/>
            </a:xfrm>
            <a:prstGeom prst="line">
              <a:avLst/>
            </a:prstGeom>
            <a:noFill/>
            <a:ln w="14400">
              <a:solidFill>
                <a:srgbClr val="355E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AutoShape 18">
              <a:extLst>
                <a:ext uri="{FF2B5EF4-FFF2-40B4-BE49-F238E27FC236}">
                  <a16:creationId xmlns:a16="http://schemas.microsoft.com/office/drawing/2014/main" id="{93E0F785-FD8E-733A-FA2D-ACB17DCEF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" y="2989"/>
              <a:ext cx="1255" cy="526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0 w 5031"/>
                <a:gd name="T5" fmla="*/ 0 h 2116"/>
                <a:gd name="T6" fmla="*/ 183978 w 5031"/>
                <a:gd name="T7" fmla="*/ 11884 h 2116"/>
                <a:gd name="T8" fmla="*/ 372996 w 5031"/>
                <a:gd name="T9" fmla="*/ 30250 h 2116"/>
                <a:gd name="T10" fmla="*/ 555894 w 5031"/>
                <a:gd name="T11" fmla="*/ 60859 h 2116"/>
                <a:gd name="T12" fmla="*/ 689827 w 5031"/>
                <a:gd name="T13" fmla="*/ 91109 h 2116"/>
                <a:gd name="T14" fmla="*/ 781276 w 5031"/>
                <a:gd name="T15" fmla="*/ 121718 h 2116"/>
                <a:gd name="T16" fmla="*/ 848243 w 5031"/>
                <a:gd name="T17" fmla="*/ 145846 h 2116"/>
                <a:gd name="T18" fmla="*/ 958054 w 5031"/>
                <a:gd name="T19" fmla="*/ 188699 h 2116"/>
                <a:gd name="T20" fmla="*/ 1067864 w 5031"/>
                <a:gd name="T21" fmla="*/ 237315 h 2116"/>
                <a:gd name="T22" fmla="*/ 1201797 w 5031"/>
                <a:gd name="T23" fmla="*/ 298534 h 2116"/>
                <a:gd name="T24" fmla="*/ 1305488 w 5031"/>
                <a:gd name="T25" fmla="*/ 359393 h 2116"/>
                <a:gd name="T26" fmla="*/ 1414938 w 5031"/>
                <a:gd name="T27" fmla="*/ 438618 h 2116"/>
                <a:gd name="T28" fmla="*/ 1543471 w 5031"/>
                <a:gd name="T29" fmla="*/ 530087 h 2116"/>
                <a:gd name="T30" fmla="*/ 1664803 w 5031"/>
                <a:gd name="T31" fmla="*/ 639201 h 2116"/>
                <a:gd name="T32" fmla="*/ 1750491 w 5031"/>
                <a:gd name="T33" fmla="*/ 712664 h 2116"/>
                <a:gd name="T34" fmla="*/ 1810977 w 5031"/>
                <a:gd name="T35" fmla="*/ 761640 h 2116"/>
                <a:gd name="T36" fmla="*/ 0 w 5031"/>
                <a:gd name="T37" fmla="*/ 0 h 2116"/>
                <a:gd name="T38" fmla="*/ 5031 w 5031"/>
                <a:gd name="T39" fmla="*/ 2116 h 2116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T36" t="T37" r="T38" b="T39"/>
              <a:pathLst>
                <a:path w="5031" h="2116">
                  <a:moveTo>
                    <a:pt x="0" y="0"/>
                  </a:moveTo>
                  <a:cubicBezTo>
                    <a:pt x="376" y="0"/>
                    <a:pt x="511" y="33"/>
                    <a:pt x="511" y="33"/>
                  </a:cubicBezTo>
                  <a:lnTo>
                    <a:pt x="1036" y="84"/>
                  </a:lnTo>
                  <a:lnTo>
                    <a:pt x="1544" y="169"/>
                  </a:lnTo>
                  <a:lnTo>
                    <a:pt x="1916" y="253"/>
                  </a:lnTo>
                  <a:lnTo>
                    <a:pt x="2170" y="338"/>
                  </a:lnTo>
                  <a:lnTo>
                    <a:pt x="2356" y="405"/>
                  </a:lnTo>
                  <a:lnTo>
                    <a:pt x="2661" y="524"/>
                  </a:lnTo>
                  <a:lnTo>
                    <a:pt x="2966" y="659"/>
                  </a:lnTo>
                  <a:lnTo>
                    <a:pt x="3338" y="829"/>
                  </a:lnTo>
                  <a:lnTo>
                    <a:pt x="3626" y="998"/>
                  </a:lnTo>
                  <a:lnTo>
                    <a:pt x="3930" y="1218"/>
                  </a:lnTo>
                  <a:lnTo>
                    <a:pt x="4287" y="1472"/>
                  </a:lnTo>
                  <a:lnTo>
                    <a:pt x="4624" y="1775"/>
                  </a:lnTo>
                  <a:lnTo>
                    <a:pt x="4862" y="1979"/>
                  </a:lnTo>
                  <a:lnTo>
                    <a:pt x="5030" y="2115"/>
                  </a:lnTo>
                </a:path>
              </a:pathLst>
            </a:custGeom>
            <a:noFill/>
            <a:ln w="18000">
              <a:solidFill>
                <a:srgbClr val="66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AutoShape 19">
              <a:extLst>
                <a:ext uri="{FF2B5EF4-FFF2-40B4-BE49-F238E27FC236}">
                  <a16:creationId xmlns:a16="http://schemas.microsoft.com/office/drawing/2014/main" id="{B8499A6C-2EF1-87CF-113D-C7BE1BFF5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8" y="2989"/>
              <a:ext cx="830" cy="265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0 w 3334"/>
                <a:gd name="T5" fmla="*/ 0 h 1067"/>
                <a:gd name="T6" fmla="*/ 133550 w 3334"/>
                <a:gd name="T7" fmla="*/ 133939 h 1067"/>
                <a:gd name="T8" fmla="*/ 218864 w 3334"/>
                <a:gd name="T9" fmla="*/ 194428 h 1067"/>
                <a:gd name="T10" fmla="*/ 310297 w 3334"/>
                <a:gd name="T11" fmla="*/ 243395 h 1067"/>
                <a:gd name="T12" fmla="*/ 413969 w 3334"/>
                <a:gd name="T13" fmla="*/ 292362 h 1067"/>
                <a:gd name="T14" fmla="*/ 541759 w 3334"/>
                <a:gd name="T15" fmla="*/ 334848 h 1067"/>
                <a:gd name="T16" fmla="*/ 681789 w 3334"/>
                <a:gd name="T17" fmla="*/ 371573 h 1067"/>
                <a:gd name="T18" fmla="*/ 834057 w 3334"/>
                <a:gd name="T19" fmla="*/ 383815 h 1067"/>
                <a:gd name="T20" fmla="*/ 998565 w 3334"/>
                <a:gd name="T21" fmla="*/ 371573 h 1067"/>
                <a:gd name="T22" fmla="*/ 1199790 w 3334"/>
                <a:gd name="T23" fmla="*/ 334848 h 1067"/>
                <a:gd name="T24" fmla="*/ 0 w 3334"/>
                <a:gd name="T25" fmla="*/ 0 h 1067"/>
                <a:gd name="T26" fmla="*/ 3334 w 3334"/>
                <a:gd name="T27" fmla="*/ 1067 h 1067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3334" h="1067">
                  <a:moveTo>
                    <a:pt x="0" y="0"/>
                  </a:moveTo>
                  <a:cubicBezTo>
                    <a:pt x="202" y="254"/>
                    <a:pt x="371" y="372"/>
                    <a:pt x="371" y="372"/>
                  </a:cubicBezTo>
                  <a:lnTo>
                    <a:pt x="608" y="540"/>
                  </a:lnTo>
                  <a:lnTo>
                    <a:pt x="862" y="676"/>
                  </a:lnTo>
                  <a:lnTo>
                    <a:pt x="1150" y="812"/>
                  </a:lnTo>
                  <a:lnTo>
                    <a:pt x="1505" y="930"/>
                  </a:lnTo>
                  <a:lnTo>
                    <a:pt x="1894" y="1032"/>
                  </a:lnTo>
                  <a:lnTo>
                    <a:pt x="2317" y="1066"/>
                  </a:lnTo>
                  <a:lnTo>
                    <a:pt x="2774" y="1032"/>
                  </a:lnTo>
                  <a:lnTo>
                    <a:pt x="3333" y="930"/>
                  </a:lnTo>
                </a:path>
              </a:pathLst>
            </a:custGeom>
            <a:noFill/>
            <a:ln w="180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4" name="Line 20">
              <a:extLst>
                <a:ext uri="{FF2B5EF4-FFF2-40B4-BE49-F238E27FC236}">
                  <a16:creationId xmlns:a16="http://schemas.microsoft.com/office/drawing/2014/main" id="{79A2603E-709E-90A5-B51A-37F8548C13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6" y="2688"/>
              <a:ext cx="257" cy="131"/>
            </a:xfrm>
            <a:prstGeom prst="line">
              <a:avLst/>
            </a:prstGeom>
            <a:noFill/>
            <a:ln w="14400">
              <a:solidFill>
                <a:srgbClr val="355E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Line 21">
              <a:extLst>
                <a:ext uri="{FF2B5EF4-FFF2-40B4-BE49-F238E27FC236}">
                  <a16:creationId xmlns:a16="http://schemas.microsoft.com/office/drawing/2014/main" id="{8BCD8504-DCC1-4072-99F2-EBDD0FA7B3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1" y="2688"/>
              <a:ext cx="256" cy="131"/>
            </a:xfrm>
            <a:prstGeom prst="line">
              <a:avLst/>
            </a:prstGeom>
            <a:noFill/>
            <a:ln w="14400">
              <a:solidFill>
                <a:srgbClr val="355E00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06" name="Text Box 22">
            <a:extLst>
              <a:ext uri="{FF2B5EF4-FFF2-40B4-BE49-F238E27FC236}">
                <a16:creationId xmlns:a16="http://schemas.microsoft.com/office/drawing/2014/main" id="{606B1092-9A48-D46D-4663-AC19CB833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25" y="5476875"/>
            <a:ext cx="322263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16000"/>
              </a:lnSpc>
              <a:buClrTx/>
              <a:buFontTx/>
              <a:buNone/>
            </a:pPr>
            <a:r>
              <a:rPr lang="en-US" altLang="en-FR" sz="1600">
                <a:latin typeface="Comic Sans MS" panose="030F0902030302020204" pitchFamily="66" charset="0"/>
                <a:ea typeface="Comic Sans MS" panose="030F0902030302020204" pitchFamily="66" charset="0"/>
                <a:cs typeface="Comic Sans MS" panose="030F0902030302020204" pitchFamily="66" charset="0"/>
              </a:rPr>
              <a:t>q</a:t>
            </a:r>
          </a:p>
        </p:txBody>
      </p:sp>
      <p:grpSp>
        <p:nvGrpSpPr>
          <p:cNvPr id="16407" name="Group 23">
            <a:extLst>
              <a:ext uri="{FF2B5EF4-FFF2-40B4-BE49-F238E27FC236}">
                <a16:creationId xmlns:a16="http://schemas.microsoft.com/office/drawing/2014/main" id="{814AAF3A-A60A-4A7A-7833-E509541B6C3A}"/>
              </a:ext>
            </a:extLst>
          </p:cNvPr>
          <p:cNvGrpSpPr>
            <a:grpSpLocks/>
          </p:cNvGrpSpPr>
          <p:nvPr/>
        </p:nvGrpSpPr>
        <p:grpSpPr bwMode="auto">
          <a:xfrm>
            <a:off x="7366000" y="5343525"/>
            <a:ext cx="2674938" cy="1781175"/>
            <a:chOff x="4640" y="3366"/>
            <a:chExt cx="1685" cy="1122"/>
          </a:xfrm>
        </p:grpSpPr>
        <p:pic>
          <p:nvPicPr>
            <p:cNvPr id="16408" name="Picture 24">
              <a:extLst>
                <a:ext uri="{FF2B5EF4-FFF2-40B4-BE49-F238E27FC236}">
                  <a16:creationId xmlns:a16="http://schemas.microsoft.com/office/drawing/2014/main" id="{4D37A9E2-79BC-F195-85A2-5B955D8E1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7" y="3366"/>
              <a:ext cx="1498" cy="1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409" name="Text Box 25">
              <a:extLst>
                <a:ext uri="{FF2B5EF4-FFF2-40B4-BE49-F238E27FC236}">
                  <a16:creationId xmlns:a16="http://schemas.microsoft.com/office/drawing/2014/main" id="{DA6A0383-05E9-DA6B-A99A-FE4C630BE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0" y="4148"/>
              <a:ext cx="201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hangingPunct="1">
                <a:lnSpc>
                  <a:spcPct val="116000"/>
                </a:lnSpc>
                <a:buClrTx/>
                <a:buFontTx/>
                <a:buNone/>
              </a:pPr>
              <a:r>
                <a:rPr lang="en-US" altLang="en-FR" sz="1600">
                  <a:latin typeface="Comic Sans MS" panose="030F0902030302020204" pitchFamily="66" charset="0"/>
                  <a:ea typeface="Comic Sans MS" panose="030F0902030302020204" pitchFamily="66" charset="0"/>
                  <a:cs typeface="Comic Sans MS" panose="030F0902030302020204" pitchFamily="66" charset="0"/>
                </a:rPr>
                <a:t>q</a:t>
              </a:r>
            </a:p>
          </p:txBody>
        </p:sp>
        <p:sp>
          <p:nvSpPr>
            <p:cNvPr id="16410" name="Text Box 26">
              <a:extLst>
                <a:ext uri="{FF2B5EF4-FFF2-40B4-BE49-F238E27FC236}">
                  <a16:creationId xmlns:a16="http://schemas.microsoft.com/office/drawing/2014/main" id="{4DFF6C9B-81F0-AAFE-11EC-096E353E76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0" y="4047"/>
              <a:ext cx="201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hangingPunct="1">
                <a:lnSpc>
                  <a:spcPct val="116000"/>
                </a:lnSpc>
                <a:buClrTx/>
                <a:buFontTx/>
                <a:buNone/>
              </a:pPr>
              <a:r>
                <a:rPr lang="en-US" altLang="en-FR" sz="1600">
                  <a:latin typeface="Comic Sans MS" panose="030F0902030302020204" pitchFamily="66" charset="0"/>
                  <a:ea typeface="Comic Sans MS" panose="030F0902030302020204" pitchFamily="66" charset="0"/>
                  <a:cs typeface="Comic Sans MS" panose="030F0902030302020204" pitchFamily="66" charset="0"/>
                </a:rPr>
                <a:t>_</a:t>
              </a:r>
            </a:p>
          </p:txBody>
        </p:sp>
      </p:grpSp>
      <p:sp>
        <p:nvSpPr>
          <p:cNvPr id="16411" name="AutoShape 27">
            <a:extLst>
              <a:ext uri="{FF2B5EF4-FFF2-40B4-BE49-F238E27FC236}">
                <a16:creationId xmlns:a16="http://schemas.microsoft.com/office/drawing/2014/main" id="{71690045-ABCB-13D9-EF62-F26ED648A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" y="104774"/>
            <a:ext cx="9720263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 travail de détective ...</a:t>
            </a:r>
          </a:p>
        </p:txBody>
      </p:sp>
      <p:sp>
        <p:nvSpPr>
          <p:cNvPr id="16412" name="Text Box 28">
            <a:extLst>
              <a:ext uri="{FF2B5EF4-FFF2-40B4-BE49-F238E27FC236}">
                <a16:creationId xmlns:a16="http://schemas.microsoft.com/office/drawing/2014/main" id="{137FA9C3-0799-6AF8-7F35-AC0D2906D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00113"/>
            <a:ext cx="9899650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430213" indent="-2159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 sz="2200" b="1">
                <a:solidFill>
                  <a:srgbClr val="0000FF"/>
                </a:solidFill>
              </a:rPr>
              <a:t>Objectifs  des chercheurs </a:t>
            </a:r>
            <a:r>
              <a:rPr lang="fr-FR" altLang="en-FR"/>
              <a:t>: </a:t>
            </a:r>
            <a:r>
              <a:rPr lang="fr-FR" altLang="en-FR">
                <a:solidFill>
                  <a:srgbClr val="FF0000"/>
                </a:solidFill>
              </a:rPr>
              <a:t>Comprendre ce qui a été produit dans le détecteur</a:t>
            </a:r>
          </a:p>
          <a:p>
            <a:pPr>
              <a:buClrTx/>
              <a:buFontTx/>
              <a:buNone/>
            </a:pPr>
            <a:endParaRPr lang="fr-FR" altLang="en-FR">
              <a:solidFill>
                <a:srgbClr val="FF0000"/>
              </a:solidFill>
            </a:endParaRPr>
          </a:p>
          <a:p>
            <a:pPr lvl="1">
              <a:buSzPct val="40000"/>
              <a:buFont typeface="Times New Roman" panose="02020603050405020304" pitchFamily="18" charset="0"/>
              <a:buBlip>
                <a:blip r:embed="rId5"/>
              </a:buBlip>
            </a:pPr>
            <a:r>
              <a:rPr lang="fr-FR" altLang="en-FR">
                <a:solidFill>
                  <a:srgbClr val="800080"/>
                </a:solidFill>
              </a:rPr>
              <a:t>Mesurer</a:t>
            </a:r>
            <a:r>
              <a:rPr lang="fr-FR" altLang="en-FR"/>
              <a:t> des grandeurs physiques (masses, « forces » …)</a:t>
            </a:r>
          </a:p>
          <a:p>
            <a:pPr lvl="1">
              <a:buSzPct val="40000"/>
              <a:buFont typeface="Times New Roman" panose="02020603050405020304" pitchFamily="18" charset="0"/>
              <a:buBlip>
                <a:blip r:embed="rId5"/>
              </a:buBlip>
            </a:pPr>
            <a:r>
              <a:rPr lang="fr-FR" altLang="en-FR"/>
              <a:t>Rechercher de </a:t>
            </a:r>
            <a:r>
              <a:rPr lang="fr-FR" altLang="en-FR">
                <a:solidFill>
                  <a:srgbClr val="800080"/>
                </a:solidFill>
              </a:rPr>
              <a:t>nouvelles particules</a:t>
            </a:r>
            <a:r>
              <a:rPr lang="fr-FR" altLang="en-FR"/>
              <a:t> (souvent très massives)</a:t>
            </a:r>
          </a:p>
          <a:p>
            <a:pPr lvl="1">
              <a:buSzPct val="40000"/>
              <a:buFont typeface="Times New Roman" panose="02020603050405020304" pitchFamily="18" charset="0"/>
              <a:buBlip>
                <a:blip r:embed="rId5"/>
              </a:buBlip>
            </a:pPr>
            <a:r>
              <a:rPr lang="fr-FR" altLang="en-FR"/>
              <a:t>Etudier les phénomènes</a:t>
            </a:r>
            <a:r>
              <a:rPr lang="fr-FR" altLang="en-FR">
                <a:solidFill>
                  <a:srgbClr val="800080"/>
                </a:solidFill>
              </a:rPr>
              <a:t> rares</a:t>
            </a:r>
          </a:p>
        </p:txBody>
      </p:sp>
      <p:pic>
        <p:nvPicPr>
          <p:cNvPr id="16413" name="Picture 29">
            <a:extLst>
              <a:ext uri="{FF2B5EF4-FFF2-40B4-BE49-F238E27FC236}">
                <a16:creationId xmlns:a16="http://schemas.microsoft.com/office/drawing/2014/main" id="{DE3119D5-EBF3-590A-57AA-B74DDA05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1260475"/>
            <a:ext cx="244792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414" name="AutoShape 30">
            <a:extLst>
              <a:ext uri="{FF2B5EF4-FFF2-40B4-BE49-F238E27FC236}">
                <a16:creationId xmlns:a16="http://schemas.microsoft.com/office/drawing/2014/main" id="{118F7CC9-3DC5-A710-054D-13FA8AE44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3198813"/>
            <a:ext cx="1020762" cy="484187"/>
          </a:xfrm>
          <a:prstGeom prst="flowChartProcess">
            <a:avLst/>
          </a:prstGeom>
          <a:noFill/>
          <a:ln w="360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5" name="AutoShape 31">
            <a:extLst>
              <a:ext uri="{FF2B5EF4-FFF2-40B4-BE49-F238E27FC236}">
                <a16:creationId xmlns:a16="http://schemas.microsoft.com/office/drawing/2014/main" id="{D818B66D-23D0-E4C0-C90E-0563DDD6D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225" y="1660525"/>
            <a:ext cx="561975" cy="484188"/>
          </a:xfrm>
          <a:prstGeom prst="flowChartProcess">
            <a:avLst/>
          </a:prstGeom>
          <a:noFill/>
          <a:ln w="360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6" name="AutoShape 32">
            <a:extLst>
              <a:ext uri="{FF2B5EF4-FFF2-40B4-BE49-F238E27FC236}">
                <a16:creationId xmlns:a16="http://schemas.microsoft.com/office/drawing/2014/main" id="{94058AC1-BCBD-2AA7-581D-BDB2E5310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0663" y="1624013"/>
            <a:ext cx="1020762" cy="484187"/>
          </a:xfrm>
          <a:prstGeom prst="flowChartProcess">
            <a:avLst/>
          </a:prstGeom>
          <a:noFill/>
          <a:ln w="36000">
            <a:solidFill>
              <a:srgbClr val="FF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7" name="AutoShape 33">
            <a:extLst>
              <a:ext uri="{FF2B5EF4-FFF2-40B4-BE49-F238E27FC236}">
                <a16:creationId xmlns:a16="http://schemas.microsoft.com/office/drawing/2014/main" id="{5BD5D411-9675-2CD9-CF32-DFE7B30C5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2132013"/>
            <a:ext cx="1989137" cy="484187"/>
          </a:xfrm>
          <a:prstGeom prst="flowChartProcess">
            <a:avLst/>
          </a:prstGeom>
          <a:noFill/>
          <a:ln w="36000">
            <a:solidFill>
              <a:srgbClr val="FF66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8" name="AutoShape 34">
            <a:extLst>
              <a:ext uri="{FF2B5EF4-FFF2-40B4-BE49-F238E27FC236}">
                <a16:creationId xmlns:a16="http://schemas.microsoft.com/office/drawing/2014/main" id="{746B7E03-374B-F30B-C2D2-42A5AF27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063" y="2665413"/>
            <a:ext cx="1479550" cy="484187"/>
          </a:xfrm>
          <a:prstGeom prst="flowChartProcess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419" name="Picture 35">
            <a:extLst>
              <a:ext uri="{FF2B5EF4-FFF2-40B4-BE49-F238E27FC236}">
                <a16:creationId xmlns:a16="http://schemas.microsoft.com/office/drawing/2014/main" id="{27606498-18A7-8DAE-F914-F4D05236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816350"/>
            <a:ext cx="1749425" cy="18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420" name="Text Box 36">
            <a:extLst>
              <a:ext uri="{FF2B5EF4-FFF2-40B4-BE49-F238E27FC236}">
                <a16:creationId xmlns:a16="http://schemas.microsoft.com/office/drawing/2014/main" id="{60B0807C-3C3F-063C-B940-91E46D02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298575"/>
            <a:ext cx="8715375" cy="63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16000"/>
              </a:lnSpc>
              <a:buClrTx/>
              <a:buSzPct val="65000"/>
              <a:buFontTx/>
              <a:buNone/>
            </a:pPr>
            <a:endParaRPr lang="en-US" altLang="en-FR" sz="1600">
              <a:latin typeface="Comic Sans MS" panose="030F0902030302020204" pitchFamily="66" charset="0"/>
            </a:endParaRPr>
          </a:p>
          <a:p>
            <a:pPr hangingPunct="1">
              <a:lnSpc>
                <a:spcPct val="116000"/>
              </a:lnSpc>
              <a:buClrTx/>
              <a:buSzPct val="65000"/>
              <a:buFontTx/>
              <a:buNone/>
            </a:pPr>
            <a:endParaRPr lang="en-US" altLang="en-FR" sz="1600">
              <a:latin typeface="Comic Sans MS" panose="030F0902030302020204" pitchFamily="66" charset="0"/>
            </a:endParaRPr>
          </a:p>
          <a:p>
            <a:pPr hangingPunct="1">
              <a:lnSpc>
                <a:spcPct val="116000"/>
              </a:lnSpc>
              <a:buSzPct val="65000"/>
              <a:buFont typeface="Times New Roman" panose="02020603050405020304" pitchFamily="18" charset="0"/>
              <a:buBlip>
                <a:blip r:embed="rId3"/>
              </a:buBlip>
            </a:pPr>
            <a:r>
              <a:rPr lang="en-US" altLang="en-FR" sz="1600" b="1">
                <a:latin typeface="Comic Sans MS" panose="030F0902030302020204" pitchFamily="66" charset="0"/>
              </a:rPr>
              <a:t> Sont </a:t>
            </a:r>
            <a:r>
              <a:rPr lang="en-US" altLang="en-FR" sz="1600" b="1">
                <a:solidFill>
                  <a:srgbClr val="0000FF"/>
                </a:solidFill>
                <a:latin typeface="Comic Sans MS" panose="030F0902030302020204" pitchFamily="66" charset="0"/>
              </a:rPr>
              <a:t>indirectement</a:t>
            </a:r>
            <a:r>
              <a:rPr lang="en-US" altLang="en-FR" sz="1600" b="1">
                <a:latin typeface="Comic Sans MS" panose="030F0902030302020204" pitchFamily="66" charset="0"/>
              </a:rPr>
              <a:t> observables :</a:t>
            </a:r>
            <a:br>
              <a:rPr lang="en-US" altLang="en-FR" sz="1600" b="1">
                <a:latin typeface="Comic Sans MS" panose="030F0902030302020204" pitchFamily="66" charset="0"/>
              </a:rPr>
            </a:br>
            <a:br>
              <a:rPr lang="en-US" altLang="en-FR" sz="1600" b="1">
                <a:latin typeface="Comic Sans MS" panose="030F0902030302020204" pitchFamily="66" charset="0"/>
              </a:rPr>
            </a:br>
            <a:r>
              <a:rPr lang="en-US" altLang="en-FR" sz="1600" b="1">
                <a:latin typeface="Comic Sans MS" panose="030F0902030302020204" pitchFamily="66" charset="0"/>
              </a:rPr>
              <a:t>  	1) les particules </a:t>
            </a:r>
            <a:r>
              <a:rPr lang="en-US" altLang="en-FR" sz="1600" b="1">
                <a:solidFill>
                  <a:srgbClr val="0000FF"/>
                </a:solidFill>
                <a:latin typeface="Comic Sans MS" panose="030F0902030302020204" pitchFamily="66" charset="0"/>
              </a:rPr>
              <a:t>instables</a:t>
            </a:r>
            <a:r>
              <a:rPr lang="en-US" altLang="en-FR" sz="1600" b="1">
                <a:latin typeface="Comic Sans MS" panose="030F0902030302020204" pitchFamily="66" charset="0"/>
              </a:rPr>
              <a:t> : taus, tops, W...</a:t>
            </a:r>
            <a:br>
              <a:rPr lang="en-US" altLang="en-FR" sz="1600" b="1">
                <a:latin typeface="Comic Sans MS" panose="030F0902030302020204" pitchFamily="66" charset="0"/>
              </a:rPr>
            </a:br>
            <a:r>
              <a:rPr lang="en-US" altLang="en-FR" sz="1600" b="1">
                <a:latin typeface="Comic Sans MS" panose="030F0902030302020204" pitchFamily="66" charset="0"/>
              </a:rPr>
              <a:t>  		</a:t>
            </a:r>
            <a:r>
              <a:rPr lang="en-US" altLang="en-FR" sz="1600" b="1">
                <a:latin typeface="Comic Sans MS" panose="030F0902030302020204" pitchFamily="66" charset="0"/>
                <a:cs typeface="Lucida Grande" panose="020B0600040502020204" pitchFamily="34" charset="0"/>
              </a:rPr>
              <a:t>→</a:t>
            </a:r>
            <a:r>
              <a:rPr lang="en-US" altLang="en-FR" sz="1600" b="1">
                <a:latin typeface="Comic Sans MS" panose="030F0902030302020204" pitchFamily="66" charset="0"/>
              </a:rPr>
              <a:t>détection des particules filles</a:t>
            </a:r>
            <a:br>
              <a:rPr lang="en-US" altLang="en-FR" sz="1600" b="1">
                <a:latin typeface="Comic Sans MS" panose="030F0902030302020204" pitchFamily="66" charset="0"/>
              </a:rPr>
            </a:br>
            <a:br>
              <a:rPr lang="en-US" altLang="en-FR" sz="1600" b="1">
                <a:latin typeface="Comic Sans MS" panose="030F0902030302020204" pitchFamily="66" charset="0"/>
              </a:rPr>
            </a:br>
            <a:r>
              <a:rPr lang="en-US" altLang="en-FR" sz="1600" b="1">
                <a:latin typeface="Comic Sans MS" panose="030F0902030302020204" pitchFamily="66" charset="0"/>
              </a:rPr>
              <a:t>  	</a:t>
            </a:r>
          </a:p>
        </p:txBody>
      </p:sp>
      <p:sp>
        <p:nvSpPr>
          <p:cNvPr id="16421" name="Text Box 37">
            <a:extLst>
              <a:ext uri="{FF2B5EF4-FFF2-40B4-BE49-F238E27FC236}">
                <a16:creationId xmlns:a16="http://schemas.microsoft.com/office/drawing/2014/main" id="{68B9B6A4-1BB7-DA59-4968-70DB0F6E3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6050" y="2630488"/>
            <a:ext cx="8715375" cy="63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1363" indent="-2825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16000"/>
              </a:lnSpc>
              <a:buClrTx/>
              <a:buSzPct val="65000"/>
              <a:buFontTx/>
              <a:buNone/>
            </a:pPr>
            <a:endParaRPr lang="en-US" altLang="en-FR" sz="1600">
              <a:latin typeface="Comic Sans MS" panose="030F0902030302020204" pitchFamily="66" charset="0"/>
            </a:endParaRPr>
          </a:p>
          <a:p>
            <a:pPr hangingPunct="1">
              <a:lnSpc>
                <a:spcPct val="116000"/>
              </a:lnSpc>
              <a:buClrTx/>
              <a:buSzPct val="65000"/>
              <a:buFontTx/>
              <a:buNone/>
            </a:pPr>
            <a:br>
              <a:rPr lang="en-US" altLang="en-FR" sz="1600" b="1">
                <a:latin typeface="Comic Sans MS" panose="030F0902030302020204" pitchFamily="66" charset="0"/>
              </a:rPr>
            </a:br>
            <a:br>
              <a:rPr lang="en-US" altLang="en-FR" sz="1600" b="1">
                <a:latin typeface="Comic Sans MS" panose="030F0902030302020204" pitchFamily="66" charset="0"/>
              </a:rPr>
            </a:br>
            <a:br>
              <a:rPr lang="en-US" altLang="en-FR" sz="1600" b="1">
                <a:latin typeface="Comic Sans MS" panose="030F0902030302020204" pitchFamily="66" charset="0"/>
              </a:rPr>
            </a:br>
            <a:r>
              <a:rPr lang="en-US" altLang="en-FR" sz="1600" b="1">
                <a:latin typeface="Comic Sans MS" panose="030F0902030302020204" pitchFamily="66" charset="0"/>
              </a:rPr>
              <a:t>  	</a:t>
            </a:r>
          </a:p>
          <a:p>
            <a:pPr lvl="1" hangingPunct="1">
              <a:lnSpc>
                <a:spcPct val="116000"/>
              </a:lnSpc>
              <a:buClrTx/>
              <a:buSzPct val="65000"/>
              <a:buFontTx/>
              <a:buNone/>
            </a:pPr>
            <a:endParaRPr lang="en-US" altLang="en-FR" sz="1600" b="1">
              <a:latin typeface="Comic Sans MS" panose="030F0902030302020204" pitchFamily="66" charset="0"/>
            </a:endParaRPr>
          </a:p>
          <a:p>
            <a:pPr lvl="1" hangingPunct="1">
              <a:lnSpc>
                <a:spcPct val="116000"/>
              </a:lnSpc>
              <a:buClrTx/>
              <a:buSzPct val="65000"/>
              <a:buFontTx/>
              <a:buNone/>
            </a:pPr>
            <a:r>
              <a:rPr lang="en-US" altLang="en-FR" sz="1600" b="1">
                <a:latin typeface="Comic Sans MS" panose="030F0902030302020204" pitchFamily="66" charset="0"/>
              </a:rPr>
              <a:t>2) les particules qui n'existent pas à l'état libre : </a:t>
            </a:r>
            <a:br>
              <a:rPr lang="en-US" altLang="en-FR" sz="1600" b="1">
                <a:latin typeface="Comic Sans MS" panose="030F0902030302020204" pitchFamily="66" charset="0"/>
              </a:rPr>
            </a:br>
            <a:r>
              <a:rPr lang="en-US" altLang="en-FR" sz="1600" b="1">
                <a:latin typeface="Comic Sans MS" panose="030F0902030302020204" pitchFamily="66" charset="0"/>
              </a:rPr>
              <a:t>  	les</a:t>
            </a:r>
            <a:r>
              <a:rPr lang="en-US" altLang="en-FR" sz="1600" b="1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FR" sz="1600" b="1">
                <a:solidFill>
                  <a:srgbClr val="FF6309"/>
                </a:solidFill>
                <a:latin typeface="Comic Sans MS" panose="030F0902030302020204" pitchFamily="66" charset="0"/>
              </a:rPr>
              <a:t>quarks et gluons </a:t>
            </a:r>
            <a:r>
              <a:rPr lang="en-US" altLang="en-FR" sz="1600" b="1">
                <a:latin typeface="Comic Sans MS" panose="030F0902030302020204" pitchFamily="66" charset="0"/>
              </a:rPr>
              <a:t>s'hadronisent !</a:t>
            </a:r>
            <a:br>
              <a:rPr lang="en-US" altLang="en-FR" sz="1600" b="1">
                <a:latin typeface="Comic Sans MS" panose="030F0902030302020204" pitchFamily="66" charset="0"/>
              </a:rPr>
            </a:br>
            <a:r>
              <a:rPr lang="en-US" altLang="en-FR" sz="1600" b="1">
                <a:latin typeface="Comic Sans MS" panose="030F0902030302020204" pitchFamily="66" charset="0"/>
              </a:rPr>
              <a:t>  		</a:t>
            </a:r>
            <a:r>
              <a:rPr lang="en-US" altLang="en-FR" sz="1600" b="1">
                <a:latin typeface="Comic Sans MS" panose="030F0902030302020204" pitchFamily="66" charset="0"/>
                <a:cs typeface="Lucida Grande" panose="020B0600040502020204" pitchFamily="34" charset="0"/>
              </a:rPr>
              <a:t>→ </a:t>
            </a:r>
            <a:r>
              <a:rPr lang="en-US" altLang="en-FR" sz="1600" b="1">
                <a:latin typeface="Comic Sans MS" panose="030F0902030302020204" pitchFamily="66" charset="0"/>
              </a:rPr>
              <a:t>détection des objets composés : hadrons chargés et neutres</a:t>
            </a:r>
          </a:p>
          <a:p>
            <a:pPr hangingPunct="1">
              <a:lnSpc>
                <a:spcPct val="116000"/>
              </a:lnSpc>
              <a:buClrTx/>
              <a:buFontTx/>
              <a:buNone/>
            </a:pPr>
            <a:r>
              <a:rPr lang="en-US" altLang="en-FR" sz="1600">
                <a:latin typeface="Comic Sans MS" panose="030F0902030302020204" pitchFamily="66" charset="0"/>
              </a:rPr>
              <a:t>             </a:t>
            </a:r>
            <a:r>
              <a:rPr lang="en-US" altLang="en-FR" sz="1600">
                <a:latin typeface="Comic Sans MS" panose="030F0902030302020204" pitchFamily="66" charset="0"/>
                <a:cs typeface="Lucida Grande" panose="020B0600040502020204" pitchFamily="34" charset="0"/>
              </a:rPr>
              <a:t>→ </a:t>
            </a:r>
            <a:r>
              <a:rPr lang="en-US" altLang="en-FR" sz="1600">
                <a:latin typeface="Comic Sans MS" panose="030F0902030302020204" pitchFamily="66" charset="0"/>
              </a:rPr>
              <a:t>expérimentalement on détecte des “</a:t>
            </a:r>
            <a:r>
              <a:rPr lang="en-US" altLang="en-FR" sz="1600">
                <a:solidFill>
                  <a:srgbClr val="FF950E"/>
                </a:solidFill>
                <a:latin typeface="Comic Sans MS" panose="030F0902030302020204" pitchFamily="66" charset="0"/>
              </a:rPr>
              <a:t>jets</a:t>
            </a:r>
            <a:r>
              <a:rPr lang="en-US" altLang="en-FR" sz="1600">
                <a:latin typeface="Comic Sans MS" panose="030F0902030302020204" pitchFamily="66" charset="0"/>
              </a:rPr>
              <a:t>”  (de particules)</a:t>
            </a:r>
          </a:p>
          <a:p>
            <a:pPr hangingPunct="1">
              <a:lnSpc>
                <a:spcPct val="116000"/>
              </a:lnSpc>
              <a:buClrTx/>
              <a:buFontTx/>
              <a:buNone/>
            </a:pPr>
            <a:br>
              <a:rPr lang="en-US" altLang="en-FR" sz="1600">
                <a:latin typeface="Comic Sans MS" panose="030F0902030302020204" pitchFamily="66" charset="0"/>
              </a:rPr>
            </a:br>
            <a:br>
              <a:rPr lang="en-US" altLang="en-FR" sz="1600">
                <a:latin typeface="Comic Sans MS" panose="030F0902030302020204" pitchFamily="66" charset="0"/>
              </a:rPr>
            </a:br>
            <a:endParaRPr lang="en-US" altLang="en-FR" sz="1600">
              <a:latin typeface="Comic Sans MS" panose="030F0902030302020204" pitchFamily="66" charset="0"/>
            </a:endParaRPr>
          </a:p>
          <a:p>
            <a:pPr hangingPunct="1">
              <a:lnSpc>
                <a:spcPct val="116000"/>
              </a:lnSpc>
              <a:buClrTx/>
              <a:buSzPct val="65000"/>
              <a:buFontTx/>
              <a:buNone/>
            </a:pPr>
            <a:endParaRPr lang="en-US" altLang="en-FR" sz="1600" b="1">
              <a:latin typeface="Comic Sans MS" panose="030F0902030302020204" pitchFamily="66" charset="0"/>
            </a:endParaRPr>
          </a:p>
          <a:p>
            <a:pPr hangingPunct="1">
              <a:lnSpc>
                <a:spcPct val="116000"/>
              </a:lnSpc>
              <a:buClrTx/>
              <a:buFontTx/>
              <a:buNone/>
            </a:pPr>
            <a:endParaRPr lang="en-US" altLang="en-FR" sz="1600" b="1">
              <a:latin typeface="Comic Sans MS" panose="030F0902030302020204" pitchFamily="66" charset="0"/>
            </a:endParaRPr>
          </a:p>
        </p:txBody>
      </p:sp>
      <p:sp>
        <p:nvSpPr>
          <p:cNvPr id="16422" name="Text Box 38">
            <a:extLst>
              <a:ext uri="{FF2B5EF4-FFF2-40B4-BE49-F238E27FC236}">
                <a16:creationId xmlns:a16="http://schemas.microsoft.com/office/drawing/2014/main" id="{93B7F646-46AB-D633-31E1-E3C170996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249738"/>
            <a:ext cx="8715375" cy="636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16000"/>
              </a:lnSpc>
              <a:buClrTx/>
              <a:buSzPct val="65000"/>
              <a:buFontTx/>
              <a:buNone/>
            </a:pPr>
            <a:endParaRPr lang="en-US" altLang="en-FR" sz="1600" dirty="0">
              <a:latin typeface="Comic Sans MS" panose="030F0902030302020204" pitchFamily="66" charset="0"/>
            </a:endParaRPr>
          </a:p>
          <a:p>
            <a:pPr hangingPunct="1">
              <a:lnSpc>
                <a:spcPct val="116000"/>
              </a:lnSpc>
              <a:buClrTx/>
              <a:buFontTx/>
              <a:buNone/>
            </a:pPr>
            <a:r>
              <a:rPr lang="en-US" altLang="en-FR" sz="1600" dirty="0">
                <a:latin typeface="Comic Sans MS" panose="030F0902030302020204" pitchFamily="66" charset="0"/>
              </a:rPr>
              <a:t>       3) les </a:t>
            </a:r>
            <a:r>
              <a:rPr lang="en-US" altLang="en-FR" sz="1600" dirty="0">
                <a:solidFill>
                  <a:srgbClr val="808080"/>
                </a:solidFill>
                <a:latin typeface="Comic Sans MS" panose="030F0902030302020204" pitchFamily="66" charset="0"/>
              </a:rPr>
              <a:t>neutrinos</a:t>
            </a:r>
            <a:r>
              <a:rPr lang="en-US" altLang="en-FR" sz="1600" dirty="0">
                <a:latin typeface="Comic Sans MS" panose="030F0902030302020204" pitchFamily="66" charset="0"/>
              </a:rPr>
              <a:t> </a:t>
            </a:r>
            <a:r>
              <a:rPr lang="en-US" altLang="en-FR" sz="1600" dirty="0" err="1">
                <a:latin typeface="Comic Sans MS" panose="030F0902030302020204" pitchFamily="66" charset="0"/>
              </a:rPr>
              <a:t>sont</a:t>
            </a:r>
            <a:r>
              <a:rPr lang="en-US" altLang="en-FR" sz="1600" dirty="0">
                <a:latin typeface="Comic Sans MS" panose="030F0902030302020204" pitchFamily="66" charset="0"/>
              </a:rPr>
              <a:t> “</a:t>
            </a:r>
            <a:r>
              <a:rPr lang="en-US" altLang="en-FR" sz="1600" dirty="0">
                <a:solidFill>
                  <a:srgbClr val="808080"/>
                </a:solidFill>
                <a:latin typeface="Comic Sans MS" panose="030F0902030302020204" pitchFamily="66" charset="0"/>
              </a:rPr>
              <a:t>invisibles</a:t>
            </a:r>
            <a:r>
              <a:rPr lang="en-US" altLang="en-FR" sz="1600" dirty="0">
                <a:latin typeface="Comic Sans MS" panose="030F0902030302020204" pitchFamily="66" charset="0"/>
              </a:rPr>
              <a:t>” - </a:t>
            </a:r>
            <a:r>
              <a:rPr lang="en-US" altLang="en-FR" sz="1600" dirty="0" err="1">
                <a:latin typeface="Comic Sans MS" panose="030F0902030302020204" pitchFamily="66" charset="0"/>
              </a:rPr>
              <a:t>n'interagissent</a:t>
            </a:r>
            <a:r>
              <a:rPr lang="en-US" altLang="en-FR" sz="1600" dirty="0">
                <a:latin typeface="Comic Sans MS" panose="030F0902030302020204" pitchFamily="66" charset="0"/>
              </a:rPr>
              <a:t> pas avec le </a:t>
            </a:r>
            <a:r>
              <a:rPr lang="en-US" altLang="en-FR" sz="1600" dirty="0" err="1">
                <a:latin typeface="Comic Sans MS" panose="030F0902030302020204" pitchFamily="66" charset="0"/>
              </a:rPr>
              <a:t>détecteur</a:t>
            </a:r>
            <a:br>
              <a:rPr lang="en-US" altLang="en-FR" sz="1600" dirty="0">
                <a:latin typeface="Comic Sans MS" panose="030F0902030302020204" pitchFamily="66" charset="0"/>
              </a:rPr>
            </a:br>
            <a:br>
              <a:rPr lang="en-US" altLang="en-FR" sz="1600" dirty="0">
                <a:latin typeface="Comic Sans MS" panose="030F0902030302020204" pitchFamily="66" charset="0"/>
              </a:rPr>
            </a:br>
            <a:endParaRPr lang="en-US" altLang="en-FR" sz="1600" dirty="0">
              <a:latin typeface="Comic Sans MS" panose="030F0902030302020204" pitchFamily="66" charset="0"/>
            </a:endParaRPr>
          </a:p>
          <a:p>
            <a:pPr hangingPunct="1">
              <a:lnSpc>
                <a:spcPct val="116000"/>
              </a:lnSpc>
              <a:buClrTx/>
              <a:buSzPct val="65000"/>
              <a:buFontTx/>
              <a:buNone/>
            </a:pPr>
            <a:endParaRPr lang="en-US" altLang="en-FR" sz="1600" b="1" dirty="0">
              <a:latin typeface="Comic Sans MS" panose="030F0902030302020204" pitchFamily="66" charset="0"/>
            </a:endParaRPr>
          </a:p>
          <a:p>
            <a:pPr hangingPunct="1">
              <a:lnSpc>
                <a:spcPct val="116000"/>
              </a:lnSpc>
              <a:buClrTx/>
              <a:buFontTx/>
              <a:buNone/>
            </a:pPr>
            <a:endParaRPr lang="en-US" altLang="en-FR" sz="1600" b="1" dirty="0">
              <a:latin typeface="Comic Sans MS" panose="030F0902030302020204" pitchFamily="66" charset="0"/>
            </a:endParaRPr>
          </a:p>
        </p:txBody>
      </p:sp>
      <p:sp>
        <p:nvSpPr>
          <p:cNvPr id="16423" name="AutoShape 39">
            <a:extLst>
              <a:ext uri="{FF2B5EF4-FFF2-40B4-BE49-F238E27FC236}">
                <a16:creationId xmlns:a16="http://schemas.microsoft.com/office/drawing/2014/main" id="{1D5D2AA2-FC55-9BF1-2C0F-34802BBA8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588" y="3216275"/>
            <a:ext cx="1020762" cy="484188"/>
          </a:xfrm>
          <a:prstGeom prst="flowChartProcess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24" name="AutoShape 40">
            <a:extLst>
              <a:ext uri="{FF2B5EF4-FFF2-40B4-BE49-F238E27FC236}">
                <a16:creationId xmlns:a16="http://schemas.microsoft.com/office/drawing/2014/main" id="{01B4D65C-09FE-B165-E3AB-ECFEFD122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0850" y="2693988"/>
            <a:ext cx="558800" cy="484187"/>
          </a:xfrm>
          <a:prstGeom prst="flowChartProcess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25" name="AutoShape 41">
            <a:extLst>
              <a:ext uri="{FF2B5EF4-FFF2-40B4-BE49-F238E27FC236}">
                <a16:creationId xmlns:a16="http://schemas.microsoft.com/office/drawing/2014/main" id="{D25B9663-07FB-3DE7-B462-B6C7B43B9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0150" y="1631950"/>
            <a:ext cx="504825" cy="484188"/>
          </a:xfrm>
          <a:prstGeom prst="flowChartProcess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D38B945-8B82-F69B-091B-5D2DD2E9F6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51D4C35-E20E-7D4E-A0AC-49851CF02822}" type="slidenum">
              <a:rPr lang="fr-FR" altLang="en-FR"/>
              <a:pPr/>
              <a:t>22</a:t>
            </a:fld>
            <a:endParaRPr lang="fr-FR" altLang="en-FR"/>
          </a:p>
        </p:txBody>
      </p:sp>
      <p:sp>
        <p:nvSpPr>
          <p:cNvPr id="17409" name="AutoShape 1">
            <a:extLst>
              <a:ext uri="{FF2B5EF4-FFF2-40B4-BE49-F238E27FC236}">
                <a16:creationId xmlns:a16="http://schemas.microsoft.com/office/drawing/2014/main" id="{3D3A9965-0A57-41B0-B5CC-2EDE4B3F6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81" y="151938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Collaborations internationales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41FDC0F-D962-497C-F686-570D07AE3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008063"/>
            <a:ext cx="4852987" cy="3600450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F98FAD4C-8BA7-0B17-DB01-2E94B2643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35"/>
          <a:stretch>
            <a:fillRect/>
          </a:stretch>
        </p:blipFill>
        <p:spPr bwMode="auto">
          <a:xfrm>
            <a:off x="5378450" y="1009650"/>
            <a:ext cx="4295775" cy="4859338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493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AutoShape 4">
            <a:extLst>
              <a:ext uri="{FF2B5EF4-FFF2-40B4-BE49-F238E27FC236}">
                <a16:creationId xmlns:a16="http://schemas.microsoft.com/office/drawing/2014/main" id="{E0B4168F-7FB4-B6D3-7770-18D3675B4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4068763"/>
            <a:ext cx="1655762" cy="539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>
                <a:latin typeface="Comic Sans MS" panose="030F0902030302020204" pitchFamily="66" charset="0"/>
              </a:rPr>
              <a:t>ATLAS</a:t>
            </a:r>
          </a:p>
        </p:txBody>
      </p:sp>
      <p:sp>
        <p:nvSpPr>
          <p:cNvPr id="17413" name="AutoShape 5">
            <a:extLst>
              <a:ext uri="{FF2B5EF4-FFF2-40B4-BE49-F238E27FC236}">
                <a16:creationId xmlns:a16="http://schemas.microsoft.com/office/drawing/2014/main" id="{DBEE2303-BCD0-20DA-C959-DB3A2E804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327650"/>
            <a:ext cx="1655762" cy="539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>
                <a:latin typeface="Comic Sans MS" panose="030F0902030302020204" pitchFamily="66" charset="0"/>
              </a:rPr>
              <a:t>CMS</a:t>
            </a:r>
          </a:p>
        </p:txBody>
      </p:sp>
      <p:sp>
        <p:nvSpPr>
          <p:cNvPr id="17414" name="Line 6">
            <a:extLst>
              <a:ext uri="{FF2B5EF4-FFF2-40B4-BE49-F238E27FC236}">
                <a16:creationId xmlns:a16="http://schemas.microsoft.com/office/drawing/2014/main" id="{DA1CBCB8-CC66-A866-12F9-A5BCFF428C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775" y="4711700"/>
            <a:ext cx="1588" cy="12668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E59823D3-335E-52FA-EE5F-E2FD33B6F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6238875"/>
            <a:ext cx="9359900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 sz="2000" dirty="0">
                <a:solidFill>
                  <a:srgbClr val="800000"/>
                </a:solidFill>
              </a:rPr>
              <a:t>Par collaboration</a:t>
            </a:r>
            <a:r>
              <a:rPr lang="fr-FR" altLang="en-FR" dirty="0"/>
              <a:t> : &gt; 40 pays impliqués</a:t>
            </a:r>
          </a:p>
          <a:p>
            <a:pPr>
              <a:buClrTx/>
              <a:buFontTx/>
              <a:buNone/>
            </a:pPr>
            <a:r>
              <a:rPr lang="fr-FR" altLang="en-FR" dirty="0"/>
              <a:t>                                 &gt;170 instituts</a:t>
            </a:r>
          </a:p>
          <a:p>
            <a:pPr>
              <a:buClrTx/>
              <a:buFontTx/>
              <a:buNone/>
            </a:pPr>
            <a:r>
              <a:rPr lang="fr-FR" altLang="en-FR" dirty="0"/>
              <a:t>                                 &gt; 3200 physiciens dont 1500 doctorants</a:t>
            </a:r>
          </a:p>
          <a:p>
            <a:pPr>
              <a:buClrTx/>
              <a:buFontTx/>
              <a:buNone/>
            </a:pPr>
            <a:r>
              <a:rPr lang="fr-FR" altLang="en-FR" dirty="0"/>
              <a:t>                                 &gt; 800 ingénieurs &amp; techniciens</a:t>
            </a:r>
          </a:p>
        </p:txBody>
      </p:sp>
      <p:pic>
        <p:nvPicPr>
          <p:cNvPr id="17416" name="Picture 8">
            <a:extLst>
              <a:ext uri="{FF2B5EF4-FFF2-40B4-BE49-F238E27FC236}">
                <a16:creationId xmlns:a16="http://schemas.microsoft.com/office/drawing/2014/main" id="{B2C6E6B2-0F17-8826-1CB1-2FB527559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4792663"/>
            <a:ext cx="3881437" cy="270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7" name="Picture 9">
            <a:extLst>
              <a:ext uri="{FF2B5EF4-FFF2-40B4-BE49-F238E27FC236}">
                <a16:creationId xmlns:a16="http://schemas.microsoft.com/office/drawing/2014/main" id="{01921C5B-EE88-BFB4-7B28-23CC9D0E6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39" b="14909"/>
          <a:stretch>
            <a:fillRect/>
          </a:stretch>
        </p:blipFill>
        <p:spPr bwMode="auto">
          <a:xfrm>
            <a:off x="3719513" y="996950"/>
            <a:ext cx="2832100" cy="1198563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9839" b="14909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8" name="Text Box 10">
            <a:extLst>
              <a:ext uri="{FF2B5EF4-FFF2-40B4-BE49-F238E27FC236}">
                <a16:creationId xmlns:a16="http://schemas.microsoft.com/office/drawing/2014/main" id="{1A408AA5-8B52-2FB1-C263-C269D051B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1908175"/>
            <a:ext cx="270033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>
                <a:solidFill>
                  <a:srgbClr val="FFFFFF"/>
                </a:solidFill>
              </a:rPr>
              <a:t>Bâtiment 40 - CERN</a:t>
            </a:r>
          </a:p>
        </p:txBody>
      </p:sp>
      <p:sp>
        <p:nvSpPr>
          <p:cNvPr id="5" name="Bouée 4">
            <a:extLst>
              <a:ext uri="{FF2B5EF4-FFF2-40B4-BE49-F238E27FC236}">
                <a16:creationId xmlns:a16="http://schemas.microsoft.com/office/drawing/2014/main" id="{025AE5FD-F9D7-43EA-FB53-BCFAF6F8CDE7}"/>
              </a:ext>
            </a:extLst>
          </p:cNvPr>
          <p:cNvSpPr/>
          <p:nvPr/>
        </p:nvSpPr>
        <p:spPr bwMode="auto">
          <a:xfrm>
            <a:off x="10459403" y="1174401"/>
            <a:ext cx="5095272" cy="5095272"/>
          </a:xfrm>
          <a:prstGeom prst="donut">
            <a:avLst>
              <a:gd name="adj" fmla="val 3589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31750" contourW="25400">
            <a:bevelT w="101600" h="101600" prst="coolSlant"/>
            <a:bevelB w="95250" h="9525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 : avec coins arrondis en haut 5">
            <a:extLst>
              <a:ext uri="{FF2B5EF4-FFF2-40B4-BE49-F238E27FC236}">
                <a16:creationId xmlns:a16="http://schemas.microsoft.com/office/drawing/2014/main" id="{CE753C07-779F-7E29-E356-5DBCC95C434F}"/>
              </a:ext>
            </a:extLst>
          </p:cNvPr>
          <p:cNvSpPr/>
          <p:nvPr/>
        </p:nvSpPr>
        <p:spPr bwMode="auto">
          <a:xfrm rot="2170680">
            <a:off x="11346943" y="63611"/>
            <a:ext cx="422379" cy="1753036"/>
          </a:xfrm>
          <a:prstGeom prst="round2Same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h="127000" prst="coolSlant"/>
            <a:bevelB w="203200" h="1143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89E4CAF-2941-DABE-87E1-4393B5C349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36786F4-EBD4-3549-A0EB-BAEA54857AAB}" type="slidenum">
              <a:rPr lang="fr-FR" altLang="en-FR"/>
              <a:pPr/>
              <a:t>23</a:t>
            </a:fld>
            <a:endParaRPr lang="fr-FR" altLang="en-FR"/>
          </a:p>
        </p:txBody>
      </p:sp>
      <p:sp>
        <p:nvSpPr>
          <p:cNvPr id="18433" name="AutoShape 1">
            <a:extLst>
              <a:ext uri="{FF2B5EF4-FFF2-40B4-BE49-F238E27FC236}">
                <a16:creationId xmlns:a16="http://schemas.microsoft.com/office/drawing/2014/main" id="{A8C3AD41-43C0-395E-A3C5-0BDD64B07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 détecteurs impressionnants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C6B7A918-4984-E3BB-D9F8-1FD447612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050925"/>
            <a:ext cx="6134100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AutoShape 4">
            <a:extLst>
              <a:ext uri="{FF2B5EF4-FFF2-40B4-BE49-F238E27FC236}">
                <a16:creationId xmlns:a16="http://schemas.microsoft.com/office/drawing/2014/main" id="{7B57BD51-6A3F-75DA-D13C-1291059A5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900113"/>
            <a:ext cx="1655762" cy="539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>
                <a:latin typeface="Comic Sans MS" panose="030F0902030302020204" pitchFamily="66" charset="0"/>
              </a:rPr>
              <a:t>ATLAS</a:t>
            </a:r>
          </a:p>
        </p:txBody>
      </p:sp>
      <p:sp>
        <p:nvSpPr>
          <p:cNvPr id="18437" name="AutoShape 5">
            <a:extLst>
              <a:ext uri="{FF2B5EF4-FFF2-40B4-BE49-F238E27FC236}">
                <a16:creationId xmlns:a16="http://schemas.microsoft.com/office/drawing/2014/main" id="{28F4C130-B389-1D47-83FD-F2C78028D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25" y="6659563"/>
            <a:ext cx="1655763" cy="539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63000" rIns="108000" bIns="63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116000"/>
              </a:lnSpc>
              <a:buClrTx/>
              <a:buFontTx/>
              <a:buNone/>
            </a:pPr>
            <a:r>
              <a:rPr lang="fr-FR" altLang="en-FR" sz="2000" b="1">
                <a:latin typeface="Comic Sans MS" panose="030F0902030302020204" pitchFamily="66" charset="0"/>
              </a:rPr>
              <a:t>CMS</a:t>
            </a:r>
          </a:p>
        </p:txBody>
      </p:sp>
      <p:sp>
        <p:nvSpPr>
          <p:cNvPr id="18438" name="AutoShape 6">
            <a:extLst>
              <a:ext uri="{FF2B5EF4-FFF2-40B4-BE49-F238E27FC236}">
                <a16:creationId xmlns:a16="http://schemas.microsoft.com/office/drawing/2014/main" id="{281A7326-036F-95B1-5D35-4A2E508F2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1058863"/>
            <a:ext cx="2879725" cy="1004887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Longueur : 44 mètres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Diamètre : 25 mètres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Poids : 7000 tonnes</a:t>
            </a:r>
          </a:p>
        </p:txBody>
      </p:sp>
      <p:sp>
        <p:nvSpPr>
          <p:cNvPr id="18439" name="AutoShape 7">
            <a:extLst>
              <a:ext uri="{FF2B5EF4-FFF2-40B4-BE49-F238E27FC236}">
                <a16:creationId xmlns:a16="http://schemas.microsoft.com/office/drawing/2014/main" id="{CBC7EFDB-4B0D-6007-C2E0-A93555B26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6300788"/>
            <a:ext cx="2879725" cy="1004887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Longueur : 21 mètres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Diamètre : 15 mètres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Poids : 12500 tonnes</a:t>
            </a:r>
          </a:p>
        </p:txBody>
      </p:sp>
      <p:pic>
        <p:nvPicPr>
          <p:cNvPr id="18440" name="Picture 8">
            <a:extLst>
              <a:ext uri="{FF2B5EF4-FFF2-40B4-BE49-F238E27FC236}">
                <a16:creationId xmlns:a16="http://schemas.microsoft.com/office/drawing/2014/main" id="{64DF3098-CE67-5DC4-04C5-EF6BF2C39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971550"/>
            <a:ext cx="1087438" cy="1303338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41" name="Picture 9">
            <a:extLst>
              <a:ext uri="{FF2B5EF4-FFF2-40B4-BE49-F238E27FC236}">
                <a16:creationId xmlns:a16="http://schemas.microsoft.com/office/drawing/2014/main" id="{DC796340-BB13-B65B-1B66-2F527904D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119813"/>
            <a:ext cx="1306513" cy="130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2220D09E-D309-ADB2-6196-E2C1371B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2922588"/>
            <a:ext cx="6159500" cy="461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A36AC05-C469-5437-FC3E-7581B37AF8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AE1F3C5-2FD0-0848-BF37-0A15538F4972}" type="slidenum">
              <a:rPr lang="fr-FR" altLang="en-FR"/>
              <a:pPr/>
              <a:t>24</a:t>
            </a:fld>
            <a:endParaRPr lang="fr-FR" altLang="en-FR"/>
          </a:p>
        </p:txBody>
      </p:sp>
      <p:sp>
        <p:nvSpPr>
          <p:cNvPr id="19457" name="AutoShape 1">
            <a:extLst>
              <a:ext uri="{FF2B5EF4-FFF2-40B4-BE49-F238E27FC236}">
                <a16:creationId xmlns:a16="http://schemas.microsoft.com/office/drawing/2014/main" id="{B2E576F0-B7C6-93AD-F319-4D54D9D4F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 détecteurs impressionnants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B478C0DD-91F3-9882-96FE-78B3CF1D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030288"/>
            <a:ext cx="5659437" cy="3686175"/>
          </a:xfrm>
          <a:prstGeom prst="rect">
            <a:avLst/>
          </a:prstGeom>
          <a:noFill/>
          <a:ln w="360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98126EA6-6900-5D36-16BC-4875950F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3956050"/>
            <a:ext cx="5105400" cy="3424238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AutoShape 4">
            <a:extLst>
              <a:ext uri="{FF2B5EF4-FFF2-40B4-BE49-F238E27FC236}">
                <a16:creationId xmlns:a16="http://schemas.microsoft.com/office/drawing/2014/main" id="{7344EDD5-B680-930D-BFFA-76ECCFC9E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1041400"/>
            <a:ext cx="2879725" cy="1004888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Longueur : 44 mètres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Diamètre : 25 mètres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Poids : 7000 tonnes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66175DC6-1E12-5873-7FFB-3932BFD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954088"/>
            <a:ext cx="1087438" cy="1303337"/>
          </a:xfrm>
          <a:prstGeom prst="rect">
            <a:avLst/>
          </a:prstGeom>
          <a:noFill/>
          <a:ln w="18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AutoShape 6">
            <a:extLst>
              <a:ext uri="{FF2B5EF4-FFF2-40B4-BE49-F238E27FC236}">
                <a16:creationId xmlns:a16="http://schemas.microsoft.com/office/drawing/2014/main" id="{B9BEABB1-FDBD-AB19-6D5A-ACAFF9833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5" y="6299200"/>
            <a:ext cx="2879725" cy="1004888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Longueur : 21 mètres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Diamètre : 15 mètres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2000">
                <a:solidFill>
                  <a:srgbClr val="FFFFFF"/>
                </a:solidFill>
                <a:latin typeface="Comic Sans MS" panose="030F0902030302020204" pitchFamily="66" charset="0"/>
              </a:rPr>
              <a:t>Poids : 12500 tonnes</a:t>
            </a:r>
          </a:p>
        </p:txBody>
      </p:sp>
      <p:pic>
        <p:nvPicPr>
          <p:cNvPr id="19463" name="Picture 7">
            <a:extLst>
              <a:ext uri="{FF2B5EF4-FFF2-40B4-BE49-F238E27FC236}">
                <a16:creationId xmlns:a16="http://schemas.microsoft.com/office/drawing/2014/main" id="{4ECD2E45-4E68-6D93-939A-DD102F077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119813"/>
            <a:ext cx="1306513" cy="130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6" descr="Supporting Success For Children With Hearing Loss | The Necessity ...">
            <a:extLst>
              <a:ext uri="{FF2B5EF4-FFF2-40B4-BE49-F238E27FC236}">
                <a16:creationId xmlns:a16="http://schemas.microsoft.com/office/drawing/2014/main" id="{B1CFFD6F-8240-E912-D2BC-5E932F215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3830" b="6398"/>
          <a:stretch>
            <a:fillRect/>
          </a:stretch>
        </p:blipFill>
        <p:spPr bwMode="auto">
          <a:xfrm flipH="1">
            <a:off x="6264448" y="2481984"/>
            <a:ext cx="981077" cy="98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058C9FC-F417-7B34-BDFD-2EC7F88563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96F9D8E-9383-D242-8AEB-FE6DB932B981}" type="slidenum">
              <a:rPr lang="fr-FR" altLang="en-FR"/>
              <a:pPr/>
              <a:t>25</a:t>
            </a:fld>
            <a:endParaRPr lang="fr-FR" altLang="en-FR"/>
          </a:p>
        </p:txBody>
      </p:sp>
      <p:sp>
        <p:nvSpPr>
          <p:cNvPr id="20481" name="AutoShape 1">
            <a:extLst>
              <a:ext uri="{FF2B5EF4-FFF2-40B4-BE49-F238E27FC236}">
                <a16:creationId xmlns:a16="http://schemas.microsoft.com/office/drawing/2014/main" id="{4398DC3C-CB7C-7018-484A-DDE209002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Principe de détection de particules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F183D2F4-0A0B-2575-866F-B767D2E1C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1800"/>
            <a:ext cx="9720262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/>
              <a:t>On signe la présence des particules par l'</a:t>
            </a:r>
            <a:r>
              <a:rPr lang="fr-FR" altLang="en-FR" b="1">
                <a:solidFill>
                  <a:srgbClr val="800080"/>
                </a:solidFill>
              </a:rPr>
              <a:t>observation de leurs interactions avec le milieu</a:t>
            </a:r>
            <a:r>
              <a:rPr lang="fr-FR" altLang="en-FR"/>
              <a:t> qu'elles traversent, </a:t>
            </a:r>
            <a:r>
              <a:rPr lang="fr-FR" altLang="en-FR" i="1"/>
              <a:t>ie</a:t>
            </a:r>
            <a:r>
              <a:rPr lang="fr-FR" altLang="en-FR"/>
              <a:t> les systèmes de détection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936DF552-4F02-99EA-11F9-E92C9418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09825"/>
            <a:ext cx="31591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7F2D4630-29A0-628B-7DB3-7A79566F1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900113"/>
            <a:ext cx="9683750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>
                <a:solidFill>
                  <a:srgbClr val="0000FF"/>
                </a:solidFill>
              </a:rPr>
              <a:t>Les particules élémentaires </a:t>
            </a:r>
            <a:r>
              <a:rPr lang="fr-FR" altLang="en-FR" b="1">
                <a:solidFill>
                  <a:srgbClr val="0000FF"/>
                </a:solidFill>
              </a:rPr>
              <a:t>ne peuvent pas être « vues » directement</a:t>
            </a:r>
            <a:r>
              <a:rPr lang="fr-FR" altLang="en-FR">
                <a:solidFill>
                  <a:srgbClr val="0000FF"/>
                </a:solidFill>
              </a:rPr>
              <a:t> comme une cellule pourrait l'être avec un microscope ...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B0F15361-AD41-2211-F3B8-20FDB1E80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2843213"/>
            <a:ext cx="1979613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2200" b="1">
                <a:solidFill>
                  <a:srgbClr val="0000FF"/>
                </a:solidFill>
              </a:rPr>
              <a:t>avion</a:t>
            </a:r>
          </a:p>
          <a:p>
            <a:pPr algn="ctr">
              <a:buClrTx/>
              <a:buFontTx/>
              <a:buNone/>
            </a:pPr>
            <a:r>
              <a:rPr lang="fr-FR" altLang="en-FR" sz="2200" b="1">
                <a:solidFill>
                  <a:srgbClr val="FF0000"/>
                </a:solidFill>
              </a:rPr>
              <a:t>=</a:t>
            </a:r>
          </a:p>
          <a:p>
            <a:pPr algn="ctr">
              <a:buClrTx/>
              <a:buFontTx/>
              <a:buNone/>
            </a:pPr>
            <a:r>
              <a:rPr lang="fr-FR" altLang="en-FR" sz="2200" b="1">
                <a:solidFill>
                  <a:srgbClr val="FF0000"/>
                </a:solidFill>
              </a:rPr>
              <a:t>particule 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15ED1C12-3300-13F8-4E86-4FC8F772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3" y="2844800"/>
            <a:ext cx="1979612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2200" b="1">
                <a:solidFill>
                  <a:srgbClr val="FF0000"/>
                </a:solidFill>
              </a:rPr>
              <a:t> </a:t>
            </a:r>
            <a:r>
              <a:rPr lang="fr-FR" altLang="en-FR" sz="2200" b="1">
                <a:solidFill>
                  <a:srgbClr val="0000FF"/>
                </a:solidFill>
              </a:rPr>
              <a:t>air</a:t>
            </a:r>
          </a:p>
          <a:p>
            <a:pPr algn="ctr">
              <a:buClrTx/>
              <a:buFontTx/>
              <a:buNone/>
            </a:pPr>
            <a:r>
              <a:rPr lang="fr-FR" altLang="en-FR" sz="2200" b="1">
                <a:solidFill>
                  <a:srgbClr val="FF0000"/>
                </a:solidFill>
              </a:rPr>
              <a:t>=</a:t>
            </a:r>
          </a:p>
          <a:p>
            <a:pPr algn="ctr">
              <a:buClrTx/>
              <a:buFontTx/>
              <a:buNone/>
            </a:pPr>
            <a:r>
              <a:rPr lang="fr-FR" altLang="en-FR" sz="2200" b="1">
                <a:solidFill>
                  <a:srgbClr val="FF0000"/>
                </a:solidFill>
              </a:rPr>
              <a:t>détecteur</a:t>
            </a:r>
          </a:p>
          <a:p>
            <a:pPr algn="ctr">
              <a:buClrTx/>
              <a:buFontTx/>
              <a:buNone/>
            </a:pPr>
            <a:r>
              <a:rPr lang="fr-FR" altLang="en-FR" sz="2200" b="1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20487" name="Picture 7">
            <a:extLst>
              <a:ext uri="{FF2B5EF4-FFF2-40B4-BE49-F238E27FC236}">
                <a16:creationId xmlns:a16="http://schemas.microsoft.com/office/drawing/2014/main" id="{38CE44B7-5666-7178-D0F7-BF48F1146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83150"/>
            <a:ext cx="191452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8C918433-D6C7-7BE3-74B5-9382FD72B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895850"/>
            <a:ext cx="34099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9" name="Picture 9">
            <a:extLst>
              <a:ext uri="{FF2B5EF4-FFF2-40B4-BE49-F238E27FC236}">
                <a16:creationId xmlns:a16="http://schemas.microsoft.com/office/drawing/2014/main" id="{157C26ED-6BFE-4575-A30B-139CF6B4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4899025"/>
            <a:ext cx="38100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id="{0AAE7771-3C9D-B468-3D1C-D81B1845D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840538"/>
            <a:ext cx="1800225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>
                <a:solidFill>
                  <a:srgbClr val="FFFFFF"/>
                </a:solidFill>
              </a:rPr>
              <a:t>Chambre à étincelles</a:t>
            </a: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F39A6AF9-86FD-93A3-452D-77DFF10D8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4895850"/>
            <a:ext cx="27717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>
                <a:solidFill>
                  <a:srgbClr val="FFFFFF"/>
                </a:solidFill>
              </a:rPr>
              <a:t>Chambre à bulles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87F6087D-2A8B-A038-2A5D-13A3A1A11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7092950"/>
            <a:ext cx="27717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>
                <a:solidFill>
                  <a:srgbClr val="FFFFFF"/>
                </a:solidFill>
              </a:rPr>
              <a:t>Chambre à brouillard</a:t>
            </a:r>
          </a:p>
        </p:txBody>
      </p:sp>
      <p:pic>
        <p:nvPicPr>
          <p:cNvPr id="3" name="Picture 6" descr="Supporting Success For Children With Hearing Loss | The Necessity ...">
            <a:extLst>
              <a:ext uri="{FF2B5EF4-FFF2-40B4-BE49-F238E27FC236}">
                <a16:creationId xmlns:a16="http://schemas.microsoft.com/office/drawing/2014/main" id="{48D2CB18-FC73-9342-4694-6573F4BA31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3830" b="6398"/>
          <a:stretch>
            <a:fillRect/>
          </a:stretch>
        </p:blipFill>
        <p:spPr bwMode="auto">
          <a:xfrm flipH="1">
            <a:off x="6395835" y="1991439"/>
            <a:ext cx="981077" cy="98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2753346C-DCA1-F018-9DDB-3E7E14508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475581"/>
            <a:ext cx="35814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fr-FR" altLang="en-FR">
                <a:latin typeface="Comic Sans MS" panose="030F0902030302020204" pitchFamily="66" charset="0"/>
              </a:rPr>
              <a:t>Observer toutes les particules :</a:t>
            </a:r>
            <a:br>
              <a:rPr lang="fr-FR" altLang="en-FR">
                <a:latin typeface="Comic Sans MS" panose="030F0902030302020204" pitchFamily="66" charset="0"/>
              </a:rPr>
            </a:br>
            <a:r>
              <a:rPr lang="fr-FR" altLang="en-FR">
                <a:latin typeface="Comic Sans MS" panose="030F0902030302020204" pitchFamily="66" charset="0"/>
              </a:rPr>
              <a:t>→ géométrie </a:t>
            </a:r>
            <a:r>
              <a:rPr lang="fr-FR" altLang="en-FR" b="1">
                <a:solidFill>
                  <a:srgbClr val="800080"/>
                </a:solidFill>
                <a:latin typeface="Comic Sans MS" panose="030F0902030302020204" pitchFamily="66" charset="0"/>
              </a:rPr>
              <a:t>hermétique</a:t>
            </a:r>
          </a:p>
        </p:txBody>
      </p:sp>
      <p:grpSp>
        <p:nvGrpSpPr>
          <p:cNvPr id="21506" name="Group 2">
            <a:extLst>
              <a:ext uri="{FF2B5EF4-FFF2-40B4-BE49-F238E27FC236}">
                <a16:creationId xmlns:a16="http://schemas.microsoft.com/office/drawing/2014/main" id="{C6A73DAD-17E6-30E3-14C9-C8CF3BE101B6}"/>
              </a:ext>
            </a:extLst>
          </p:cNvPr>
          <p:cNvGrpSpPr>
            <a:grpSpLocks/>
          </p:cNvGrpSpPr>
          <p:nvPr/>
        </p:nvGrpSpPr>
        <p:grpSpPr bwMode="auto">
          <a:xfrm>
            <a:off x="4884859" y="951651"/>
            <a:ext cx="5213350" cy="3167062"/>
            <a:chOff x="2775" y="809"/>
            <a:chExt cx="3284" cy="1995"/>
          </a:xfrm>
        </p:grpSpPr>
        <p:grpSp>
          <p:nvGrpSpPr>
            <p:cNvPr id="21507" name="Group 3">
              <a:extLst>
                <a:ext uri="{FF2B5EF4-FFF2-40B4-BE49-F238E27FC236}">
                  <a16:creationId xmlns:a16="http://schemas.microsoft.com/office/drawing/2014/main" id="{CD833886-D871-E271-8899-A5CE29320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5" y="809"/>
              <a:ext cx="3284" cy="1870"/>
              <a:chOff x="2775" y="809"/>
              <a:chExt cx="3284" cy="1870"/>
            </a:xfrm>
          </p:grpSpPr>
          <p:sp>
            <p:nvSpPr>
              <p:cNvPr id="21508" name="AutoShape 4">
                <a:extLst>
                  <a:ext uri="{FF2B5EF4-FFF2-40B4-BE49-F238E27FC236}">
                    <a16:creationId xmlns:a16="http://schemas.microsoft.com/office/drawing/2014/main" id="{180CA7EA-29F9-4B92-F222-E5C852235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648" y="500"/>
                <a:ext cx="1496" cy="2620"/>
              </a:xfrm>
              <a:prstGeom prst="can">
                <a:avLst>
                  <a:gd name="adj" fmla="val 43783"/>
                </a:avLst>
              </a:prstGeom>
              <a:solidFill>
                <a:srgbClr val="999999">
                  <a:alpha val="50000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1509" name="Group 5">
                <a:extLst>
                  <a:ext uri="{FF2B5EF4-FFF2-40B4-BE49-F238E27FC236}">
                    <a16:creationId xmlns:a16="http://schemas.microsoft.com/office/drawing/2014/main" id="{60751570-79B2-2AFD-006C-ABB7BC7B3B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5" y="809"/>
                <a:ext cx="3284" cy="1870"/>
                <a:chOff x="2775" y="809"/>
                <a:chExt cx="3284" cy="1870"/>
              </a:xfrm>
            </p:grpSpPr>
            <p:grpSp>
              <p:nvGrpSpPr>
                <p:cNvPr id="21510" name="Group 6">
                  <a:extLst>
                    <a:ext uri="{FF2B5EF4-FFF2-40B4-BE49-F238E27FC236}">
                      <a16:creationId xmlns:a16="http://schemas.microsoft.com/office/drawing/2014/main" id="{15A35FD7-5B0F-E379-9A8E-C41CB24204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31" y="809"/>
                  <a:ext cx="2163" cy="1870"/>
                  <a:chOff x="3331" y="809"/>
                  <a:chExt cx="2163" cy="1870"/>
                </a:xfrm>
              </p:grpSpPr>
              <p:sp>
                <p:nvSpPr>
                  <p:cNvPr id="21511" name="AutoShape 7">
                    <a:extLst>
                      <a:ext uri="{FF2B5EF4-FFF2-40B4-BE49-F238E27FC236}">
                        <a16:creationId xmlns:a16="http://schemas.microsoft.com/office/drawing/2014/main" id="{D1093892-7533-97E7-768A-ABE357EB27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3" y="1706"/>
                    <a:ext cx="1070" cy="88"/>
                  </a:xfrm>
                  <a:custGeom>
                    <a:avLst/>
                    <a:gdLst>
                      <a:gd name="G0" fmla="+- 0 0 0"/>
                      <a:gd name="G1" fmla="+- -11796480 0 0"/>
                      <a:gd name="G2" fmla="+- 0 0 -11796480"/>
                      <a:gd name="G3" fmla="+- 10800 0 0"/>
                      <a:gd name="G4" fmla="+- 0 0 0"/>
                      <a:gd name="T0" fmla="*/ 360 256 1"/>
                      <a:gd name="T1" fmla="*/ 0 256 1"/>
                      <a:gd name="G5" fmla="+- G2 T0 T1"/>
                      <a:gd name="G6" fmla="?: G2 G2 G5"/>
                      <a:gd name="G7" fmla="+- 0 0 G6"/>
                      <a:gd name="G8" fmla="+- 5400 0 0"/>
                      <a:gd name="G9" fmla="+- 0 0 -11796480"/>
                      <a:gd name="G10" fmla="+- 5400 0 2700"/>
                      <a:gd name="G11" fmla="cos G10 0"/>
                      <a:gd name="G12" fmla="sin G10 0"/>
                      <a:gd name="G13" fmla="cos 13500 0"/>
                      <a:gd name="G14" fmla="sin 13500 0"/>
                      <a:gd name="G15" fmla="+- G11 10800 0"/>
                      <a:gd name="G16" fmla="+- G12 10800 0"/>
                      <a:gd name="G17" fmla="+- G13 10800 0"/>
                      <a:gd name="G18" fmla="+- G14 10800 0"/>
                      <a:gd name="G19" fmla="*/ 5400 1 2"/>
                      <a:gd name="G20" fmla="+- G19 5400 0"/>
                      <a:gd name="G21" fmla="cos G20 0"/>
                      <a:gd name="G22" fmla="sin G20 0"/>
                      <a:gd name="G23" fmla="+- G21 10800 0"/>
                      <a:gd name="G24" fmla="+- G12 G23 G22"/>
                      <a:gd name="G25" fmla="+- G22 G23 G11"/>
                      <a:gd name="G26" fmla="cos 10800 0"/>
                      <a:gd name="G27" fmla="sin 10800 0"/>
                      <a:gd name="G28" fmla="cos 5400 0"/>
                      <a:gd name="G29" fmla="sin 5400 0"/>
                      <a:gd name="G30" fmla="+- G26 10800 0"/>
                      <a:gd name="G31" fmla="+- G27 10800 0"/>
                      <a:gd name="G32" fmla="+- G28 10800 0"/>
                      <a:gd name="G33" fmla="+- G29 10800 0"/>
                      <a:gd name="G34" fmla="+- G19 5400 0"/>
                      <a:gd name="G35" fmla="cos G34 -11796480"/>
                      <a:gd name="G36" fmla="sin G34 -11796480"/>
                      <a:gd name="G37" fmla="+/ -11796480 0 2"/>
                      <a:gd name="T2" fmla="*/ 180 256 1"/>
                      <a:gd name="T3" fmla="*/ 0 256 1"/>
                      <a:gd name="G38" fmla="+- G37 T2 T3"/>
                      <a:gd name="G39" fmla="?: G2 G37 G38"/>
                      <a:gd name="G40" fmla="cos 10800 G39"/>
                      <a:gd name="G41" fmla="sin 10800 G39"/>
                      <a:gd name="G42" fmla="cos 5400 G39"/>
                      <a:gd name="G43" fmla="sin 5400 G39"/>
                      <a:gd name="G44" fmla="+- G40 10800 0"/>
                      <a:gd name="G45" fmla="+- G41 10800 0"/>
                      <a:gd name="G46" fmla="+- G42 10800 0"/>
                      <a:gd name="G47" fmla="+- G43 10800 0"/>
                      <a:gd name="G48" fmla="+- G35 10800 0"/>
                      <a:gd name="G49" fmla="+- G36 10800 0"/>
                      <a:gd name="T4" fmla="*/ 0 w 4305"/>
                      <a:gd name="T5" fmla="*/ 83 h 370"/>
                      <a:gd name="T6" fmla="*/ 152 w 4305"/>
                      <a:gd name="T7" fmla="*/ 41 h 370"/>
                      <a:gd name="T8" fmla="*/ 300 w 4305"/>
                      <a:gd name="T9" fmla="*/ 17 h 370"/>
                      <a:gd name="T10" fmla="*/ 415 w 4305"/>
                      <a:gd name="T11" fmla="*/ 9 h 370"/>
                      <a:gd name="T12" fmla="*/ 571 w 4305"/>
                      <a:gd name="T13" fmla="*/ 0 h 370"/>
                      <a:gd name="T14" fmla="*/ 732 w 4305"/>
                      <a:gd name="T15" fmla="*/ 0 h 370"/>
                      <a:gd name="T16" fmla="*/ 864 w 4305"/>
                      <a:gd name="T17" fmla="*/ 6 h 370"/>
                      <a:gd name="T18" fmla="*/ 975 w 4305"/>
                      <a:gd name="T19" fmla="*/ 28 h 370"/>
                      <a:gd name="T20" fmla="*/ 0 w 4305"/>
                      <a:gd name="T21" fmla="*/ 0 h 370"/>
                      <a:gd name="T22" fmla="*/ 4305 w 4305"/>
                      <a:gd name="T23" fmla="*/ 370 h 370"/>
                    </a:gdLst>
                    <a:ahLst/>
                    <a:cxnLst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4305" h="370">
                        <a:moveTo>
                          <a:pt x="0" y="369"/>
                        </a:moveTo>
                        <a:cubicBezTo>
                          <a:pt x="382" y="242"/>
                          <a:pt x="673" y="183"/>
                          <a:pt x="673" y="183"/>
                        </a:cubicBezTo>
                        <a:lnTo>
                          <a:pt x="1323" y="77"/>
                        </a:lnTo>
                        <a:lnTo>
                          <a:pt x="1832" y="38"/>
                        </a:lnTo>
                        <a:lnTo>
                          <a:pt x="2519" y="0"/>
                        </a:lnTo>
                        <a:lnTo>
                          <a:pt x="3232" y="0"/>
                        </a:lnTo>
                        <a:lnTo>
                          <a:pt x="3817" y="26"/>
                        </a:lnTo>
                        <a:lnTo>
                          <a:pt x="4304" y="126"/>
                        </a:lnTo>
                      </a:path>
                    </a:pathLst>
                  </a:custGeom>
                  <a:noFill/>
                  <a:ln w="36000">
                    <a:solidFill>
                      <a:srgbClr val="23B8D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12" name="Line 8">
                    <a:extLst>
                      <a:ext uri="{FF2B5EF4-FFF2-40B4-BE49-F238E27FC236}">
                        <a16:creationId xmlns:a16="http://schemas.microsoft.com/office/drawing/2014/main" id="{C6AC9803-2F9F-F867-A69A-F22642EAFB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04" y="1507"/>
                    <a:ext cx="541" cy="291"/>
                  </a:xfrm>
                  <a:prstGeom prst="line">
                    <a:avLst/>
                  </a:prstGeom>
                  <a:noFill/>
                  <a:ln w="14400">
                    <a:solidFill>
                      <a:srgbClr val="008080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13" name="Line 9">
                    <a:extLst>
                      <a:ext uri="{FF2B5EF4-FFF2-40B4-BE49-F238E27FC236}">
                        <a16:creationId xmlns:a16="http://schemas.microsoft.com/office/drawing/2014/main" id="{BCC4AFF8-92CF-71D2-5370-CD3B4FEDA5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04" y="1553"/>
                    <a:ext cx="985" cy="246"/>
                  </a:xfrm>
                  <a:prstGeom prst="line">
                    <a:avLst/>
                  </a:prstGeom>
                  <a:noFill/>
                  <a:ln w="14400">
                    <a:solidFill>
                      <a:srgbClr val="355E00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14" name="AutoShape 10">
                    <a:extLst>
                      <a:ext uri="{FF2B5EF4-FFF2-40B4-BE49-F238E27FC236}">
                        <a16:creationId xmlns:a16="http://schemas.microsoft.com/office/drawing/2014/main" id="{E139780C-FE75-B630-5C50-AB8DAF3C4B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03" y="1799"/>
                    <a:ext cx="941" cy="394"/>
                  </a:xfrm>
                  <a:custGeom>
                    <a:avLst/>
                    <a:gdLst>
                      <a:gd name="G0" fmla="+- 0 0 0"/>
                      <a:gd name="G1" fmla="+- -11796480 0 0"/>
                      <a:gd name="G2" fmla="+- 0 0 -11796480"/>
                      <a:gd name="G3" fmla="+- 10800 0 0"/>
                      <a:gd name="G4" fmla="+- 0 0 0"/>
                      <a:gd name="T0" fmla="*/ 360 256 1"/>
                      <a:gd name="T1" fmla="*/ 0 256 1"/>
                      <a:gd name="G5" fmla="+- G2 T0 T1"/>
                      <a:gd name="G6" fmla="?: G2 G2 G5"/>
                      <a:gd name="G7" fmla="+- 0 0 G6"/>
                      <a:gd name="G8" fmla="+- 5400 0 0"/>
                      <a:gd name="G9" fmla="+- 0 0 -11796480"/>
                      <a:gd name="G10" fmla="+- 5400 0 2700"/>
                      <a:gd name="G11" fmla="cos G10 0"/>
                      <a:gd name="G12" fmla="sin G10 0"/>
                      <a:gd name="G13" fmla="cos 13500 0"/>
                      <a:gd name="G14" fmla="sin 13500 0"/>
                      <a:gd name="G15" fmla="+- G11 10800 0"/>
                      <a:gd name="G16" fmla="+- G12 10800 0"/>
                      <a:gd name="G17" fmla="+- G13 10800 0"/>
                      <a:gd name="G18" fmla="+- G14 10800 0"/>
                      <a:gd name="G19" fmla="*/ 5400 1 2"/>
                      <a:gd name="G20" fmla="+- G19 5400 0"/>
                      <a:gd name="G21" fmla="cos G20 0"/>
                      <a:gd name="G22" fmla="sin G20 0"/>
                      <a:gd name="G23" fmla="+- G21 10800 0"/>
                      <a:gd name="G24" fmla="+- G12 G23 G22"/>
                      <a:gd name="G25" fmla="+- G22 G23 G11"/>
                      <a:gd name="G26" fmla="cos 10800 0"/>
                      <a:gd name="G27" fmla="sin 10800 0"/>
                      <a:gd name="G28" fmla="cos 5400 0"/>
                      <a:gd name="G29" fmla="sin 5400 0"/>
                      <a:gd name="G30" fmla="+- G26 10800 0"/>
                      <a:gd name="G31" fmla="+- G27 10800 0"/>
                      <a:gd name="G32" fmla="+- G28 10800 0"/>
                      <a:gd name="G33" fmla="+- G29 10800 0"/>
                      <a:gd name="G34" fmla="+- G19 5400 0"/>
                      <a:gd name="G35" fmla="cos G34 -11796480"/>
                      <a:gd name="G36" fmla="sin G34 -11796480"/>
                      <a:gd name="G37" fmla="+/ -11796480 0 2"/>
                      <a:gd name="T2" fmla="*/ 180 256 1"/>
                      <a:gd name="T3" fmla="*/ 0 256 1"/>
                      <a:gd name="G38" fmla="+- G37 T2 T3"/>
                      <a:gd name="G39" fmla="?: G2 G37 G38"/>
                      <a:gd name="G40" fmla="cos 10800 G39"/>
                      <a:gd name="G41" fmla="sin 10800 G39"/>
                      <a:gd name="G42" fmla="cos 5400 G39"/>
                      <a:gd name="G43" fmla="sin 5400 G39"/>
                      <a:gd name="G44" fmla="+- G40 10800 0"/>
                      <a:gd name="G45" fmla="+- G41 10800 0"/>
                      <a:gd name="G46" fmla="+- G42 10800 0"/>
                      <a:gd name="G47" fmla="+- G43 10800 0"/>
                      <a:gd name="G48" fmla="+- G35 10800 0"/>
                      <a:gd name="G49" fmla="+- G36 10800 0"/>
                      <a:gd name="T4" fmla="*/ 0 w 3782"/>
                      <a:gd name="T5" fmla="*/ 0 h 1592"/>
                      <a:gd name="T6" fmla="*/ 87 w 3782"/>
                      <a:gd name="T7" fmla="*/ 6 h 1592"/>
                      <a:gd name="T8" fmla="*/ 176 w 3782"/>
                      <a:gd name="T9" fmla="*/ 14 h 1592"/>
                      <a:gd name="T10" fmla="*/ 263 w 3782"/>
                      <a:gd name="T11" fmla="*/ 29 h 1592"/>
                      <a:gd name="T12" fmla="*/ 326 w 3782"/>
                      <a:gd name="T13" fmla="*/ 43 h 1592"/>
                      <a:gd name="T14" fmla="*/ 369 w 3782"/>
                      <a:gd name="T15" fmla="*/ 58 h 1592"/>
                      <a:gd name="T16" fmla="*/ 401 w 3782"/>
                      <a:gd name="T17" fmla="*/ 69 h 1592"/>
                      <a:gd name="T18" fmla="*/ 453 w 3782"/>
                      <a:gd name="T19" fmla="*/ 89 h 1592"/>
                      <a:gd name="T20" fmla="*/ 505 w 3782"/>
                      <a:gd name="T21" fmla="*/ 112 h 1592"/>
                      <a:gd name="T22" fmla="*/ 569 w 3782"/>
                      <a:gd name="T23" fmla="*/ 141 h 1592"/>
                      <a:gd name="T24" fmla="*/ 617 w 3782"/>
                      <a:gd name="T25" fmla="*/ 170 h 1592"/>
                      <a:gd name="T26" fmla="*/ 669 w 3782"/>
                      <a:gd name="T27" fmla="*/ 207 h 1592"/>
                      <a:gd name="T28" fmla="*/ 730 w 3782"/>
                      <a:gd name="T29" fmla="*/ 250 h 1592"/>
                      <a:gd name="T30" fmla="*/ 788 w 3782"/>
                      <a:gd name="T31" fmla="*/ 302 h 1592"/>
                      <a:gd name="T32" fmla="*/ 828 w 3782"/>
                      <a:gd name="T33" fmla="*/ 336 h 1592"/>
                      <a:gd name="T34" fmla="*/ 857 w 3782"/>
                      <a:gd name="T35" fmla="*/ 360 h 1592"/>
                      <a:gd name="T36" fmla="*/ 0 w 3782"/>
                      <a:gd name="T37" fmla="*/ 0 h 1592"/>
                      <a:gd name="T38" fmla="*/ 3782 w 3782"/>
                      <a:gd name="T39" fmla="*/ 1592 h 1592"/>
                    </a:gdLst>
                    <a:ahLst/>
                    <a:cxnLst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T36" t="T37" r="T38" b="T39"/>
                    <a:pathLst>
                      <a:path w="3782" h="1592">
                        <a:moveTo>
                          <a:pt x="0" y="0"/>
                        </a:moveTo>
                        <a:cubicBezTo>
                          <a:pt x="283" y="0"/>
                          <a:pt x="384" y="25"/>
                          <a:pt x="384" y="25"/>
                        </a:cubicBezTo>
                        <a:lnTo>
                          <a:pt x="778" y="63"/>
                        </a:lnTo>
                        <a:lnTo>
                          <a:pt x="1159" y="128"/>
                        </a:lnTo>
                        <a:lnTo>
                          <a:pt x="1440" y="190"/>
                        </a:lnTo>
                        <a:lnTo>
                          <a:pt x="1630" y="255"/>
                        </a:lnTo>
                        <a:lnTo>
                          <a:pt x="1770" y="305"/>
                        </a:lnTo>
                        <a:lnTo>
                          <a:pt x="2000" y="394"/>
                        </a:lnTo>
                        <a:lnTo>
                          <a:pt x="2229" y="496"/>
                        </a:lnTo>
                        <a:lnTo>
                          <a:pt x="2509" y="624"/>
                        </a:lnTo>
                        <a:lnTo>
                          <a:pt x="2725" y="751"/>
                        </a:lnTo>
                        <a:lnTo>
                          <a:pt x="2953" y="916"/>
                        </a:lnTo>
                        <a:lnTo>
                          <a:pt x="3222" y="1107"/>
                        </a:lnTo>
                        <a:lnTo>
                          <a:pt x="3476" y="1335"/>
                        </a:lnTo>
                        <a:lnTo>
                          <a:pt x="3654" y="1488"/>
                        </a:lnTo>
                        <a:lnTo>
                          <a:pt x="3781" y="1591"/>
                        </a:lnTo>
                      </a:path>
                    </a:pathLst>
                  </a:custGeom>
                  <a:noFill/>
                  <a:ln w="18000">
                    <a:solidFill>
                      <a:srgbClr val="66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15" name="AutoShape 11">
                    <a:extLst>
                      <a:ext uri="{FF2B5EF4-FFF2-40B4-BE49-F238E27FC236}">
                        <a16:creationId xmlns:a16="http://schemas.microsoft.com/office/drawing/2014/main" id="{FA5D0AC1-0DD9-A14C-BA59-4D7B8C8251A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04" y="1799"/>
                    <a:ext cx="619" cy="197"/>
                  </a:xfrm>
                  <a:custGeom>
                    <a:avLst/>
                    <a:gdLst>
                      <a:gd name="G0" fmla="+- 0 0 0"/>
                      <a:gd name="G1" fmla="+- -11796480 0 0"/>
                      <a:gd name="G2" fmla="+- 0 0 -11796480"/>
                      <a:gd name="G3" fmla="+- 10800 0 0"/>
                      <a:gd name="G4" fmla="+- 0 0 0"/>
                      <a:gd name="T0" fmla="*/ 360 256 1"/>
                      <a:gd name="T1" fmla="*/ 0 256 1"/>
                      <a:gd name="G5" fmla="+- G2 T0 T1"/>
                      <a:gd name="G6" fmla="?: G2 G2 G5"/>
                      <a:gd name="G7" fmla="+- 0 0 G6"/>
                      <a:gd name="G8" fmla="+- 5400 0 0"/>
                      <a:gd name="G9" fmla="+- 0 0 -11796480"/>
                      <a:gd name="G10" fmla="+- 5400 0 2700"/>
                      <a:gd name="G11" fmla="cos G10 0"/>
                      <a:gd name="G12" fmla="sin G10 0"/>
                      <a:gd name="G13" fmla="cos 13500 0"/>
                      <a:gd name="G14" fmla="sin 13500 0"/>
                      <a:gd name="G15" fmla="+- G11 10800 0"/>
                      <a:gd name="G16" fmla="+- G12 10800 0"/>
                      <a:gd name="G17" fmla="+- G13 10800 0"/>
                      <a:gd name="G18" fmla="+- G14 10800 0"/>
                      <a:gd name="G19" fmla="*/ 5400 1 2"/>
                      <a:gd name="G20" fmla="+- G19 5400 0"/>
                      <a:gd name="G21" fmla="cos G20 0"/>
                      <a:gd name="G22" fmla="sin G20 0"/>
                      <a:gd name="G23" fmla="+- G21 10800 0"/>
                      <a:gd name="G24" fmla="+- G12 G23 G22"/>
                      <a:gd name="G25" fmla="+- G22 G23 G11"/>
                      <a:gd name="G26" fmla="cos 10800 0"/>
                      <a:gd name="G27" fmla="sin 10800 0"/>
                      <a:gd name="G28" fmla="cos 5400 0"/>
                      <a:gd name="G29" fmla="sin 5400 0"/>
                      <a:gd name="G30" fmla="+- G26 10800 0"/>
                      <a:gd name="G31" fmla="+- G27 10800 0"/>
                      <a:gd name="G32" fmla="+- G28 10800 0"/>
                      <a:gd name="G33" fmla="+- G29 10800 0"/>
                      <a:gd name="G34" fmla="+- G19 5400 0"/>
                      <a:gd name="G35" fmla="cos G34 -11796480"/>
                      <a:gd name="G36" fmla="sin G34 -11796480"/>
                      <a:gd name="G37" fmla="+/ -11796480 0 2"/>
                      <a:gd name="T2" fmla="*/ 180 256 1"/>
                      <a:gd name="T3" fmla="*/ 0 256 1"/>
                      <a:gd name="G38" fmla="+- G37 T2 T3"/>
                      <a:gd name="G39" fmla="?: G2 G37 G38"/>
                      <a:gd name="G40" fmla="cos 10800 G39"/>
                      <a:gd name="G41" fmla="sin 10800 G39"/>
                      <a:gd name="G42" fmla="cos 5400 G39"/>
                      <a:gd name="G43" fmla="sin 5400 G39"/>
                      <a:gd name="G44" fmla="+- G40 10800 0"/>
                      <a:gd name="G45" fmla="+- G41 10800 0"/>
                      <a:gd name="G46" fmla="+- G42 10800 0"/>
                      <a:gd name="G47" fmla="+- G43 10800 0"/>
                      <a:gd name="G48" fmla="+- G35 10800 0"/>
                      <a:gd name="G49" fmla="+- G36 10800 0"/>
                      <a:gd name="T4" fmla="*/ 0 w 2506"/>
                      <a:gd name="T5" fmla="*/ 0 h 802"/>
                      <a:gd name="T6" fmla="*/ 63 w 2506"/>
                      <a:gd name="T7" fmla="*/ 63 h 802"/>
                      <a:gd name="T8" fmla="*/ 103 w 2506"/>
                      <a:gd name="T9" fmla="*/ 92 h 802"/>
                      <a:gd name="T10" fmla="*/ 147 w 2506"/>
                      <a:gd name="T11" fmla="*/ 115 h 802"/>
                      <a:gd name="T12" fmla="*/ 196 w 2506"/>
                      <a:gd name="T13" fmla="*/ 138 h 802"/>
                      <a:gd name="T14" fmla="*/ 256 w 2506"/>
                      <a:gd name="T15" fmla="*/ 158 h 802"/>
                      <a:gd name="T16" fmla="*/ 322 w 2506"/>
                      <a:gd name="T17" fmla="*/ 175 h 802"/>
                      <a:gd name="T18" fmla="*/ 394 w 2506"/>
                      <a:gd name="T19" fmla="*/ 181 h 802"/>
                      <a:gd name="T20" fmla="*/ 472 w 2506"/>
                      <a:gd name="T21" fmla="*/ 175 h 802"/>
                      <a:gd name="T22" fmla="*/ 567 w 2506"/>
                      <a:gd name="T23" fmla="*/ 158 h 802"/>
                      <a:gd name="T24" fmla="*/ 0 w 2506"/>
                      <a:gd name="T25" fmla="*/ 0 h 802"/>
                      <a:gd name="T26" fmla="*/ 2506 w 2506"/>
                      <a:gd name="T27" fmla="*/ 802 h 802"/>
                    </a:gdLst>
                    <a:ahLst/>
                    <a:cxnLst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T24" t="T25" r="T26" b="T27"/>
                    <a:pathLst>
                      <a:path w="2506" h="802">
                        <a:moveTo>
                          <a:pt x="0" y="0"/>
                        </a:moveTo>
                        <a:cubicBezTo>
                          <a:pt x="152" y="191"/>
                          <a:pt x="279" y="279"/>
                          <a:pt x="279" y="279"/>
                        </a:cubicBezTo>
                        <a:lnTo>
                          <a:pt x="457" y="406"/>
                        </a:lnTo>
                        <a:lnTo>
                          <a:pt x="648" y="508"/>
                        </a:lnTo>
                        <a:lnTo>
                          <a:pt x="865" y="610"/>
                        </a:lnTo>
                        <a:lnTo>
                          <a:pt x="1132" y="699"/>
                        </a:lnTo>
                        <a:lnTo>
                          <a:pt x="1424" y="776"/>
                        </a:lnTo>
                        <a:lnTo>
                          <a:pt x="1742" y="801"/>
                        </a:lnTo>
                        <a:lnTo>
                          <a:pt x="2085" y="775"/>
                        </a:lnTo>
                        <a:lnTo>
                          <a:pt x="2505" y="698"/>
                        </a:lnTo>
                      </a:path>
                    </a:pathLst>
                  </a:custGeom>
                  <a:noFill/>
                  <a:ln w="18000">
                    <a:solidFill>
                      <a:srgbClr val="8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1516" name="Group 12">
                    <a:extLst>
                      <a:ext uri="{FF2B5EF4-FFF2-40B4-BE49-F238E27FC236}">
                        <a16:creationId xmlns:a16="http://schemas.microsoft.com/office/drawing/2014/main" id="{B4D758AC-5080-71B6-A366-0E2E730F052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03" y="1515"/>
                    <a:ext cx="1089" cy="678"/>
                    <a:chOff x="4403" y="1515"/>
                    <a:chExt cx="1089" cy="678"/>
                  </a:xfrm>
                </p:grpSpPr>
                <p:sp>
                  <p:nvSpPr>
                    <p:cNvPr id="21517" name="AutoShape 13">
                      <a:extLst>
                        <a:ext uri="{FF2B5EF4-FFF2-40B4-BE49-F238E27FC236}">
                          <a16:creationId xmlns:a16="http://schemas.microsoft.com/office/drawing/2014/main" id="{CE870965-9A8D-8A08-52FD-28D325EAFF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3" y="1711"/>
                      <a:ext cx="1069" cy="88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4305"/>
                        <a:gd name="T5" fmla="*/ 83 h 370"/>
                        <a:gd name="T6" fmla="*/ 152 w 4305"/>
                        <a:gd name="T7" fmla="*/ 41 h 370"/>
                        <a:gd name="T8" fmla="*/ 300 w 4305"/>
                        <a:gd name="T9" fmla="*/ 17 h 370"/>
                        <a:gd name="T10" fmla="*/ 415 w 4305"/>
                        <a:gd name="T11" fmla="*/ 9 h 370"/>
                        <a:gd name="T12" fmla="*/ 571 w 4305"/>
                        <a:gd name="T13" fmla="*/ 0 h 370"/>
                        <a:gd name="T14" fmla="*/ 732 w 4305"/>
                        <a:gd name="T15" fmla="*/ 0 h 370"/>
                        <a:gd name="T16" fmla="*/ 864 w 4305"/>
                        <a:gd name="T17" fmla="*/ 6 h 370"/>
                        <a:gd name="T18" fmla="*/ 975 w 4305"/>
                        <a:gd name="T19" fmla="*/ 28 h 370"/>
                        <a:gd name="T20" fmla="*/ 0 w 4305"/>
                        <a:gd name="T21" fmla="*/ 0 h 370"/>
                        <a:gd name="T22" fmla="*/ 4305 w 4305"/>
                        <a:gd name="T23" fmla="*/ 370 h 370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4305" h="370">
                          <a:moveTo>
                            <a:pt x="0" y="369"/>
                          </a:moveTo>
                          <a:cubicBezTo>
                            <a:pt x="382" y="242"/>
                            <a:pt x="673" y="183"/>
                            <a:pt x="673" y="183"/>
                          </a:cubicBezTo>
                          <a:lnTo>
                            <a:pt x="1323" y="77"/>
                          </a:lnTo>
                          <a:lnTo>
                            <a:pt x="1832" y="38"/>
                          </a:lnTo>
                          <a:lnTo>
                            <a:pt x="2519" y="0"/>
                          </a:lnTo>
                          <a:lnTo>
                            <a:pt x="3232" y="0"/>
                          </a:lnTo>
                          <a:lnTo>
                            <a:pt x="3817" y="26"/>
                          </a:lnTo>
                          <a:lnTo>
                            <a:pt x="4304" y="126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18" name="Line 14">
                      <a:extLst>
                        <a:ext uri="{FF2B5EF4-FFF2-40B4-BE49-F238E27FC236}">
                          <a16:creationId xmlns:a16="http://schemas.microsoft.com/office/drawing/2014/main" id="{CEC1EAC5-6699-628D-5AF4-47E0A32FB4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04" y="1513"/>
                      <a:ext cx="541" cy="289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19" name="Line 15">
                      <a:extLst>
                        <a:ext uri="{FF2B5EF4-FFF2-40B4-BE49-F238E27FC236}">
                          <a16:creationId xmlns:a16="http://schemas.microsoft.com/office/drawing/2014/main" id="{F2AA604D-F894-F95E-C1AA-4187681A05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04" y="1556"/>
                      <a:ext cx="985" cy="244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0" name="AutoShape 16">
                      <a:extLst>
                        <a:ext uri="{FF2B5EF4-FFF2-40B4-BE49-F238E27FC236}">
                          <a16:creationId xmlns:a16="http://schemas.microsoft.com/office/drawing/2014/main" id="{0634BEFC-FB03-D1E0-98F0-1F872681C7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03" y="1801"/>
                      <a:ext cx="939" cy="392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3782"/>
                        <a:gd name="T5" fmla="*/ 0 h 1591"/>
                        <a:gd name="T6" fmla="*/ 87 w 3782"/>
                        <a:gd name="T7" fmla="*/ 6 h 1591"/>
                        <a:gd name="T8" fmla="*/ 177 w 3782"/>
                        <a:gd name="T9" fmla="*/ 14 h 1591"/>
                        <a:gd name="T10" fmla="*/ 263 w 3782"/>
                        <a:gd name="T11" fmla="*/ 29 h 1591"/>
                        <a:gd name="T12" fmla="*/ 326 w 3782"/>
                        <a:gd name="T13" fmla="*/ 43 h 1591"/>
                        <a:gd name="T14" fmla="*/ 369 w 3782"/>
                        <a:gd name="T15" fmla="*/ 57 h 1591"/>
                        <a:gd name="T16" fmla="*/ 401 w 3782"/>
                        <a:gd name="T17" fmla="*/ 69 h 1591"/>
                        <a:gd name="T18" fmla="*/ 453 w 3782"/>
                        <a:gd name="T19" fmla="*/ 89 h 1591"/>
                        <a:gd name="T20" fmla="*/ 505 w 3782"/>
                        <a:gd name="T21" fmla="*/ 112 h 1591"/>
                        <a:gd name="T22" fmla="*/ 569 w 3782"/>
                        <a:gd name="T23" fmla="*/ 141 h 1591"/>
                        <a:gd name="T24" fmla="*/ 617 w 3782"/>
                        <a:gd name="T25" fmla="*/ 170 h 1591"/>
                        <a:gd name="T26" fmla="*/ 669 w 3782"/>
                        <a:gd name="T27" fmla="*/ 207 h 1591"/>
                        <a:gd name="T28" fmla="*/ 730 w 3782"/>
                        <a:gd name="T29" fmla="*/ 250 h 1591"/>
                        <a:gd name="T30" fmla="*/ 788 w 3782"/>
                        <a:gd name="T31" fmla="*/ 302 h 1591"/>
                        <a:gd name="T32" fmla="*/ 828 w 3782"/>
                        <a:gd name="T33" fmla="*/ 337 h 1591"/>
                        <a:gd name="T34" fmla="*/ 857 w 3782"/>
                        <a:gd name="T35" fmla="*/ 360 h 1591"/>
                        <a:gd name="T36" fmla="*/ 0 w 3782"/>
                        <a:gd name="T37" fmla="*/ 0 h 1591"/>
                        <a:gd name="T38" fmla="*/ 3782 w 3782"/>
                        <a:gd name="T39" fmla="*/ 1591 h 1591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3782" h="1591">
                          <a:moveTo>
                            <a:pt x="0" y="0"/>
                          </a:moveTo>
                          <a:cubicBezTo>
                            <a:pt x="283" y="0"/>
                            <a:pt x="384" y="25"/>
                            <a:pt x="384" y="25"/>
                          </a:cubicBezTo>
                          <a:lnTo>
                            <a:pt x="779" y="63"/>
                          </a:lnTo>
                          <a:lnTo>
                            <a:pt x="1160" y="128"/>
                          </a:lnTo>
                          <a:lnTo>
                            <a:pt x="1440" y="191"/>
                          </a:lnTo>
                          <a:lnTo>
                            <a:pt x="1630" y="254"/>
                          </a:lnTo>
                          <a:lnTo>
                            <a:pt x="1770" y="305"/>
                          </a:lnTo>
                          <a:lnTo>
                            <a:pt x="2000" y="394"/>
                          </a:lnTo>
                          <a:lnTo>
                            <a:pt x="2229" y="496"/>
                          </a:lnTo>
                          <a:lnTo>
                            <a:pt x="2509" y="624"/>
                          </a:lnTo>
                          <a:lnTo>
                            <a:pt x="2725" y="751"/>
                          </a:lnTo>
                          <a:lnTo>
                            <a:pt x="2953" y="916"/>
                          </a:lnTo>
                          <a:lnTo>
                            <a:pt x="3222" y="1107"/>
                          </a:lnTo>
                          <a:lnTo>
                            <a:pt x="3476" y="1335"/>
                          </a:lnTo>
                          <a:lnTo>
                            <a:pt x="3654" y="1488"/>
                          </a:lnTo>
                          <a:lnTo>
                            <a:pt x="3781" y="159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1" name="AutoShape 17">
                      <a:extLst>
                        <a:ext uri="{FF2B5EF4-FFF2-40B4-BE49-F238E27FC236}">
                          <a16:creationId xmlns:a16="http://schemas.microsoft.com/office/drawing/2014/main" id="{6D1A408D-67B8-5233-DF8B-9595B26363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04" y="1803"/>
                      <a:ext cx="621" cy="19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2507"/>
                        <a:gd name="T5" fmla="*/ 0 h 802"/>
                        <a:gd name="T6" fmla="*/ 63 w 2507"/>
                        <a:gd name="T7" fmla="*/ 63 h 802"/>
                        <a:gd name="T8" fmla="*/ 104 w 2507"/>
                        <a:gd name="T9" fmla="*/ 91 h 802"/>
                        <a:gd name="T10" fmla="*/ 147 w 2507"/>
                        <a:gd name="T11" fmla="*/ 115 h 802"/>
                        <a:gd name="T12" fmla="*/ 196 w 2507"/>
                        <a:gd name="T13" fmla="*/ 138 h 802"/>
                        <a:gd name="T14" fmla="*/ 256 w 2507"/>
                        <a:gd name="T15" fmla="*/ 158 h 802"/>
                        <a:gd name="T16" fmla="*/ 323 w 2507"/>
                        <a:gd name="T17" fmla="*/ 175 h 802"/>
                        <a:gd name="T18" fmla="*/ 395 w 2507"/>
                        <a:gd name="T19" fmla="*/ 181 h 802"/>
                        <a:gd name="T20" fmla="*/ 472 w 2507"/>
                        <a:gd name="T21" fmla="*/ 175 h 802"/>
                        <a:gd name="T22" fmla="*/ 568 w 2507"/>
                        <a:gd name="T23" fmla="*/ 158 h 802"/>
                        <a:gd name="T24" fmla="*/ 0 w 2507"/>
                        <a:gd name="T25" fmla="*/ 0 h 802"/>
                        <a:gd name="T26" fmla="*/ 2507 w 2507"/>
                        <a:gd name="T27" fmla="*/ 802 h 802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2507" h="802">
                          <a:moveTo>
                            <a:pt x="0" y="0"/>
                          </a:moveTo>
                          <a:cubicBezTo>
                            <a:pt x="152" y="190"/>
                            <a:pt x="279" y="278"/>
                            <a:pt x="279" y="278"/>
                          </a:cubicBezTo>
                          <a:lnTo>
                            <a:pt x="457" y="405"/>
                          </a:lnTo>
                          <a:lnTo>
                            <a:pt x="648" y="508"/>
                          </a:lnTo>
                          <a:lnTo>
                            <a:pt x="864" y="610"/>
                          </a:lnTo>
                          <a:lnTo>
                            <a:pt x="1132" y="699"/>
                          </a:lnTo>
                          <a:lnTo>
                            <a:pt x="1424" y="775"/>
                          </a:lnTo>
                          <a:lnTo>
                            <a:pt x="1742" y="801"/>
                          </a:lnTo>
                          <a:lnTo>
                            <a:pt x="2085" y="776"/>
                          </a:lnTo>
                          <a:lnTo>
                            <a:pt x="2506" y="698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22" name="Group 18">
                    <a:extLst>
                      <a:ext uri="{FF2B5EF4-FFF2-40B4-BE49-F238E27FC236}">
                        <a16:creationId xmlns:a16="http://schemas.microsoft.com/office/drawing/2014/main" id="{DD4E951E-0148-0335-48CA-1E42A868BA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26" y="809"/>
                    <a:ext cx="774" cy="998"/>
                    <a:chOff x="3626" y="809"/>
                    <a:chExt cx="774" cy="998"/>
                  </a:xfrm>
                </p:grpSpPr>
                <p:sp>
                  <p:nvSpPr>
                    <p:cNvPr id="21523" name="AutoShape 19">
                      <a:extLst>
                        <a:ext uri="{FF2B5EF4-FFF2-40B4-BE49-F238E27FC236}">
                          <a16:creationId xmlns:a16="http://schemas.microsoft.com/office/drawing/2014/main" id="{5133666C-5A1A-25B9-E6EE-AC41E85FAA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20" y="944"/>
                      <a:ext cx="651" cy="843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598 w 2641"/>
                        <a:gd name="T5" fmla="*/ 772 h 3409"/>
                        <a:gd name="T6" fmla="*/ 477 w 2641"/>
                        <a:gd name="T7" fmla="*/ 670 h 3409"/>
                        <a:gd name="T8" fmla="*/ 374 w 2641"/>
                        <a:gd name="T9" fmla="*/ 562 h 3409"/>
                        <a:gd name="T10" fmla="*/ 301 w 2641"/>
                        <a:gd name="T11" fmla="*/ 472 h 3409"/>
                        <a:gd name="T12" fmla="*/ 206 w 2641"/>
                        <a:gd name="T13" fmla="*/ 349 h 3409"/>
                        <a:gd name="T14" fmla="*/ 114 w 2641"/>
                        <a:gd name="T15" fmla="*/ 216 h 3409"/>
                        <a:gd name="T16" fmla="*/ 44 w 2641"/>
                        <a:gd name="T17" fmla="*/ 104 h 3409"/>
                        <a:gd name="T18" fmla="*/ 0 w 2641"/>
                        <a:gd name="T19" fmla="*/ 0 h 3409"/>
                        <a:gd name="T20" fmla="*/ 0 w 2641"/>
                        <a:gd name="T21" fmla="*/ 0 h 3409"/>
                        <a:gd name="T22" fmla="*/ 2641 w 2641"/>
                        <a:gd name="T23" fmla="*/ 3409 h 3409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641" h="3409">
                          <a:moveTo>
                            <a:pt x="2640" y="3408"/>
                          </a:moveTo>
                          <a:cubicBezTo>
                            <a:pt x="2319" y="3165"/>
                            <a:pt x="2105" y="2959"/>
                            <a:pt x="2105" y="2959"/>
                          </a:cubicBezTo>
                          <a:lnTo>
                            <a:pt x="1650" y="2483"/>
                          </a:lnTo>
                          <a:lnTo>
                            <a:pt x="1329" y="2086"/>
                          </a:lnTo>
                          <a:lnTo>
                            <a:pt x="908" y="1542"/>
                          </a:lnTo>
                          <a:lnTo>
                            <a:pt x="504" y="954"/>
                          </a:lnTo>
                          <a:lnTo>
                            <a:pt x="194" y="458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4" name="Line 20">
                      <a:extLst>
                        <a:ext uri="{FF2B5EF4-FFF2-40B4-BE49-F238E27FC236}">
                          <a16:creationId xmlns:a16="http://schemas.microsoft.com/office/drawing/2014/main" id="{264960CB-7A8E-5FA9-BBE3-5214687B6E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38" y="1517"/>
                      <a:ext cx="547" cy="291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5" name="Line 21">
                      <a:extLst>
                        <a:ext uri="{FF2B5EF4-FFF2-40B4-BE49-F238E27FC236}">
                          <a16:creationId xmlns:a16="http://schemas.microsoft.com/office/drawing/2014/main" id="{3BE5D01B-B7C9-661F-AA93-8417A8E910D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624" y="1126"/>
                      <a:ext cx="761" cy="682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6" name="AutoShape 22">
                      <a:extLst>
                        <a:ext uri="{FF2B5EF4-FFF2-40B4-BE49-F238E27FC236}">
                          <a16:creationId xmlns:a16="http://schemas.microsoft.com/office/drawing/2014/main" id="{135B99C8-A3C6-4D6E-F848-344A474AC3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7" y="809"/>
                      <a:ext cx="225" cy="99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209 w 927"/>
                        <a:gd name="T5" fmla="*/ 910 h 4017"/>
                        <a:gd name="T6" fmla="*/ 164 w 927"/>
                        <a:gd name="T7" fmla="*/ 835 h 4017"/>
                        <a:gd name="T8" fmla="*/ 121 w 927"/>
                        <a:gd name="T9" fmla="*/ 756 h 4017"/>
                        <a:gd name="T10" fmla="*/ 84 w 927"/>
                        <a:gd name="T11" fmla="*/ 677 h 4017"/>
                        <a:gd name="T12" fmla="*/ 60 w 927"/>
                        <a:gd name="T13" fmla="*/ 617 h 4017"/>
                        <a:gd name="T14" fmla="*/ 48 w 927"/>
                        <a:gd name="T15" fmla="*/ 573 h 4017"/>
                        <a:gd name="T16" fmla="*/ 39 w 927"/>
                        <a:gd name="T17" fmla="*/ 540 h 4017"/>
                        <a:gd name="T18" fmla="*/ 26 w 927"/>
                        <a:gd name="T19" fmla="*/ 486 h 4017"/>
                        <a:gd name="T20" fmla="*/ 16 w 927"/>
                        <a:gd name="T21" fmla="*/ 430 h 4017"/>
                        <a:gd name="T22" fmla="*/ 4 w 927"/>
                        <a:gd name="T23" fmla="*/ 362 h 4017"/>
                        <a:gd name="T24" fmla="*/ 0 w 927"/>
                        <a:gd name="T25" fmla="*/ 305 h 4017"/>
                        <a:gd name="T26" fmla="*/ 1 w 927"/>
                        <a:gd name="T27" fmla="*/ 241 h 4017"/>
                        <a:gd name="T28" fmla="*/ 2 w 927"/>
                        <a:gd name="T29" fmla="*/ 166 h 4017"/>
                        <a:gd name="T30" fmla="*/ 13 w 927"/>
                        <a:gd name="T31" fmla="*/ 90 h 4017"/>
                        <a:gd name="T32" fmla="*/ 18 w 927"/>
                        <a:gd name="T33" fmla="*/ 37 h 4017"/>
                        <a:gd name="T34" fmla="*/ 21 w 927"/>
                        <a:gd name="T35" fmla="*/ 0 h 4017"/>
                        <a:gd name="T36" fmla="*/ 0 w 927"/>
                        <a:gd name="T37" fmla="*/ 0 h 4017"/>
                        <a:gd name="T38" fmla="*/ 927 w 927"/>
                        <a:gd name="T39" fmla="*/ 4017 h 4017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927" h="4017">
                          <a:moveTo>
                            <a:pt x="926" y="4016"/>
                          </a:moveTo>
                          <a:cubicBezTo>
                            <a:pt x="766" y="3783"/>
                            <a:pt x="729" y="3686"/>
                            <a:pt x="729" y="3686"/>
                          </a:cubicBezTo>
                          <a:lnTo>
                            <a:pt x="537" y="3339"/>
                          </a:lnTo>
                          <a:lnTo>
                            <a:pt x="374" y="2989"/>
                          </a:lnTo>
                          <a:lnTo>
                            <a:pt x="266" y="2722"/>
                          </a:lnTo>
                          <a:lnTo>
                            <a:pt x="212" y="2529"/>
                          </a:lnTo>
                          <a:lnTo>
                            <a:pt x="174" y="2385"/>
                          </a:lnTo>
                          <a:lnTo>
                            <a:pt x="117" y="2145"/>
                          </a:lnTo>
                          <a:lnTo>
                            <a:pt x="71" y="1899"/>
                          </a:lnTo>
                          <a:lnTo>
                            <a:pt x="18" y="1596"/>
                          </a:lnTo>
                          <a:lnTo>
                            <a:pt x="0" y="1345"/>
                          </a:lnTo>
                          <a:lnTo>
                            <a:pt x="6" y="1064"/>
                          </a:lnTo>
                          <a:lnTo>
                            <a:pt x="11" y="734"/>
                          </a:lnTo>
                          <a:lnTo>
                            <a:pt x="56" y="396"/>
                          </a:lnTo>
                          <a:lnTo>
                            <a:pt x="80" y="162"/>
                          </a:lnTo>
                          <a:lnTo>
                            <a:pt x="93" y="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7" name="AutoShape 23">
                      <a:extLst>
                        <a:ext uri="{FF2B5EF4-FFF2-40B4-BE49-F238E27FC236}">
                          <a16:creationId xmlns:a16="http://schemas.microsoft.com/office/drawing/2014/main" id="{43B5126F-E6E7-7902-B6FE-9F6A651D91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6" y="1195"/>
                      <a:ext cx="224" cy="607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191 w 921"/>
                        <a:gd name="T5" fmla="*/ 557 h 2461"/>
                        <a:gd name="T6" fmla="*/ 207 w 921"/>
                        <a:gd name="T7" fmla="*/ 469 h 2461"/>
                        <a:gd name="T8" fmla="*/ 208 w 921"/>
                        <a:gd name="T9" fmla="*/ 419 h 2461"/>
                        <a:gd name="T10" fmla="*/ 202 w 921"/>
                        <a:gd name="T11" fmla="*/ 371 h 2461"/>
                        <a:gd name="T12" fmla="*/ 194 w 921"/>
                        <a:gd name="T13" fmla="*/ 317 h 2461"/>
                        <a:gd name="T14" fmla="*/ 176 w 921"/>
                        <a:gd name="T15" fmla="*/ 256 h 2461"/>
                        <a:gd name="T16" fmla="*/ 153 w 921"/>
                        <a:gd name="T17" fmla="*/ 192 h 2461"/>
                        <a:gd name="T18" fmla="*/ 117 w 921"/>
                        <a:gd name="T19" fmla="*/ 129 h 2461"/>
                        <a:gd name="T20" fmla="*/ 68 w 921"/>
                        <a:gd name="T21" fmla="*/ 69 h 2461"/>
                        <a:gd name="T22" fmla="*/ 0 w 921"/>
                        <a:gd name="T23" fmla="*/ 0 h 2461"/>
                        <a:gd name="T24" fmla="*/ 0 w 921"/>
                        <a:gd name="T25" fmla="*/ 0 h 2461"/>
                        <a:gd name="T26" fmla="*/ 921 w 921"/>
                        <a:gd name="T27" fmla="*/ 2461 h 2461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921" h="2461">
                          <a:moveTo>
                            <a:pt x="845" y="2460"/>
                          </a:moveTo>
                          <a:cubicBezTo>
                            <a:pt x="915" y="2227"/>
                            <a:pt x="916" y="2072"/>
                            <a:pt x="916" y="2072"/>
                          </a:cubicBezTo>
                          <a:lnTo>
                            <a:pt x="920" y="1853"/>
                          </a:lnTo>
                          <a:lnTo>
                            <a:pt x="896" y="1639"/>
                          </a:lnTo>
                          <a:lnTo>
                            <a:pt x="858" y="1402"/>
                          </a:lnTo>
                          <a:lnTo>
                            <a:pt x="779" y="1132"/>
                          </a:lnTo>
                          <a:lnTo>
                            <a:pt x="676" y="848"/>
                          </a:lnTo>
                          <a:lnTo>
                            <a:pt x="518" y="570"/>
                          </a:lnTo>
                          <a:lnTo>
                            <a:pt x="302" y="303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28" name="Group 24">
                    <a:extLst>
                      <a:ext uri="{FF2B5EF4-FFF2-40B4-BE49-F238E27FC236}">
                        <a16:creationId xmlns:a16="http://schemas.microsoft.com/office/drawing/2014/main" id="{D36EB617-A30D-C6E5-A118-CB5B4B8257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26" y="1137"/>
                    <a:ext cx="537" cy="675"/>
                    <a:chOff x="4426" y="1137"/>
                    <a:chExt cx="537" cy="675"/>
                  </a:xfrm>
                </p:grpSpPr>
                <p:sp>
                  <p:nvSpPr>
                    <p:cNvPr id="21529" name="AutoShape 25">
                      <a:extLst>
                        <a:ext uri="{FF2B5EF4-FFF2-40B4-BE49-F238E27FC236}">
                          <a16:creationId xmlns:a16="http://schemas.microsoft.com/office/drawing/2014/main" id="{CD29452C-4BC5-2F8E-AFA2-5037C516CB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3" y="1150"/>
                      <a:ext cx="336" cy="646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1362"/>
                        <a:gd name="T5" fmla="*/ 597 h 2638"/>
                        <a:gd name="T6" fmla="*/ 30 w 1362"/>
                        <a:gd name="T7" fmla="*/ 491 h 2638"/>
                        <a:gd name="T8" fmla="*/ 68 w 1362"/>
                        <a:gd name="T9" fmla="*/ 394 h 2638"/>
                        <a:gd name="T10" fmla="*/ 104 w 1362"/>
                        <a:gd name="T11" fmla="*/ 323 h 2638"/>
                        <a:gd name="T12" fmla="*/ 153 w 1362"/>
                        <a:gd name="T13" fmla="*/ 228 h 2638"/>
                        <a:gd name="T14" fmla="*/ 209 w 1362"/>
                        <a:gd name="T15" fmla="*/ 133 h 2638"/>
                        <a:gd name="T16" fmla="*/ 258 w 1362"/>
                        <a:gd name="T17" fmla="*/ 56 h 2638"/>
                        <a:gd name="T18" fmla="*/ 308 w 1362"/>
                        <a:gd name="T19" fmla="*/ 0 h 2638"/>
                        <a:gd name="T20" fmla="*/ 0 w 1362"/>
                        <a:gd name="T21" fmla="*/ 0 h 2638"/>
                        <a:gd name="T22" fmla="*/ 1362 w 1362"/>
                        <a:gd name="T23" fmla="*/ 2638 h 2638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1362" h="2638">
                          <a:moveTo>
                            <a:pt x="0" y="2637"/>
                          </a:moveTo>
                          <a:cubicBezTo>
                            <a:pt x="65" y="2363"/>
                            <a:pt x="133" y="2169"/>
                            <a:pt x="133" y="2169"/>
                          </a:cubicBezTo>
                          <a:lnTo>
                            <a:pt x="302" y="1743"/>
                          </a:lnTo>
                          <a:lnTo>
                            <a:pt x="458" y="1428"/>
                          </a:lnTo>
                          <a:lnTo>
                            <a:pt x="676" y="1007"/>
                          </a:lnTo>
                          <a:lnTo>
                            <a:pt x="923" y="586"/>
                          </a:lnTo>
                          <a:lnTo>
                            <a:pt x="1140" y="249"/>
                          </a:lnTo>
                          <a:lnTo>
                            <a:pt x="1361" y="0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0" name="Line 26">
                      <a:extLst>
                        <a:ext uri="{FF2B5EF4-FFF2-40B4-BE49-F238E27FC236}">
                          <a16:creationId xmlns:a16="http://schemas.microsoft.com/office/drawing/2014/main" id="{299B9F9C-99C5-5C4C-02E8-C60ACC3612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6" y="1380"/>
                      <a:ext cx="32" cy="432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1" name="Line 27">
                      <a:extLst>
                        <a:ext uri="{FF2B5EF4-FFF2-40B4-BE49-F238E27FC236}">
                          <a16:creationId xmlns:a16="http://schemas.microsoft.com/office/drawing/2014/main" id="{202E5BE5-1B08-BF31-50B9-5D4A939CE5C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6" y="1135"/>
                      <a:ext cx="210" cy="677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2" name="AutoShape 28">
                      <a:extLst>
                        <a:ext uri="{FF2B5EF4-FFF2-40B4-BE49-F238E27FC236}">
                          <a16:creationId xmlns:a16="http://schemas.microsoft.com/office/drawing/2014/main" id="{53B0C2F5-AF7C-396F-174C-49F35253510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6" y="1411"/>
                      <a:ext cx="537" cy="398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2166"/>
                        <a:gd name="T5" fmla="*/ 369 h 1630"/>
                        <a:gd name="T6" fmla="*/ 33 w 2166"/>
                        <a:gd name="T7" fmla="*/ 319 h 1630"/>
                        <a:gd name="T8" fmla="*/ 69 w 2166"/>
                        <a:gd name="T9" fmla="*/ 270 h 1630"/>
                        <a:gd name="T10" fmla="*/ 106 w 2166"/>
                        <a:gd name="T11" fmla="*/ 224 h 1630"/>
                        <a:gd name="T12" fmla="*/ 136 w 2166"/>
                        <a:gd name="T13" fmla="*/ 192 h 1630"/>
                        <a:gd name="T14" fmla="*/ 159 w 2166"/>
                        <a:gd name="T15" fmla="*/ 172 h 1630"/>
                        <a:gd name="T16" fmla="*/ 176 w 2166"/>
                        <a:gd name="T17" fmla="*/ 158 h 1630"/>
                        <a:gd name="T18" fmla="*/ 205 w 2166"/>
                        <a:gd name="T19" fmla="*/ 135 h 1630"/>
                        <a:gd name="T20" fmla="*/ 235 w 2166"/>
                        <a:gd name="T21" fmla="*/ 113 h 1630"/>
                        <a:gd name="T22" fmla="*/ 273 w 2166"/>
                        <a:gd name="T23" fmla="*/ 87 h 1630"/>
                        <a:gd name="T24" fmla="*/ 305 w 2166"/>
                        <a:gd name="T25" fmla="*/ 69 h 1630"/>
                        <a:gd name="T26" fmla="*/ 343 w 2166"/>
                        <a:gd name="T27" fmla="*/ 53 h 1630"/>
                        <a:gd name="T28" fmla="*/ 387 w 2166"/>
                        <a:gd name="T29" fmla="*/ 33 h 1630"/>
                        <a:gd name="T30" fmla="*/ 435 w 2166"/>
                        <a:gd name="T31" fmla="*/ 19 h 1630"/>
                        <a:gd name="T32" fmla="*/ 467 w 2166"/>
                        <a:gd name="T33" fmla="*/ 8 h 1630"/>
                        <a:gd name="T34" fmla="*/ 490 w 2166"/>
                        <a:gd name="T35" fmla="*/ 0 h 1630"/>
                        <a:gd name="T36" fmla="*/ 0 w 2166"/>
                        <a:gd name="T37" fmla="*/ 0 h 1630"/>
                        <a:gd name="T38" fmla="*/ 2166 w 2166"/>
                        <a:gd name="T39" fmla="*/ 1630 h 1630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2166" h="1630">
                          <a:moveTo>
                            <a:pt x="0" y="1629"/>
                          </a:moveTo>
                          <a:cubicBezTo>
                            <a:pt x="98" y="1462"/>
                            <a:pt x="147" y="1411"/>
                            <a:pt x="147" y="1411"/>
                          </a:cubicBezTo>
                          <a:lnTo>
                            <a:pt x="304" y="1192"/>
                          </a:lnTo>
                          <a:lnTo>
                            <a:pt x="470" y="991"/>
                          </a:lnTo>
                          <a:lnTo>
                            <a:pt x="602" y="849"/>
                          </a:lnTo>
                          <a:lnTo>
                            <a:pt x="702" y="761"/>
                          </a:lnTo>
                          <a:lnTo>
                            <a:pt x="778" y="698"/>
                          </a:lnTo>
                          <a:lnTo>
                            <a:pt x="906" y="596"/>
                          </a:lnTo>
                          <a:lnTo>
                            <a:pt x="1039" y="499"/>
                          </a:lnTo>
                          <a:lnTo>
                            <a:pt x="1205" y="383"/>
                          </a:lnTo>
                          <a:lnTo>
                            <a:pt x="1348" y="304"/>
                          </a:lnTo>
                          <a:lnTo>
                            <a:pt x="1516" y="232"/>
                          </a:lnTo>
                          <a:lnTo>
                            <a:pt x="1712" y="146"/>
                          </a:lnTo>
                          <a:lnTo>
                            <a:pt x="1921" y="84"/>
                          </a:lnTo>
                          <a:lnTo>
                            <a:pt x="2066" y="36"/>
                          </a:lnTo>
                          <a:lnTo>
                            <a:pt x="2165" y="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3" name="AutoShape 29">
                      <a:extLst>
                        <a:ext uri="{FF2B5EF4-FFF2-40B4-BE49-F238E27FC236}">
                          <a16:creationId xmlns:a16="http://schemas.microsoft.com/office/drawing/2014/main" id="{AD9F04D5-4B00-E798-2C31-7F4BC8A0A5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6" y="1512"/>
                      <a:ext cx="308" cy="297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1246"/>
                        <a:gd name="T5" fmla="*/ 275 h 1215"/>
                        <a:gd name="T6" fmla="*/ 56 w 1246"/>
                        <a:gd name="T7" fmla="*/ 262 h 1215"/>
                        <a:gd name="T8" fmla="*/ 85 w 1246"/>
                        <a:gd name="T9" fmla="*/ 249 h 1215"/>
                        <a:gd name="T10" fmla="*/ 113 w 1246"/>
                        <a:gd name="T11" fmla="*/ 232 h 1215"/>
                        <a:gd name="T12" fmla="*/ 142 w 1246"/>
                        <a:gd name="T13" fmla="*/ 212 h 1215"/>
                        <a:gd name="T14" fmla="*/ 174 w 1246"/>
                        <a:gd name="T15" fmla="*/ 184 h 1215"/>
                        <a:gd name="T16" fmla="*/ 206 w 1246"/>
                        <a:gd name="T17" fmla="*/ 151 h 1215"/>
                        <a:gd name="T18" fmla="*/ 234 w 1246"/>
                        <a:gd name="T19" fmla="*/ 111 h 1215"/>
                        <a:gd name="T20" fmla="*/ 258 w 1246"/>
                        <a:gd name="T21" fmla="*/ 63 h 1215"/>
                        <a:gd name="T22" fmla="*/ 282 w 1246"/>
                        <a:gd name="T23" fmla="*/ 0 h 1215"/>
                        <a:gd name="T24" fmla="*/ 0 w 1246"/>
                        <a:gd name="T25" fmla="*/ 0 h 1215"/>
                        <a:gd name="T26" fmla="*/ 1246 w 1246"/>
                        <a:gd name="T27" fmla="*/ 1215 h 1215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1246" h="1215">
                          <a:moveTo>
                            <a:pt x="0" y="1214"/>
                          </a:moveTo>
                          <a:cubicBezTo>
                            <a:pt x="155" y="1197"/>
                            <a:pt x="247" y="1156"/>
                            <a:pt x="247" y="1156"/>
                          </a:cubicBezTo>
                          <a:lnTo>
                            <a:pt x="377" y="1099"/>
                          </a:lnTo>
                          <a:lnTo>
                            <a:pt x="498" y="1025"/>
                          </a:lnTo>
                          <a:lnTo>
                            <a:pt x="627" y="936"/>
                          </a:lnTo>
                          <a:lnTo>
                            <a:pt x="768" y="812"/>
                          </a:lnTo>
                          <a:lnTo>
                            <a:pt x="911" y="669"/>
                          </a:lnTo>
                          <a:lnTo>
                            <a:pt x="1035" y="490"/>
                          </a:lnTo>
                          <a:lnTo>
                            <a:pt x="1140" y="278"/>
                          </a:lnTo>
                          <a:lnTo>
                            <a:pt x="1245" y="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34" name="Group 30">
                    <a:extLst>
                      <a:ext uri="{FF2B5EF4-FFF2-40B4-BE49-F238E27FC236}">
                        <a16:creationId xmlns:a16="http://schemas.microsoft.com/office/drawing/2014/main" id="{90B3F420-A794-B2E5-C6BC-815F39DEEDE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2" y="1828"/>
                    <a:ext cx="953" cy="851"/>
                    <a:chOff x="4412" y="1828"/>
                    <a:chExt cx="953" cy="851"/>
                  </a:xfrm>
                </p:grpSpPr>
                <p:sp>
                  <p:nvSpPr>
                    <p:cNvPr id="21535" name="AutoShape 31">
                      <a:extLst>
                        <a:ext uri="{FF2B5EF4-FFF2-40B4-BE49-F238E27FC236}">
                          <a16:creationId xmlns:a16="http://schemas.microsoft.com/office/drawing/2014/main" id="{3D537C99-87EB-9F20-3E70-A9D83DC021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9" y="1839"/>
                      <a:ext cx="922" cy="543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3715"/>
                        <a:gd name="T5" fmla="*/ 0 h 2191"/>
                        <a:gd name="T6" fmla="*/ 150 w 3715"/>
                        <a:gd name="T7" fmla="*/ 50 h 2191"/>
                        <a:gd name="T8" fmla="*/ 286 w 3715"/>
                        <a:gd name="T9" fmla="*/ 112 h 2191"/>
                        <a:gd name="T10" fmla="*/ 387 w 3715"/>
                        <a:gd name="T11" fmla="*/ 168 h 2191"/>
                        <a:gd name="T12" fmla="*/ 521 w 3715"/>
                        <a:gd name="T13" fmla="*/ 247 h 2191"/>
                        <a:gd name="T14" fmla="*/ 655 w 3715"/>
                        <a:gd name="T15" fmla="*/ 337 h 2191"/>
                        <a:gd name="T16" fmla="*/ 762 w 3715"/>
                        <a:gd name="T17" fmla="*/ 416 h 2191"/>
                        <a:gd name="T18" fmla="*/ 841 w 3715"/>
                        <a:gd name="T19" fmla="*/ 496 h 2191"/>
                        <a:gd name="T20" fmla="*/ 0 w 3715"/>
                        <a:gd name="T21" fmla="*/ 0 h 2191"/>
                        <a:gd name="T22" fmla="*/ 3715 w 3715"/>
                        <a:gd name="T23" fmla="*/ 2191 h 2191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3715" h="2191">
                          <a:moveTo>
                            <a:pt x="0" y="0"/>
                          </a:moveTo>
                          <a:cubicBezTo>
                            <a:pt x="389" y="107"/>
                            <a:pt x="663" y="220"/>
                            <a:pt x="663" y="220"/>
                          </a:cubicBezTo>
                          <a:lnTo>
                            <a:pt x="1263" y="493"/>
                          </a:lnTo>
                          <a:lnTo>
                            <a:pt x="1708" y="743"/>
                          </a:lnTo>
                          <a:lnTo>
                            <a:pt x="2300" y="1093"/>
                          </a:lnTo>
                          <a:lnTo>
                            <a:pt x="2893" y="1489"/>
                          </a:lnTo>
                          <a:lnTo>
                            <a:pt x="3365" y="1836"/>
                          </a:lnTo>
                          <a:lnTo>
                            <a:pt x="3714" y="2190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6" name="Line 32">
                      <a:extLst>
                        <a:ext uri="{FF2B5EF4-FFF2-40B4-BE49-F238E27FC236}">
                          <a16:creationId xmlns:a16="http://schemas.microsoft.com/office/drawing/2014/main" id="{1301A670-8514-E4D1-4407-3F689D895DB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3" y="1829"/>
                      <a:ext cx="607" cy="62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7" name="Line 33">
                      <a:extLst>
                        <a:ext uri="{FF2B5EF4-FFF2-40B4-BE49-F238E27FC236}">
                          <a16:creationId xmlns:a16="http://schemas.microsoft.com/office/drawing/2014/main" id="{26A05876-66D1-7255-829E-108CD2D6A3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3" y="1829"/>
                      <a:ext cx="952" cy="34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8" name="AutoShape 34">
                      <a:extLst>
                        <a:ext uri="{FF2B5EF4-FFF2-40B4-BE49-F238E27FC236}">
                          <a16:creationId xmlns:a16="http://schemas.microsoft.com/office/drawing/2014/main" id="{ABF76989-AF9F-2FBB-0BF0-DB012E57DA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2" y="1828"/>
                      <a:ext cx="560" cy="851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2262"/>
                        <a:gd name="T5" fmla="*/ 0 h 3423"/>
                        <a:gd name="T6" fmla="*/ 69 w 2262"/>
                        <a:gd name="T7" fmla="*/ 53 h 3423"/>
                        <a:gd name="T8" fmla="*/ 139 w 2262"/>
                        <a:gd name="T9" fmla="*/ 110 h 3423"/>
                        <a:gd name="T10" fmla="*/ 203 w 2262"/>
                        <a:gd name="T11" fmla="*/ 170 h 3423"/>
                        <a:gd name="T12" fmla="*/ 247 w 2262"/>
                        <a:gd name="T13" fmla="*/ 217 h 3423"/>
                        <a:gd name="T14" fmla="*/ 275 w 2262"/>
                        <a:gd name="T15" fmla="*/ 253 h 3423"/>
                        <a:gd name="T16" fmla="*/ 295 w 2262"/>
                        <a:gd name="T17" fmla="*/ 280 h 3423"/>
                        <a:gd name="T18" fmla="*/ 327 w 2262"/>
                        <a:gd name="T19" fmla="*/ 326 h 3423"/>
                        <a:gd name="T20" fmla="*/ 357 w 2262"/>
                        <a:gd name="T21" fmla="*/ 374 h 3423"/>
                        <a:gd name="T22" fmla="*/ 394 w 2262"/>
                        <a:gd name="T23" fmla="*/ 433 h 3423"/>
                        <a:gd name="T24" fmla="*/ 419 w 2262"/>
                        <a:gd name="T25" fmla="*/ 484 h 3423"/>
                        <a:gd name="T26" fmla="*/ 441 w 2262"/>
                        <a:gd name="T27" fmla="*/ 544 h 3423"/>
                        <a:gd name="T28" fmla="*/ 467 w 2262"/>
                        <a:gd name="T29" fmla="*/ 614 h 3423"/>
                        <a:gd name="T30" fmla="*/ 486 w 2262"/>
                        <a:gd name="T31" fmla="*/ 689 h 3423"/>
                        <a:gd name="T32" fmla="*/ 501 w 2262"/>
                        <a:gd name="T33" fmla="*/ 740 h 3423"/>
                        <a:gd name="T34" fmla="*/ 512 w 2262"/>
                        <a:gd name="T35" fmla="*/ 775 h 3423"/>
                        <a:gd name="T36" fmla="*/ 0 w 2262"/>
                        <a:gd name="T37" fmla="*/ 0 h 3423"/>
                        <a:gd name="T38" fmla="*/ 2262 w 2262"/>
                        <a:gd name="T39" fmla="*/ 3423 h 3423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2262" h="3423">
                          <a:moveTo>
                            <a:pt x="0" y="0"/>
                          </a:moveTo>
                          <a:cubicBezTo>
                            <a:pt x="236" y="157"/>
                            <a:pt x="306" y="234"/>
                            <a:pt x="306" y="234"/>
                          </a:cubicBezTo>
                          <a:lnTo>
                            <a:pt x="613" y="485"/>
                          </a:lnTo>
                          <a:lnTo>
                            <a:pt x="895" y="750"/>
                          </a:lnTo>
                          <a:lnTo>
                            <a:pt x="1092" y="959"/>
                          </a:lnTo>
                          <a:lnTo>
                            <a:pt x="1216" y="1118"/>
                          </a:lnTo>
                          <a:lnTo>
                            <a:pt x="1303" y="1237"/>
                          </a:lnTo>
                          <a:lnTo>
                            <a:pt x="1445" y="1439"/>
                          </a:lnTo>
                          <a:lnTo>
                            <a:pt x="1578" y="1650"/>
                          </a:lnTo>
                          <a:lnTo>
                            <a:pt x="1741" y="1913"/>
                          </a:lnTo>
                          <a:lnTo>
                            <a:pt x="1850" y="2139"/>
                          </a:lnTo>
                          <a:lnTo>
                            <a:pt x="1948" y="2403"/>
                          </a:lnTo>
                          <a:lnTo>
                            <a:pt x="2064" y="2711"/>
                          </a:lnTo>
                          <a:lnTo>
                            <a:pt x="2149" y="3041"/>
                          </a:lnTo>
                          <a:lnTo>
                            <a:pt x="2213" y="3268"/>
                          </a:lnTo>
                          <a:lnTo>
                            <a:pt x="2261" y="3422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9" name="AutoShape 35">
                      <a:extLst>
                        <a:ext uri="{FF2B5EF4-FFF2-40B4-BE49-F238E27FC236}">
                          <a16:creationId xmlns:a16="http://schemas.microsoft.com/office/drawing/2014/main" id="{9163D8E0-7191-197B-A98B-6D28E89197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3" y="1829"/>
                      <a:ext cx="419" cy="490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1696"/>
                        <a:gd name="T5" fmla="*/ 0 h 1975"/>
                        <a:gd name="T6" fmla="*/ 17 w 1696"/>
                        <a:gd name="T7" fmla="*/ 88 h 1975"/>
                        <a:gd name="T8" fmla="*/ 35 w 1696"/>
                        <a:gd name="T9" fmla="*/ 134 h 1975"/>
                        <a:gd name="T10" fmla="*/ 58 w 1696"/>
                        <a:gd name="T11" fmla="*/ 177 h 1975"/>
                        <a:gd name="T12" fmla="*/ 86 w 1696"/>
                        <a:gd name="T13" fmla="*/ 224 h 1975"/>
                        <a:gd name="T14" fmla="*/ 125 w 1696"/>
                        <a:gd name="T15" fmla="*/ 274 h 1975"/>
                        <a:gd name="T16" fmla="*/ 170 w 1696"/>
                        <a:gd name="T17" fmla="*/ 325 h 1975"/>
                        <a:gd name="T18" fmla="*/ 227 w 1696"/>
                        <a:gd name="T19" fmla="*/ 370 h 1975"/>
                        <a:gd name="T20" fmla="*/ 295 w 1696"/>
                        <a:gd name="T21" fmla="*/ 408 h 1975"/>
                        <a:gd name="T22" fmla="*/ 384 w 1696"/>
                        <a:gd name="T23" fmla="*/ 447 h 1975"/>
                        <a:gd name="T24" fmla="*/ 0 w 1696"/>
                        <a:gd name="T25" fmla="*/ 0 h 1975"/>
                        <a:gd name="T26" fmla="*/ 1696 w 1696"/>
                        <a:gd name="T27" fmla="*/ 1975 h 1975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1696" h="1975">
                          <a:moveTo>
                            <a:pt x="0" y="0"/>
                          </a:moveTo>
                          <a:cubicBezTo>
                            <a:pt x="20" y="243"/>
                            <a:pt x="77" y="387"/>
                            <a:pt x="77" y="387"/>
                          </a:cubicBezTo>
                          <a:lnTo>
                            <a:pt x="155" y="592"/>
                          </a:lnTo>
                          <a:lnTo>
                            <a:pt x="257" y="783"/>
                          </a:lnTo>
                          <a:lnTo>
                            <a:pt x="380" y="988"/>
                          </a:lnTo>
                          <a:lnTo>
                            <a:pt x="552" y="1210"/>
                          </a:lnTo>
                          <a:lnTo>
                            <a:pt x="752" y="1436"/>
                          </a:lnTo>
                          <a:lnTo>
                            <a:pt x="1004" y="1635"/>
                          </a:lnTo>
                          <a:lnTo>
                            <a:pt x="1303" y="1803"/>
                          </a:lnTo>
                          <a:lnTo>
                            <a:pt x="1695" y="1974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40" name="Group 36">
                    <a:extLst>
                      <a:ext uri="{FF2B5EF4-FFF2-40B4-BE49-F238E27FC236}">
                        <a16:creationId xmlns:a16="http://schemas.microsoft.com/office/drawing/2014/main" id="{60FAF126-F545-EA89-7E58-338906F7D6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1" y="1430"/>
                    <a:ext cx="1068" cy="634"/>
                    <a:chOff x="3331" y="1430"/>
                    <a:chExt cx="1068" cy="634"/>
                  </a:xfrm>
                </p:grpSpPr>
                <p:sp>
                  <p:nvSpPr>
                    <p:cNvPr id="21541" name="AutoShape 37">
                      <a:extLst>
                        <a:ext uri="{FF2B5EF4-FFF2-40B4-BE49-F238E27FC236}">
                          <a16:creationId xmlns:a16="http://schemas.microsoft.com/office/drawing/2014/main" id="{A7850394-099C-FA74-364E-83EA9770C9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1" y="1589"/>
                      <a:ext cx="1046" cy="218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957 w 4224"/>
                        <a:gd name="T5" fmla="*/ 202 h 897"/>
                        <a:gd name="T6" fmla="*/ 812 w 4224"/>
                        <a:gd name="T7" fmla="*/ 138 h 897"/>
                        <a:gd name="T8" fmla="*/ 670 w 4224"/>
                        <a:gd name="T9" fmla="*/ 93 h 897"/>
                        <a:gd name="T10" fmla="*/ 557 w 4224"/>
                        <a:gd name="T11" fmla="*/ 68 h 897"/>
                        <a:gd name="T12" fmla="*/ 404 w 4224"/>
                        <a:gd name="T13" fmla="*/ 37 h 897"/>
                        <a:gd name="T14" fmla="*/ 244 w 4224"/>
                        <a:gd name="T15" fmla="*/ 14 h 897"/>
                        <a:gd name="T16" fmla="*/ 112 w 4224"/>
                        <a:gd name="T17" fmla="*/ 0 h 897"/>
                        <a:gd name="T18" fmla="*/ 0 w 4224"/>
                        <a:gd name="T19" fmla="*/ 6 h 897"/>
                        <a:gd name="T20" fmla="*/ 0 w 4224"/>
                        <a:gd name="T21" fmla="*/ 0 h 897"/>
                        <a:gd name="T22" fmla="*/ 4224 w 4224"/>
                        <a:gd name="T23" fmla="*/ 897 h 897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4224" h="897">
                          <a:moveTo>
                            <a:pt x="4223" y="896"/>
                          </a:moveTo>
                          <a:cubicBezTo>
                            <a:pt x="3863" y="715"/>
                            <a:pt x="3584" y="613"/>
                            <a:pt x="3584" y="613"/>
                          </a:cubicBezTo>
                          <a:lnTo>
                            <a:pt x="2956" y="414"/>
                          </a:lnTo>
                          <a:lnTo>
                            <a:pt x="2458" y="302"/>
                          </a:lnTo>
                          <a:lnTo>
                            <a:pt x="1784" y="164"/>
                          </a:lnTo>
                          <a:lnTo>
                            <a:pt x="1079" y="60"/>
                          </a:lnTo>
                          <a:lnTo>
                            <a:pt x="495" y="0"/>
                          </a:lnTo>
                          <a:lnTo>
                            <a:pt x="0" y="28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2" name="Line 38">
                      <a:extLst>
                        <a:ext uri="{FF2B5EF4-FFF2-40B4-BE49-F238E27FC236}">
                          <a16:creationId xmlns:a16="http://schemas.microsoft.com/office/drawing/2014/main" id="{B6A52707-BEC4-6D66-2D41-2E86AD3A73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99" y="1448"/>
                      <a:ext cx="501" cy="363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3" name="Line 39">
                      <a:extLst>
                        <a:ext uri="{FF2B5EF4-FFF2-40B4-BE49-F238E27FC236}">
                          <a16:creationId xmlns:a16="http://schemas.microsoft.com/office/drawing/2014/main" id="{FA1CAE2C-93C9-BFBA-BCF1-ECC608DCED8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55" y="1430"/>
                      <a:ext cx="944" cy="38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4" name="AutoShape 40">
                      <a:extLst>
                        <a:ext uri="{FF2B5EF4-FFF2-40B4-BE49-F238E27FC236}">
                          <a16:creationId xmlns:a16="http://schemas.microsoft.com/office/drawing/2014/main" id="{BDF6AD65-4D54-1AB2-6279-60BE5733DC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4" y="1801"/>
                      <a:ext cx="983" cy="263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900 w 3973"/>
                        <a:gd name="T5" fmla="*/ 12 h 1074"/>
                        <a:gd name="T6" fmla="*/ 813 w 3973"/>
                        <a:gd name="T7" fmla="*/ 5 h 1074"/>
                        <a:gd name="T8" fmla="*/ 723 w 3973"/>
                        <a:gd name="T9" fmla="*/ 0 h 1074"/>
                        <a:gd name="T10" fmla="*/ 636 w 3973"/>
                        <a:gd name="T11" fmla="*/ 2 h 1074"/>
                        <a:gd name="T12" fmla="*/ 571 w 3973"/>
                        <a:gd name="T13" fmla="*/ 7 h 1074"/>
                        <a:gd name="T14" fmla="*/ 526 w 3973"/>
                        <a:gd name="T15" fmla="*/ 14 h 1074"/>
                        <a:gd name="T16" fmla="*/ 493 w 3973"/>
                        <a:gd name="T17" fmla="*/ 21 h 1074"/>
                        <a:gd name="T18" fmla="*/ 439 w 3973"/>
                        <a:gd name="T19" fmla="*/ 34 h 1074"/>
                        <a:gd name="T20" fmla="*/ 384 w 3973"/>
                        <a:gd name="T21" fmla="*/ 49 h 1074"/>
                        <a:gd name="T22" fmla="*/ 317 w 3973"/>
                        <a:gd name="T23" fmla="*/ 68 h 1074"/>
                        <a:gd name="T24" fmla="*/ 264 w 3973"/>
                        <a:gd name="T25" fmla="*/ 90 h 1074"/>
                        <a:gd name="T26" fmla="*/ 208 w 3973"/>
                        <a:gd name="T27" fmla="*/ 119 h 1074"/>
                        <a:gd name="T28" fmla="*/ 141 w 3973"/>
                        <a:gd name="T29" fmla="*/ 153 h 1074"/>
                        <a:gd name="T30" fmla="*/ 77 w 3973"/>
                        <a:gd name="T31" fmla="*/ 196 h 1074"/>
                        <a:gd name="T32" fmla="*/ 32 w 3973"/>
                        <a:gd name="T33" fmla="*/ 224 h 1074"/>
                        <a:gd name="T34" fmla="*/ 0 w 3973"/>
                        <a:gd name="T35" fmla="*/ 243 h 1074"/>
                        <a:gd name="T36" fmla="*/ 0 w 3973"/>
                        <a:gd name="T37" fmla="*/ 0 h 1074"/>
                        <a:gd name="T38" fmla="*/ 3973 w 3973"/>
                        <a:gd name="T39" fmla="*/ 1074 h 107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3973" h="1074">
                          <a:moveTo>
                            <a:pt x="3972" y="51"/>
                          </a:moveTo>
                          <a:cubicBezTo>
                            <a:pt x="3693" y="10"/>
                            <a:pt x="3589" y="20"/>
                            <a:pt x="3589" y="20"/>
                          </a:cubicBezTo>
                          <a:lnTo>
                            <a:pt x="3193" y="0"/>
                          </a:lnTo>
                          <a:lnTo>
                            <a:pt x="2806" y="7"/>
                          </a:lnTo>
                          <a:lnTo>
                            <a:pt x="2520" y="29"/>
                          </a:lnTo>
                          <a:lnTo>
                            <a:pt x="2321" y="64"/>
                          </a:lnTo>
                          <a:lnTo>
                            <a:pt x="2176" y="94"/>
                          </a:lnTo>
                          <a:lnTo>
                            <a:pt x="1936" y="149"/>
                          </a:lnTo>
                          <a:lnTo>
                            <a:pt x="1694" y="217"/>
                          </a:lnTo>
                          <a:lnTo>
                            <a:pt x="1398" y="302"/>
                          </a:lnTo>
                          <a:lnTo>
                            <a:pt x="1166" y="396"/>
                          </a:lnTo>
                          <a:lnTo>
                            <a:pt x="916" y="527"/>
                          </a:lnTo>
                          <a:lnTo>
                            <a:pt x="623" y="676"/>
                          </a:lnTo>
                          <a:lnTo>
                            <a:pt x="339" y="865"/>
                          </a:lnTo>
                          <a:lnTo>
                            <a:pt x="140" y="990"/>
                          </a:lnTo>
                          <a:lnTo>
                            <a:pt x="0" y="1073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5" name="AutoShape 41">
                      <a:extLst>
                        <a:ext uri="{FF2B5EF4-FFF2-40B4-BE49-F238E27FC236}">
                          <a16:creationId xmlns:a16="http://schemas.microsoft.com/office/drawing/2014/main" id="{F1833171-4B3D-7067-1C29-FCB6BE580C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7" y="1815"/>
                      <a:ext cx="638" cy="134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585 w 2582"/>
                        <a:gd name="T5" fmla="*/ 0 h 561"/>
                        <a:gd name="T6" fmla="*/ 513 w 2582"/>
                        <a:gd name="T7" fmla="*/ 53 h 561"/>
                        <a:gd name="T8" fmla="*/ 469 w 2582"/>
                        <a:gd name="T9" fmla="*/ 75 h 561"/>
                        <a:gd name="T10" fmla="*/ 423 w 2582"/>
                        <a:gd name="T11" fmla="*/ 92 h 561"/>
                        <a:gd name="T12" fmla="*/ 371 w 2582"/>
                        <a:gd name="T13" fmla="*/ 107 h 561"/>
                        <a:gd name="T14" fmla="*/ 308 w 2582"/>
                        <a:gd name="T15" fmla="*/ 118 h 561"/>
                        <a:gd name="T16" fmla="*/ 240 w 2582"/>
                        <a:gd name="T17" fmla="*/ 126 h 561"/>
                        <a:gd name="T18" fmla="*/ 168 w 2582"/>
                        <a:gd name="T19" fmla="*/ 121 h 561"/>
                        <a:gd name="T20" fmla="*/ 92 w 2582"/>
                        <a:gd name="T21" fmla="*/ 104 h 561"/>
                        <a:gd name="T22" fmla="*/ 0 w 2582"/>
                        <a:gd name="T23" fmla="*/ 73 h 561"/>
                        <a:gd name="T24" fmla="*/ 0 w 2582"/>
                        <a:gd name="T25" fmla="*/ 0 h 561"/>
                        <a:gd name="T26" fmla="*/ 2582 w 2582"/>
                        <a:gd name="T27" fmla="*/ 561 h 561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2582" h="561">
                          <a:moveTo>
                            <a:pt x="2581" y="0"/>
                          </a:moveTo>
                          <a:cubicBezTo>
                            <a:pt x="2403" y="166"/>
                            <a:pt x="2264" y="235"/>
                            <a:pt x="2264" y="235"/>
                          </a:cubicBezTo>
                          <a:lnTo>
                            <a:pt x="2069" y="335"/>
                          </a:lnTo>
                          <a:lnTo>
                            <a:pt x="1866" y="408"/>
                          </a:lnTo>
                          <a:lnTo>
                            <a:pt x="1636" y="478"/>
                          </a:lnTo>
                          <a:lnTo>
                            <a:pt x="1359" y="526"/>
                          </a:lnTo>
                          <a:lnTo>
                            <a:pt x="1059" y="560"/>
                          </a:lnTo>
                          <a:lnTo>
                            <a:pt x="740" y="539"/>
                          </a:lnTo>
                          <a:lnTo>
                            <a:pt x="405" y="463"/>
                          </a:lnTo>
                          <a:lnTo>
                            <a:pt x="0" y="326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46" name="Group 42">
                    <a:extLst>
                      <a:ext uri="{FF2B5EF4-FFF2-40B4-BE49-F238E27FC236}">
                        <a16:creationId xmlns:a16="http://schemas.microsoft.com/office/drawing/2014/main" id="{8FDA3215-5539-D5BC-0533-AD644905201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29" y="1785"/>
                    <a:ext cx="1043" cy="773"/>
                    <a:chOff x="4429" y="1785"/>
                    <a:chExt cx="1043" cy="773"/>
                  </a:xfrm>
                </p:grpSpPr>
                <p:sp>
                  <p:nvSpPr>
                    <p:cNvPr id="21547" name="AutoShape 43">
                      <a:extLst>
                        <a:ext uri="{FF2B5EF4-FFF2-40B4-BE49-F238E27FC236}">
                          <a16:creationId xmlns:a16="http://schemas.microsoft.com/office/drawing/2014/main" id="{F4E625D4-2E84-A017-4BD8-1E0A703444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47" y="1876"/>
                      <a:ext cx="1026" cy="30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4128"/>
                        <a:gd name="T5" fmla="*/ 0 h 1244"/>
                        <a:gd name="T6" fmla="*/ 157 w 4128"/>
                        <a:gd name="T7" fmla="*/ 12 h 1244"/>
                        <a:gd name="T8" fmla="*/ 304 w 4128"/>
                        <a:gd name="T9" fmla="*/ 40 h 1244"/>
                        <a:gd name="T10" fmla="*/ 415 w 4128"/>
                        <a:gd name="T11" fmla="*/ 71 h 1244"/>
                        <a:gd name="T12" fmla="*/ 565 w 4128"/>
                        <a:gd name="T13" fmla="*/ 116 h 1244"/>
                        <a:gd name="T14" fmla="*/ 716 w 4128"/>
                        <a:gd name="T15" fmla="*/ 171 h 1244"/>
                        <a:gd name="T16" fmla="*/ 839 w 4128"/>
                        <a:gd name="T17" fmla="*/ 222 h 1244"/>
                        <a:gd name="T18" fmla="*/ 935 w 4128"/>
                        <a:gd name="T19" fmla="*/ 281 h 1244"/>
                        <a:gd name="T20" fmla="*/ 0 w 4128"/>
                        <a:gd name="T21" fmla="*/ 0 h 1244"/>
                        <a:gd name="T22" fmla="*/ 4128 w 4128"/>
                        <a:gd name="T23" fmla="*/ 1244 h 124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4128" h="1244">
                          <a:moveTo>
                            <a:pt x="0" y="0"/>
                          </a:moveTo>
                          <a:cubicBezTo>
                            <a:pt x="402" y="11"/>
                            <a:pt x="695" y="55"/>
                            <a:pt x="695" y="55"/>
                          </a:cubicBezTo>
                          <a:lnTo>
                            <a:pt x="1343" y="178"/>
                          </a:lnTo>
                          <a:lnTo>
                            <a:pt x="1834" y="315"/>
                          </a:lnTo>
                          <a:lnTo>
                            <a:pt x="2493" y="514"/>
                          </a:lnTo>
                          <a:lnTo>
                            <a:pt x="3163" y="758"/>
                          </a:lnTo>
                          <a:lnTo>
                            <a:pt x="3704" y="983"/>
                          </a:lnTo>
                          <a:lnTo>
                            <a:pt x="4127" y="1243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8" name="Line 44">
                      <a:extLst>
                        <a:ext uri="{FF2B5EF4-FFF2-40B4-BE49-F238E27FC236}">
                          <a16:creationId xmlns:a16="http://schemas.microsoft.com/office/drawing/2014/main" id="{4A13E54E-1C86-D0E3-B7EE-1CED6332CF4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9" y="1784"/>
                      <a:ext cx="607" cy="8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9" name="Line 45">
                      <a:extLst>
                        <a:ext uri="{FF2B5EF4-FFF2-40B4-BE49-F238E27FC236}">
                          <a16:creationId xmlns:a16="http://schemas.microsoft.com/office/drawing/2014/main" id="{A9F03885-B616-C993-7A88-D5F25B417AB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29" y="1870"/>
                      <a:ext cx="1009" cy="108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0" name="AutoShape 46">
                      <a:extLst>
                        <a:ext uri="{FF2B5EF4-FFF2-40B4-BE49-F238E27FC236}">
                          <a16:creationId xmlns:a16="http://schemas.microsoft.com/office/drawing/2014/main" id="{EAE6C599-55BF-BA4E-D4A9-3EC6239F91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9" y="1869"/>
                      <a:ext cx="747" cy="689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3011"/>
                        <a:gd name="T5" fmla="*/ 0 h 2788"/>
                        <a:gd name="T6" fmla="*/ 80 w 3011"/>
                        <a:gd name="T7" fmla="*/ 35 h 2788"/>
                        <a:gd name="T8" fmla="*/ 161 w 3011"/>
                        <a:gd name="T9" fmla="*/ 74 h 2788"/>
                        <a:gd name="T10" fmla="*/ 237 w 3011"/>
                        <a:gd name="T11" fmla="*/ 117 h 2788"/>
                        <a:gd name="T12" fmla="*/ 292 w 3011"/>
                        <a:gd name="T13" fmla="*/ 152 h 2788"/>
                        <a:gd name="T14" fmla="*/ 328 w 3011"/>
                        <a:gd name="T15" fmla="*/ 180 h 2788"/>
                        <a:gd name="T16" fmla="*/ 354 w 3011"/>
                        <a:gd name="T17" fmla="*/ 202 h 2788"/>
                        <a:gd name="T18" fmla="*/ 395 w 3011"/>
                        <a:gd name="T19" fmla="*/ 239 h 2788"/>
                        <a:gd name="T20" fmla="*/ 436 w 3011"/>
                        <a:gd name="T21" fmla="*/ 278 h 2788"/>
                        <a:gd name="T22" fmla="*/ 486 w 3011"/>
                        <a:gd name="T23" fmla="*/ 327 h 2788"/>
                        <a:gd name="T24" fmla="*/ 522 w 3011"/>
                        <a:gd name="T25" fmla="*/ 370 h 2788"/>
                        <a:gd name="T26" fmla="*/ 558 w 3011"/>
                        <a:gd name="T27" fmla="*/ 424 h 2788"/>
                        <a:gd name="T28" fmla="*/ 600 w 3011"/>
                        <a:gd name="T29" fmla="*/ 485 h 2788"/>
                        <a:gd name="T30" fmla="*/ 636 w 3011"/>
                        <a:gd name="T31" fmla="*/ 553 h 2788"/>
                        <a:gd name="T32" fmla="*/ 663 w 3011"/>
                        <a:gd name="T33" fmla="*/ 599 h 2788"/>
                        <a:gd name="T34" fmla="*/ 682 w 3011"/>
                        <a:gd name="T35" fmla="*/ 631 h 2788"/>
                        <a:gd name="T36" fmla="*/ 0 w 3011"/>
                        <a:gd name="T37" fmla="*/ 0 h 2788"/>
                        <a:gd name="T38" fmla="*/ 3011 w 3011"/>
                        <a:gd name="T39" fmla="*/ 2788 h 2788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3011" h="2788">
                          <a:moveTo>
                            <a:pt x="0" y="0"/>
                          </a:moveTo>
                          <a:cubicBezTo>
                            <a:pt x="266" y="97"/>
                            <a:pt x="352" y="155"/>
                            <a:pt x="352" y="155"/>
                          </a:cubicBezTo>
                          <a:lnTo>
                            <a:pt x="710" y="326"/>
                          </a:lnTo>
                          <a:lnTo>
                            <a:pt x="1047" y="516"/>
                          </a:lnTo>
                          <a:lnTo>
                            <a:pt x="1289" y="672"/>
                          </a:lnTo>
                          <a:lnTo>
                            <a:pt x="1446" y="797"/>
                          </a:lnTo>
                          <a:lnTo>
                            <a:pt x="1561" y="892"/>
                          </a:lnTo>
                          <a:lnTo>
                            <a:pt x="1745" y="1054"/>
                          </a:lnTo>
                          <a:lnTo>
                            <a:pt x="1926" y="1228"/>
                          </a:lnTo>
                          <a:lnTo>
                            <a:pt x="2146" y="1445"/>
                          </a:lnTo>
                          <a:lnTo>
                            <a:pt x="2305" y="1637"/>
                          </a:lnTo>
                          <a:lnTo>
                            <a:pt x="2463" y="1872"/>
                          </a:lnTo>
                          <a:lnTo>
                            <a:pt x="2650" y="2142"/>
                          </a:lnTo>
                          <a:lnTo>
                            <a:pt x="2810" y="2443"/>
                          </a:lnTo>
                          <a:lnTo>
                            <a:pt x="2926" y="2648"/>
                          </a:lnTo>
                          <a:lnTo>
                            <a:pt x="3010" y="2787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1" name="AutoShape 47">
                      <a:extLst>
                        <a:ext uri="{FF2B5EF4-FFF2-40B4-BE49-F238E27FC236}">
                          <a16:creationId xmlns:a16="http://schemas.microsoft.com/office/drawing/2014/main" id="{ABC30EF9-D76A-3DB3-3D5C-BC83F2C5AF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9" y="1870"/>
                      <a:ext cx="524" cy="372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2117"/>
                        <a:gd name="T5" fmla="*/ 0 h 1514"/>
                        <a:gd name="T6" fmla="*/ 38 w 2117"/>
                        <a:gd name="T7" fmla="*/ 81 h 1514"/>
                        <a:gd name="T8" fmla="*/ 66 w 2117"/>
                        <a:gd name="T9" fmla="*/ 122 h 1514"/>
                        <a:gd name="T10" fmla="*/ 98 w 2117"/>
                        <a:gd name="T11" fmla="*/ 158 h 1514"/>
                        <a:gd name="T12" fmla="*/ 137 w 2117"/>
                        <a:gd name="T13" fmla="*/ 196 h 1514"/>
                        <a:gd name="T14" fmla="*/ 187 w 2117"/>
                        <a:gd name="T15" fmla="*/ 236 h 1514"/>
                        <a:gd name="T16" fmla="*/ 243 w 2117"/>
                        <a:gd name="T17" fmla="*/ 275 h 1514"/>
                        <a:gd name="T18" fmla="*/ 309 w 2117"/>
                        <a:gd name="T19" fmla="*/ 305 h 1514"/>
                        <a:gd name="T20" fmla="*/ 383 w 2117"/>
                        <a:gd name="T21" fmla="*/ 326 h 1514"/>
                        <a:gd name="T22" fmla="*/ 479 w 2117"/>
                        <a:gd name="T23" fmla="*/ 342 h 1514"/>
                        <a:gd name="T24" fmla="*/ 0 w 2117"/>
                        <a:gd name="T25" fmla="*/ 0 h 1514"/>
                        <a:gd name="T26" fmla="*/ 2117 w 2117"/>
                        <a:gd name="T27" fmla="*/ 1514 h 151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2117" h="1514">
                          <a:moveTo>
                            <a:pt x="0" y="0"/>
                          </a:moveTo>
                          <a:cubicBezTo>
                            <a:pt x="78" y="231"/>
                            <a:pt x="167" y="357"/>
                            <a:pt x="167" y="357"/>
                          </a:cubicBezTo>
                          <a:lnTo>
                            <a:pt x="292" y="538"/>
                          </a:lnTo>
                          <a:lnTo>
                            <a:pt x="435" y="699"/>
                          </a:lnTo>
                          <a:lnTo>
                            <a:pt x="605" y="869"/>
                          </a:lnTo>
                          <a:lnTo>
                            <a:pt x="825" y="1043"/>
                          </a:lnTo>
                          <a:lnTo>
                            <a:pt x="1073" y="1216"/>
                          </a:lnTo>
                          <a:lnTo>
                            <a:pt x="1364" y="1349"/>
                          </a:lnTo>
                          <a:lnTo>
                            <a:pt x="1694" y="1442"/>
                          </a:lnTo>
                          <a:lnTo>
                            <a:pt x="2116" y="1513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52" name="Group 48">
                    <a:extLst>
                      <a:ext uri="{FF2B5EF4-FFF2-40B4-BE49-F238E27FC236}">
                        <a16:creationId xmlns:a16="http://schemas.microsoft.com/office/drawing/2014/main" id="{28AED775-3626-06F7-F8E3-9DC2D699E85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55" y="1749"/>
                    <a:ext cx="1043" cy="774"/>
                    <a:chOff x="3355" y="1749"/>
                    <a:chExt cx="1043" cy="774"/>
                  </a:xfrm>
                </p:grpSpPr>
                <p:sp>
                  <p:nvSpPr>
                    <p:cNvPr id="21553" name="AutoShape 49">
                      <a:extLst>
                        <a:ext uri="{FF2B5EF4-FFF2-40B4-BE49-F238E27FC236}">
                          <a16:creationId xmlns:a16="http://schemas.microsoft.com/office/drawing/2014/main" id="{47824E87-47FA-2100-D678-B4F026BADD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5" y="1839"/>
                      <a:ext cx="1024" cy="306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935 w 4127"/>
                        <a:gd name="T5" fmla="*/ 0 h 1244"/>
                        <a:gd name="T6" fmla="*/ 777 w 4127"/>
                        <a:gd name="T7" fmla="*/ 12 h 1244"/>
                        <a:gd name="T8" fmla="*/ 631 w 4127"/>
                        <a:gd name="T9" fmla="*/ 40 h 1244"/>
                        <a:gd name="T10" fmla="*/ 519 w 4127"/>
                        <a:gd name="T11" fmla="*/ 71 h 1244"/>
                        <a:gd name="T12" fmla="*/ 370 w 4127"/>
                        <a:gd name="T13" fmla="*/ 116 h 1244"/>
                        <a:gd name="T14" fmla="*/ 218 w 4127"/>
                        <a:gd name="T15" fmla="*/ 171 h 1244"/>
                        <a:gd name="T16" fmla="*/ 96 w 4127"/>
                        <a:gd name="T17" fmla="*/ 222 h 1244"/>
                        <a:gd name="T18" fmla="*/ 0 w 4127"/>
                        <a:gd name="T19" fmla="*/ 281 h 1244"/>
                        <a:gd name="T20" fmla="*/ 0 w 4127"/>
                        <a:gd name="T21" fmla="*/ 0 h 1244"/>
                        <a:gd name="T22" fmla="*/ 4127 w 4127"/>
                        <a:gd name="T23" fmla="*/ 1244 h 124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4127" h="1244">
                          <a:moveTo>
                            <a:pt x="4126" y="0"/>
                          </a:moveTo>
                          <a:cubicBezTo>
                            <a:pt x="3725" y="11"/>
                            <a:pt x="3431" y="55"/>
                            <a:pt x="3431" y="55"/>
                          </a:cubicBezTo>
                          <a:lnTo>
                            <a:pt x="2784" y="177"/>
                          </a:lnTo>
                          <a:lnTo>
                            <a:pt x="2292" y="315"/>
                          </a:lnTo>
                          <a:lnTo>
                            <a:pt x="1634" y="514"/>
                          </a:lnTo>
                          <a:lnTo>
                            <a:pt x="964" y="758"/>
                          </a:lnTo>
                          <a:lnTo>
                            <a:pt x="422" y="983"/>
                          </a:lnTo>
                          <a:lnTo>
                            <a:pt x="0" y="1243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4" name="Line 50">
                      <a:extLst>
                        <a:ext uri="{FF2B5EF4-FFF2-40B4-BE49-F238E27FC236}">
                          <a16:creationId xmlns:a16="http://schemas.microsoft.com/office/drawing/2014/main" id="{93C90358-3D7D-7916-4BCE-1753C7DD53F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85" y="1748"/>
                      <a:ext cx="614" cy="8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5" name="Line 51">
                      <a:extLst>
                        <a:ext uri="{FF2B5EF4-FFF2-40B4-BE49-F238E27FC236}">
                          <a16:creationId xmlns:a16="http://schemas.microsoft.com/office/drawing/2014/main" id="{6AED477A-2325-8E5D-1422-8E20FF18306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82" y="1833"/>
                      <a:ext cx="1016" cy="108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6" name="AutoShape 52">
                      <a:extLst>
                        <a:ext uri="{FF2B5EF4-FFF2-40B4-BE49-F238E27FC236}">
                          <a16:creationId xmlns:a16="http://schemas.microsoft.com/office/drawing/2014/main" id="{0A665BDE-48FC-6E34-BDC4-A0D2F084C02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1" y="1833"/>
                      <a:ext cx="746" cy="690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682 w 3010"/>
                        <a:gd name="T5" fmla="*/ 0 h 2787"/>
                        <a:gd name="T6" fmla="*/ 602 w 3010"/>
                        <a:gd name="T7" fmla="*/ 35 h 2787"/>
                        <a:gd name="T8" fmla="*/ 521 w 3010"/>
                        <a:gd name="T9" fmla="*/ 74 h 2787"/>
                        <a:gd name="T10" fmla="*/ 445 w 3010"/>
                        <a:gd name="T11" fmla="*/ 117 h 2787"/>
                        <a:gd name="T12" fmla="*/ 390 w 3010"/>
                        <a:gd name="T13" fmla="*/ 152 h 2787"/>
                        <a:gd name="T14" fmla="*/ 354 w 3010"/>
                        <a:gd name="T15" fmla="*/ 180 h 2787"/>
                        <a:gd name="T16" fmla="*/ 328 w 3010"/>
                        <a:gd name="T17" fmla="*/ 202 h 2787"/>
                        <a:gd name="T18" fmla="*/ 286 w 3010"/>
                        <a:gd name="T19" fmla="*/ 238 h 2787"/>
                        <a:gd name="T20" fmla="*/ 246 w 3010"/>
                        <a:gd name="T21" fmla="*/ 278 h 2787"/>
                        <a:gd name="T22" fmla="*/ 196 w 3010"/>
                        <a:gd name="T23" fmla="*/ 327 h 2787"/>
                        <a:gd name="T24" fmla="*/ 160 w 3010"/>
                        <a:gd name="T25" fmla="*/ 370 h 2787"/>
                        <a:gd name="T26" fmla="*/ 124 w 3010"/>
                        <a:gd name="T27" fmla="*/ 423 h 2787"/>
                        <a:gd name="T28" fmla="*/ 82 w 3010"/>
                        <a:gd name="T29" fmla="*/ 485 h 2787"/>
                        <a:gd name="T30" fmla="*/ 45 w 3010"/>
                        <a:gd name="T31" fmla="*/ 553 h 2787"/>
                        <a:gd name="T32" fmla="*/ 19 w 3010"/>
                        <a:gd name="T33" fmla="*/ 599 h 2787"/>
                        <a:gd name="T34" fmla="*/ 0 w 3010"/>
                        <a:gd name="T35" fmla="*/ 631 h 2787"/>
                        <a:gd name="T36" fmla="*/ 0 w 3010"/>
                        <a:gd name="T37" fmla="*/ 0 h 2787"/>
                        <a:gd name="T38" fmla="*/ 3010 w 3010"/>
                        <a:gd name="T39" fmla="*/ 2787 h 2787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3010" h="2787">
                          <a:moveTo>
                            <a:pt x="3009" y="0"/>
                          </a:moveTo>
                          <a:cubicBezTo>
                            <a:pt x="2744" y="96"/>
                            <a:pt x="2657" y="154"/>
                            <a:pt x="2657" y="154"/>
                          </a:cubicBezTo>
                          <a:lnTo>
                            <a:pt x="2299" y="325"/>
                          </a:lnTo>
                          <a:lnTo>
                            <a:pt x="1962" y="516"/>
                          </a:lnTo>
                          <a:lnTo>
                            <a:pt x="1721" y="671"/>
                          </a:lnTo>
                          <a:lnTo>
                            <a:pt x="1563" y="795"/>
                          </a:lnTo>
                          <a:lnTo>
                            <a:pt x="1449" y="891"/>
                          </a:lnTo>
                          <a:lnTo>
                            <a:pt x="1264" y="1053"/>
                          </a:lnTo>
                          <a:lnTo>
                            <a:pt x="1084" y="1227"/>
                          </a:lnTo>
                          <a:lnTo>
                            <a:pt x="864" y="1444"/>
                          </a:lnTo>
                          <a:lnTo>
                            <a:pt x="704" y="1636"/>
                          </a:lnTo>
                          <a:lnTo>
                            <a:pt x="546" y="1870"/>
                          </a:lnTo>
                          <a:lnTo>
                            <a:pt x="360" y="2141"/>
                          </a:lnTo>
                          <a:lnTo>
                            <a:pt x="199" y="2442"/>
                          </a:lnTo>
                          <a:lnTo>
                            <a:pt x="84" y="2647"/>
                          </a:lnTo>
                          <a:lnTo>
                            <a:pt x="0" y="2786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7" name="AutoShape 53">
                      <a:extLst>
                        <a:ext uri="{FF2B5EF4-FFF2-40B4-BE49-F238E27FC236}">
                          <a16:creationId xmlns:a16="http://schemas.microsoft.com/office/drawing/2014/main" id="{13DCCD67-91E1-03F5-8A1D-F5551124B10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4" y="1833"/>
                      <a:ext cx="522" cy="373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479 w 2117"/>
                        <a:gd name="T5" fmla="*/ 0 h 1514"/>
                        <a:gd name="T6" fmla="*/ 441 w 2117"/>
                        <a:gd name="T7" fmla="*/ 81 h 1514"/>
                        <a:gd name="T8" fmla="*/ 413 w 2117"/>
                        <a:gd name="T9" fmla="*/ 122 h 1514"/>
                        <a:gd name="T10" fmla="*/ 380 w 2117"/>
                        <a:gd name="T11" fmla="*/ 158 h 1514"/>
                        <a:gd name="T12" fmla="*/ 342 w 2117"/>
                        <a:gd name="T13" fmla="*/ 196 h 1514"/>
                        <a:gd name="T14" fmla="*/ 292 w 2117"/>
                        <a:gd name="T15" fmla="*/ 236 h 1514"/>
                        <a:gd name="T16" fmla="*/ 236 w 2117"/>
                        <a:gd name="T17" fmla="*/ 275 h 1514"/>
                        <a:gd name="T18" fmla="*/ 170 w 2117"/>
                        <a:gd name="T19" fmla="*/ 305 h 1514"/>
                        <a:gd name="T20" fmla="*/ 95 w 2117"/>
                        <a:gd name="T21" fmla="*/ 326 h 1514"/>
                        <a:gd name="T22" fmla="*/ 0 w 2117"/>
                        <a:gd name="T23" fmla="*/ 342 h 1514"/>
                        <a:gd name="T24" fmla="*/ 0 w 2117"/>
                        <a:gd name="T25" fmla="*/ 0 h 1514"/>
                        <a:gd name="T26" fmla="*/ 2117 w 2117"/>
                        <a:gd name="T27" fmla="*/ 1514 h 151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2117" h="1514">
                          <a:moveTo>
                            <a:pt x="2116" y="0"/>
                          </a:moveTo>
                          <a:cubicBezTo>
                            <a:pt x="2039" y="231"/>
                            <a:pt x="1950" y="358"/>
                            <a:pt x="1950" y="358"/>
                          </a:cubicBezTo>
                          <a:lnTo>
                            <a:pt x="1826" y="538"/>
                          </a:lnTo>
                          <a:lnTo>
                            <a:pt x="1681" y="699"/>
                          </a:lnTo>
                          <a:lnTo>
                            <a:pt x="1513" y="869"/>
                          </a:lnTo>
                          <a:lnTo>
                            <a:pt x="1292" y="1044"/>
                          </a:lnTo>
                          <a:lnTo>
                            <a:pt x="1043" y="1216"/>
                          </a:lnTo>
                          <a:lnTo>
                            <a:pt x="753" y="1348"/>
                          </a:lnTo>
                          <a:lnTo>
                            <a:pt x="422" y="1441"/>
                          </a:lnTo>
                          <a:lnTo>
                            <a:pt x="0" y="1513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58" name="Group 54">
                    <a:extLst>
                      <a:ext uri="{FF2B5EF4-FFF2-40B4-BE49-F238E27FC236}">
                        <a16:creationId xmlns:a16="http://schemas.microsoft.com/office/drawing/2014/main" id="{B6350936-9F47-1667-A8E0-294EB319BF0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46" y="1325"/>
                    <a:ext cx="651" cy="533"/>
                    <a:chOff x="3746" y="1325"/>
                    <a:chExt cx="651" cy="533"/>
                  </a:xfrm>
                </p:grpSpPr>
                <p:sp>
                  <p:nvSpPr>
                    <p:cNvPr id="21559" name="AutoShape 55">
                      <a:extLst>
                        <a:ext uri="{FF2B5EF4-FFF2-40B4-BE49-F238E27FC236}">
                          <a16:creationId xmlns:a16="http://schemas.microsoft.com/office/drawing/2014/main" id="{E7C4EE29-9F16-EBC5-B2AB-374B3F341E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2" y="1421"/>
                      <a:ext cx="600" cy="390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553 w 2444"/>
                        <a:gd name="T5" fmla="*/ 360 h 1593"/>
                        <a:gd name="T6" fmla="*/ 475 w 2444"/>
                        <a:gd name="T7" fmla="*/ 280 h 1593"/>
                        <a:gd name="T8" fmla="*/ 396 w 2444"/>
                        <a:gd name="T9" fmla="*/ 214 h 1593"/>
                        <a:gd name="T10" fmla="*/ 331 w 2444"/>
                        <a:gd name="T11" fmla="*/ 170 h 1593"/>
                        <a:gd name="T12" fmla="*/ 243 w 2444"/>
                        <a:gd name="T13" fmla="*/ 113 h 1593"/>
                        <a:gd name="T14" fmla="*/ 149 w 2444"/>
                        <a:gd name="T15" fmla="*/ 60 h 1593"/>
                        <a:gd name="T16" fmla="*/ 70 w 2444"/>
                        <a:gd name="T17" fmla="*/ 20 h 1593"/>
                        <a:gd name="T18" fmla="*/ 0 w 2444"/>
                        <a:gd name="T19" fmla="*/ 0 h 1593"/>
                        <a:gd name="T20" fmla="*/ 0 w 2444"/>
                        <a:gd name="T21" fmla="*/ 0 h 1593"/>
                        <a:gd name="T22" fmla="*/ 2444 w 2444"/>
                        <a:gd name="T23" fmla="*/ 1593 h 1593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444" h="1593">
                          <a:moveTo>
                            <a:pt x="2443" y="1592"/>
                          </a:moveTo>
                          <a:cubicBezTo>
                            <a:pt x="2255" y="1376"/>
                            <a:pt x="2101" y="1238"/>
                            <a:pt x="2101" y="1238"/>
                          </a:cubicBezTo>
                          <a:lnTo>
                            <a:pt x="1751" y="948"/>
                          </a:lnTo>
                          <a:lnTo>
                            <a:pt x="1464" y="753"/>
                          </a:lnTo>
                          <a:lnTo>
                            <a:pt x="1074" y="499"/>
                          </a:lnTo>
                          <a:lnTo>
                            <a:pt x="659" y="264"/>
                          </a:lnTo>
                          <a:lnTo>
                            <a:pt x="311" y="89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0" name="Line 56">
                      <a:extLst>
                        <a:ext uri="{FF2B5EF4-FFF2-40B4-BE49-F238E27FC236}">
                          <a16:creationId xmlns:a16="http://schemas.microsoft.com/office/drawing/2014/main" id="{A420BEA3-3BBB-F3BF-E975-9EA513BF2A7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55" y="1438"/>
                      <a:ext cx="243" cy="38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1" name="Line 57">
                      <a:extLst>
                        <a:ext uri="{FF2B5EF4-FFF2-40B4-BE49-F238E27FC236}">
                          <a16:creationId xmlns:a16="http://schemas.microsoft.com/office/drawing/2014/main" id="{4677DB14-2506-5090-1B6B-BDBC322AC2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86" y="1324"/>
                      <a:ext cx="513" cy="499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2" name="AutoShape 58">
                      <a:extLst>
                        <a:ext uri="{FF2B5EF4-FFF2-40B4-BE49-F238E27FC236}">
                          <a16:creationId xmlns:a16="http://schemas.microsoft.com/office/drawing/2014/main" id="{2F3246B0-499D-8FC4-F3CA-C427A2C600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6" y="1729"/>
                      <a:ext cx="648" cy="91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596 w 2633"/>
                        <a:gd name="T5" fmla="*/ 86 h 384"/>
                        <a:gd name="T6" fmla="*/ 543 w 2633"/>
                        <a:gd name="T7" fmla="*/ 61 h 384"/>
                        <a:gd name="T8" fmla="*/ 489 w 2633"/>
                        <a:gd name="T9" fmla="*/ 38 h 384"/>
                        <a:gd name="T10" fmla="*/ 435 w 2633"/>
                        <a:gd name="T11" fmla="*/ 20 h 384"/>
                        <a:gd name="T12" fmla="*/ 394 w 2633"/>
                        <a:gd name="T13" fmla="*/ 10 h 384"/>
                        <a:gd name="T14" fmla="*/ 365 w 2633"/>
                        <a:gd name="T15" fmla="*/ 6 h 384"/>
                        <a:gd name="T16" fmla="*/ 344 w 2633"/>
                        <a:gd name="T17" fmla="*/ 4 h 384"/>
                        <a:gd name="T18" fmla="*/ 308 w 2633"/>
                        <a:gd name="T19" fmla="*/ 1 h 384"/>
                        <a:gd name="T20" fmla="*/ 271 w 2633"/>
                        <a:gd name="T21" fmla="*/ 0 h 384"/>
                        <a:gd name="T22" fmla="*/ 227 w 2633"/>
                        <a:gd name="T23" fmla="*/ 0 h 384"/>
                        <a:gd name="T24" fmla="*/ 190 w 2633"/>
                        <a:gd name="T25" fmla="*/ 4 h 384"/>
                        <a:gd name="T26" fmla="*/ 150 w 2633"/>
                        <a:gd name="T27" fmla="*/ 14 h 384"/>
                        <a:gd name="T28" fmla="*/ 103 w 2633"/>
                        <a:gd name="T29" fmla="*/ 25 h 384"/>
                        <a:gd name="T30" fmla="*/ 56 w 2633"/>
                        <a:gd name="T31" fmla="*/ 42 h 384"/>
                        <a:gd name="T32" fmla="*/ 23 w 2633"/>
                        <a:gd name="T33" fmla="*/ 54 h 384"/>
                        <a:gd name="T34" fmla="*/ 0 w 2633"/>
                        <a:gd name="T35" fmla="*/ 61 h 384"/>
                        <a:gd name="T36" fmla="*/ 0 w 2633"/>
                        <a:gd name="T37" fmla="*/ 0 h 384"/>
                        <a:gd name="T38" fmla="*/ 2633 w 2633"/>
                        <a:gd name="T39" fmla="*/ 384 h 38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2633" h="384">
                          <a:moveTo>
                            <a:pt x="2632" y="383"/>
                          </a:moveTo>
                          <a:cubicBezTo>
                            <a:pt x="2467" y="289"/>
                            <a:pt x="2401" y="274"/>
                            <a:pt x="2401" y="274"/>
                          </a:cubicBezTo>
                          <a:lnTo>
                            <a:pt x="2160" y="171"/>
                          </a:lnTo>
                          <a:lnTo>
                            <a:pt x="1921" y="91"/>
                          </a:lnTo>
                          <a:lnTo>
                            <a:pt x="1741" y="44"/>
                          </a:lnTo>
                          <a:lnTo>
                            <a:pt x="1613" y="26"/>
                          </a:lnTo>
                          <a:lnTo>
                            <a:pt x="1518" y="16"/>
                          </a:lnTo>
                          <a:lnTo>
                            <a:pt x="1360" y="4"/>
                          </a:lnTo>
                          <a:lnTo>
                            <a:pt x="1199" y="1"/>
                          </a:lnTo>
                          <a:lnTo>
                            <a:pt x="1002" y="0"/>
                          </a:lnTo>
                          <a:lnTo>
                            <a:pt x="841" y="20"/>
                          </a:lnTo>
                          <a:lnTo>
                            <a:pt x="663" y="63"/>
                          </a:lnTo>
                          <a:lnTo>
                            <a:pt x="456" y="110"/>
                          </a:lnTo>
                          <a:lnTo>
                            <a:pt x="247" y="189"/>
                          </a:lnTo>
                          <a:lnTo>
                            <a:pt x="101" y="239"/>
                          </a:lnTo>
                          <a:lnTo>
                            <a:pt x="0" y="271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3" name="AutoShape 59">
                      <a:extLst>
                        <a:ext uri="{FF2B5EF4-FFF2-40B4-BE49-F238E27FC236}">
                          <a16:creationId xmlns:a16="http://schemas.microsoft.com/office/drawing/2014/main" id="{3CBD968A-8B96-BAC6-CF85-1B29DBB4ED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9" y="1743"/>
                      <a:ext cx="404" cy="11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373 w 1650"/>
                        <a:gd name="T5" fmla="*/ 74 h 480"/>
                        <a:gd name="T6" fmla="*/ 319 w 1650"/>
                        <a:gd name="T7" fmla="*/ 98 h 480"/>
                        <a:gd name="T8" fmla="*/ 288 w 1650"/>
                        <a:gd name="T9" fmla="*/ 105 h 480"/>
                        <a:gd name="T10" fmla="*/ 256 w 1650"/>
                        <a:gd name="T11" fmla="*/ 107 h 480"/>
                        <a:gd name="T12" fmla="*/ 222 w 1650"/>
                        <a:gd name="T13" fmla="*/ 108 h 480"/>
                        <a:gd name="T14" fmla="*/ 181 w 1650"/>
                        <a:gd name="T15" fmla="*/ 102 h 480"/>
                        <a:gd name="T16" fmla="*/ 138 w 1650"/>
                        <a:gd name="T17" fmla="*/ 93 h 480"/>
                        <a:gd name="T18" fmla="*/ 94 w 1650"/>
                        <a:gd name="T19" fmla="*/ 73 h 480"/>
                        <a:gd name="T20" fmla="*/ 51 w 1650"/>
                        <a:gd name="T21" fmla="*/ 44 h 480"/>
                        <a:gd name="T22" fmla="*/ 0 w 1650"/>
                        <a:gd name="T23" fmla="*/ 0 h 480"/>
                        <a:gd name="T24" fmla="*/ 0 w 1650"/>
                        <a:gd name="T25" fmla="*/ 0 h 480"/>
                        <a:gd name="T26" fmla="*/ 1650 w 1650"/>
                        <a:gd name="T27" fmla="*/ 480 h 480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1650" h="480">
                          <a:moveTo>
                            <a:pt x="1649" y="328"/>
                          </a:moveTo>
                          <a:cubicBezTo>
                            <a:pt x="1509" y="413"/>
                            <a:pt x="1411" y="435"/>
                            <a:pt x="1411" y="435"/>
                          </a:cubicBezTo>
                          <a:lnTo>
                            <a:pt x="1272" y="467"/>
                          </a:lnTo>
                          <a:lnTo>
                            <a:pt x="1134" y="477"/>
                          </a:lnTo>
                          <a:lnTo>
                            <a:pt x="980" y="479"/>
                          </a:lnTo>
                          <a:lnTo>
                            <a:pt x="801" y="454"/>
                          </a:lnTo>
                          <a:lnTo>
                            <a:pt x="610" y="412"/>
                          </a:lnTo>
                          <a:lnTo>
                            <a:pt x="417" y="326"/>
                          </a:lnTo>
                          <a:lnTo>
                            <a:pt x="224" y="19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64" name="Group 60">
                    <a:extLst>
                      <a:ext uri="{FF2B5EF4-FFF2-40B4-BE49-F238E27FC236}">
                        <a16:creationId xmlns:a16="http://schemas.microsoft.com/office/drawing/2014/main" id="{14E3228D-E391-2F5B-8485-7862CA20DCE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027" y="1805"/>
                    <a:ext cx="456" cy="548"/>
                    <a:chOff x="4027" y="1805"/>
                    <a:chExt cx="456" cy="548"/>
                  </a:xfrm>
                </p:grpSpPr>
                <p:sp>
                  <p:nvSpPr>
                    <p:cNvPr id="21565" name="AutoShape 61">
                      <a:extLst>
                        <a:ext uri="{FF2B5EF4-FFF2-40B4-BE49-F238E27FC236}">
                          <a16:creationId xmlns:a16="http://schemas.microsoft.com/office/drawing/2014/main" id="{4E147305-567A-233A-8E63-946DA9C74F1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23" y="1813"/>
                      <a:ext cx="310" cy="52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287 w 1271"/>
                        <a:gd name="T5" fmla="*/ 0 h 2120"/>
                        <a:gd name="T6" fmla="*/ 220 w 1271"/>
                        <a:gd name="T7" fmla="*/ 68 h 2120"/>
                        <a:gd name="T8" fmla="*/ 166 w 1271"/>
                        <a:gd name="T9" fmla="*/ 138 h 2120"/>
                        <a:gd name="T10" fmla="*/ 131 w 1271"/>
                        <a:gd name="T11" fmla="*/ 194 h 2120"/>
                        <a:gd name="T12" fmla="*/ 85 w 1271"/>
                        <a:gd name="T13" fmla="*/ 271 h 2120"/>
                        <a:gd name="T14" fmla="*/ 44 w 1271"/>
                        <a:gd name="T15" fmla="*/ 352 h 2120"/>
                        <a:gd name="T16" fmla="*/ 13 w 1271"/>
                        <a:gd name="T17" fmla="*/ 420 h 2120"/>
                        <a:gd name="T18" fmla="*/ 0 w 1271"/>
                        <a:gd name="T19" fmla="*/ 480 h 2120"/>
                        <a:gd name="T20" fmla="*/ 0 w 1271"/>
                        <a:gd name="T21" fmla="*/ 0 h 2120"/>
                        <a:gd name="T22" fmla="*/ 1271 w 1271"/>
                        <a:gd name="T23" fmla="*/ 2120 h 2120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1271" h="2120">
                          <a:moveTo>
                            <a:pt x="1270" y="0"/>
                          </a:moveTo>
                          <a:cubicBezTo>
                            <a:pt x="1088" y="167"/>
                            <a:pt x="973" y="302"/>
                            <a:pt x="973" y="302"/>
                          </a:cubicBezTo>
                          <a:lnTo>
                            <a:pt x="735" y="609"/>
                          </a:lnTo>
                          <a:lnTo>
                            <a:pt x="579" y="857"/>
                          </a:lnTo>
                          <a:lnTo>
                            <a:pt x="377" y="1196"/>
                          </a:lnTo>
                          <a:lnTo>
                            <a:pt x="193" y="1554"/>
                          </a:lnTo>
                          <a:lnTo>
                            <a:pt x="59" y="1854"/>
                          </a:lnTo>
                          <a:lnTo>
                            <a:pt x="0" y="2119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6" name="Line 62">
                      <a:extLst>
                        <a:ext uri="{FF2B5EF4-FFF2-40B4-BE49-F238E27FC236}">
                          <a16:creationId xmlns:a16="http://schemas.microsoft.com/office/drawing/2014/main" id="{F52C7A02-8F98-2778-CADF-AE8B078626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112" y="1805"/>
                      <a:ext cx="330" cy="21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7" name="Line 63">
                      <a:extLst>
                        <a:ext uri="{FF2B5EF4-FFF2-40B4-BE49-F238E27FC236}">
                          <a16:creationId xmlns:a16="http://schemas.microsoft.com/office/drawing/2014/main" id="{3E6CBB35-F1DD-4D3A-BB34-D11A5E3A95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26" y="1805"/>
                      <a:ext cx="416" cy="447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8" name="AutoShape 64">
                      <a:extLst>
                        <a:ext uri="{FF2B5EF4-FFF2-40B4-BE49-F238E27FC236}">
                          <a16:creationId xmlns:a16="http://schemas.microsoft.com/office/drawing/2014/main" id="{32F95988-0A1D-65B3-8E4F-073FCA8BBB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9" y="1805"/>
                      <a:ext cx="79" cy="548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57 w 333"/>
                        <a:gd name="T5" fmla="*/ 0 h 2216"/>
                        <a:gd name="T6" fmla="*/ 39 w 333"/>
                        <a:gd name="T7" fmla="*/ 45 h 2216"/>
                        <a:gd name="T8" fmla="*/ 22 w 333"/>
                        <a:gd name="T9" fmla="*/ 92 h 2216"/>
                        <a:gd name="T10" fmla="*/ 9 w 333"/>
                        <a:gd name="T11" fmla="*/ 138 h 2216"/>
                        <a:gd name="T12" fmla="*/ 2 w 333"/>
                        <a:gd name="T13" fmla="*/ 173 h 2216"/>
                        <a:gd name="T14" fmla="*/ 1 w 333"/>
                        <a:gd name="T15" fmla="*/ 197 h 2216"/>
                        <a:gd name="T16" fmla="*/ 0 w 333"/>
                        <a:gd name="T17" fmla="*/ 215 h 2216"/>
                        <a:gd name="T18" fmla="*/ 0 w 333"/>
                        <a:gd name="T19" fmla="*/ 246 h 2216"/>
                        <a:gd name="T20" fmla="*/ 2 w 333"/>
                        <a:gd name="T21" fmla="*/ 276 h 2216"/>
                        <a:gd name="T22" fmla="*/ 5 w 333"/>
                        <a:gd name="T23" fmla="*/ 314 h 2216"/>
                        <a:gd name="T24" fmla="*/ 11 w 333"/>
                        <a:gd name="T25" fmla="*/ 344 h 2216"/>
                        <a:gd name="T26" fmla="*/ 23 w 333"/>
                        <a:gd name="T27" fmla="*/ 377 h 2216"/>
                        <a:gd name="T28" fmla="*/ 35 w 333"/>
                        <a:gd name="T29" fmla="*/ 416 h 2216"/>
                        <a:gd name="T30" fmla="*/ 55 w 333"/>
                        <a:gd name="T31" fmla="*/ 456 h 2216"/>
                        <a:gd name="T32" fmla="*/ 67 w 333"/>
                        <a:gd name="T33" fmla="*/ 483 h 2216"/>
                        <a:gd name="T34" fmla="*/ 75 w 333"/>
                        <a:gd name="T35" fmla="*/ 502 h 2216"/>
                        <a:gd name="T36" fmla="*/ 0 w 333"/>
                        <a:gd name="T37" fmla="*/ 0 h 2216"/>
                        <a:gd name="T38" fmla="*/ 333 w 333"/>
                        <a:gd name="T39" fmla="*/ 2216 h 2216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333" h="2216">
                          <a:moveTo>
                            <a:pt x="255" y="0"/>
                          </a:moveTo>
                          <a:cubicBezTo>
                            <a:pt x="182" y="142"/>
                            <a:pt x="173" y="198"/>
                            <a:pt x="173" y="198"/>
                          </a:cubicBezTo>
                          <a:lnTo>
                            <a:pt x="97" y="404"/>
                          </a:lnTo>
                          <a:lnTo>
                            <a:pt x="40" y="609"/>
                          </a:lnTo>
                          <a:lnTo>
                            <a:pt x="10" y="762"/>
                          </a:lnTo>
                          <a:lnTo>
                            <a:pt x="3" y="870"/>
                          </a:lnTo>
                          <a:lnTo>
                            <a:pt x="1" y="950"/>
                          </a:lnTo>
                          <a:lnTo>
                            <a:pt x="0" y="1084"/>
                          </a:lnTo>
                          <a:lnTo>
                            <a:pt x="9" y="1218"/>
                          </a:lnTo>
                          <a:lnTo>
                            <a:pt x="21" y="1385"/>
                          </a:lnTo>
                          <a:lnTo>
                            <a:pt x="49" y="1519"/>
                          </a:lnTo>
                          <a:lnTo>
                            <a:pt x="100" y="1666"/>
                          </a:lnTo>
                          <a:lnTo>
                            <a:pt x="157" y="1838"/>
                          </a:lnTo>
                          <a:lnTo>
                            <a:pt x="242" y="2011"/>
                          </a:lnTo>
                          <a:lnTo>
                            <a:pt x="298" y="2131"/>
                          </a:lnTo>
                          <a:lnTo>
                            <a:pt x="332" y="2215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9" name="AutoShape 65">
                      <a:extLst>
                        <a:ext uri="{FF2B5EF4-FFF2-40B4-BE49-F238E27FC236}">
                          <a16:creationId xmlns:a16="http://schemas.microsoft.com/office/drawing/2014/main" id="{D50FFBAE-E2AA-F4E7-E367-2A37AA95BA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1805"/>
                      <a:ext cx="87" cy="34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41 w 365"/>
                        <a:gd name="T5" fmla="*/ 0 h 1400"/>
                        <a:gd name="T6" fmla="*/ 66 w 365"/>
                        <a:gd name="T7" fmla="*/ 44 h 1400"/>
                        <a:gd name="T8" fmla="*/ 75 w 365"/>
                        <a:gd name="T9" fmla="*/ 70 h 1400"/>
                        <a:gd name="T10" fmla="*/ 79 w 365"/>
                        <a:gd name="T11" fmla="*/ 96 h 1400"/>
                        <a:gd name="T12" fmla="*/ 82 w 365"/>
                        <a:gd name="T13" fmla="*/ 125 h 1400"/>
                        <a:gd name="T14" fmla="*/ 80 w 365"/>
                        <a:gd name="T15" fmla="*/ 160 h 1400"/>
                        <a:gd name="T16" fmla="*/ 74 w 365"/>
                        <a:gd name="T17" fmla="*/ 196 h 1400"/>
                        <a:gd name="T18" fmla="*/ 60 w 365"/>
                        <a:gd name="T19" fmla="*/ 233 h 1400"/>
                        <a:gd name="T20" fmla="*/ 36 w 365"/>
                        <a:gd name="T21" fmla="*/ 271 h 1400"/>
                        <a:gd name="T22" fmla="*/ 0 w 365"/>
                        <a:gd name="T23" fmla="*/ 316 h 1400"/>
                        <a:gd name="T24" fmla="*/ 0 w 365"/>
                        <a:gd name="T25" fmla="*/ 0 h 1400"/>
                        <a:gd name="T26" fmla="*/ 365 w 365"/>
                        <a:gd name="T27" fmla="*/ 1400 h 1400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365" h="1400">
                          <a:moveTo>
                            <a:pt x="183" y="0"/>
                          </a:moveTo>
                          <a:cubicBezTo>
                            <a:pt x="270" y="114"/>
                            <a:pt x="296" y="195"/>
                            <a:pt x="296" y="195"/>
                          </a:cubicBezTo>
                          <a:lnTo>
                            <a:pt x="334" y="310"/>
                          </a:lnTo>
                          <a:lnTo>
                            <a:pt x="353" y="426"/>
                          </a:lnTo>
                          <a:lnTo>
                            <a:pt x="364" y="555"/>
                          </a:lnTo>
                          <a:lnTo>
                            <a:pt x="354" y="707"/>
                          </a:lnTo>
                          <a:lnTo>
                            <a:pt x="329" y="869"/>
                          </a:lnTo>
                          <a:lnTo>
                            <a:pt x="265" y="1034"/>
                          </a:lnTo>
                          <a:lnTo>
                            <a:pt x="159" y="1202"/>
                          </a:lnTo>
                          <a:lnTo>
                            <a:pt x="0" y="1399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70" name="Line 66">
                  <a:extLst>
                    <a:ext uri="{FF2B5EF4-FFF2-40B4-BE49-F238E27FC236}">
                      <a16:creationId xmlns:a16="http://schemas.microsoft.com/office/drawing/2014/main" id="{2F37A0DA-6B94-0620-12D2-34F7431B47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5" y="1833"/>
                  <a:ext cx="1533" cy="0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71" name="Line 67">
                  <a:extLst>
                    <a:ext uri="{FF2B5EF4-FFF2-40B4-BE49-F238E27FC236}">
                      <a16:creationId xmlns:a16="http://schemas.microsoft.com/office/drawing/2014/main" id="{B405E9B5-1DD2-DF0C-0110-C2CDEEC1AD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19" y="1833"/>
                  <a:ext cx="1541" cy="0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572" name="Group 68">
                <a:extLst>
                  <a:ext uri="{FF2B5EF4-FFF2-40B4-BE49-F238E27FC236}">
                    <a16:creationId xmlns:a16="http://schemas.microsoft.com/office/drawing/2014/main" id="{D9404EDF-9695-5E0F-EED0-F1CEF24573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75" y="809"/>
                <a:ext cx="3284" cy="1870"/>
                <a:chOff x="2775" y="809"/>
                <a:chExt cx="3284" cy="1870"/>
              </a:xfrm>
            </p:grpSpPr>
            <p:grpSp>
              <p:nvGrpSpPr>
                <p:cNvPr id="21573" name="Group 69">
                  <a:extLst>
                    <a:ext uri="{FF2B5EF4-FFF2-40B4-BE49-F238E27FC236}">
                      <a16:creationId xmlns:a16="http://schemas.microsoft.com/office/drawing/2014/main" id="{F4AB7FE5-FBE2-7B57-47DC-B7505A809A1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31" y="809"/>
                  <a:ext cx="2163" cy="1870"/>
                  <a:chOff x="3331" y="809"/>
                  <a:chExt cx="2163" cy="1870"/>
                </a:xfrm>
              </p:grpSpPr>
              <p:sp>
                <p:nvSpPr>
                  <p:cNvPr id="21574" name="AutoShape 70">
                    <a:extLst>
                      <a:ext uri="{FF2B5EF4-FFF2-40B4-BE49-F238E27FC236}">
                        <a16:creationId xmlns:a16="http://schemas.microsoft.com/office/drawing/2014/main" id="{029C9AA6-1CA2-C8A5-CC30-A76375C096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3" y="1706"/>
                    <a:ext cx="1070" cy="88"/>
                  </a:xfrm>
                  <a:custGeom>
                    <a:avLst/>
                    <a:gdLst>
                      <a:gd name="G0" fmla="+- 0 0 0"/>
                      <a:gd name="G1" fmla="+- -11796480 0 0"/>
                      <a:gd name="G2" fmla="+- 0 0 -11796480"/>
                      <a:gd name="G3" fmla="+- 10800 0 0"/>
                      <a:gd name="G4" fmla="+- 0 0 0"/>
                      <a:gd name="T0" fmla="*/ 360 256 1"/>
                      <a:gd name="T1" fmla="*/ 0 256 1"/>
                      <a:gd name="G5" fmla="+- G2 T0 T1"/>
                      <a:gd name="G6" fmla="?: G2 G2 G5"/>
                      <a:gd name="G7" fmla="+- 0 0 G6"/>
                      <a:gd name="G8" fmla="+- 5400 0 0"/>
                      <a:gd name="G9" fmla="+- 0 0 -11796480"/>
                      <a:gd name="G10" fmla="+- 5400 0 2700"/>
                      <a:gd name="G11" fmla="cos G10 0"/>
                      <a:gd name="G12" fmla="sin G10 0"/>
                      <a:gd name="G13" fmla="cos 13500 0"/>
                      <a:gd name="G14" fmla="sin 13500 0"/>
                      <a:gd name="G15" fmla="+- G11 10800 0"/>
                      <a:gd name="G16" fmla="+- G12 10800 0"/>
                      <a:gd name="G17" fmla="+- G13 10800 0"/>
                      <a:gd name="G18" fmla="+- G14 10800 0"/>
                      <a:gd name="G19" fmla="*/ 5400 1 2"/>
                      <a:gd name="G20" fmla="+- G19 5400 0"/>
                      <a:gd name="G21" fmla="cos G20 0"/>
                      <a:gd name="G22" fmla="sin G20 0"/>
                      <a:gd name="G23" fmla="+- G21 10800 0"/>
                      <a:gd name="G24" fmla="+- G12 G23 G22"/>
                      <a:gd name="G25" fmla="+- G22 G23 G11"/>
                      <a:gd name="G26" fmla="cos 10800 0"/>
                      <a:gd name="G27" fmla="sin 10800 0"/>
                      <a:gd name="G28" fmla="cos 5400 0"/>
                      <a:gd name="G29" fmla="sin 5400 0"/>
                      <a:gd name="G30" fmla="+- G26 10800 0"/>
                      <a:gd name="G31" fmla="+- G27 10800 0"/>
                      <a:gd name="G32" fmla="+- G28 10800 0"/>
                      <a:gd name="G33" fmla="+- G29 10800 0"/>
                      <a:gd name="G34" fmla="+- G19 5400 0"/>
                      <a:gd name="G35" fmla="cos G34 -11796480"/>
                      <a:gd name="G36" fmla="sin G34 -11796480"/>
                      <a:gd name="G37" fmla="+/ -11796480 0 2"/>
                      <a:gd name="T2" fmla="*/ 180 256 1"/>
                      <a:gd name="T3" fmla="*/ 0 256 1"/>
                      <a:gd name="G38" fmla="+- G37 T2 T3"/>
                      <a:gd name="G39" fmla="?: G2 G37 G38"/>
                      <a:gd name="G40" fmla="cos 10800 G39"/>
                      <a:gd name="G41" fmla="sin 10800 G39"/>
                      <a:gd name="G42" fmla="cos 5400 G39"/>
                      <a:gd name="G43" fmla="sin 5400 G39"/>
                      <a:gd name="G44" fmla="+- G40 10800 0"/>
                      <a:gd name="G45" fmla="+- G41 10800 0"/>
                      <a:gd name="G46" fmla="+- G42 10800 0"/>
                      <a:gd name="G47" fmla="+- G43 10800 0"/>
                      <a:gd name="G48" fmla="+- G35 10800 0"/>
                      <a:gd name="G49" fmla="+- G36 10800 0"/>
                      <a:gd name="T4" fmla="*/ 0 w 4305"/>
                      <a:gd name="T5" fmla="*/ 83 h 370"/>
                      <a:gd name="T6" fmla="*/ 152 w 4305"/>
                      <a:gd name="T7" fmla="*/ 41 h 370"/>
                      <a:gd name="T8" fmla="*/ 300 w 4305"/>
                      <a:gd name="T9" fmla="*/ 17 h 370"/>
                      <a:gd name="T10" fmla="*/ 415 w 4305"/>
                      <a:gd name="T11" fmla="*/ 9 h 370"/>
                      <a:gd name="T12" fmla="*/ 571 w 4305"/>
                      <a:gd name="T13" fmla="*/ 0 h 370"/>
                      <a:gd name="T14" fmla="*/ 732 w 4305"/>
                      <a:gd name="T15" fmla="*/ 0 h 370"/>
                      <a:gd name="T16" fmla="*/ 864 w 4305"/>
                      <a:gd name="T17" fmla="*/ 6 h 370"/>
                      <a:gd name="T18" fmla="*/ 975 w 4305"/>
                      <a:gd name="T19" fmla="*/ 28 h 370"/>
                      <a:gd name="T20" fmla="*/ 0 w 4305"/>
                      <a:gd name="T21" fmla="*/ 0 h 370"/>
                      <a:gd name="T22" fmla="*/ 4305 w 4305"/>
                      <a:gd name="T23" fmla="*/ 370 h 370"/>
                    </a:gdLst>
                    <a:ahLst/>
                    <a:cxnLst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4305" h="370">
                        <a:moveTo>
                          <a:pt x="0" y="369"/>
                        </a:moveTo>
                        <a:cubicBezTo>
                          <a:pt x="382" y="242"/>
                          <a:pt x="673" y="183"/>
                          <a:pt x="673" y="183"/>
                        </a:cubicBezTo>
                        <a:lnTo>
                          <a:pt x="1323" y="77"/>
                        </a:lnTo>
                        <a:lnTo>
                          <a:pt x="1832" y="38"/>
                        </a:lnTo>
                        <a:lnTo>
                          <a:pt x="2519" y="0"/>
                        </a:lnTo>
                        <a:lnTo>
                          <a:pt x="3232" y="0"/>
                        </a:lnTo>
                        <a:lnTo>
                          <a:pt x="3817" y="26"/>
                        </a:lnTo>
                        <a:lnTo>
                          <a:pt x="4304" y="126"/>
                        </a:lnTo>
                      </a:path>
                    </a:pathLst>
                  </a:custGeom>
                  <a:noFill/>
                  <a:ln w="36000">
                    <a:solidFill>
                      <a:srgbClr val="23B8DC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75" name="Line 71">
                    <a:extLst>
                      <a:ext uri="{FF2B5EF4-FFF2-40B4-BE49-F238E27FC236}">
                        <a16:creationId xmlns:a16="http://schemas.microsoft.com/office/drawing/2014/main" id="{4C56C251-45DE-F6C2-DE20-A210B98F8A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04" y="1507"/>
                    <a:ext cx="541" cy="291"/>
                  </a:xfrm>
                  <a:prstGeom prst="line">
                    <a:avLst/>
                  </a:prstGeom>
                  <a:noFill/>
                  <a:ln w="14400">
                    <a:solidFill>
                      <a:srgbClr val="008080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76" name="Line 72">
                    <a:extLst>
                      <a:ext uri="{FF2B5EF4-FFF2-40B4-BE49-F238E27FC236}">
                        <a16:creationId xmlns:a16="http://schemas.microsoft.com/office/drawing/2014/main" id="{8B15AF66-F161-837A-03B8-949DA13984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04" y="1553"/>
                    <a:ext cx="985" cy="246"/>
                  </a:xfrm>
                  <a:prstGeom prst="line">
                    <a:avLst/>
                  </a:prstGeom>
                  <a:noFill/>
                  <a:ln w="14400">
                    <a:solidFill>
                      <a:srgbClr val="355E00"/>
                    </a:solidFill>
                    <a:prstDash val="sysDot"/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77" name="AutoShape 73">
                    <a:extLst>
                      <a:ext uri="{FF2B5EF4-FFF2-40B4-BE49-F238E27FC236}">
                        <a16:creationId xmlns:a16="http://schemas.microsoft.com/office/drawing/2014/main" id="{D92BBAB9-A254-5630-A318-249F8C08A8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03" y="1799"/>
                    <a:ext cx="941" cy="394"/>
                  </a:xfrm>
                  <a:custGeom>
                    <a:avLst/>
                    <a:gdLst>
                      <a:gd name="G0" fmla="+- 0 0 0"/>
                      <a:gd name="G1" fmla="+- -11796480 0 0"/>
                      <a:gd name="G2" fmla="+- 0 0 -11796480"/>
                      <a:gd name="G3" fmla="+- 10800 0 0"/>
                      <a:gd name="G4" fmla="+- 0 0 0"/>
                      <a:gd name="T0" fmla="*/ 360 256 1"/>
                      <a:gd name="T1" fmla="*/ 0 256 1"/>
                      <a:gd name="G5" fmla="+- G2 T0 T1"/>
                      <a:gd name="G6" fmla="?: G2 G2 G5"/>
                      <a:gd name="G7" fmla="+- 0 0 G6"/>
                      <a:gd name="G8" fmla="+- 5400 0 0"/>
                      <a:gd name="G9" fmla="+- 0 0 -11796480"/>
                      <a:gd name="G10" fmla="+- 5400 0 2700"/>
                      <a:gd name="G11" fmla="cos G10 0"/>
                      <a:gd name="G12" fmla="sin G10 0"/>
                      <a:gd name="G13" fmla="cos 13500 0"/>
                      <a:gd name="G14" fmla="sin 13500 0"/>
                      <a:gd name="G15" fmla="+- G11 10800 0"/>
                      <a:gd name="G16" fmla="+- G12 10800 0"/>
                      <a:gd name="G17" fmla="+- G13 10800 0"/>
                      <a:gd name="G18" fmla="+- G14 10800 0"/>
                      <a:gd name="G19" fmla="*/ 5400 1 2"/>
                      <a:gd name="G20" fmla="+- G19 5400 0"/>
                      <a:gd name="G21" fmla="cos G20 0"/>
                      <a:gd name="G22" fmla="sin G20 0"/>
                      <a:gd name="G23" fmla="+- G21 10800 0"/>
                      <a:gd name="G24" fmla="+- G12 G23 G22"/>
                      <a:gd name="G25" fmla="+- G22 G23 G11"/>
                      <a:gd name="G26" fmla="cos 10800 0"/>
                      <a:gd name="G27" fmla="sin 10800 0"/>
                      <a:gd name="G28" fmla="cos 5400 0"/>
                      <a:gd name="G29" fmla="sin 5400 0"/>
                      <a:gd name="G30" fmla="+- G26 10800 0"/>
                      <a:gd name="G31" fmla="+- G27 10800 0"/>
                      <a:gd name="G32" fmla="+- G28 10800 0"/>
                      <a:gd name="G33" fmla="+- G29 10800 0"/>
                      <a:gd name="G34" fmla="+- G19 5400 0"/>
                      <a:gd name="G35" fmla="cos G34 -11796480"/>
                      <a:gd name="G36" fmla="sin G34 -11796480"/>
                      <a:gd name="G37" fmla="+/ -11796480 0 2"/>
                      <a:gd name="T2" fmla="*/ 180 256 1"/>
                      <a:gd name="T3" fmla="*/ 0 256 1"/>
                      <a:gd name="G38" fmla="+- G37 T2 T3"/>
                      <a:gd name="G39" fmla="?: G2 G37 G38"/>
                      <a:gd name="G40" fmla="cos 10800 G39"/>
                      <a:gd name="G41" fmla="sin 10800 G39"/>
                      <a:gd name="G42" fmla="cos 5400 G39"/>
                      <a:gd name="G43" fmla="sin 5400 G39"/>
                      <a:gd name="G44" fmla="+- G40 10800 0"/>
                      <a:gd name="G45" fmla="+- G41 10800 0"/>
                      <a:gd name="G46" fmla="+- G42 10800 0"/>
                      <a:gd name="G47" fmla="+- G43 10800 0"/>
                      <a:gd name="G48" fmla="+- G35 10800 0"/>
                      <a:gd name="G49" fmla="+- G36 10800 0"/>
                      <a:gd name="T4" fmla="*/ 0 w 3782"/>
                      <a:gd name="T5" fmla="*/ 0 h 1592"/>
                      <a:gd name="T6" fmla="*/ 87 w 3782"/>
                      <a:gd name="T7" fmla="*/ 6 h 1592"/>
                      <a:gd name="T8" fmla="*/ 176 w 3782"/>
                      <a:gd name="T9" fmla="*/ 14 h 1592"/>
                      <a:gd name="T10" fmla="*/ 263 w 3782"/>
                      <a:gd name="T11" fmla="*/ 29 h 1592"/>
                      <a:gd name="T12" fmla="*/ 326 w 3782"/>
                      <a:gd name="T13" fmla="*/ 43 h 1592"/>
                      <a:gd name="T14" fmla="*/ 369 w 3782"/>
                      <a:gd name="T15" fmla="*/ 58 h 1592"/>
                      <a:gd name="T16" fmla="*/ 401 w 3782"/>
                      <a:gd name="T17" fmla="*/ 69 h 1592"/>
                      <a:gd name="T18" fmla="*/ 453 w 3782"/>
                      <a:gd name="T19" fmla="*/ 89 h 1592"/>
                      <a:gd name="T20" fmla="*/ 505 w 3782"/>
                      <a:gd name="T21" fmla="*/ 112 h 1592"/>
                      <a:gd name="T22" fmla="*/ 569 w 3782"/>
                      <a:gd name="T23" fmla="*/ 141 h 1592"/>
                      <a:gd name="T24" fmla="*/ 617 w 3782"/>
                      <a:gd name="T25" fmla="*/ 170 h 1592"/>
                      <a:gd name="T26" fmla="*/ 669 w 3782"/>
                      <a:gd name="T27" fmla="*/ 207 h 1592"/>
                      <a:gd name="T28" fmla="*/ 730 w 3782"/>
                      <a:gd name="T29" fmla="*/ 250 h 1592"/>
                      <a:gd name="T30" fmla="*/ 788 w 3782"/>
                      <a:gd name="T31" fmla="*/ 302 h 1592"/>
                      <a:gd name="T32" fmla="*/ 828 w 3782"/>
                      <a:gd name="T33" fmla="*/ 336 h 1592"/>
                      <a:gd name="T34" fmla="*/ 857 w 3782"/>
                      <a:gd name="T35" fmla="*/ 360 h 1592"/>
                      <a:gd name="T36" fmla="*/ 0 w 3782"/>
                      <a:gd name="T37" fmla="*/ 0 h 1592"/>
                      <a:gd name="T38" fmla="*/ 3782 w 3782"/>
                      <a:gd name="T39" fmla="*/ 1592 h 1592"/>
                    </a:gdLst>
                    <a:ahLst/>
                    <a:cxnLst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T36" t="T37" r="T38" b="T39"/>
                    <a:pathLst>
                      <a:path w="3782" h="1592">
                        <a:moveTo>
                          <a:pt x="0" y="0"/>
                        </a:moveTo>
                        <a:cubicBezTo>
                          <a:pt x="283" y="0"/>
                          <a:pt x="384" y="25"/>
                          <a:pt x="384" y="25"/>
                        </a:cubicBezTo>
                        <a:lnTo>
                          <a:pt x="778" y="63"/>
                        </a:lnTo>
                        <a:lnTo>
                          <a:pt x="1159" y="128"/>
                        </a:lnTo>
                        <a:lnTo>
                          <a:pt x="1440" y="190"/>
                        </a:lnTo>
                        <a:lnTo>
                          <a:pt x="1630" y="255"/>
                        </a:lnTo>
                        <a:lnTo>
                          <a:pt x="1770" y="305"/>
                        </a:lnTo>
                        <a:lnTo>
                          <a:pt x="2000" y="394"/>
                        </a:lnTo>
                        <a:lnTo>
                          <a:pt x="2229" y="496"/>
                        </a:lnTo>
                        <a:lnTo>
                          <a:pt x="2509" y="624"/>
                        </a:lnTo>
                        <a:lnTo>
                          <a:pt x="2725" y="751"/>
                        </a:lnTo>
                        <a:lnTo>
                          <a:pt x="2953" y="916"/>
                        </a:lnTo>
                        <a:lnTo>
                          <a:pt x="3222" y="1107"/>
                        </a:lnTo>
                        <a:lnTo>
                          <a:pt x="3476" y="1335"/>
                        </a:lnTo>
                        <a:lnTo>
                          <a:pt x="3654" y="1488"/>
                        </a:lnTo>
                        <a:lnTo>
                          <a:pt x="3781" y="1591"/>
                        </a:lnTo>
                      </a:path>
                    </a:pathLst>
                  </a:custGeom>
                  <a:noFill/>
                  <a:ln w="18000">
                    <a:solidFill>
                      <a:srgbClr val="66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78" name="AutoShape 74">
                    <a:extLst>
                      <a:ext uri="{FF2B5EF4-FFF2-40B4-BE49-F238E27FC236}">
                        <a16:creationId xmlns:a16="http://schemas.microsoft.com/office/drawing/2014/main" id="{9630C1F3-17D9-02EB-6DBA-5CFDA70CD4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04" y="1799"/>
                    <a:ext cx="619" cy="197"/>
                  </a:xfrm>
                  <a:custGeom>
                    <a:avLst/>
                    <a:gdLst>
                      <a:gd name="G0" fmla="+- 0 0 0"/>
                      <a:gd name="G1" fmla="+- -11796480 0 0"/>
                      <a:gd name="G2" fmla="+- 0 0 -11796480"/>
                      <a:gd name="G3" fmla="+- 10800 0 0"/>
                      <a:gd name="G4" fmla="+- 0 0 0"/>
                      <a:gd name="T0" fmla="*/ 360 256 1"/>
                      <a:gd name="T1" fmla="*/ 0 256 1"/>
                      <a:gd name="G5" fmla="+- G2 T0 T1"/>
                      <a:gd name="G6" fmla="?: G2 G2 G5"/>
                      <a:gd name="G7" fmla="+- 0 0 G6"/>
                      <a:gd name="G8" fmla="+- 5400 0 0"/>
                      <a:gd name="G9" fmla="+- 0 0 -11796480"/>
                      <a:gd name="G10" fmla="+- 5400 0 2700"/>
                      <a:gd name="G11" fmla="cos G10 0"/>
                      <a:gd name="G12" fmla="sin G10 0"/>
                      <a:gd name="G13" fmla="cos 13500 0"/>
                      <a:gd name="G14" fmla="sin 13500 0"/>
                      <a:gd name="G15" fmla="+- G11 10800 0"/>
                      <a:gd name="G16" fmla="+- G12 10800 0"/>
                      <a:gd name="G17" fmla="+- G13 10800 0"/>
                      <a:gd name="G18" fmla="+- G14 10800 0"/>
                      <a:gd name="G19" fmla="*/ 5400 1 2"/>
                      <a:gd name="G20" fmla="+- G19 5400 0"/>
                      <a:gd name="G21" fmla="cos G20 0"/>
                      <a:gd name="G22" fmla="sin G20 0"/>
                      <a:gd name="G23" fmla="+- G21 10800 0"/>
                      <a:gd name="G24" fmla="+- G12 G23 G22"/>
                      <a:gd name="G25" fmla="+- G22 G23 G11"/>
                      <a:gd name="G26" fmla="cos 10800 0"/>
                      <a:gd name="G27" fmla="sin 10800 0"/>
                      <a:gd name="G28" fmla="cos 5400 0"/>
                      <a:gd name="G29" fmla="sin 5400 0"/>
                      <a:gd name="G30" fmla="+- G26 10800 0"/>
                      <a:gd name="G31" fmla="+- G27 10800 0"/>
                      <a:gd name="G32" fmla="+- G28 10800 0"/>
                      <a:gd name="G33" fmla="+- G29 10800 0"/>
                      <a:gd name="G34" fmla="+- G19 5400 0"/>
                      <a:gd name="G35" fmla="cos G34 -11796480"/>
                      <a:gd name="G36" fmla="sin G34 -11796480"/>
                      <a:gd name="G37" fmla="+/ -11796480 0 2"/>
                      <a:gd name="T2" fmla="*/ 180 256 1"/>
                      <a:gd name="T3" fmla="*/ 0 256 1"/>
                      <a:gd name="G38" fmla="+- G37 T2 T3"/>
                      <a:gd name="G39" fmla="?: G2 G37 G38"/>
                      <a:gd name="G40" fmla="cos 10800 G39"/>
                      <a:gd name="G41" fmla="sin 10800 G39"/>
                      <a:gd name="G42" fmla="cos 5400 G39"/>
                      <a:gd name="G43" fmla="sin 5400 G39"/>
                      <a:gd name="G44" fmla="+- G40 10800 0"/>
                      <a:gd name="G45" fmla="+- G41 10800 0"/>
                      <a:gd name="G46" fmla="+- G42 10800 0"/>
                      <a:gd name="G47" fmla="+- G43 10800 0"/>
                      <a:gd name="G48" fmla="+- G35 10800 0"/>
                      <a:gd name="G49" fmla="+- G36 10800 0"/>
                      <a:gd name="T4" fmla="*/ 0 w 2506"/>
                      <a:gd name="T5" fmla="*/ 0 h 802"/>
                      <a:gd name="T6" fmla="*/ 63 w 2506"/>
                      <a:gd name="T7" fmla="*/ 63 h 802"/>
                      <a:gd name="T8" fmla="*/ 103 w 2506"/>
                      <a:gd name="T9" fmla="*/ 92 h 802"/>
                      <a:gd name="T10" fmla="*/ 147 w 2506"/>
                      <a:gd name="T11" fmla="*/ 115 h 802"/>
                      <a:gd name="T12" fmla="*/ 196 w 2506"/>
                      <a:gd name="T13" fmla="*/ 138 h 802"/>
                      <a:gd name="T14" fmla="*/ 256 w 2506"/>
                      <a:gd name="T15" fmla="*/ 158 h 802"/>
                      <a:gd name="T16" fmla="*/ 322 w 2506"/>
                      <a:gd name="T17" fmla="*/ 175 h 802"/>
                      <a:gd name="T18" fmla="*/ 394 w 2506"/>
                      <a:gd name="T19" fmla="*/ 181 h 802"/>
                      <a:gd name="T20" fmla="*/ 472 w 2506"/>
                      <a:gd name="T21" fmla="*/ 175 h 802"/>
                      <a:gd name="T22" fmla="*/ 567 w 2506"/>
                      <a:gd name="T23" fmla="*/ 158 h 802"/>
                      <a:gd name="T24" fmla="*/ 0 w 2506"/>
                      <a:gd name="T25" fmla="*/ 0 h 802"/>
                      <a:gd name="T26" fmla="*/ 2506 w 2506"/>
                      <a:gd name="T27" fmla="*/ 802 h 802"/>
                    </a:gdLst>
                    <a:ahLst/>
                    <a:cxnLst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T24" t="T25" r="T26" b="T27"/>
                    <a:pathLst>
                      <a:path w="2506" h="802">
                        <a:moveTo>
                          <a:pt x="0" y="0"/>
                        </a:moveTo>
                        <a:cubicBezTo>
                          <a:pt x="152" y="191"/>
                          <a:pt x="279" y="279"/>
                          <a:pt x="279" y="279"/>
                        </a:cubicBezTo>
                        <a:lnTo>
                          <a:pt x="457" y="406"/>
                        </a:lnTo>
                        <a:lnTo>
                          <a:pt x="648" y="508"/>
                        </a:lnTo>
                        <a:lnTo>
                          <a:pt x="865" y="610"/>
                        </a:lnTo>
                        <a:lnTo>
                          <a:pt x="1132" y="699"/>
                        </a:lnTo>
                        <a:lnTo>
                          <a:pt x="1424" y="776"/>
                        </a:lnTo>
                        <a:lnTo>
                          <a:pt x="1742" y="801"/>
                        </a:lnTo>
                        <a:lnTo>
                          <a:pt x="2085" y="775"/>
                        </a:lnTo>
                        <a:lnTo>
                          <a:pt x="2505" y="698"/>
                        </a:lnTo>
                      </a:path>
                    </a:pathLst>
                  </a:custGeom>
                  <a:noFill/>
                  <a:ln w="18000">
                    <a:solidFill>
                      <a:srgbClr val="8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1579" name="Group 75">
                    <a:extLst>
                      <a:ext uri="{FF2B5EF4-FFF2-40B4-BE49-F238E27FC236}">
                        <a16:creationId xmlns:a16="http://schemas.microsoft.com/office/drawing/2014/main" id="{A1765BF0-1606-2D5E-6302-5CDB8805C8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03" y="1515"/>
                    <a:ext cx="1089" cy="678"/>
                    <a:chOff x="4403" y="1515"/>
                    <a:chExt cx="1089" cy="678"/>
                  </a:xfrm>
                </p:grpSpPr>
                <p:sp>
                  <p:nvSpPr>
                    <p:cNvPr id="21580" name="AutoShape 76">
                      <a:extLst>
                        <a:ext uri="{FF2B5EF4-FFF2-40B4-BE49-F238E27FC236}">
                          <a16:creationId xmlns:a16="http://schemas.microsoft.com/office/drawing/2014/main" id="{9A59370A-87E2-3677-56EE-BF54F5180C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3" y="1711"/>
                      <a:ext cx="1069" cy="88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4305"/>
                        <a:gd name="T5" fmla="*/ 83 h 370"/>
                        <a:gd name="T6" fmla="*/ 152 w 4305"/>
                        <a:gd name="T7" fmla="*/ 41 h 370"/>
                        <a:gd name="T8" fmla="*/ 300 w 4305"/>
                        <a:gd name="T9" fmla="*/ 17 h 370"/>
                        <a:gd name="T10" fmla="*/ 415 w 4305"/>
                        <a:gd name="T11" fmla="*/ 9 h 370"/>
                        <a:gd name="T12" fmla="*/ 571 w 4305"/>
                        <a:gd name="T13" fmla="*/ 0 h 370"/>
                        <a:gd name="T14" fmla="*/ 732 w 4305"/>
                        <a:gd name="T15" fmla="*/ 0 h 370"/>
                        <a:gd name="T16" fmla="*/ 864 w 4305"/>
                        <a:gd name="T17" fmla="*/ 6 h 370"/>
                        <a:gd name="T18" fmla="*/ 975 w 4305"/>
                        <a:gd name="T19" fmla="*/ 28 h 370"/>
                        <a:gd name="T20" fmla="*/ 0 w 4305"/>
                        <a:gd name="T21" fmla="*/ 0 h 370"/>
                        <a:gd name="T22" fmla="*/ 4305 w 4305"/>
                        <a:gd name="T23" fmla="*/ 370 h 370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4305" h="370">
                          <a:moveTo>
                            <a:pt x="0" y="369"/>
                          </a:moveTo>
                          <a:cubicBezTo>
                            <a:pt x="382" y="242"/>
                            <a:pt x="673" y="183"/>
                            <a:pt x="673" y="183"/>
                          </a:cubicBezTo>
                          <a:lnTo>
                            <a:pt x="1323" y="77"/>
                          </a:lnTo>
                          <a:lnTo>
                            <a:pt x="1832" y="38"/>
                          </a:lnTo>
                          <a:lnTo>
                            <a:pt x="2519" y="0"/>
                          </a:lnTo>
                          <a:lnTo>
                            <a:pt x="3232" y="0"/>
                          </a:lnTo>
                          <a:lnTo>
                            <a:pt x="3817" y="26"/>
                          </a:lnTo>
                          <a:lnTo>
                            <a:pt x="4304" y="126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1" name="Line 77">
                      <a:extLst>
                        <a:ext uri="{FF2B5EF4-FFF2-40B4-BE49-F238E27FC236}">
                          <a16:creationId xmlns:a16="http://schemas.microsoft.com/office/drawing/2014/main" id="{D28A34A3-14F7-0A6C-E465-C54C88E38DD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04" y="1513"/>
                      <a:ext cx="541" cy="289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2" name="Line 78">
                      <a:extLst>
                        <a:ext uri="{FF2B5EF4-FFF2-40B4-BE49-F238E27FC236}">
                          <a16:creationId xmlns:a16="http://schemas.microsoft.com/office/drawing/2014/main" id="{211C0AA4-DBA9-489C-DFF0-8F5FFAAD3F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04" y="1556"/>
                      <a:ext cx="985" cy="244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3" name="AutoShape 79">
                      <a:extLst>
                        <a:ext uri="{FF2B5EF4-FFF2-40B4-BE49-F238E27FC236}">
                          <a16:creationId xmlns:a16="http://schemas.microsoft.com/office/drawing/2014/main" id="{817A2EDD-0455-6E5E-B899-FF935536310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03" y="1801"/>
                      <a:ext cx="939" cy="392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3782"/>
                        <a:gd name="T5" fmla="*/ 0 h 1591"/>
                        <a:gd name="T6" fmla="*/ 87 w 3782"/>
                        <a:gd name="T7" fmla="*/ 6 h 1591"/>
                        <a:gd name="T8" fmla="*/ 177 w 3782"/>
                        <a:gd name="T9" fmla="*/ 14 h 1591"/>
                        <a:gd name="T10" fmla="*/ 263 w 3782"/>
                        <a:gd name="T11" fmla="*/ 29 h 1591"/>
                        <a:gd name="T12" fmla="*/ 326 w 3782"/>
                        <a:gd name="T13" fmla="*/ 43 h 1591"/>
                        <a:gd name="T14" fmla="*/ 369 w 3782"/>
                        <a:gd name="T15" fmla="*/ 57 h 1591"/>
                        <a:gd name="T16" fmla="*/ 401 w 3782"/>
                        <a:gd name="T17" fmla="*/ 69 h 1591"/>
                        <a:gd name="T18" fmla="*/ 453 w 3782"/>
                        <a:gd name="T19" fmla="*/ 89 h 1591"/>
                        <a:gd name="T20" fmla="*/ 505 w 3782"/>
                        <a:gd name="T21" fmla="*/ 112 h 1591"/>
                        <a:gd name="T22" fmla="*/ 569 w 3782"/>
                        <a:gd name="T23" fmla="*/ 141 h 1591"/>
                        <a:gd name="T24" fmla="*/ 617 w 3782"/>
                        <a:gd name="T25" fmla="*/ 170 h 1591"/>
                        <a:gd name="T26" fmla="*/ 669 w 3782"/>
                        <a:gd name="T27" fmla="*/ 207 h 1591"/>
                        <a:gd name="T28" fmla="*/ 730 w 3782"/>
                        <a:gd name="T29" fmla="*/ 250 h 1591"/>
                        <a:gd name="T30" fmla="*/ 788 w 3782"/>
                        <a:gd name="T31" fmla="*/ 302 h 1591"/>
                        <a:gd name="T32" fmla="*/ 828 w 3782"/>
                        <a:gd name="T33" fmla="*/ 337 h 1591"/>
                        <a:gd name="T34" fmla="*/ 857 w 3782"/>
                        <a:gd name="T35" fmla="*/ 360 h 1591"/>
                        <a:gd name="T36" fmla="*/ 0 w 3782"/>
                        <a:gd name="T37" fmla="*/ 0 h 1591"/>
                        <a:gd name="T38" fmla="*/ 3782 w 3782"/>
                        <a:gd name="T39" fmla="*/ 1591 h 1591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3782" h="1591">
                          <a:moveTo>
                            <a:pt x="0" y="0"/>
                          </a:moveTo>
                          <a:cubicBezTo>
                            <a:pt x="283" y="0"/>
                            <a:pt x="384" y="25"/>
                            <a:pt x="384" y="25"/>
                          </a:cubicBezTo>
                          <a:lnTo>
                            <a:pt x="779" y="63"/>
                          </a:lnTo>
                          <a:lnTo>
                            <a:pt x="1160" y="128"/>
                          </a:lnTo>
                          <a:lnTo>
                            <a:pt x="1440" y="191"/>
                          </a:lnTo>
                          <a:lnTo>
                            <a:pt x="1630" y="254"/>
                          </a:lnTo>
                          <a:lnTo>
                            <a:pt x="1770" y="305"/>
                          </a:lnTo>
                          <a:lnTo>
                            <a:pt x="2000" y="394"/>
                          </a:lnTo>
                          <a:lnTo>
                            <a:pt x="2229" y="496"/>
                          </a:lnTo>
                          <a:lnTo>
                            <a:pt x="2509" y="624"/>
                          </a:lnTo>
                          <a:lnTo>
                            <a:pt x="2725" y="751"/>
                          </a:lnTo>
                          <a:lnTo>
                            <a:pt x="2953" y="916"/>
                          </a:lnTo>
                          <a:lnTo>
                            <a:pt x="3222" y="1107"/>
                          </a:lnTo>
                          <a:lnTo>
                            <a:pt x="3476" y="1335"/>
                          </a:lnTo>
                          <a:lnTo>
                            <a:pt x="3654" y="1488"/>
                          </a:lnTo>
                          <a:lnTo>
                            <a:pt x="3781" y="159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4" name="AutoShape 80">
                      <a:extLst>
                        <a:ext uri="{FF2B5EF4-FFF2-40B4-BE49-F238E27FC236}">
                          <a16:creationId xmlns:a16="http://schemas.microsoft.com/office/drawing/2014/main" id="{7745759C-02FB-36C5-5942-F190AD6DD5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04" y="1803"/>
                      <a:ext cx="621" cy="19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2507"/>
                        <a:gd name="T5" fmla="*/ 0 h 802"/>
                        <a:gd name="T6" fmla="*/ 63 w 2507"/>
                        <a:gd name="T7" fmla="*/ 63 h 802"/>
                        <a:gd name="T8" fmla="*/ 104 w 2507"/>
                        <a:gd name="T9" fmla="*/ 91 h 802"/>
                        <a:gd name="T10" fmla="*/ 147 w 2507"/>
                        <a:gd name="T11" fmla="*/ 115 h 802"/>
                        <a:gd name="T12" fmla="*/ 196 w 2507"/>
                        <a:gd name="T13" fmla="*/ 138 h 802"/>
                        <a:gd name="T14" fmla="*/ 256 w 2507"/>
                        <a:gd name="T15" fmla="*/ 158 h 802"/>
                        <a:gd name="T16" fmla="*/ 323 w 2507"/>
                        <a:gd name="T17" fmla="*/ 175 h 802"/>
                        <a:gd name="T18" fmla="*/ 395 w 2507"/>
                        <a:gd name="T19" fmla="*/ 181 h 802"/>
                        <a:gd name="T20" fmla="*/ 472 w 2507"/>
                        <a:gd name="T21" fmla="*/ 175 h 802"/>
                        <a:gd name="T22" fmla="*/ 568 w 2507"/>
                        <a:gd name="T23" fmla="*/ 158 h 802"/>
                        <a:gd name="T24" fmla="*/ 0 w 2507"/>
                        <a:gd name="T25" fmla="*/ 0 h 802"/>
                        <a:gd name="T26" fmla="*/ 2507 w 2507"/>
                        <a:gd name="T27" fmla="*/ 802 h 802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2507" h="802">
                          <a:moveTo>
                            <a:pt x="0" y="0"/>
                          </a:moveTo>
                          <a:cubicBezTo>
                            <a:pt x="152" y="190"/>
                            <a:pt x="279" y="278"/>
                            <a:pt x="279" y="278"/>
                          </a:cubicBezTo>
                          <a:lnTo>
                            <a:pt x="457" y="405"/>
                          </a:lnTo>
                          <a:lnTo>
                            <a:pt x="648" y="508"/>
                          </a:lnTo>
                          <a:lnTo>
                            <a:pt x="864" y="610"/>
                          </a:lnTo>
                          <a:lnTo>
                            <a:pt x="1132" y="699"/>
                          </a:lnTo>
                          <a:lnTo>
                            <a:pt x="1424" y="775"/>
                          </a:lnTo>
                          <a:lnTo>
                            <a:pt x="1742" y="801"/>
                          </a:lnTo>
                          <a:lnTo>
                            <a:pt x="2085" y="776"/>
                          </a:lnTo>
                          <a:lnTo>
                            <a:pt x="2506" y="698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85" name="Group 81">
                    <a:extLst>
                      <a:ext uri="{FF2B5EF4-FFF2-40B4-BE49-F238E27FC236}">
                        <a16:creationId xmlns:a16="http://schemas.microsoft.com/office/drawing/2014/main" id="{F8DDEF11-6589-AF29-2100-F33C723CC50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26" y="809"/>
                    <a:ext cx="774" cy="998"/>
                    <a:chOff x="3626" y="809"/>
                    <a:chExt cx="774" cy="998"/>
                  </a:xfrm>
                </p:grpSpPr>
                <p:sp>
                  <p:nvSpPr>
                    <p:cNvPr id="21586" name="AutoShape 82">
                      <a:extLst>
                        <a:ext uri="{FF2B5EF4-FFF2-40B4-BE49-F238E27FC236}">
                          <a16:creationId xmlns:a16="http://schemas.microsoft.com/office/drawing/2014/main" id="{88A72611-FB57-60AD-21E0-7C287C7E36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20" y="944"/>
                      <a:ext cx="651" cy="843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598 w 2641"/>
                        <a:gd name="T5" fmla="*/ 772 h 3409"/>
                        <a:gd name="T6" fmla="*/ 477 w 2641"/>
                        <a:gd name="T7" fmla="*/ 670 h 3409"/>
                        <a:gd name="T8" fmla="*/ 374 w 2641"/>
                        <a:gd name="T9" fmla="*/ 562 h 3409"/>
                        <a:gd name="T10" fmla="*/ 301 w 2641"/>
                        <a:gd name="T11" fmla="*/ 472 h 3409"/>
                        <a:gd name="T12" fmla="*/ 206 w 2641"/>
                        <a:gd name="T13" fmla="*/ 349 h 3409"/>
                        <a:gd name="T14" fmla="*/ 114 w 2641"/>
                        <a:gd name="T15" fmla="*/ 216 h 3409"/>
                        <a:gd name="T16" fmla="*/ 44 w 2641"/>
                        <a:gd name="T17" fmla="*/ 104 h 3409"/>
                        <a:gd name="T18" fmla="*/ 0 w 2641"/>
                        <a:gd name="T19" fmla="*/ 0 h 3409"/>
                        <a:gd name="T20" fmla="*/ 0 w 2641"/>
                        <a:gd name="T21" fmla="*/ 0 h 3409"/>
                        <a:gd name="T22" fmla="*/ 2641 w 2641"/>
                        <a:gd name="T23" fmla="*/ 3409 h 3409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641" h="3409">
                          <a:moveTo>
                            <a:pt x="2640" y="3408"/>
                          </a:moveTo>
                          <a:cubicBezTo>
                            <a:pt x="2319" y="3165"/>
                            <a:pt x="2105" y="2959"/>
                            <a:pt x="2105" y="2959"/>
                          </a:cubicBezTo>
                          <a:lnTo>
                            <a:pt x="1650" y="2483"/>
                          </a:lnTo>
                          <a:lnTo>
                            <a:pt x="1329" y="2086"/>
                          </a:lnTo>
                          <a:lnTo>
                            <a:pt x="908" y="1542"/>
                          </a:lnTo>
                          <a:lnTo>
                            <a:pt x="504" y="954"/>
                          </a:lnTo>
                          <a:lnTo>
                            <a:pt x="194" y="458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7" name="Line 83">
                      <a:extLst>
                        <a:ext uri="{FF2B5EF4-FFF2-40B4-BE49-F238E27FC236}">
                          <a16:creationId xmlns:a16="http://schemas.microsoft.com/office/drawing/2014/main" id="{3C49A175-E7F1-242F-502C-608BD0169B2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38" y="1517"/>
                      <a:ext cx="547" cy="291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8" name="Line 84">
                      <a:extLst>
                        <a:ext uri="{FF2B5EF4-FFF2-40B4-BE49-F238E27FC236}">
                          <a16:creationId xmlns:a16="http://schemas.microsoft.com/office/drawing/2014/main" id="{4486788B-57B9-6312-2C3C-2AB02EF6B66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624" y="1126"/>
                      <a:ext cx="761" cy="682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9" name="AutoShape 85">
                      <a:extLst>
                        <a:ext uri="{FF2B5EF4-FFF2-40B4-BE49-F238E27FC236}">
                          <a16:creationId xmlns:a16="http://schemas.microsoft.com/office/drawing/2014/main" id="{BCA65985-909D-9341-3073-68BE8B0518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7" y="809"/>
                      <a:ext cx="225" cy="99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209 w 927"/>
                        <a:gd name="T5" fmla="*/ 910 h 4017"/>
                        <a:gd name="T6" fmla="*/ 164 w 927"/>
                        <a:gd name="T7" fmla="*/ 835 h 4017"/>
                        <a:gd name="T8" fmla="*/ 121 w 927"/>
                        <a:gd name="T9" fmla="*/ 756 h 4017"/>
                        <a:gd name="T10" fmla="*/ 84 w 927"/>
                        <a:gd name="T11" fmla="*/ 677 h 4017"/>
                        <a:gd name="T12" fmla="*/ 60 w 927"/>
                        <a:gd name="T13" fmla="*/ 617 h 4017"/>
                        <a:gd name="T14" fmla="*/ 48 w 927"/>
                        <a:gd name="T15" fmla="*/ 573 h 4017"/>
                        <a:gd name="T16" fmla="*/ 39 w 927"/>
                        <a:gd name="T17" fmla="*/ 540 h 4017"/>
                        <a:gd name="T18" fmla="*/ 26 w 927"/>
                        <a:gd name="T19" fmla="*/ 486 h 4017"/>
                        <a:gd name="T20" fmla="*/ 16 w 927"/>
                        <a:gd name="T21" fmla="*/ 430 h 4017"/>
                        <a:gd name="T22" fmla="*/ 4 w 927"/>
                        <a:gd name="T23" fmla="*/ 362 h 4017"/>
                        <a:gd name="T24" fmla="*/ 0 w 927"/>
                        <a:gd name="T25" fmla="*/ 305 h 4017"/>
                        <a:gd name="T26" fmla="*/ 1 w 927"/>
                        <a:gd name="T27" fmla="*/ 241 h 4017"/>
                        <a:gd name="T28" fmla="*/ 2 w 927"/>
                        <a:gd name="T29" fmla="*/ 166 h 4017"/>
                        <a:gd name="T30" fmla="*/ 13 w 927"/>
                        <a:gd name="T31" fmla="*/ 90 h 4017"/>
                        <a:gd name="T32" fmla="*/ 18 w 927"/>
                        <a:gd name="T33" fmla="*/ 37 h 4017"/>
                        <a:gd name="T34" fmla="*/ 21 w 927"/>
                        <a:gd name="T35" fmla="*/ 0 h 4017"/>
                        <a:gd name="T36" fmla="*/ 0 w 927"/>
                        <a:gd name="T37" fmla="*/ 0 h 4017"/>
                        <a:gd name="T38" fmla="*/ 927 w 927"/>
                        <a:gd name="T39" fmla="*/ 4017 h 4017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927" h="4017">
                          <a:moveTo>
                            <a:pt x="926" y="4016"/>
                          </a:moveTo>
                          <a:cubicBezTo>
                            <a:pt x="766" y="3783"/>
                            <a:pt x="729" y="3686"/>
                            <a:pt x="729" y="3686"/>
                          </a:cubicBezTo>
                          <a:lnTo>
                            <a:pt x="537" y="3339"/>
                          </a:lnTo>
                          <a:lnTo>
                            <a:pt x="374" y="2989"/>
                          </a:lnTo>
                          <a:lnTo>
                            <a:pt x="266" y="2722"/>
                          </a:lnTo>
                          <a:lnTo>
                            <a:pt x="212" y="2529"/>
                          </a:lnTo>
                          <a:lnTo>
                            <a:pt x="174" y="2385"/>
                          </a:lnTo>
                          <a:lnTo>
                            <a:pt x="117" y="2145"/>
                          </a:lnTo>
                          <a:lnTo>
                            <a:pt x="71" y="1899"/>
                          </a:lnTo>
                          <a:lnTo>
                            <a:pt x="18" y="1596"/>
                          </a:lnTo>
                          <a:lnTo>
                            <a:pt x="0" y="1345"/>
                          </a:lnTo>
                          <a:lnTo>
                            <a:pt x="6" y="1064"/>
                          </a:lnTo>
                          <a:lnTo>
                            <a:pt x="11" y="734"/>
                          </a:lnTo>
                          <a:lnTo>
                            <a:pt x="56" y="396"/>
                          </a:lnTo>
                          <a:lnTo>
                            <a:pt x="80" y="162"/>
                          </a:lnTo>
                          <a:lnTo>
                            <a:pt x="93" y="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0" name="AutoShape 86">
                      <a:extLst>
                        <a:ext uri="{FF2B5EF4-FFF2-40B4-BE49-F238E27FC236}">
                          <a16:creationId xmlns:a16="http://schemas.microsoft.com/office/drawing/2014/main" id="{18115DA3-54BF-C569-6EC8-351306696B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76" y="1195"/>
                      <a:ext cx="224" cy="607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191 w 921"/>
                        <a:gd name="T5" fmla="*/ 557 h 2461"/>
                        <a:gd name="T6" fmla="*/ 207 w 921"/>
                        <a:gd name="T7" fmla="*/ 469 h 2461"/>
                        <a:gd name="T8" fmla="*/ 208 w 921"/>
                        <a:gd name="T9" fmla="*/ 419 h 2461"/>
                        <a:gd name="T10" fmla="*/ 202 w 921"/>
                        <a:gd name="T11" fmla="*/ 371 h 2461"/>
                        <a:gd name="T12" fmla="*/ 194 w 921"/>
                        <a:gd name="T13" fmla="*/ 317 h 2461"/>
                        <a:gd name="T14" fmla="*/ 176 w 921"/>
                        <a:gd name="T15" fmla="*/ 256 h 2461"/>
                        <a:gd name="T16" fmla="*/ 153 w 921"/>
                        <a:gd name="T17" fmla="*/ 192 h 2461"/>
                        <a:gd name="T18" fmla="*/ 117 w 921"/>
                        <a:gd name="T19" fmla="*/ 129 h 2461"/>
                        <a:gd name="T20" fmla="*/ 68 w 921"/>
                        <a:gd name="T21" fmla="*/ 69 h 2461"/>
                        <a:gd name="T22" fmla="*/ 0 w 921"/>
                        <a:gd name="T23" fmla="*/ 0 h 2461"/>
                        <a:gd name="T24" fmla="*/ 0 w 921"/>
                        <a:gd name="T25" fmla="*/ 0 h 2461"/>
                        <a:gd name="T26" fmla="*/ 921 w 921"/>
                        <a:gd name="T27" fmla="*/ 2461 h 2461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921" h="2461">
                          <a:moveTo>
                            <a:pt x="845" y="2460"/>
                          </a:moveTo>
                          <a:cubicBezTo>
                            <a:pt x="915" y="2227"/>
                            <a:pt x="916" y="2072"/>
                            <a:pt x="916" y="2072"/>
                          </a:cubicBezTo>
                          <a:lnTo>
                            <a:pt x="920" y="1853"/>
                          </a:lnTo>
                          <a:lnTo>
                            <a:pt x="896" y="1639"/>
                          </a:lnTo>
                          <a:lnTo>
                            <a:pt x="858" y="1402"/>
                          </a:lnTo>
                          <a:lnTo>
                            <a:pt x="779" y="1132"/>
                          </a:lnTo>
                          <a:lnTo>
                            <a:pt x="676" y="848"/>
                          </a:lnTo>
                          <a:lnTo>
                            <a:pt x="518" y="570"/>
                          </a:lnTo>
                          <a:lnTo>
                            <a:pt x="302" y="303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91" name="Group 87">
                    <a:extLst>
                      <a:ext uri="{FF2B5EF4-FFF2-40B4-BE49-F238E27FC236}">
                        <a16:creationId xmlns:a16="http://schemas.microsoft.com/office/drawing/2014/main" id="{39E038B7-17E4-7ED2-9002-63A8B07A8E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26" y="1137"/>
                    <a:ext cx="537" cy="675"/>
                    <a:chOff x="4426" y="1137"/>
                    <a:chExt cx="537" cy="675"/>
                  </a:xfrm>
                </p:grpSpPr>
                <p:sp>
                  <p:nvSpPr>
                    <p:cNvPr id="21592" name="AutoShape 88">
                      <a:extLst>
                        <a:ext uri="{FF2B5EF4-FFF2-40B4-BE49-F238E27FC236}">
                          <a16:creationId xmlns:a16="http://schemas.microsoft.com/office/drawing/2014/main" id="{B954D97C-2249-D62D-3AF7-7C1BE566BE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3" y="1150"/>
                      <a:ext cx="336" cy="646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1362"/>
                        <a:gd name="T5" fmla="*/ 597 h 2638"/>
                        <a:gd name="T6" fmla="*/ 30 w 1362"/>
                        <a:gd name="T7" fmla="*/ 491 h 2638"/>
                        <a:gd name="T8" fmla="*/ 68 w 1362"/>
                        <a:gd name="T9" fmla="*/ 394 h 2638"/>
                        <a:gd name="T10" fmla="*/ 104 w 1362"/>
                        <a:gd name="T11" fmla="*/ 323 h 2638"/>
                        <a:gd name="T12" fmla="*/ 153 w 1362"/>
                        <a:gd name="T13" fmla="*/ 228 h 2638"/>
                        <a:gd name="T14" fmla="*/ 209 w 1362"/>
                        <a:gd name="T15" fmla="*/ 133 h 2638"/>
                        <a:gd name="T16" fmla="*/ 258 w 1362"/>
                        <a:gd name="T17" fmla="*/ 56 h 2638"/>
                        <a:gd name="T18" fmla="*/ 308 w 1362"/>
                        <a:gd name="T19" fmla="*/ 0 h 2638"/>
                        <a:gd name="T20" fmla="*/ 0 w 1362"/>
                        <a:gd name="T21" fmla="*/ 0 h 2638"/>
                        <a:gd name="T22" fmla="*/ 1362 w 1362"/>
                        <a:gd name="T23" fmla="*/ 2638 h 2638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1362" h="2638">
                          <a:moveTo>
                            <a:pt x="0" y="2637"/>
                          </a:moveTo>
                          <a:cubicBezTo>
                            <a:pt x="65" y="2363"/>
                            <a:pt x="133" y="2169"/>
                            <a:pt x="133" y="2169"/>
                          </a:cubicBezTo>
                          <a:lnTo>
                            <a:pt x="302" y="1743"/>
                          </a:lnTo>
                          <a:lnTo>
                            <a:pt x="458" y="1428"/>
                          </a:lnTo>
                          <a:lnTo>
                            <a:pt x="676" y="1007"/>
                          </a:lnTo>
                          <a:lnTo>
                            <a:pt x="923" y="586"/>
                          </a:lnTo>
                          <a:lnTo>
                            <a:pt x="1140" y="249"/>
                          </a:lnTo>
                          <a:lnTo>
                            <a:pt x="1361" y="0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3" name="Line 89">
                      <a:extLst>
                        <a:ext uri="{FF2B5EF4-FFF2-40B4-BE49-F238E27FC236}">
                          <a16:creationId xmlns:a16="http://schemas.microsoft.com/office/drawing/2014/main" id="{6760D8E6-A357-E0C2-9A08-E88F61D4A29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6" y="1380"/>
                      <a:ext cx="32" cy="432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4" name="Line 90">
                      <a:extLst>
                        <a:ext uri="{FF2B5EF4-FFF2-40B4-BE49-F238E27FC236}">
                          <a16:creationId xmlns:a16="http://schemas.microsoft.com/office/drawing/2014/main" id="{8F9C05D3-D87E-A7A2-C223-DF7F0404501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6" y="1135"/>
                      <a:ext cx="210" cy="677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5" name="AutoShape 91">
                      <a:extLst>
                        <a:ext uri="{FF2B5EF4-FFF2-40B4-BE49-F238E27FC236}">
                          <a16:creationId xmlns:a16="http://schemas.microsoft.com/office/drawing/2014/main" id="{0763BB2E-B614-EFC1-1A95-BEFE85B1E7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6" y="1411"/>
                      <a:ext cx="537" cy="398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2166"/>
                        <a:gd name="T5" fmla="*/ 369 h 1630"/>
                        <a:gd name="T6" fmla="*/ 33 w 2166"/>
                        <a:gd name="T7" fmla="*/ 319 h 1630"/>
                        <a:gd name="T8" fmla="*/ 69 w 2166"/>
                        <a:gd name="T9" fmla="*/ 270 h 1630"/>
                        <a:gd name="T10" fmla="*/ 106 w 2166"/>
                        <a:gd name="T11" fmla="*/ 224 h 1630"/>
                        <a:gd name="T12" fmla="*/ 136 w 2166"/>
                        <a:gd name="T13" fmla="*/ 192 h 1630"/>
                        <a:gd name="T14" fmla="*/ 159 w 2166"/>
                        <a:gd name="T15" fmla="*/ 172 h 1630"/>
                        <a:gd name="T16" fmla="*/ 176 w 2166"/>
                        <a:gd name="T17" fmla="*/ 158 h 1630"/>
                        <a:gd name="T18" fmla="*/ 205 w 2166"/>
                        <a:gd name="T19" fmla="*/ 135 h 1630"/>
                        <a:gd name="T20" fmla="*/ 235 w 2166"/>
                        <a:gd name="T21" fmla="*/ 113 h 1630"/>
                        <a:gd name="T22" fmla="*/ 273 w 2166"/>
                        <a:gd name="T23" fmla="*/ 87 h 1630"/>
                        <a:gd name="T24" fmla="*/ 305 w 2166"/>
                        <a:gd name="T25" fmla="*/ 69 h 1630"/>
                        <a:gd name="T26" fmla="*/ 343 w 2166"/>
                        <a:gd name="T27" fmla="*/ 53 h 1630"/>
                        <a:gd name="T28" fmla="*/ 387 w 2166"/>
                        <a:gd name="T29" fmla="*/ 33 h 1630"/>
                        <a:gd name="T30" fmla="*/ 435 w 2166"/>
                        <a:gd name="T31" fmla="*/ 19 h 1630"/>
                        <a:gd name="T32" fmla="*/ 467 w 2166"/>
                        <a:gd name="T33" fmla="*/ 8 h 1630"/>
                        <a:gd name="T34" fmla="*/ 490 w 2166"/>
                        <a:gd name="T35" fmla="*/ 0 h 1630"/>
                        <a:gd name="T36" fmla="*/ 0 w 2166"/>
                        <a:gd name="T37" fmla="*/ 0 h 1630"/>
                        <a:gd name="T38" fmla="*/ 2166 w 2166"/>
                        <a:gd name="T39" fmla="*/ 1630 h 1630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2166" h="1630">
                          <a:moveTo>
                            <a:pt x="0" y="1629"/>
                          </a:moveTo>
                          <a:cubicBezTo>
                            <a:pt x="98" y="1462"/>
                            <a:pt x="147" y="1411"/>
                            <a:pt x="147" y="1411"/>
                          </a:cubicBezTo>
                          <a:lnTo>
                            <a:pt x="304" y="1192"/>
                          </a:lnTo>
                          <a:lnTo>
                            <a:pt x="470" y="991"/>
                          </a:lnTo>
                          <a:lnTo>
                            <a:pt x="602" y="849"/>
                          </a:lnTo>
                          <a:lnTo>
                            <a:pt x="702" y="761"/>
                          </a:lnTo>
                          <a:lnTo>
                            <a:pt x="778" y="698"/>
                          </a:lnTo>
                          <a:lnTo>
                            <a:pt x="906" y="596"/>
                          </a:lnTo>
                          <a:lnTo>
                            <a:pt x="1039" y="499"/>
                          </a:lnTo>
                          <a:lnTo>
                            <a:pt x="1205" y="383"/>
                          </a:lnTo>
                          <a:lnTo>
                            <a:pt x="1348" y="304"/>
                          </a:lnTo>
                          <a:lnTo>
                            <a:pt x="1516" y="232"/>
                          </a:lnTo>
                          <a:lnTo>
                            <a:pt x="1712" y="146"/>
                          </a:lnTo>
                          <a:lnTo>
                            <a:pt x="1921" y="84"/>
                          </a:lnTo>
                          <a:lnTo>
                            <a:pt x="2066" y="36"/>
                          </a:lnTo>
                          <a:lnTo>
                            <a:pt x="2165" y="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6" name="AutoShape 92">
                      <a:extLst>
                        <a:ext uri="{FF2B5EF4-FFF2-40B4-BE49-F238E27FC236}">
                          <a16:creationId xmlns:a16="http://schemas.microsoft.com/office/drawing/2014/main" id="{C51C9EE2-DDDB-584C-93EF-31C5C3859A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6" y="1512"/>
                      <a:ext cx="308" cy="297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1246"/>
                        <a:gd name="T5" fmla="*/ 275 h 1215"/>
                        <a:gd name="T6" fmla="*/ 56 w 1246"/>
                        <a:gd name="T7" fmla="*/ 262 h 1215"/>
                        <a:gd name="T8" fmla="*/ 85 w 1246"/>
                        <a:gd name="T9" fmla="*/ 249 h 1215"/>
                        <a:gd name="T10" fmla="*/ 113 w 1246"/>
                        <a:gd name="T11" fmla="*/ 232 h 1215"/>
                        <a:gd name="T12" fmla="*/ 142 w 1246"/>
                        <a:gd name="T13" fmla="*/ 212 h 1215"/>
                        <a:gd name="T14" fmla="*/ 174 w 1246"/>
                        <a:gd name="T15" fmla="*/ 184 h 1215"/>
                        <a:gd name="T16" fmla="*/ 206 w 1246"/>
                        <a:gd name="T17" fmla="*/ 151 h 1215"/>
                        <a:gd name="T18" fmla="*/ 234 w 1246"/>
                        <a:gd name="T19" fmla="*/ 111 h 1215"/>
                        <a:gd name="T20" fmla="*/ 258 w 1246"/>
                        <a:gd name="T21" fmla="*/ 63 h 1215"/>
                        <a:gd name="T22" fmla="*/ 282 w 1246"/>
                        <a:gd name="T23" fmla="*/ 0 h 1215"/>
                        <a:gd name="T24" fmla="*/ 0 w 1246"/>
                        <a:gd name="T25" fmla="*/ 0 h 1215"/>
                        <a:gd name="T26" fmla="*/ 1246 w 1246"/>
                        <a:gd name="T27" fmla="*/ 1215 h 1215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1246" h="1215">
                          <a:moveTo>
                            <a:pt x="0" y="1214"/>
                          </a:moveTo>
                          <a:cubicBezTo>
                            <a:pt x="155" y="1197"/>
                            <a:pt x="247" y="1156"/>
                            <a:pt x="247" y="1156"/>
                          </a:cubicBezTo>
                          <a:lnTo>
                            <a:pt x="377" y="1099"/>
                          </a:lnTo>
                          <a:lnTo>
                            <a:pt x="498" y="1025"/>
                          </a:lnTo>
                          <a:lnTo>
                            <a:pt x="627" y="936"/>
                          </a:lnTo>
                          <a:lnTo>
                            <a:pt x="768" y="812"/>
                          </a:lnTo>
                          <a:lnTo>
                            <a:pt x="911" y="669"/>
                          </a:lnTo>
                          <a:lnTo>
                            <a:pt x="1035" y="490"/>
                          </a:lnTo>
                          <a:lnTo>
                            <a:pt x="1140" y="278"/>
                          </a:lnTo>
                          <a:lnTo>
                            <a:pt x="1245" y="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97" name="Group 93">
                    <a:extLst>
                      <a:ext uri="{FF2B5EF4-FFF2-40B4-BE49-F238E27FC236}">
                        <a16:creationId xmlns:a16="http://schemas.microsoft.com/office/drawing/2014/main" id="{932B6C33-AAA3-4023-B9C6-3CF6CD02C3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12" y="1828"/>
                    <a:ext cx="953" cy="851"/>
                    <a:chOff x="4412" y="1828"/>
                    <a:chExt cx="953" cy="851"/>
                  </a:xfrm>
                </p:grpSpPr>
                <p:sp>
                  <p:nvSpPr>
                    <p:cNvPr id="21598" name="AutoShape 94">
                      <a:extLst>
                        <a:ext uri="{FF2B5EF4-FFF2-40B4-BE49-F238E27FC236}">
                          <a16:creationId xmlns:a16="http://schemas.microsoft.com/office/drawing/2014/main" id="{806095FE-FF59-F312-5BA8-14A27F9943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9" y="1839"/>
                      <a:ext cx="922" cy="543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3715"/>
                        <a:gd name="T5" fmla="*/ 0 h 2191"/>
                        <a:gd name="T6" fmla="*/ 150 w 3715"/>
                        <a:gd name="T7" fmla="*/ 50 h 2191"/>
                        <a:gd name="T8" fmla="*/ 286 w 3715"/>
                        <a:gd name="T9" fmla="*/ 112 h 2191"/>
                        <a:gd name="T10" fmla="*/ 387 w 3715"/>
                        <a:gd name="T11" fmla="*/ 168 h 2191"/>
                        <a:gd name="T12" fmla="*/ 521 w 3715"/>
                        <a:gd name="T13" fmla="*/ 247 h 2191"/>
                        <a:gd name="T14" fmla="*/ 655 w 3715"/>
                        <a:gd name="T15" fmla="*/ 337 h 2191"/>
                        <a:gd name="T16" fmla="*/ 762 w 3715"/>
                        <a:gd name="T17" fmla="*/ 416 h 2191"/>
                        <a:gd name="T18" fmla="*/ 841 w 3715"/>
                        <a:gd name="T19" fmla="*/ 496 h 2191"/>
                        <a:gd name="T20" fmla="*/ 0 w 3715"/>
                        <a:gd name="T21" fmla="*/ 0 h 2191"/>
                        <a:gd name="T22" fmla="*/ 3715 w 3715"/>
                        <a:gd name="T23" fmla="*/ 2191 h 2191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3715" h="2191">
                          <a:moveTo>
                            <a:pt x="0" y="0"/>
                          </a:moveTo>
                          <a:cubicBezTo>
                            <a:pt x="389" y="107"/>
                            <a:pt x="663" y="220"/>
                            <a:pt x="663" y="220"/>
                          </a:cubicBezTo>
                          <a:lnTo>
                            <a:pt x="1263" y="493"/>
                          </a:lnTo>
                          <a:lnTo>
                            <a:pt x="1708" y="743"/>
                          </a:lnTo>
                          <a:lnTo>
                            <a:pt x="2300" y="1093"/>
                          </a:lnTo>
                          <a:lnTo>
                            <a:pt x="2893" y="1489"/>
                          </a:lnTo>
                          <a:lnTo>
                            <a:pt x="3365" y="1836"/>
                          </a:lnTo>
                          <a:lnTo>
                            <a:pt x="3714" y="2190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9" name="Line 95">
                      <a:extLst>
                        <a:ext uri="{FF2B5EF4-FFF2-40B4-BE49-F238E27FC236}">
                          <a16:creationId xmlns:a16="http://schemas.microsoft.com/office/drawing/2014/main" id="{57B98A4E-DDE0-7609-6BEE-0DDC0E27FA2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3" y="1829"/>
                      <a:ext cx="607" cy="62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0" name="Line 96">
                      <a:extLst>
                        <a:ext uri="{FF2B5EF4-FFF2-40B4-BE49-F238E27FC236}">
                          <a16:creationId xmlns:a16="http://schemas.microsoft.com/office/drawing/2014/main" id="{2646E073-5F99-134B-0FA9-A7B85DD0A3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13" y="1829"/>
                      <a:ext cx="952" cy="34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1" name="AutoShape 97">
                      <a:extLst>
                        <a:ext uri="{FF2B5EF4-FFF2-40B4-BE49-F238E27FC236}">
                          <a16:creationId xmlns:a16="http://schemas.microsoft.com/office/drawing/2014/main" id="{97C5286F-03F7-1FD5-0843-E32D97E6BE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2" y="1828"/>
                      <a:ext cx="560" cy="851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2262"/>
                        <a:gd name="T5" fmla="*/ 0 h 3423"/>
                        <a:gd name="T6" fmla="*/ 69 w 2262"/>
                        <a:gd name="T7" fmla="*/ 53 h 3423"/>
                        <a:gd name="T8" fmla="*/ 139 w 2262"/>
                        <a:gd name="T9" fmla="*/ 110 h 3423"/>
                        <a:gd name="T10" fmla="*/ 203 w 2262"/>
                        <a:gd name="T11" fmla="*/ 170 h 3423"/>
                        <a:gd name="T12" fmla="*/ 247 w 2262"/>
                        <a:gd name="T13" fmla="*/ 217 h 3423"/>
                        <a:gd name="T14" fmla="*/ 275 w 2262"/>
                        <a:gd name="T15" fmla="*/ 253 h 3423"/>
                        <a:gd name="T16" fmla="*/ 295 w 2262"/>
                        <a:gd name="T17" fmla="*/ 280 h 3423"/>
                        <a:gd name="T18" fmla="*/ 327 w 2262"/>
                        <a:gd name="T19" fmla="*/ 326 h 3423"/>
                        <a:gd name="T20" fmla="*/ 357 w 2262"/>
                        <a:gd name="T21" fmla="*/ 374 h 3423"/>
                        <a:gd name="T22" fmla="*/ 394 w 2262"/>
                        <a:gd name="T23" fmla="*/ 433 h 3423"/>
                        <a:gd name="T24" fmla="*/ 419 w 2262"/>
                        <a:gd name="T25" fmla="*/ 484 h 3423"/>
                        <a:gd name="T26" fmla="*/ 441 w 2262"/>
                        <a:gd name="T27" fmla="*/ 544 h 3423"/>
                        <a:gd name="T28" fmla="*/ 467 w 2262"/>
                        <a:gd name="T29" fmla="*/ 614 h 3423"/>
                        <a:gd name="T30" fmla="*/ 486 w 2262"/>
                        <a:gd name="T31" fmla="*/ 689 h 3423"/>
                        <a:gd name="T32" fmla="*/ 501 w 2262"/>
                        <a:gd name="T33" fmla="*/ 740 h 3423"/>
                        <a:gd name="T34" fmla="*/ 512 w 2262"/>
                        <a:gd name="T35" fmla="*/ 775 h 3423"/>
                        <a:gd name="T36" fmla="*/ 0 w 2262"/>
                        <a:gd name="T37" fmla="*/ 0 h 3423"/>
                        <a:gd name="T38" fmla="*/ 2262 w 2262"/>
                        <a:gd name="T39" fmla="*/ 3423 h 3423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2262" h="3423">
                          <a:moveTo>
                            <a:pt x="0" y="0"/>
                          </a:moveTo>
                          <a:cubicBezTo>
                            <a:pt x="236" y="157"/>
                            <a:pt x="306" y="234"/>
                            <a:pt x="306" y="234"/>
                          </a:cubicBezTo>
                          <a:lnTo>
                            <a:pt x="613" y="485"/>
                          </a:lnTo>
                          <a:lnTo>
                            <a:pt x="895" y="750"/>
                          </a:lnTo>
                          <a:lnTo>
                            <a:pt x="1092" y="959"/>
                          </a:lnTo>
                          <a:lnTo>
                            <a:pt x="1216" y="1118"/>
                          </a:lnTo>
                          <a:lnTo>
                            <a:pt x="1303" y="1237"/>
                          </a:lnTo>
                          <a:lnTo>
                            <a:pt x="1445" y="1439"/>
                          </a:lnTo>
                          <a:lnTo>
                            <a:pt x="1578" y="1650"/>
                          </a:lnTo>
                          <a:lnTo>
                            <a:pt x="1741" y="1913"/>
                          </a:lnTo>
                          <a:lnTo>
                            <a:pt x="1850" y="2139"/>
                          </a:lnTo>
                          <a:lnTo>
                            <a:pt x="1948" y="2403"/>
                          </a:lnTo>
                          <a:lnTo>
                            <a:pt x="2064" y="2711"/>
                          </a:lnTo>
                          <a:lnTo>
                            <a:pt x="2149" y="3041"/>
                          </a:lnTo>
                          <a:lnTo>
                            <a:pt x="2213" y="3268"/>
                          </a:lnTo>
                          <a:lnTo>
                            <a:pt x="2261" y="3422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2" name="AutoShape 98">
                      <a:extLst>
                        <a:ext uri="{FF2B5EF4-FFF2-40B4-BE49-F238E27FC236}">
                          <a16:creationId xmlns:a16="http://schemas.microsoft.com/office/drawing/2014/main" id="{24865F4C-89C9-9BA3-C9E3-AEFBDB252F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3" y="1829"/>
                      <a:ext cx="419" cy="490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1696"/>
                        <a:gd name="T5" fmla="*/ 0 h 1975"/>
                        <a:gd name="T6" fmla="*/ 17 w 1696"/>
                        <a:gd name="T7" fmla="*/ 88 h 1975"/>
                        <a:gd name="T8" fmla="*/ 35 w 1696"/>
                        <a:gd name="T9" fmla="*/ 134 h 1975"/>
                        <a:gd name="T10" fmla="*/ 58 w 1696"/>
                        <a:gd name="T11" fmla="*/ 177 h 1975"/>
                        <a:gd name="T12" fmla="*/ 86 w 1696"/>
                        <a:gd name="T13" fmla="*/ 224 h 1975"/>
                        <a:gd name="T14" fmla="*/ 125 w 1696"/>
                        <a:gd name="T15" fmla="*/ 274 h 1975"/>
                        <a:gd name="T16" fmla="*/ 170 w 1696"/>
                        <a:gd name="T17" fmla="*/ 325 h 1975"/>
                        <a:gd name="T18" fmla="*/ 227 w 1696"/>
                        <a:gd name="T19" fmla="*/ 370 h 1975"/>
                        <a:gd name="T20" fmla="*/ 295 w 1696"/>
                        <a:gd name="T21" fmla="*/ 408 h 1975"/>
                        <a:gd name="T22" fmla="*/ 384 w 1696"/>
                        <a:gd name="T23" fmla="*/ 447 h 1975"/>
                        <a:gd name="T24" fmla="*/ 0 w 1696"/>
                        <a:gd name="T25" fmla="*/ 0 h 1975"/>
                        <a:gd name="T26" fmla="*/ 1696 w 1696"/>
                        <a:gd name="T27" fmla="*/ 1975 h 1975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1696" h="1975">
                          <a:moveTo>
                            <a:pt x="0" y="0"/>
                          </a:moveTo>
                          <a:cubicBezTo>
                            <a:pt x="20" y="243"/>
                            <a:pt x="77" y="387"/>
                            <a:pt x="77" y="387"/>
                          </a:cubicBezTo>
                          <a:lnTo>
                            <a:pt x="155" y="592"/>
                          </a:lnTo>
                          <a:lnTo>
                            <a:pt x="257" y="783"/>
                          </a:lnTo>
                          <a:lnTo>
                            <a:pt x="380" y="988"/>
                          </a:lnTo>
                          <a:lnTo>
                            <a:pt x="552" y="1210"/>
                          </a:lnTo>
                          <a:lnTo>
                            <a:pt x="752" y="1436"/>
                          </a:lnTo>
                          <a:lnTo>
                            <a:pt x="1004" y="1635"/>
                          </a:lnTo>
                          <a:lnTo>
                            <a:pt x="1303" y="1803"/>
                          </a:lnTo>
                          <a:lnTo>
                            <a:pt x="1695" y="1974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603" name="Group 99">
                    <a:extLst>
                      <a:ext uri="{FF2B5EF4-FFF2-40B4-BE49-F238E27FC236}">
                        <a16:creationId xmlns:a16="http://schemas.microsoft.com/office/drawing/2014/main" id="{E627BA39-EE43-B88F-BCAE-D2E47D21EF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31" y="1430"/>
                    <a:ext cx="1068" cy="634"/>
                    <a:chOff x="3331" y="1430"/>
                    <a:chExt cx="1068" cy="634"/>
                  </a:xfrm>
                </p:grpSpPr>
                <p:sp>
                  <p:nvSpPr>
                    <p:cNvPr id="21604" name="AutoShape 100">
                      <a:extLst>
                        <a:ext uri="{FF2B5EF4-FFF2-40B4-BE49-F238E27FC236}">
                          <a16:creationId xmlns:a16="http://schemas.microsoft.com/office/drawing/2014/main" id="{E0EBC8CC-FEA5-8B50-138C-4A596877384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1" y="1589"/>
                      <a:ext cx="1046" cy="218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957 w 4224"/>
                        <a:gd name="T5" fmla="*/ 202 h 897"/>
                        <a:gd name="T6" fmla="*/ 812 w 4224"/>
                        <a:gd name="T7" fmla="*/ 138 h 897"/>
                        <a:gd name="T8" fmla="*/ 670 w 4224"/>
                        <a:gd name="T9" fmla="*/ 93 h 897"/>
                        <a:gd name="T10" fmla="*/ 557 w 4224"/>
                        <a:gd name="T11" fmla="*/ 68 h 897"/>
                        <a:gd name="T12" fmla="*/ 404 w 4224"/>
                        <a:gd name="T13" fmla="*/ 37 h 897"/>
                        <a:gd name="T14" fmla="*/ 244 w 4224"/>
                        <a:gd name="T15" fmla="*/ 14 h 897"/>
                        <a:gd name="T16" fmla="*/ 112 w 4224"/>
                        <a:gd name="T17" fmla="*/ 0 h 897"/>
                        <a:gd name="T18" fmla="*/ 0 w 4224"/>
                        <a:gd name="T19" fmla="*/ 6 h 897"/>
                        <a:gd name="T20" fmla="*/ 0 w 4224"/>
                        <a:gd name="T21" fmla="*/ 0 h 897"/>
                        <a:gd name="T22" fmla="*/ 4224 w 4224"/>
                        <a:gd name="T23" fmla="*/ 897 h 897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4224" h="897">
                          <a:moveTo>
                            <a:pt x="4223" y="896"/>
                          </a:moveTo>
                          <a:cubicBezTo>
                            <a:pt x="3863" y="715"/>
                            <a:pt x="3584" y="613"/>
                            <a:pt x="3584" y="613"/>
                          </a:cubicBezTo>
                          <a:lnTo>
                            <a:pt x="2956" y="414"/>
                          </a:lnTo>
                          <a:lnTo>
                            <a:pt x="2458" y="302"/>
                          </a:lnTo>
                          <a:lnTo>
                            <a:pt x="1784" y="164"/>
                          </a:lnTo>
                          <a:lnTo>
                            <a:pt x="1079" y="60"/>
                          </a:lnTo>
                          <a:lnTo>
                            <a:pt x="495" y="0"/>
                          </a:lnTo>
                          <a:lnTo>
                            <a:pt x="0" y="28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5" name="Line 101">
                      <a:extLst>
                        <a:ext uri="{FF2B5EF4-FFF2-40B4-BE49-F238E27FC236}">
                          <a16:creationId xmlns:a16="http://schemas.microsoft.com/office/drawing/2014/main" id="{DF3E5738-1906-D661-A400-FBC7E04674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99" y="1448"/>
                      <a:ext cx="501" cy="363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6" name="Line 102">
                      <a:extLst>
                        <a:ext uri="{FF2B5EF4-FFF2-40B4-BE49-F238E27FC236}">
                          <a16:creationId xmlns:a16="http://schemas.microsoft.com/office/drawing/2014/main" id="{2C5B9A55-858C-6F43-F61B-76F2554DB7C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455" y="1430"/>
                      <a:ext cx="944" cy="38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7" name="AutoShape 103">
                      <a:extLst>
                        <a:ext uri="{FF2B5EF4-FFF2-40B4-BE49-F238E27FC236}">
                          <a16:creationId xmlns:a16="http://schemas.microsoft.com/office/drawing/2014/main" id="{028C27D5-3860-C0DD-9A8C-12C82C862E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4" y="1801"/>
                      <a:ext cx="983" cy="263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900 w 3973"/>
                        <a:gd name="T5" fmla="*/ 12 h 1074"/>
                        <a:gd name="T6" fmla="*/ 813 w 3973"/>
                        <a:gd name="T7" fmla="*/ 5 h 1074"/>
                        <a:gd name="T8" fmla="*/ 723 w 3973"/>
                        <a:gd name="T9" fmla="*/ 0 h 1074"/>
                        <a:gd name="T10" fmla="*/ 636 w 3973"/>
                        <a:gd name="T11" fmla="*/ 2 h 1074"/>
                        <a:gd name="T12" fmla="*/ 571 w 3973"/>
                        <a:gd name="T13" fmla="*/ 7 h 1074"/>
                        <a:gd name="T14" fmla="*/ 526 w 3973"/>
                        <a:gd name="T15" fmla="*/ 14 h 1074"/>
                        <a:gd name="T16" fmla="*/ 493 w 3973"/>
                        <a:gd name="T17" fmla="*/ 21 h 1074"/>
                        <a:gd name="T18" fmla="*/ 439 w 3973"/>
                        <a:gd name="T19" fmla="*/ 34 h 1074"/>
                        <a:gd name="T20" fmla="*/ 384 w 3973"/>
                        <a:gd name="T21" fmla="*/ 49 h 1074"/>
                        <a:gd name="T22" fmla="*/ 317 w 3973"/>
                        <a:gd name="T23" fmla="*/ 68 h 1074"/>
                        <a:gd name="T24" fmla="*/ 264 w 3973"/>
                        <a:gd name="T25" fmla="*/ 90 h 1074"/>
                        <a:gd name="T26" fmla="*/ 208 w 3973"/>
                        <a:gd name="T27" fmla="*/ 119 h 1074"/>
                        <a:gd name="T28" fmla="*/ 141 w 3973"/>
                        <a:gd name="T29" fmla="*/ 153 h 1074"/>
                        <a:gd name="T30" fmla="*/ 77 w 3973"/>
                        <a:gd name="T31" fmla="*/ 196 h 1074"/>
                        <a:gd name="T32" fmla="*/ 32 w 3973"/>
                        <a:gd name="T33" fmla="*/ 224 h 1074"/>
                        <a:gd name="T34" fmla="*/ 0 w 3973"/>
                        <a:gd name="T35" fmla="*/ 243 h 1074"/>
                        <a:gd name="T36" fmla="*/ 0 w 3973"/>
                        <a:gd name="T37" fmla="*/ 0 h 1074"/>
                        <a:gd name="T38" fmla="*/ 3973 w 3973"/>
                        <a:gd name="T39" fmla="*/ 1074 h 107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3973" h="1074">
                          <a:moveTo>
                            <a:pt x="3972" y="51"/>
                          </a:moveTo>
                          <a:cubicBezTo>
                            <a:pt x="3693" y="10"/>
                            <a:pt x="3589" y="20"/>
                            <a:pt x="3589" y="20"/>
                          </a:cubicBezTo>
                          <a:lnTo>
                            <a:pt x="3193" y="0"/>
                          </a:lnTo>
                          <a:lnTo>
                            <a:pt x="2806" y="7"/>
                          </a:lnTo>
                          <a:lnTo>
                            <a:pt x="2520" y="29"/>
                          </a:lnTo>
                          <a:lnTo>
                            <a:pt x="2321" y="64"/>
                          </a:lnTo>
                          <a:lnTo>
                            <a:pt x="2176" y="94"/>
                          </a:lnTo>
                          <a:lnTo>
                            <a:pt x="1936" y="149"/>
                          </a:lnTo>
                          <a:lnTo>
                            <a:pt x="1694" y="217"/>
                          </a:lnTo>
                          <a:lnTo>
                            <a:pt x="1398" y="302"/>
                          </a:lnTo>
                          <a:lnTo>
                            <a:pt x="1166" y="396"/>
                          </a:lnTo>
                          <a:lnTo>
                            <a:pt x="916" y="527"/>
                          </a:lnTo>
                          <a:lnTo>
                            <a:pt x="623" y="676"/>
                          </a:lnTo>
                          <a:lnTo>
                            <a:pt x="339" y="865"/>
                          </a:lnTo>
                          <a:lnTo>
                            <a:pt x="140" y="990"/>
                          </a:lnTo>
                          <a:lnTo>
                            <a:pt x="0" y="1073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8" name="AutoShape 104">
                      <a:extLst>
                        <a:ext uri="{FF2B5EF4-FFF2-40B4-BE49-F238E27FC236}">
                          <a16:creationId xmlns:a16="http://schemas.microsoft.com/office/drawing/2014/main" id="{2407440A-7EC3-EDFD-C5AA-2E5D53EE07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57" y="1815"/>
                      <a:ext cx="638" cy="134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585 w 2582"/>
                        <a:gd name="T5" fmla="*/ 0 h 561"/>
                        <a:gd name="T6" fmla="*/ 513 w 2582"/>
                        <a:gd name="T7" fmla="*/ 53 h 561"/>
                        <a:gd name="T8" fmla="*/ 469 w 2582"/>
                        <a:gd name="T9" fmla="*/ 75 h 561"/>
                        <a:gd name="T10" fmla="*/ 423 w 2582"/>
                        <a:gd name="T11" fmla="*/ 92 h 561"/>
                        <a:gd name="T12" fmla="*/ 371 w 2582"/>
                        <a:gd name="T13" fmla="*/ 107 h 561"/>
                        <a:gd name="T14" fmla="*/ 308 w 2582"/>
                        <a:gd name="T15" fmla="*/ 118 h 561"/>
                        <a:gd name="T16" fmla="*/ 240 w 2582"/>
                        <a:gd name="T17" fmla="*/ 126 h 561"/>
                        <a:gd name="T18" fmla="*/ 168 w 2582"/>
                        <a:gd name="T19" fmla="*/ 121 h 561"/>
                        <a:gd name="T20" fmla="*/ 92 w 2582"/>
                        <a:gd name="T21" fmla="*/ 104 h 561"/>
                        <a:gd name="T22" fmla="*/ 0 w 2582"/>
                        <a:gd name="T23" fmla="*/ 73 h 561"/>
                        <a:gd name="T24" fmla="*/ 0 w 2582"/>
                        <a:gd name="T25" fmla="*/ 0 h 561"/>
                        <a:gd name="T26" fmla="*/ 2582 w 2582"/>
                        <a:gd name="T27" fmla="*/ 561 h 561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2582" h="561">
                          <a:moveTo>
                            <a:pt x="2581" y="0"/>
                          </a:moveTo>
                          <a:cubicBezTo>
                            <a:pt x="2403" y="166"/>
                            <a:pt x="2264" y="235"/>
                            <a:pt x="2264" y="235"/>
                          </a:cubicBezTo>
                          <a:lnTo>
                            <a:pt x="2069" y="335"/>
                          </a:lnTo>
                          <a:lnTo>
                            <a:pt x="1866" y="408"/>
                          </a:lnTo>
                          <a:lnTo>
                            <a:pt x="1636" y="478"/>
                          </a:lnTo>
                          <a:lnTo>
                            <a:pt x="1359" y="526"/>
                          </a:lnTo>
                          <a:lnTo>
                            <a:pt x="1059" y="560"/>
                          </a:lnTo>
                          <a:lnTo>
                            <a:pt x="740" y="539"/>
                          </a:lnTo>
                          <a:lnTo>
                            <a:pt x="405" y="463"/>
                          </a:lnTo>
                          <a:lnTo>
                            <a:pt x="0" y="326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609" name="Group 105">
                    <a:extLst>
                      <a:ext uri="{FF2B5EF4-FFF2-40B4-BE49-F238E27FC236}">
                        <a16:creationId xmlns:a16="http://schemas.microsoft.com/office/drawing/2014/main" id="{4F84A931-7CC9-6FAC-24AF-3BA455387F5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429" y="1785"/>
                    <a:ext cx="1043" cy="773"/>
                    <a:chOff x="4429" y="1785"/>
                    <a:chExt cx="1043" cy="773"/>
                  </a:xfrm>
                </p:grpSpPr>
                <p:sp>
                  <p:nvSpPr>
                    <p:cNvPr id="21610" name="AutoShape 106">
                      <a:extLst>
                        <a:ext uri="{FF2B5EF4-FFF2-40B4-BE49-F238E27FC236}">
                          <a16:creationId xmlns:a16="http://schemas.microsoft.com/office/drawing/2014/main" id="{2BFEDE15-F089-5415-A4A0-E8449BF78B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47" y="1876"/>
                      <a:ext cx="1026" cy="30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4128"/>
                        <a:gd name="T5" fmla="*/ 0 h 1244"/>
                        <a:gd name="T6" fmla="*/ 157 w 4128"/>
                        <a:gd name="T7" fmla="*/ 12 h 1244"/>
                        <a:gd name="T8" fmla="*/ 304 w 4128"/>
                        <a:gd name="T9" fmla="*/ 40 h 1244"/>
                        <a:gd name="T10" fmla="*/ 415 w 4128"/>
                        <a:gd name="T11" fmla="*/ 71 h 1244"/>
                        <a:gd name="T12" fmla="*/ 565 w 4128"/>
                        <a:gd name="T13" fmla="*/ 116 h 1244"/>
                        <a:gd name="T14" fmla="*/ 716 w 4128"/>
                        <a:gd name="T15" fmla="*/ 171 h 1244"/>
                        <a:gd name="T16" fmla="*/ 839 w 4128"/>
                        <a:gd name="T17" fmla="*/ 222 h 1244"/>
                        <a:gd name="T18" fmla="*/ 935 w 4128"/>
                        <a:gd name="T19" fmla="*/ 281 h 1244"/>
                        <a:gd name="T20" fmla="*/ 0 w 4128"/>
                        <a:gd name="T21" fmla="*/ 0 h 1244"/>
                        <a:gd name="T22" fmla="*/ 4128 w 4128"/>
                        <a:gd name="T23" fmla="*/ 1244 h 124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4128" h="1244">
                          <a:moveTo>
                            <a:pt x="0" y="0"/>
                          </a:moveTo>
                          <a:cubicBezTo>
                            <a:pt x="402" y="11"/>
                            <a:pt x="695" y="55"/>
                            <a:pt x="695" y="55"/>
                          </a:cubicBezTo>
                          <a:lnTo>
                            <a:pt x="1343" y="178"/>
                          </a:lnTo>
                          <a:lnTo>
                            <a:pt x="1834" y="315"/>
                          </a:lnTo>
                          <a:lnTo>
                            <a:pt x="2493" y="514"/>
                          </a:lnTo>
                          <a:lnTo>
                            <a:pt x="3163" y="758"/>
                          </a:lnTo>
                          <a:lnTo>
                            <a:pt x="3704" y="983"/>
                          </a:lnTo>
                          <a:lnTo>
                            <a:pt x="4127" y="1243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11" name="Line 107">
                      <a:extLst>
                        <a:ext uri="{FF2B5EF4-FFF2-40B4-BE49-F238E27FC236}">
                          <a16:creationId xmlns:a16="http://schemas.microsoft.com/office/drawing/2014/main" id="{4DF8752A-5E95-C8B9-30AA-BD22ECFF4BA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29" y="1784"/>
                      <a:ext cx="607" cy="8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12" name="Line 108">
                      <a:extLst>
                        <a:ext uri="{FF2B5EF4-FFF2-40B4-BE49-F238E27FC236}">
                          <a16:creationId xmlns:a16="http://schemas.microsoft.com/office/drawing/2014/main" id="{9A3614D0-E0B2-1D18-9506-081F747601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29" y="1870"/>
                      <a:ext cx="1009" cy="108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13" name="AutoShape 109">
                      <a:extLst>
                        <a:ext uri="{FF2B5EF4-FFF2-40B4-BE49-F238E27FC236}">
                          <a16:creationId xmlns:a16="http://schemas.microsoft.com/office/drawing/2014/main" id="{ADA579E2-D9AF-8672-21D2-2F1D0F97C0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9" y="1869"/>
                      <a:ext cx="747" cy="689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3011"/>
                        <a:gd name="T5" fmla="*/ 0 h 2788"/>
                        <a:gd name="T6" fmla="*/ 80 w 3011"/>
                        <a:gd name="T7" fmla="*/ 35 h 2788"/>
                        <a:gd name="T8" fmla="*/ 161 w 3011"/>
                        <a:gd name="T9" fmla="*/ 74 h 2788"/>
                        <a:gd name="T10" fmla="*/ 237 w 3011"/>
                        <a:gd name="T11" fmla="*/ 117 h 2788"/>
                        <a:gd name="T12" fmla="*/ 292 w 3011"/>
                        <a:gd name="T13" fmla="*/ 152 h 2788"/>
                        <a:gd name="T14" fmla="*/ 328 w 3011"/>
                        <a:gd name="T15" fmla="*/ 180 h 2788"/>
                        <a:gd name="T16" fmla="*/ 354 w 3011"/>
                        <a:gd name="T17" fmla="*/ 202 h 2788"/>
                        <a:gd name="T18" fmla="*/ 395 w 3011"/>
                        <a:gd name="T19" fmla="*/ 239 h 2788"/>
                        <a:gd name="T20" fmla="*/ 436 w 3011"/>
                        <a:gd name="T21" fmla="*/ 278 h 2788"/>
                        <a:gd name="T22" fmla="*/ 486 w 3011"/>
                        <a:gd name="T23" fmla="*/ 327 h 2788"/>
                        <a:gd name="T24" fmla="*/ 522 w 3011"/>
                        <a:gd name="T25" fmla="*/ 370 h 2788"/>
                        <a:gd name="T26" fmla="*/ 558 w 3011"/>
                        <a:gd name="T27" fmla="*/ 424 h 2788"/>
                        <a:gd name="T28" fmla="*/ 600 w 3011"/>
                        <a:gd name="T29" fmla="*/ 485 h 2788"/>
                        <a:gd name="T30" fmla="*/ 636 w 3011"/>
                        <a:gd name="T31" fmla="*/ 553 h 2788"/>
                        <a:gd name="T32" fmla="*/ 663 w 3011"/>
                        <a:gd name="T33" fmla="*/ 599 h 2788"/>
                        <a:gd name="T34" fmla="*/ 682 w 3011"/>
                        <a:gd name="T35" fmla="*/ 631 h 2788"/>
                        <a:gd name="T36" fmla="*/ 0 w 3011"/>
                        <a:gd name="T37" fmla="*/ 0 h 2788"/>
                        <a:gd name="T38" fmla="*/ 3011 w 3011"/>
                        <a:gd name="T39" fmla="*/ 2788 h 2788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3011" h="2788">
                          <a:moveTo>
                            <a:pt x="0" y="0"/>
                          </a:moveTo>
                          <a:cubicBezTo>
                            <a:pt x="266" y="97"/>
                            <a:pt x="352" y="155"/>
                            <a:pt x="352" y="155"/>
                          </a:cubicBezTo>
                          <a:lnTo>
                            <a:pt x="710" y="326"/>
                          </a:lnTo>
                          <a:lnTo>
                            <a:pt x="1047" y="516"/>
                          </a:lnTo>
                          <a:lnTo>
                            <a:pt x="1289" y="672"/>
                          </a:lnTo>
                          <a:lnTo>
                            <a:pt x="1446" y="797"/>
                          </a:lnTo>
                          <a:lnTo>
                            <a:pt x="1561" y="892"/>
                          </a:lnTo>
                          <a:lnTo>
                            <a:pt x="1745" y="1054"/>
                          </a:lnTo>
                          <a:lnTo>
                            <a:pt x="1926" y="1228"/>
                          </a:lnTo>
                          <a:lnTo>
                            <a:pt x="2146" y="1445"/>
                          </a:lnTo>
                          <a:lnTo>
                            <a:pt x="2305" y="1637"/>
                          </a:lnTo>
                          <a:lnTo>
                            <a:pt x="2463" y="1872"/>
                          </a:lnTo>
                          <a:lnTo>
                            <a:pt x="2650" y="2142"/>
                          </a:lnTo>
                          <a:lnTo>
                            <a:pt x="2810" y="2443"/>
                          </a:lnTo>
                          <a:lnTo>
                            <a:pt x="2926" y="2648"/>
                          </a:lnTo>
                          <a:lnTo>
                            <a:pt x="3010" y="2787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14" name="AutoShape 110">
                      <a:extLst>
                        <a:ext uri="{FF2B5EF4-FFF2-40B4-BE49-F238E27FC236}">
                          <a16:creationId xmlns:a16="http://schemas.microsoft.com/office/drawing/2014/main" id="{77123901-F243-4CA5-2F6E-B5525BAF493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29" y="1870"/>
                      <a:ext cx="524" cy="372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0 w 2117"/>
                        <a:gd name="T5" fmla="*/ 0 h 1514"/>
                        <a:gd name="T6" fmla="*/ 38 w 2117"/>
                        <a:gd name="T7" fmla="*/ 81 h 1514"/>
                        <a:gd name="T8" fmla="*/ 66 w 2117"/>
                        <a:gd name="T9" fmla="*/ 122 h 1514"/>
                        <a:gd name="T10" fmla="*/ 98 w 2117"/>
                        <a:gd name="T11" fmla="*/ 158 h 1514"/>
                        <a:gd name="T12" fmla="*/ 137 w 2117"/>
                        <a:gd name="T13" fmla="*/ 196 h 1514"/>
                        <a:gd name="T14" fmla="*/ 187 w 2117"/>
                        <a:gd name="T15" fmla="*/ 236 h 1514"/>
                        <a:gd name="T16" fmla="*/ 243 w 2117"/>
                        <a:gd name="T17" fmla="*/ 275 h 1514"/>
                        <a:gd name="T18" fmla="*/ 309 w 2117"/>
                        <a:gd name="T19" fmla="*/ 305 h 1514"/>
                        <a:gd name="T20" fmla="*/ 383 w 2117"/>
                        <a:gd name="T21" fmla="*/ 326 h 1514"/>
                        <a:gd name="T22" fmla="*/ 479 w 2117"/>
                        <a:gd name="T23" fmla="*/ 342 h 1514"/>
                        <a:gd name="T24" fmla="*/ 0 w 2117"/>
                        <a:gd name="T25" fmla="*/ 0 h 1514"/>
                        <a:gd name="T26" fmla="*/ 2117 w 2117"/>
                        <a:gd name="T27" fmla="*/ 1514 h 151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2117" h="1514">
                          <a:moveTo>
                            <a:pt x="0" y="0"/>
                          </a:moveTo>
                          <a:cubicBezTo>
                            <a:pt x="78" y="231"/>
                            <a:pt x="167" y="357"/>
                            <a:pt x="167" y="357"/>
                          </a:cubicBezTo>
                          <a:lnTo>
                            <a:pt x="292" y="538"/>
                          </a:lnTo>
                          <a:lnTo>
                            <a:pt x="435" y="699"/>
                          </a:lnTo>
                          <a:lnTo>
                            <a:pt x="605" y="869"/>
                          </a:lnTo>
                          <a:lnTo>
                            <a:pt x="825" y="1043"/>
                          </a:lnTo>
                          <a:lnTo>
                            <a:pt x="1073" y="1216"/>
                          </a:lnTo>
                          <a:lnTo>
                            <a:pt x="1364" y="1349"/>
                          </a:lnTo>
                          <a:lnTo>
                            <a:pt x="1694" y="1442"/>
                          </a:lnTo>
                          <a:lnTo>
                            <a:pt x="2116" y="1513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615" name="Group 111">
                    <a:extLst>
                      <a:ext uri="{FF2B5EF4-FFF2-40B4-BE49-F238E27FC236}">
                        <a16:creationId xmlns:a16="http://schemas.microsoft.com/office/drawing/2014/main" id="{204CA606-9B7D-CAE5-3755-6F9CCED66D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55" y="1749"/>
                    <a:ext cx="1043" cy="774"/>
                    <a:chOff x="3355" y="1749"/>
                    <a:chExt cx="1043" cy="774"/>
                  </a:xfrm>
                </p:grpSpPr>
                <p:sp>
                  <p:nvSpPr>
                    <p:cNvPr id="21616" name="AutoShape 112">
                      <a:extLst>
                        <a:ext uri="{FF2B5EF4-FFF2-40B4-BE49-F238E27FC236}">
                          <a16:creationId xmlns:a16="http://schemas.microsoft.com/office/drawing/2014/main" id="{B4902782-0BAA-3293-E8EF-8BBEDA16CA0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5" y="1839"/>
                      <a:ext cx="1024" cy="306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935 w 4127"/>
                        <a:gd name="T5" fmla="*/ 0 h 1244"/>
                        <a:gd name="T6" fmla="*/ 777 w 4127"/>
                        <a:gd name="T7" fmla="*/ 12 h 1244"/>
                        <a:gd name="T8" fmla="*/ 631 w 4127"/>
                        <a:gd name="T9" fmla="*/ 40 h 1244"/>
                        <a:gd name="T10" fmla="*/ 519 w 4127"/>
                        <a:gd name="T11" fmla="*/ 71 h 1244"/>
                        <a:gd name="T12" fmla="*/ 370 w 4127"/>
                        <a:gd name="T13" fmla="*/ 116 h 1244"/>
                        <a:gd name="T14" fmla="*/ 218 w 4127"/>
                        <a:gd name="T15" fmla="*/ 171 h 1244"/>
                        <a:gd name="T16" fmla="*/ 96 w 4127"/>
                        <a:gd name="T17" fmla="*/ 222 h 1244"/>
                        <a:gd name="T18" fmla="*/ 0 w 4127"/>
                        <a:gd name="T19" fmla="*/ 281 h 1244"/>
                        <a:gd name="T20" fmla="*/ 0 w 4127"/>
                        <a:gd name="T21" fmla="*/ 0 h 1244"/>
                        <a:gd name="T22" fmla="*/ 4127 w 4127"/>
                        <a:gd name="T23" fmla="*/ 1244 h 124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4127" h="1244">
                          <a:moveTo>
                            <a:pt x="4126" y="0"/>
                          </a:moveTo>
                          <a:cubicBezTo>
                            <a:pt x="3725" y="11"/>
                            <a:pt x="3431" y="55"/>
                            <a:pt x="3431" y="55"/>
                          </a:cubicBezTo>
                          <a:lnTo>
                            <a:pt x="2784" y="177"/>
                          </a:lnTo>
                          <a:lnTo>
                            <a:pt x="2292" y="315"/>
                          </a:lnTo>
                          <a:lnTo>
                            <a:pt x="1634" y="514"/>
                          </a:lnTo>
                          <a:lnTo>
                            <a:pt x="964" y="758"/>
                          </a:lnTo>
                          <a:lnTo>
                            <a:pt x="422" y="983"/>
                          </a:lnTo>
                          <a:lnTo>
                            <a:pt x="0" y="1243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17" name="Line 113">
                      <a:extLst>
                        <a:ext uri="{FF2B5EF4-FFF2-40B4-BE49-F238E27FC236}">
                          <a16:creationId xmlns:a16="http://schemas.microsoft.com/office/drawing/2014/main" id="{E14ACBEE-0034-F74B-44AA-F7E169B1CF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785" y="1748"/>
                      <a:ext cx="614" cy="8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18" name="Line 114">
                      <a:extLst>
                        <a:ext uri="{FF2B5EF4-FFF2-40B4-BE49-F238E27FC236}">
                          <a16:creationId xmlns:a16="http://schemas.microsoft.com/office/drawing/2014/main" id="{E7C7880F-4A0F-84EC-F14F-113CAD5760C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382" y="1833"/>
                      <a:ext cx="1016" cy="108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19" name="AutoShape 115">
                      <a:extLst>
                        <a:ext uri="{FF2B5EF4-FFF2-40B4-BE49-F238E27FC236}">
                          <a16:creationId xmlns:a16="http://schemas.microsoft.com/office/drawing/2014/main" id="{8D49D983-B796-808A-80E2-B8369FFE5AD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51" y="1833"/>
                      <a:ext cx="746" cy="690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682 w 3010"/>
                        <a:gd name="T5" fmla="*/ 0 h 2787"/>
                        <a:gd name="T6" fmla="*/ 602 w 3010"/>
                        <a:gd name="T7" fmla="*/ 35 h 2787"/>
                        <a:gd name="T8" fmla="*/ 521 w 3010"/>
                        <a:gd name="T9" fmla="*/ 74 h 2787"/>
                        <a:gd name="T10" fmla="*/ 445 w 3010"/>
                        <a:gd name="T11" fmla="*/ 117 h 2787"/>
                        <a:gd name="T12" fmla="*/ 390 w 3010"/>
                        <a:gd name="T13" fmla="*/ 152 h 2787"/>
                        <a:gd name="T14" fmla="*/ 354 w 3010"/>
                        <a:gd name="T15" fmla="*/ 180 h 2787"/>
                        <a:gd name="T16" fmla="*/ 328 w 3010"/>
                        <a:gd name="T17" fmla="*/ 202 h 2787"/>
                        <a:gd name="T18" fmla="*/ 286 w 3010"/>
                        <a:gd name="T19" fmla="*/ 238 h 2787"/>
                        <a:gd name="T20" fmla="*/ 246 w 3010"/>
                        <a:gd name="T21" fmla="*/ 278 h 2787"/>
                        <a:gd name="T22" fmla="*/ 196 w 3010"/>
                        <a:gd name="T23" fmla="*/ 327 h 2787"/>
                        <a:gd name="T24" fmla="*/ 160 w 3010"/>
                        <a:gd name="T25" fmla="*/ 370 h 2787"/>
                        <a:gd name="T26" fmla="*/ 124 w 3010"/>
                        <a:gd name="T27" fmla="*/ 423 h 2787"/>
                        <a:gd name="T28" fmla="*/ 82 w 3010"/>
                        <a:gd name="T29" fmla="*/ 485 h 2787"/>
                        <a:gd name="T30" fmla="*/ 45 w 3010"/>
                        <a:gd name="T31" fmla="*/ 553 h 2787"/>
                        <a:gd name="T32" fmla="*/ 19 w 3010"/>
                        <a:gd name="T33" fmla="*/ 599 h 2787"/>
                        <a:gd name="T34" fmla="*/ 0 w 3010"/>
                        <a:gd name="T35" fmla="*/ 631 h 2787"/>
                        <a:gd name="T36" fmla="*/ 0 w 3010"/>
                        <a:gd name="T37" fmla="*/ 0 h 2787"/>
                        <a:gd name="T38" fmla="*/ 3010 w 3010"/>
                        <a:gd name="T39" fmla="*/ 2787 h 2787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3010" h="2787">
                          <a:moveTo>
                            <a:pt x="3009" y="0"/>
                          </a:moveTo>
                          <a:cubicBezTo>
                            <a:pt x="2744" y="96"/>
                            <a:pt x="2657" y="154"/>
                            <a:pt x="2657" y="154"/>
                          </a:cubicBezTo>
                          <a:lnTo>
                            <a:pt x="2299" y="325"/>
                          </a:lnTo>
                          <a:lnTo>
                            <a:pt x="1962" y="516"/>
                          </a:lnTo>
                          <a:lnTo>
                            <a:pt x="1721" y="671"/>
                          </a:lnTo>
                          <a:lnTo>
                            <a:pt x="1563" y="795"/>
                          </a:lnTo>
                          <a:lnTo>
                            <a:pt x="1449" y="891"/>
                          </a:lnTo>
                          <a:lnTo>
                            <a:pt x="1264" y="1053"/>
                          </a:lnTo>
                          <a:lnTo>
                            <a:pt x="1084" y="1227"/>
                          </a:lnTo>
                          <a:lnTo>
                            <a:pt x="864" y="1444"/>
                          </a:lnTo>
                          <a:lnTo>
                            <a:pt x="704" y="1636"/>
                          </a:lnTo>
                          <a:lnTo>
                            <a:pt x="546" y="1870"/>
                          </a:lnTo>
                          <a:lnTo>
                            <a:pt x="360" y="2141"/>
                          </a:lnTo>
                          <a:lnTo>
                            <a:pt x="199" y="2442"/>
                          </a:lnTo>
                          <a:lnTo>
                            <a:pt x="84" y="2647"/>
                          </a:lnTo>
                          <a:lnTo>
                            <a:pt x="0" y="2786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20" name="AutoShape 116">
                      <a:extLst>
                        <a:ext uri="{FF2B5EF4-FFF2-40B4-BE49-F238E27FC236}">
                          <a16:creationId xmlns:a16="http://schemas.microsoft.com/office/drawing/2014/main" id="{1A55D049-24AA-E119-A360-66BF4DDDA1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4" y="1833"/>
                      <a:ext cx="522" cy="373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479 w 2117"/>
                        <a:gd name="T5" fmla="*/ 0 h 1514"/>
                        <a:gd name="T6" fmla="*/ 441 w 2117"/>
                        <a:gd name="T7" fmla="*/ 81 h 1514"/>
                        <a:gd name="T8" fmla="*/ 413 w 2117"/>
                        <a:gd name="T9" fmla="*/ 122 h 1514"/>
                        <a:gd name="T10" fmla="*/ 380 w 2117"/>
                        <a:gd name="T11" fmla="*/ 158 h 1514"/>
                        <a:gd name="T12" fmla="*/ 342 w 2117"/>
                        <a:gd name="T13" fmla="*/ 196 h 1514"/>
                        <a:gd name="T14" fmla="*/ 292 w 2117"/>
                        <a:gd name="T15" fmla="*/ 236 h 1514"/>
                        <a:gd name="T16" fmla="*/ 236 w 2117"/>
                        <a:gd name="T17" fmla="*/ 275 h 1514"/>
                        <a:gd name="T18" fmla="*/ 170 w 2117"/>
                        <a:gd name="T19" fmla="*/ 305 h 1514"/>
                        <a:gd name="T20" fmla="*/ 95 w 2117"/>
                        <a:gd name="T21" fmla="*/ 326 h 1514"/>
                        <a:gd name="T22" fmla="*/ 0 w 2117"/>
                        <a:gd name="T23" fmla="*/ 342 h 1514"/>
                        <a:gd name="T24" fmla="*/ 0 w 2117"/>
                        <a:gd name="T25" fmla="*/ 0 h 1514"/>
                        <a:gd name="T26" fmla="*/ 2117 w 2117"/>
                        <a:gd name="T27" fmla="*/ 1514 h 151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2117" h="1514">
                          <a:moveTo>
                            <a:pt x="2116" y="0"/>
                          </a:moveTo>
                          <a:cubicBezTo>
                            <a:pt x="2039" y="231"/>
                            <a:pt x="1950" y="358"/>
                            <a:pt x="1950" y="358"/>
                          </a:cubicBezTo>
                          <a:lnTo>
                            <a:pt x="1826" y="538"/>
                          </a:lnTo>
                          <a:lnTo>
                            <a:pt x="1681" y="699"/>
                          </a:lnTo>
                          <a:lnTo>
                            <a:pt x="1513" y="869"/>
                          </a:lnTo>
                          <a:lnTo>
                            <a:pt x="1292" y="1044"/>
                          </a:lnTo>
                          <a:lnTo>
                            <a:pt x="1043" y="1216"/>
                          </a:lnTo>
                          <a:lnTo>
                            <a:pt x="753" y="1348"/>
                          </a:lnTo>
                          <a:lnTo>
                            <a:pt x="422" y="1441"/>
                          </a:lnTo>
                          <a:lnTo>
                            <a:pt x="0" y="1513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621" name="Group 117">
                    <a:extLst>
                      <a:ext uri="{FF2B5EF4-FFF2-40B4-BE49-F238E27FC236}">
                        <a16:creationId xmlns:a16="http://schemas.microsoft.com/office/drawing/2014/main" id="{FC56644E-3FFE-24E1-6CCE-46C0689A9D1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746" y="1325"/>
                    <a:ext cx="651" cy="533"/>
                    <a:chOff x="3746" y="1325"/>
                    <a:chExt cx="651" cy="533"/>
                  </a:xfrm>
                </p:grpSpPr>
                <p:sp>
                  <p:nvSpPr>
                    <p:cNvPr id="21622" name="AutoShape 118">
                      <a:extLst>
                        <a:ext uri="{FF2B5EF4-FFF2-40B4-BE49-F238E27FC236}">
                          <a16:creationId xmlns:a16="http://schemas.microsoft.com/office/drawing/2014/main" id="{6569D703-9A30-A3BC-0A18-302BDA4FDC3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82" y="1421"/>
                      <a:ext cx="600" cy="390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553 w 2444"/>
                        <a:gd name="T5" fmla="*/ 360 h 1593"/>
                        <a:gd name="T6" fmla="*/ 475 w 2444"/>
                        <a:gd name="T7" fmla="*/ 280 h 1593"/>
                        <a:gd name="T8" fmla="*/ 396 w 2444"/>
                        <a:gd name="T9" fmla="*/ 214 h 1593"/>
                        <a:gd name="T10" fmla="*/ 331 w 2444"/>
                        <a:gd name="T11" fmla="*/ 170 h 1593"/>
                        <a:gd name="T12" fmla="*/ 243 w 2444"/>
                        <a:gd name="T13" fmla="*/ 113 h 1593"/>
                        <a:gd name="T14" fmla="*/ 149 w 2444"/>
                        <a:gd name="T15" fmla="*/ 60 h 1593"/>
                        <a:gd name="T16" fmla="*/ 70 w 2444"/>
                        <a:gd name="T17" fmla="*/ 20 h 1593"/>
                        <a:gd name="T18" fmla="*/ 0 w 2444"/>
                        <a:gd name="T19" fmla="*/ 0 h 1593"/>
                        <a:gd name="T20" fmla="*/ 0 w 2444"/>
                        <a:gd name="T21" fmla="*/ 0 h 1593"/>
                        <a:gd name="T22" fmla="*/ 2444 w 2444"/>
                        <a:gd name="T23" fmla="*/ 1593 h 1593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444" h="1593">
                          <a:moveTo>
                            <a:pt x="2443" y="1592"/>
                          </a:moveTo>
                          <a:cubicBezTo>
                            <a:pt x="2255" y="1376"/>
                            <a:pt x="2101" y="1238"/>
                            <a:pt x="2101" y="1238"/>
                          </a:cubicBezTo>
                          <a:lnTo>
                            <a:pt x="1751" y="948"/>
                          </a:lnTo>
                          <a:lnTo>
                            <a:pt x="1464" y="753"/>
                          </a:lnTo>
                          <a:lnTo>
                            <a:pt x="1074" y="499"/>
                          </a:lnTo>
                          <a:lnTo>
                            <a:pt x="659" y="264"/>
                          </a:lnTo>
                          <a:lnTo>
                            <a:pt x="311" y="89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23" name="Line 119">
                      <a:extLst>
                        <a:ext uri="{FF2B5EF4-FFF2-40B4-BE49-F238E27FC236}">
                          <a16:creationId xmlns:a16="http://schemas.microsoft.com/office/drawing/2014/main" id="{67C41103-F15B-4588-E92D-8F4BFCFCE90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155" y="1438"/>
                      <a:ext cx="243" cy="38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24" name="Line 120">
                      <a:extLst>
                        <a:ext uri="{FF2B5EF4-FFF2-40B4-BE49-F238E27FC236}">
                          <a16:creationId xmlns:a16="http://schemas.microsoft.com/office/drawing/2014/main" id="{D18B9A32-69AF-528B-2632-4DE8424345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886" y="1324"/>
                      <a:ext cx="513" cy="499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25" name="AutoShape 121">
                      <a:extLst>
                        <a:ext uri="{FF2B5EF4-FFF2-40B4-BE49-F238E27FC236}">
                          <a16:creationId xmlns:a16="http://schemas.microsoft.com/office/drawing/2014/main" id="{E8D7E3B9-0D11-554F-871D-3C5F8CA947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6" y="1729"/>
                      <a:ext cx="648" cy="91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596 w 2633"/>
                        <a:gd name="T5" fmla="*/ 86 h 384"/>
                        <a:gd name="T6" fmla="*/ 543 w 2633"/>
                        <a:gd name="T7" fmla="*/ 61 h 384"/>
                        <a:gd name="T8" fmla="*/ 489 w 2633"/>
                        <a:gd name="T9" fmla="*/ 38 h 384"/>
                        <a:gd name="T10" fmla="*/ 435 w 2633"/>
                        <a:gd name="T11" fmla="*/ 20 h 384"/>
                        <a:gd name="T12" fmla="*/ 394 w 2633"/>
                        <a:gd name="T13" fmla="*/ 10 h 384"/>
                        <a:gd name="T14" fmla="*/ 365 w 2633"/>
                        <a:gd name="T15" fmla="*/ 6 h 384"/>
                        <a:gd name="T16" fmla="*/ 344 w 2633"/>
                        <a:gd name="T17" fmla="*/ 4 h 384"/>
                        <a:gd name="T18" fmla="*/ 308 w 2633"/>
                        <a:gd name="T19" fmla="*/ 1 h 384"/>
                        <a:gd name="T20" fmla="*/ 271 w 2633"/>
                        <a:gd name="T21" fmla="*/ 0 h 384"/>
                        <a:gd name="T22" fmla="*/ 227 w 2633"/>
                        <a:gd name="T23" fmla="*/ 0 h 384"/>
                        <a:gd name="T24" fmla="*/ 190 w 2633"/>
                        <a:gd name="T25" fmla="*/ 4 h 384"/>
                        <a:gd name="T26" fmla="*/ 150 w 2633"/>
                        <a:gd name="T27" fmla="*/ 14 h 384"/>
                        <a:gd name="T28" fmla="*/ 103 w 2633"/>
                        <a:gd name="T29" fmla="*/ 25 h 384"/>
                        <a:gd name="T30" fmla="*/ 56 w 2633"/>
                        <a:gd name="T31" fmla="*/ 42 h 384"/>
                        <a:gd name="T32" fmla="*/ 23 w 2633"/>
                        <a:gd name="T33" fmla="*/ 54 h 384"/>
                        <a:gd name="T34" fmla="*/ 0 w 2633"/>
                        <a:gd name="T35" fmla="*/ 61 h 384"/>
                        <a:gd name="T36" fmla="*/ 0 w 2633"/>
                        <a:gd name="T37" fmla="*/ 0 h 384"/>
                        <a:gd name="T38" fmla="*/ 2633 w 2633"/>
                        <a:gd name="T39" fmla="*/ 384 h 384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2633" h="384">
                          <a:moveTo>
                            <a:pt x="2632" y="383"/>
                          </a:moveTo>
                          <a:cubicBezTo>
                            <a:pt x="2467" y="289"/>
                            <a:pt x="2401" y="274"/>
                            <a:pt x="2401" y="274"/>
                          </a:cubicBezTo>
                          <a:lnTo>
                            <a:pt x="2160" y="171"/>
                          </a:lnTo>
                          <a:lnTo>
                            <a:pt x="1921" y="91"/>
                          </a:lnTo>
                          <a:lnTo>
                            <a:pt x="1741" y="44"/>
                          </a:lnTo>
                          <a:lnTo>
                            <a:pt x="1613" y="26"/>
                          </a:lnTo>
                          <a:lnTo>
                            <a:pt x="1518" y="16"/>
                          </a:lnTo>
                          <a:lnTo>
                            <a:pt x="1360" y="4"/>
                          </a:lnTo>
                          <a:lnTo>
                            <a:pt x="1199" y="1"/>
                          </a:lnTo>
                          <a:lnTo>
                            <a:pt x="1002" y="0"/>
                          </a:lnTo>
                          <a:lnTo>
                            <a:pt x="841" y="20"/>
                          </a:lnTo>
                          <a:lnTo>
                            <a:pt x="663" y="63"/>
                          </a:lnTo>
                          <a:lnTo>
                            <a:pt x="456" y="110"/>
                          </a:lnTo>
                          <a:lnTo>
                            <a:pt x="247" y="189"/>
                          </a:lnTo>
                          <a:lnTo>
                            <a:pt x="101" y="239"/>
                          </a:lnTo>
                          <a:lnTo>
                            <a:pt x="0" y="271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26" name="AutoShape 122">
                      <a:extLst>
                        <a:ext uri="{FF2B5EF4-FFF2-40B4-BE49-F238E27FC236}">
                          <a16:creationId xmlns:a16="http://schemas.microsoft.com/office/drawing/2014/main" id="{FB5D0059-9508-5946-995E-F7B50C1F71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9" y="1743"/>
                      <a:ext cx="404" cy="11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373 w 1650"/>
                        <a:gd name="T5" fmla="*/ 74 h 480"/>
                        <a:gd name="T6" fmla="*/ 319 w 1650"/>
                        <a:gd name="T7" fmla="*/ 98 h 480"/>
                        <a:gd name="T8" fmla="*/ 288 w 1650"/>
                        <a:gd name="T9" fmla="*/ 105 h 480"/>
                        <a:gd name="T10" fmla="*/ 256 w 1650"/>
                        <a:gd name="T11" fmla="*/ 107 h 480"/>
                        <a:gd name="T12" fmla="*/ 222 w 1650"/>
                        <a:gd name="T13" fmla="*/ 108 h 480"/>
                        <a:gd name="T14" fmla="*/ 181 w 1650"/>
                        <a:gd name="T15" fmla="*/ 102 h 480"/>
                        <a:gd name="T16" fmla="*/ 138 w 1650"/>
                        <a:gd name="T17" fmla="*/ 93 h 480"/>
                        <a:gd name="T18" fmla="*/ 94 w 1650"/>
                        <a:gd name="T19" fmla="*/ 73 h 480"/>
                        <a:gd name="T20" fmla="*/ 51 w 1650"/>
                        <a:gd name="T21" fmla="*/ 44 h 480"/>
                        <a:gd name="T22" fmla="*/ 0 w 1650"/>
                        <a:gd name="T23" fmla="*/ 0 h 480"/>
                        <a:gd name="T24" fmla="*/ 0 w 1650"/>
                        <a:gd name="T25" fmla="*/ 0 h 480"/>
                        <a:gd name="T26" fmla="*/ 1650 w 1650"/>
                        <a:gd name="T27" fmla="*/ 480 h 480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1650" h="480">
                          <a:moveTo>
                            <a:pt x="1649" y="328"/>
                          </a:moveTo>
                          <a:cubicBezTo>
                            <a:pt x="1509" y="413"/>
                            <a:pt x="1411" y="435"/>
                            <a:pt x="1411" y="435"/>
                          </a:cubicBezTo>
                          <a:lnTo>
                            <a:pt x="1272" y="467"/>
                          </a:lnTo>
                          <a:lnTo>
                            <a:pt x="1134" y="477"/>
                          </a:lnTo>
                          <a:lnTo>
                            <a:pt x="980" y="479"/>
                          </a:lnTo>
                          <a:lnTo>
                            <a:pt x="801" y="454"/>
                          </a:lnTo>
                          <a:lnTo>
                            <a:pt x="610" y="412"/>
                          </a:lnTo>
                          <a:lnTo>
                            <a:pt x="417" y="326"/>
                          </a:lnTo>
                          <a:lnTo>
                            <a:pt x="224" y="19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627" name="Group 123">
                    <a:extLst>
                      <a:ext uri="{FF2B5EF4-FFF2-40B4-BE49-F238E27FC236}">
                        <a16:creationId xmlns:a16="http://schemas.microsoft.com/office/drawing/2014/main" id="{4B917E3B-4355-3852-0677-72E13331D6B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027" y="1805"/>
                    <a:ext cx="456" cy="548"/>
                    <a:chOff x="4027" y="1805"/>
                    <a:chExt cx="456" cy="548"/>
                  </a:xfrm>
                </p:grpSpPr>
                <p:sp>
                  <p:nvSpPr>
                    <p:cNvPr id="21628" name="AutoShape 124">
                      <a:extLst>
                        <a:ext uri="{FF2B5EF4-FFF2-40B4-BE49-F238E27FC236}">
                          <a16:creationId xmlns:a16="http://schemas.microsoft.com/office/drawing/2014/main" id="{5B5C09EA-84D0-D584-9A80-A100F4A3DC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23" y="1813"/>
                      <a:ext cx="310" cy="52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287 w 1271"/>
                        <a:gd name="T5" fmla="*/ 0 h 2120"/>
                        <a:gd name="T6" fmla="*/ 220 w 1271"/>
                        <a:gd name="T7" fmla="*/ 68 h 2120"/>
                        <a:gd name="T8" fmla="*/ 166 w 1271"/>
                        <a:gd name="T9" fmla="*/ 138 h 2120"/>
                        <a:gd name="T10" fmla="*/ 131 w 1271"/>
                        <a:gd name="T11" fmla="*/ 194 h 2120"/>
                        <a:gd name="T12" fmla="*/ 85 w 1271"/>
                        <a:gd name="T13" fmla="*/ 271 h 2120"/>
                        <a:gd name="T14" fmla="*/ 44 w 1271"/>
                        <a:gd name="T15" fmla="*/ 352 h 2120"/>
                        <a:gd name="T16" fmla="*/ 13 w 1271"/>
                        <a:gd name="T17" fmla="*/ 420 h 2120"/>
                        <a:gd name="T18" fmla="*/ 0 w 1271"/>
                        <a:gd name="T19" fmla="*/ 480 h 2120"/>
                        <a:gd name="T20" fmla="*/ 0 w 1271"/>
                        <a:gd name="T21" fmla="*/ 0 h 2120"/>
                        <a:gd name="T22" fmla="*/ 1271 w 1271"/>
                        <a:gd name="T23" fmla="*/ 2120 h 2120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1271" h="2120">
                          <a:moveTo>
                            <a:pt x="1270" y="0"/>
                          </a:moveTo>
                          <a:cubicBezTo>
                            <a:pt x="1088" y="167"/>
                            <a:pt x="973" y="302"/>
                            <a:pt x="973" y="302"/>
                          </a:cubicBezTo>
                          <a:lnTo>
                            <a:pt x="735" y="609"/>
                          </a:lnTo>
                          <a:lnTo>
                            <a:pt x="579" y="857"/>
                          </a:lnTo>
                          <a:lnTo>
                            <a:pt x="377" y="1196"/>
                          </a:lnTo>
                          <a:lnTo>
                            <a:pt x="193" y="1554"/>
                          </a:lnTo>
                          <a:lnTo>
                            <a:pt x="59" y="1854"/>
                          </a:lnTo>
                          <a:lnTo>
                            <a:pt x="0" y="2119"/>
                          </a:lnTo>
                        </a:path>
                      </a:pathLst>
                    </a:custGeom>
                    <a:noFill/>
                    <a:ln w="36000">
                      <a:solidFill>
                        <a:srgbClr val="23B8DC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29" name="Line 125">
                      <a:extLst>
                        <a:ext uri="{FF2B5EF4-FFF2-40B4-BE49-F238E27FC236}">
                          <a16:creationId xmlns:a16="http://schemas.microsoft.com/office/drawing/2014/main" id="{4418081A-08A0-FB97-06C4-8FF1243689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112" y="1805"/>
                      <a:ext cx="330" cy="215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00808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30" name="Line 126">
                      <a:extLst>
                        <a:ext uri="{FF2B5EF4-FFF2-40B4-BE49-F238E27FC236}">
                          <a16:creationId xmlns:a16="http://schemas.microsoft.com/office/drawing/2014/main" id="{CA2E6E02-86CC-37A9-5C5C-750A914C51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026" y="1805"/>
                      <a:ext cx="416" cy="447"/>
                    </a:xfrm>
                    <a:prstGeom prst="line">
                      <a:avLst/>
                    </a:prstGeom>
                    <a:noFill/>
                    <a:ln w="14400">
                      <a:solidFill>
                        <a:srgbClr val="355E00"/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31" name="AutoShape 127">
                      <a:extLst>
                        <a:ext uri="{FF2B5EF4-FFF2-40B4-BE49-F238E27FC236}">
                          <a16:creationId xmlns:a16="http://schemas.microsoft.com/office/drawing/2014/main" id="{8C8D3395-F5A6-3C25-B6F7-1FB7085A61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9" y="1805"/>
                      <a:ext cx="79" cy="548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57 w 333"/>
                        <a:gd name="T5" fmla="*/ 0 h 2216"/>
                        <a:gd name="T6" fmla="*/ 39 w 333"/>
                        <a:gd name="T7" fmla="*/ 45 h 2216"/>
                        <a:gd name="T8" fmla="*/ 22 w 333"/>
                        <a:gd name="T9" fmla="*/ 92 h 2216"/>
                        <a:gd name="T10" fmla="*/ 9 w 333"/>
                        <a:gd name="T11" fmla="*/ 138 h 2216"/>
                        <a:gd name="T12" fmla="*/ 2 w 333"/>
                        <a:gd name="T13" fmla="*/ 173 h 2216"/>
                        <a:gd name="T14" fmla="*/ 1 w 333"/>
                        <a:gd name="T15" fmla="*/ 197 h 2216"/>
                        <a:gd name="T16" fmla="*/ 0 w 333"/>
                        <a:gd name="T17" fmla="*/ 215 h 2216"/>
                        <a:gd name="T18" fmla="*/ 0 w 333"/>
                        <a:gd name="T19" fmla="*/ 246 h 2216"/>
                        <a:gd name="T20" fmla="*/ 2 w 333"/>
                        <a:gd name="T21" fmla="*/ 276 h 2216"/>
                        <a:gd name="T22" fmla="*/ 5 w 333"/>
                        <a:gd name="T23" fmla="*/ 314 h 2216"/>
                        <a:gd name="T24" fmla="*/ 11 w 333"/>
                        <a:gd name="T25" fmla="*/ 344 h 2216"/>
                        <a:gd name="T26" fmla="*/ 23 w 333"/>
                        <a:gd name="T27" fmla="*/ 377 h 2216"/>
                        <a:gd name="T28" fmla="*/ 35 w 333"/>
                        <a:gd name="T29" fmla="*/ 416 h 2216"/>
                        <a:gd name="T30" fmla="*/ 55 w 333"/>
                        <a:gd name="T31" fmla="*/ 456 h 2216"/>
                        <a:gd name="T32" fmla="*/ 67 w 333"/>
                        <a:gd name="T33" fmla="*/ 483 h 2216"/>
                        <a:gd name="T34" fmla="*/ 75 w 333"/>
                        <a:gd name="T35" fmla="*/ 502 h 2216"/>
                        <a:gd name="T36" fmla="*/ 0 w 333"/>
                        <a:gd name="T37" fmla="*/ 0 h 2216"/>
                        <a:gd name="T38" fmla="*/ 333 w 333"/>
                        <a:gd name="T39" fmla="*/ 2216 h 2216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T36" t="T37" r="T38" b="T39"/>
                      <a:pathLst>
                        <a:path w="333" h="2216">
                          <a:moveTo>
                            <a:pt x="255" y="0"/>
                          </a:moveTo>
                          <a:cubicBezTo>
                            <a:pt x="182" y="142"/>
                            <a:pt x="173" y="198"/>
                            <a:pt x="173" y="198"/>
                          </a:cubicBezTo>
                          <a:lnTo>
                            <a:pt x="97" y="404"/>
                          </a:lnTo>
                          <a:lnTo>
                            <a:pt x="40" y="609"/>
                          </a:lnTo>
                          <a:lnTo>
                            <a:pt x="10" y="762"/>
                          </a:lnTo>
                          <a:lnTo>
                            <a:pt x="3" y="870"/>
                          </a:lnTo>
                          <a:lnTo>
                            <a:pt x="1" y="950"/>
                          </a:lnTo>
                          <a:lnTo>
                            <a:pt x="0" y="1084"/>
                          </a:lnTo>
                          <a:lnTo>
                            <a:pt x="9" y="1218"/>
                          </a:lnTo>
                          <a:lnTo>
                            <a:pt x="21" y="1385"/>
                          </a:lnTo>
                          <a:lnTo>
                            <a:pt x="49" y="1519"/>
                          </a:lnTo>
                          <a:lnTo>
                            <a:pt x="100" y="1666"/>
                          </a:lnTo>
                          <a:lnTo>
                            <a:pt x="157" y="1838"/>
                          </a:lnTo>
                          <a:lnTo>
                            <a:pt x="242" y="2011"/>
                          </a:lnTo>
                          <a:lnTo>
                            <a:pt x="298" y="2131"/>
                          </a:lnTo>
                          <a:lnTo>
                            <a:pt x="332" y="2215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6666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32" name="AutoShape 128">
                      <a:extLst>
                        <a:ext uri="{FF2B5EF4-FFF2-40B4-BE49-F238E27FC236}">
                          <a16:creationId xmlns:a16="http://schemas.microsoft.com/office/drawing/2014/main" id="{8428E0A6-4B0D-A03D-094A-49A5EF8B40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96" y="1805"/>
                      <a:ext cx="87" cy="345"/>
                    </a:xfrm>
                    <a:custGeom>
                      <a:avLst/>
                      <a:gdLst>
                        <a:gd name="G0" fmla="+- 0 0 0"/>
                        <a:gd name="G1" fmla="+- -11796480 0 0"/>
                        <a:gd name="G2" fmla="+- 0 0 -11796480"/>
                        <a:gd name="G3" fmla="+- 10800 0 0"/>
                        <a:gd name="G4" fmla="+- 0 0 0"/>
                        <a:gd name="T0" fmla="*/ 360 256 1"/>
                        <a:gd name="T1" fmla="*/ 0 256 1"/>
                        <a:gd name="G5" fmla="+- G2 T0 T1"/>
                        <a:gd name="G6" fmla="?: G2 G2 G5"/>
                        <a:gd name="G7" fmla="+- 0 0 G6"/>
                        <a:gd name="G8" fmla="+- 5400 0 0"/>
                        <a:gd name="G9" fmla="+- 0 0 -11796480"/>
                        <a:gd name="G10" fmla="+- 5400 0 2700"/>
                        <a:gd name="G11" fmla="cos G10 0"/>
                        <a:gd name="G12" fmla="sin G10 0"/>
                        <a:gd name="G13" fmla="cos 13500 0"/>
                        <a:gd name="G14" fmla="sin 13500 0"/>
                        <a:gd name="G15" fmla="+- G11 10800 0"/>
                        <a:gd name="G16" fmla="+- G12 10800 0"/>
                        <a:gd name="G17" fmla="+- G13 10800 0"/>
                        <a:gd name="G18" fmla="+- G14 10800 0"/>
                        <a:gd name="G19" fmla="*/ 5400 1 2"/>
                        <a:gd name="G20" fmla="+- G19 5400 0"/>
                        <a:gd name="G21" fmla="cos G20 0"/>
                        <a:gd name="G22" fmla="sin G20 0"/>
                        <a:gd name="G23" fmla="+- G21 10800 0"/>
                        <a:gd name="G24" fmla="+- G12 G23 G22"/>
                        <a:gd name="G25" fmla="+- G22 G23 G11"/>
                        <a:gd name="G26" fmla="cos 10800 0"/>
                        <a:gd name="G27" fmla="sin 10800 0"/>
                        <a:gd name="G28" fmla="cos 5400 0"/>
                        <a:gd name="G29" fmla="sin 5400 0"/>
                        <a:gd name="G30" fmla="+- G26 10800 0"/>
                        <a:gd name="G31" fmla="+- G27 10800 0"/>
                        <a:gd name="G32" fmla="+- G28 10800 0"/>
                        <a:gd name="G33" fmla="+- G29 10800 0"/>
                        <a:gd name="G34" fmla="+- G19 5400 0"/>
                        <a:gd name="G35" fmla="cos G34 -11796480"/>
                        <a:gd name="G36" fmla="sin G34 -11796480"/>
                        <a:gd name="G37" fmla="+/ -11796480 0 2"/>
                        <a:gd name="T2" fmla="*/ 180 256 1"/>
                        <a:gd name="T3" fmla="*/ 0 256 1"/>
                        <a:gd name="G38" fmla="+- G37 T2 T3"/>
                        <a:gd name="G39" fmla="?: G2 G37 G38"/>
                        <a:gd name="G40" fmla="cos 10800 G39"/>
                        <a:gd name="G41" fmla="sin 10800 G39"/>
                        <a:gd name="G42" fmla="cos 5400 G39"/>
                        <a:gd name="G43" fmla="sin 5400 G39"/>
                        <a:gd name="G44" fmla="+- G40 10800 0"/>
                        <a:gd name="G45" fmla="+- G41 10800 0"/>
                        <a:gd name="G46" fmla="+- G42 10800 0"/>
                        <a:gd name="G47" fmla="+- G43 10800 0"/>
                        <a:gd name="G48" fmla="+- G35 10800 0"/>
                        <a:gd name="G49" fmla="+- G36 10800 0"/>
                        <a:gd name="T4" fmla="*/ 41 w 365"/>
                        <a:gd name="T5" fmla="*/ 0 h 1400"/>
                        <a:gd name="T6" fmla="*/ 66 w 365"/>
                        <a:gd name="T7" fmla="*/ 44 h 1400"/>
                        <a:gd name="T8" fmla="*/ 75 w 365"/>
                        <a:gd name="T9" fmla="*/ 70 h 1400"/>
                        <a:gd name="T10" fmla="*/ 79 w 365"/>
                        <a:gd name="T11" fmla="*/ 96 h 1400"/>
                        <a:gd name="T12" fmla="*/ 82 w 365"/>
                        <a:gd name="T13" fmla="*/ 125 h 1400"/>
                        <a:gd name="T14" fmla="*/ 80 w 365"/>
                        <a:gd name="T15" fmla="*/ 160 h 1400"/>
                        <a:gd name="T16" fmla="*/ 74 w 365"/>
                        <a:gd name="T17" fmla="*/ 196 h 1400"/>
                        <a:gd name="T18" fmla="*/ 60 w 365"/>
                        <a:gd name="T19" fmla="*/ 233 h 1400"/>
                        <a:gd name="T20" fmla="*/ 36 w 365"/>
                        <a:gd name="T21" fmla="*/ 271 h 1400"/>
                        <a:gd name="T22" fmla="*/ 0 w 365"/>
                        <a:gd name="T23" fmla="*/ 316 h 1400"/>
                        <a:gd name="T24" fmla="*/ 0 w 365"/>
                        <a:gd name="T25" fmla="*/ 0 h 1400"/>
                        <a:gd name="T26" fmla="*/ 365 w 365"/>
                        <a:gd name="T27" fmla="*/ 1400 h 1400"/>
                      </a:gdLst>
                      <a:ahLst/>
                      <a:cxnLst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T24" t="T25" r="T26" b="T27"/>
                      <a:pathLst>
                        <a:path w="365" h="1400">
                          <a:moveTo>
                            <a:pt x="183" y="0"/>
                          </a:moveTo>
                          <a:cubicBezTo>
                            <a:pt x="270" y="114"/>
                            <a:pt x="296" y="195"/>
                            <a:pt x="296" y="195"/>
                          </a:cubicBezTo>
                          <a:lnTo>
                            <a:pt x="334" y="310"/>
                          </a:lnTo>
                          <a:lnTo>
                            <a:pt x="353" y="426"/>
                          </a:lnTo>
                          <a:lnTo>
                            <a:pt x="364" y="555"/>
                          </a:lnTo>
                          <a:lnTo>
                            <a:pt x="354" y="707"/>
                          </a:lnTo>
                          <a:lnTo>
                            <a:pt x="329" y="869"/>
                          </a:lnTo>
                          <a:lnTo>
                            <a:pt x="265" y="1034"/>
                          </a:lnTo>
                          <a:lnTo>
                            <a:pt x="159" y="1202"/>
                          </a:lnTo>
                          <a:lnTo>
                            <a:pt x="0" y="1399"/>
                          </a:lnTo>
                        </a:path>
                      </a:pathLst>
                    </a:custGeom>
                    <a:noFill/>
                    <a:ln w="18000">
                      <a:solidFill>
                        <a:srgbClr val="8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633" name="Line 129">
                  <a:extLst>
                    <a:ext uri="{FF2B5EF4-FFF2-40B4-BE49-F238E27FC236}">
                      <a16:creationId xmlns:a16="http://schemas.microsoft.com/office/drawing/2014/main" id="{6E0311E7-5445-985D-13EE-FC9A0CC84E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5" y="1833"/>
                  <a:ext cx="1533" cy="0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34" name="Line 130">
                  <a:extLst>
                    <a:ext uri="{FF2B5EF4-FFF2-40B4-BE49-F238E27FC236}">
                      <a16:creationId xmlns:a16="http://schemas.microsoft.com/office/drawing/2014/main" id="{99559E2B-9999-7353-BBF7-06B3C3358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19" y="1833"/>
                  <a:ext cx="1541" cy="0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1635" name="Rectangle 131">
              <a:extLst>
                <a:ext uri="{FF2B5EF4-FFF2-40B4-BE49-F238E27FC236}">
                  <a16:creationId xmlns:a16="http://schemas.microsoft.com/office/drawing/2014/main" id="{2B71BABB-A846-7A65-9715-BE5827874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" y="2614"/>
              <a:ext cx="1104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algn="ctr"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400">
                  <a:latin typeface="Comic Sans MS" panose="030F0902030302020204" pitchFamily="66" charset="0"/>
                </a:rPr>
                <a:t>Vue en perspective</a:t>
              </a:r>
            </a:p>
          </p:txBody>
        </p:sp>
      </p:grpSp>
      <p:sp>
        <p:nvSpPr>
          <p:cNvPr id="21700" name="AutoShape 196">
            <a:extLst>
              <a:ext uri="{FF2B5EF4-FFF2-40B4-BE49-F238E27FC236}">
                <a16:creationId xmlns:a16="http://schemas.microsoft.com/office/drawing/2014/main" id="{608ADE0D-BECB-58FD-3B85-66D80C487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23" y="3828683"/>
            <a:ext cx="4057651" cy="306388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0 w 10241"/>
              <a:gd name="T5" fmla="*/ 111 h 746"/>
              <a:gd name="T6" fmla="*/ 203 w 10241"/>
              <a:gd name="T7" fmla="*/ 55 h 746"/>
              <a:gd name="T8" fmla="*/ 399 w 10241"/>
              <a:gd name="T9" fmla="*/ 23 h 746"/>
              <a:gd name="T10" fmla="*/ 552 w 10241"/>
              <a:gd name="T11" fmla="*/ 11 h 746"/>
              <a:gd name="T12" fmla="*/ 759 w 10241"/>
              <a:gd name="T13" fmla="*/ 0 h 746"/>
              <a:gd name="T14" fmla="*/ 974 w 10241"/>
              <a:gd name="T15" fmla="*/ 0 h 746"/>
              <a:gd name="T16" fmla="*/ 1151 w 10241"/>
              <a:gd name="T17" fmla="*/ 8 h 746"/>
              <a:gd name="T18" fmla="*/ 1327 w 10241"/>
              <a:gd name="T19" fmla="*/ 19 h 746"/>
              <a:gd name="T20" fmla="*/ 1546 w 10241"/>
              <a:gd name="T21" fmla="*/ 34 h 746"/>
              <a:gd name="T22" fmla="*/ 1772 w 10241"/>
              <a:gd name="T23" fmla="*/ 61 h 746"/>
              <a:gd name="T24" fmla="*/ 2014 w 10241"/>
              <a:gd name="T25" fmla="*/ 99 h 746"/>
              <a:gd name="T26" fmla="*/ 2321 w 10241"/>
              <a:gd name="T27" fmla="*/ 168 h 746"/>
              <a:gd name="T28" fmla="*/ 0 w 10241"/>
              <a:gd name="T29" fmla="*/ 0 h 746"/>
              <a:gd name="T30" fmla="*/ 10241 w 10241"/>
              <a:gd name="T31" fmla="*/ 746 h 746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10241" h="746">
                <a:moveTo>
                  <a:pt x="0" y="491"/>
                </a:moveTo>
                <a:cubicBezTo>
                  <a:pt x="508" y="322"/>
                  <a:pt x="895" y="243"/>
                  <a:pt x="895" y="243"/>
                </a:cubicBezTo>
                <a:lnTo>
                  <a:pt x="1760" y="102"/>
                </a:lnTo>
                <a:lnTo>
                  <a:pt x="2437" y="51"/>
                </a:lnTo>
                <a:lnTo>
                  <a:pt x="3351" y="0"/>
                </a:lnTo>
                <a:lnTo>
                  <a:pt x="4299" y="0"/>
                </a:lnTo>
                <a:lnTo>
                  <a:pt x="5078" y="34"/>
                </a:lnTo>
                <a:lnTo>
                  <a:pt x="5856" y="85"/>
                </a:lnTo>
                <a:lnTo>
                  <a:pt x="6821" y="153"/>
                </a:lnTo>
                <a:lnTo>
                  <a:pt x="7819" y="271"/>
                </a:lnTo>
                <a:lnTo>
                  <a:pt x="8886" y="440"/>
                </a:lnTo>
                <a:lnTo>
                  <a:pt x="10240" y="745"/>
                </a:lnTo>
              </a:path>
            </a:pathLst>
          </a:custGeom>
          <a:noFill/>
          <a:ln w="36000">
            <a:solidFill>
              <a:srgbClr val="23B8D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1" name="Line 197">
            <a:extLst>
              <a:ext uri="{FF2B5EF4-FFF2-40B4-BE49-F238E27FC236}">
                <a16:creationId xmlns:a16="http://schemas.microsoft.com/office/drawing/2014/main" id="{F5395DAA-848E-E406-9326-8678B0DF65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936" y="3392120"/>
            <a:ext cx="1147763" cy="644526"/>
          </a:xfrm>
          <a:prstGeom prst="line">
            <a:avLst/>
          </a:prstGeom>
          <a:noFill/>
          <a:ln w="14400">
            <a:solidFill>
              <a:srgbClr val="00808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02" name="Line 198">
            <a:extLst>
              <a:ext uri="{FF2B5EF4-FFF2-40B4-BE49-F238E27FC236}">
                <a16:creationId xmlns:a16="http://schemas.microsoft.com/office/drawing/2014/main" id="{E2FF973A-64A4-B0B2-EDD5-2F27B245CA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936" y="3487370"/>
            <a:ext cx="2087563" cy="547688"/>
          </a:xfrm>
          <a:prstGeom prst="line">
            <a:avLst/>
          </a:prstGeom>
          <a:noFill/>
          <a:ln w="14400">
            <a:solidFill>
              <a:srgbClr val="355E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703" name="AutoShape 199">
            <a:extLst>
              <a:ext uri="{FF2B5EF4-FFF2-40B4-BE49-F238E27FC236}">
                <a16:creationId xmlns:a16="http://schemas.microsoft.com/office/drawing/2014/main" id="{A3495103-E98D-EB2A-3969-2B869EDA0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48" y="4038234"/>
            <a:ext cx="1990725" cy="881064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0 w 5031"/>
              <a:gd name="T5" fmla="*/ 0 h 2116"/>
              <a:gd name="T6" fmla="*/ 116 w 5031"/>
              <a:gd name="T7" fmla="*/ 7 h 2116"/>
              <a:gd name="T8" fmla="*/ 235 w 5031"/>
              <a:gd name="T9" fmla="*/ 19 h 2116"/>
              <a:gd name="T10" fmla="*/ 350 w 5031"/>
              <a:gd name="T11" fmla="*/ 38 h 2116"/>
              <a:gd name="T12" fmla="*/ 434 w 5031"/>
              <a:gd name="T13" fmla="*/ 57 h 2116"/>
              <a:gd name="T14" fmla="*/ 492 w 5031"/>
              <a:gd name="T15" fmla="*/ 77 h 2116"/>
              <a:gd name="T16" fmla="*/ 534 w 5031"/>
              <a:gd name="T17" fmla="*/ 92 h 2116"/>
              <a:gd name="T18" fmla="*/ 603 w 5031"/>
              <a:gd name="T19" fmla="*/ 119 h 2116"/>
              <a:gd name="T20" fmla="*/ 672 w 5031"/>
              <a:gd name="T21" fmla="*/ 149 h 2116"/>
              <a:gd name="T22" fmla="*/ 756 w 5031"/>
              <a:gd name="T23" fmla="*/ 188 h 2116"/>
              <a:gd name="T24" fmla="*/ 822 w 5031"/>
              <a:gd name="T25" fmla="*/ 226 h 2116"/>
              <a:gd name="T26" fmla="*/ 891 w 5031"/>
              <a:gd name="T27" fmla="*/ 276 h 2116"/>
              <a:gd name="T28" fmla="*/ 971 w 5031"/>
              <a:gd name="T29" fmla="*/ 333 h 2116"/>
              <a:gd name="T30" fmla="*/ 1048 w 5031"/>
              <a:gd name="T31" fmla="*/ 402 h 2116"/>
              <a:gd name="T32" fmla="*/ 1102 w 5031"/>
              <a:gd name="T33" fmla="*/ 448 h 2116"/>
              <a:gd name="T34" fmla="*/ 1140 w 5031"/>
              <a:gd name="T35" fmla="*/ 479 h 2116"/>
              <a:gd name="T36" fmla="*/ 0 w 5031"/>
              <a:gd name="T37" fmla="*/ 0 h 2116"/>
              <a:gd name="T38" fmla="*/ 5031 w 5031"/>
              <a:gd name="T39" fmla="*/ 2116 h 2116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T36" t="T37" r="T38" b="T39"/>
            <a:pathLst>
              <a:path w="5031" h="2116">
                <a:moveTo>
                  <a:pt x="0" y="0"/>
                </a:moveTo>
                <a:cubicBezTo>
                  <a:pt x="376" y="0"/>
                  <a:pt x="511" y="33"/>
                  <a:pt x="511" y="33"/>
                </a:cubicBezTo>
                <a:lnTo>
                  <a:pt x="1036" y="84"/>
                </a:lnTo>
                <a:lnTo>
                  <a:pt x="1544" y="169"/>
                </a:lnTo>
                <a:lnTo>
                  <a:pt x="1916" y="253"/>
                </a:lnTo>
                <a:lnTo>
                  <a:pt x="2170" y="338"/>
                </a:lnTo>
                <a:lnTo>
                  <a:pt x="2356" y="405"/>
                </a:lnTo>
                <a:lnTo>
                  <a:pt x="2661" y="524"/>
                </a:lnTo>
                <a:lnTo>
                  <a:pt x="2966" y="659"/>
                </a:lnTo>
                <a:lnTo>
                  <a:pt x="3338" y="829"/>
                </a:lnTo>
                <a:lnTo>
                  <a:pt x="3626" y="998"/>
                </a:lnTo>
                <a:lnTo>
                  <a:pt x="3930" y="1218"/>
                </a:lnTo>
                <a:lnTo>
                  <a:pt x="4287" y="1472"/>
                </a:lnTo>
                <a:lnTo>
                  <a:pt x="4624" y="1775"/>
                </a:lnTo>
                <a:lnTo>
                  <a:pt x="4862" y="1979"/>
                </a:lnTo>
                <a:lnTo>
                  <a:pt x="5030" y="2115"/>
                </a:lnTo>
              </a:path>
            </a:pathLst>
          </a:custGeom>
          <a:noFill/>
          <a:ln w="18000">
            <a:solidFill>
              <a:srgbClr val="66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704" name="AutoShape 200">
            <a:extLst>
              <a:ext uri="{FF2B5EF4-FFF2-40B4-BE49-F238E27FC236}">
                <a16:creationId xmlns:a16="http://schemas.microsoft.com/office/drawing/2014/main" id="{3842C341-62EC-FA07-0CE5-130CBEE7C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6" y="4038234"/>
            <a:ext cx="1316038" cy="441326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0 w 3334"/>
              <a:gd name="T5" fmla="*/ 0 h 1067"/>
              <a:gd name="T6" fmla="*/ 84 w 3334"/>
              <a:gd name="T7" fmla="*/ 84 h 1067"/>
              <a:gd name="T8" fmla="*/ 138 w 3334"/>
              <a:gd name="T9" fmla="*/ 122 h 1067"/>
              <a:gd name="T10" fmla="*/ 195 w 3334"/>
              <a:gd name="T11" fmla="*/ 153 h 1067"/>
              <a:gd name="T12" fmla="*/ 260 w 3334"/>
              <a:gd name="T13" fmla="*/ 183 h 1067"/>
              <a:gd name="T14" fmla="*/ 341 w 3334"/>
              <a:gd name="T15" fmla="*/ 210 h 1067"/>
              <a:gd name="T16" fmla="*/ 429 w 3334"/>
              <a:gd name="T17" fmla="*/ 233 h 1067"/>
              <a:gd name="T18" fmla="*/ 525 w 3334"/>
              <a:gd name="T19" fmla="*/ 241 h 1067"/>
              <a:gd name="T20" fmla="*/ 628 w 3334"/>
              <a:gd name="T21" fmla="*/ 233 h 1067"/>
              <a:gd name="T22" fmla="*/ 755 w 3334"/>
              <a:gd name="T23" fmla="*/ 210 h 1067"/>
              <a:gd name="T24" fmla="*/ 0 w 3334"/>
              <a:gd name="T25" fmla="*/ 0 h 1067"/>
              <a:gd name="T26" fmla="*/ 3334 w 3334"/>
              <a:gd name="T27" fmla="*/ 1067 h 1067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T24" t="T25" r="T26" b="T27"/>
            <a:pathLst>
              <a:path w="3334" h="1067">
                <a:moveTo>
                  <a:pt x="0" y="0"/>
                </a:moveTo>
                <a:cubicBezTo>
                  <a:pt x="202" y="254"/>
                  <a:pt x="371" y="372"/>
                  <a:pt x="371" y="372"/>
                </a:cubicBezTo>
                <a:lnTo>
                  <a:pt x="608" y="540"/>
                </a:lnTo>
                <a:lnTo>
                  <a:pt x="862" y="676"/>
                </a:lnTo>
                <a:lnTo>
                  <a:pt x="1150" y="812"/>
                </a:lnTo>
                <a:lnTo>
                  <a:pt x="1505" y="930"/>
                </a:lnTo>
                <a:lnTo>
                  <a:pt x="1894" y="1032"/>
                </a:lnTo>
                <a:lnTo>
                  <a:pt x="2317" y="1066"/>
                </a:lnTo>
                <a:lnTo>
                  <a:pt x="2774" y="1032"/>
                </a:lnTo>
                <a:lnTo>
                  <a:pt x="3333" y="930"/>
                </a:lnTo>
              </a:path>
            </a:pathLst>
          </a:custGeom>
          <a:noFill/>
          <a:ln w="180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705" name="Picture 201">
            <a:extLst>
              <a:ext uri="{FF2B5EF4-FFF2-40B4-BE49-F238E27FC236}">
                <a16:creationId xmlns:a16="http://schemas.microsoft.com/office/drawing/2014/main" id="{147DD833-AA1D-5816-9526-EC25B33F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7"/>
          <a:stretch>
            <a:fillRect/>
          </a:stretch>
        </p:blipFill>
        <p:spPr bwMode="auto">
          <a:xfrm>
            <a:off x="2386607" y="3203773"/>
            <a:ext cx="925513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53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706" name="Picture 202">
            <a:extLst>
              <a:ext uri="{FF2B5EF4-FFF2-40B4-BE49-F238E27FC236}">
                <a16:creationId xmlns:a16="http://schemas.microsoft.com/office/drawing/2014/main" id="{45CB0AF4-E236-5CCA-A6C0-7D45CC70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7"/>
          <a:stretch>
            <a:fillRect/>
          </a:stretch>
        </p:blipFill>
        <p:spPr bwMode="auto">
          <a:xfrm rot="260506">
            <a:off x="1706885" y="3146038"/>
            <a:ext cx="3905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53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707" name="Picture 203">
            <a:extLst>
              <a:ext uri="{FF2B5EF4-FFF2-40B4-BE49-F238E27FC236}">
                <a16:creationId xmlns:a16="http://schemas.microsoft.com/office/drawing/2014/main" id="{0B52363B-9870-7A69-CB41-9D8E8E82C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7"/>
          <a:stretch>
            <a:fillRect/>
          </a:stretch>
        </p:blipFill>
        <p:spPr bwMode="auto">
          <a:xfrm rot="20109877">
            <a:off x="2578422" y="4787528"/>
            <a:ext cx="336550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53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1711" name="Group 207">
            <a:extLst>
              <a:ext uri="{FF2B5EF4-FFF2-40B4-BE49-F238E27FC236}">
                <a16:creationId xmlns:a16="http://schemas.microsoft.com/office/drawing/2014/main" id="{D79657E0-6CB1-D05B-8ED2-C0C04A7EABC6}"/>
              </a:ext>
            </a:extLst>
          </p:cNvPr>
          <p:cNvGrpSpPr>
            <a:grpSpLocks/>
          </p:cNvGrpSpPr>
          <p:nvPr/>
        </p:nvGrpSpPr>
        <p:grpSpPr bwMode="auto">
          <a:xfrm>
            <a:off x="-1014413" y="2524125"/>
            <a:ext cx="4559301" cy="4224338"/>
            <a:chOff x="-639" y="1590"/>
            <a:chExt cx="2872" cy="2661"/>
          </a:xfrm>
        </p:grpSpPr>
        <p:sp>
          <p:nvSpPr>
            <p:cNvPr id="21712" name="Rectangle 208">
              <a:extLst>
                <a:ext uri="{FF2B5EF4-FFF2-40B4-BE49-F238E27FC236}">
                  <a16:creationId xmlns:a16="http://schemas.microsoft.com/office/drawing/2014/main" id="{84354B9B-E505-BC6C-3E93-68040E80C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6" y="3849"/>
              <a:ext cx="2299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>
                  <a:latin typeface="Comic Sans MS" panose="030F0902030302020204" pitchFamily="66" charset="0"/>
                </a:rPr>
                <a:t>Individualiser les trajectoires</a:t>
              </a:r>
              <a:br>
                <a:rPr lang="fr-FR" altLang="en-FR">
                  <a:latin typeface="Comic Sans MS" panose="030F0902030302020204" pitchFamily="66" charset="0"/>
                </a:rPr>
              </a:br>
              <a:r>
                <a:rPr lang="fr-FR" altLang="en-FR">
                  <a:latin typeface="Comic Sans MS" panose="030F0902030302020204" pitchFamily="66" charset="0"/>
                </a:rPr>
                <a:t> des particules = </a:t>
              </a:r>
              <a:r>
                <a:rPr lang="fr-FR" altLang="en-FR" b="1">
                  <a:solidFill>
                    <a:srgbClr val="FF0000"/>
                  </a:solidFill>
                  <a:latin typeface="Comic Sans MS" panose="030F0902030302020204" pitchFamily="66" charset="0"/>
                </a:rPr>
                <a:t>trajectographe</a:t>
              </a:r>
            </a:p>
          </p:txBody>
        </p:sp>
        <p:sp>
          <p:nvSpPr>
            <p:cNvPr id="21713" name="AutoShape 209">
              <a:extLst>
                <a:ext uri="{FF2B5EF4-FFF2-40B4-BE49-F238E27FC236}">
                  <a16:creationId xmlns:a16="http://schemas.microsoft.com/office/drawing/2014/main" id="{B397DCE3-396F-1F2C-3D33-A2564FA3B4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20000">
              <a:off x="-592" y="1638"/>
              <a:ext cx="1827" cy="1832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30 w 21600"/>
                <a:gd name="T5" fmla="*/ 1221 h 21600"/>
                <a:gd name="T6" fmla="*/ 0 w 21600"/>
                <a:gd name="T7" fmla="*/ 787 h 21600"/>
                <a:gd name="T8" fmla="*/ 218 w 21600"/>
                <a:gd name="T9" fmla="*/ 243 h 21600"/>
                <a:gd name="T10" fmla="*/ 787 w 21600"/>
                <a:gd name="T11" fmla="*/ 787 h 21600"/>
                <a:gd name="T12" fmla="*/ 3156 w 21600"/>
                <a:gd name="T13" fmla="*/ 3156 h 21600"/>
                <a:gd name="T14" fmla="*/ 18444 w 21600"/>
                <a:gd name="T15" fmla="*/ 18444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790" y="16754"/>
                  </a:moveTo>
                  <a:cubicBezTo>
                    <a:pt x="622" y="14988"/>
                    <a:pt x="0" y="12917"/>
                    <a:pt x="0" y="10800"/>
                  </a:cubicBezTo>
                  <a:cubicBezTo>
                    <a:pt x="0" y="8017"/>
                    <a:pt x="1074" y="5341"/>
                    <a:pt x="2998" y="3331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rgbClr val="CCCCCC">
                <a:alpha val="50000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714" name="Group 210">
            <a:extLst>
              <a:ext uri="{FF2B5EF4-FFF2-40B4-BE49-F238E27FC236}">
                <a16:creationId xmlns:a16="http://schemas.microsoft.com/office/drawing/2014/main" id="{373C2099-1FF3-A8E3-2322-6108743DF88C}"/>
              </a:ext>
            </a:extLst>
          </p:cNvPr>
          <p:cNvGrpSpPr>
            <a:grpSpLocks/>
          </p:cNvGrpSpPr>
          <p:nvPr/>
        </p:nvGrpSpPr>
        <p:grpSpPr bwMode="auto">
          <a:xfrm>
            <a:off x="-2422524" y="766762"/>
            <a:ext cx="8867775" cy="6575425"/>
            <a:chOff x="-1535" y="480"/>
            <a:chExt cx="5586" cy="4142"/>
          </a:xfrm>
        </p:grpSpPr>
        <p:sp>
          <p:nvSpPr>
            <p:cNvPr id="21715" name="Rectangle 211">
              <a:extLst>
                <a:ext uri="{FF2B5EF4-FFF2-40B4-BE49-F238E27FC236}">
                  <a16:creationId xmlns:a16="http://schemas.microsoft.com/office/drawing/2014/main" id="{B69E2685-3BC8-8970-2DC8-BDB42F13E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4" y="3339"/>
              <a:ext cx="2047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>
                  <a:latin typeface="Comic Sans MS" panose="030F0902030302020204" pitchFamily="66" charset="0"/>
                </a:rPr>
                <a:t>Mesurer l'énergie</a:t>
              </a:r>
              <a:br>
                <a:rPr lang="fr-FR" altLang="en-FR">
                  <a:latin typeface="Comic Sans MS" panose="030F0902030302020204" pitchFamily="66" charset="0"/>
                </a:rPr>
              </a:br>
              <a:r>
                <a:rPr lang="fr-FR" altLang="en-FR">
                  <a:latin typeface="Comic Sans MS" panose="030F0902030302020204" pitchFamily="66" charset="0"/>
                </a:rPr>
                <a:t> des particules = </a:t>
              </a:r>
              <a:r>
                <a:rPr lang="fr-FR" altLang="en-FR" b="1">
                  <a:solidFill>
                    <a:srgbClr val="FF0000"/>
                  </a:solidFill>
                  <a:latin typeface="Comic Sans MS" panose="030F0902030302020204" pitchFamily="66" charset="0"/>
                </a:rPr>
                <a:t>calorimètre</a:t>
              </a:r>
            </a:p>
          </p:txBody>
        </p:sp>
        <p:sp>
          <p:nvSpPr>
            <p:cNvPr id="21716" name="AutoShape 212">
              <a:extLst>
                <a:ext uri="{FF2B5EF4-FFF2-40B4-BE49-F238E27FC236}">
                  <a16:creationId xmlns:a16="http://schemas.microsoft.com/office/drawing/2014/main" id="{48131A49-5B9B-C2AA-8245-269FEAD13D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20000">
              <a:off x="-1535" y="480"/>
              <a:ext cx="3742" cy="4142"/>
            </a:xfrm>
            <a:custGeom>
              <a:avLst/>
              <a:gdLst>
                <a:gd name="G0" fmla="+- 0 0 0"/>
                <a:gd name="G1" fmla="+- -11796480 0 0"/>
                <a:gd name="G2" fmla="+- 0 0 -11796480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11796480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11796480"/>
                <a:gd name="G36" fmla="sin G34 -11796480"/>
                <a:gd name="G37" fmla="+/ -11796480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267 w 21600"/>
                <a:gd name="T5" fmla="*/ 2522 h 21600"/>
                <a:gd name="T6" fmla="*/ 0 w 21600"/>
                <a:gd name="T7" fmla="*/ 1626 h 21600"/>
                <a:gd name="T8" fmla="*/ 447 w 21600"/>
                <a:gd name="T9" fmla="*/ 502 h 21600"/>
                <a:gd name="T10" fmla="*/ 1611 w 21600"/>
                <a:gd name="T11" fmla="*/ 1626 h 21600"/>
                <a:gd name="T12" fmla="*/ 3165 w 21600"/>
                <a:gd name="T13" fmla="*/ 3162 h 21600"/>
                <a:gd name="T14" fmla="*/ 18435 w 21600"/>
                <a:gd name="T15" fmla="*/ 18438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>
                  <a:moveTo>
                    <a:pt x="1790" y="16754"/>
                  </a:moveTo>
                  <a:cubicBezTo>
                    <a:pt x="622" y="14988"/>
                    <a:pt x="0" y="12917"/>
                    <a:pt x="0" y="10800"/>
                  </a:cubicBezTo>
                  <a:cubicBezTo>
                    <a:pt x="0" y="8017"/>
                    <a:pt x="1074" y="5341"/>
                    <a:pt x="2998" y="3331"/>
                  </a:cubicBezTo>
                  <a:lnTo>
                    <a:pt x="10800" y="10800"/>
                  </a:lnTo>
                  <a:close/>
                </a:path>
              </a:pathLst>
            </a:custGeom>
            <a:solidFill>
              <a:srgbClr val="CCCCCC">
                <a:alpha val="50000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717" name="Group 213">
            <a:extLst>
              <a:ext uri="{FF2B5EF4-FFF2-40B4-BE49-F238E27FC236}">
                <a16:creationId xmlns:a16="http://schemas.microsoft.com/office/drawing/2014/main" id="{48901DE2-FD92-469F-39F5-7BFAFE16073B}"/>
              </a:ext>
            </a:extLst>
          </p:cNvPr>
          <p:cNvGrpSpPr>
            <a:grpSpLocks/>
          </p:cNvGrpSpPr>
          <p:nvPr/>
        </p:nvGrpSpPr>
        <p:grpSpPr bwMode="auto">
          <a:xfrm>
            <a:off x="5341938" y="4387850"/>
            <a:ext cx="4598987" cy="2847975"/>
            <a:chOff x="3365" y="2764"/>
            <a:chExt cx="2897" cy="1794"/>
          </a:xfrm>
        </p:grpSpPr>
        <p:sp>
          <p:nvSpPr>
            <p:cNvPr id="21718" name="AutoShape 214">
              <a:extLst>
                <a:ext uri="{FF2B5EF4-FFF2-40B4-BE49-F238E27FC236}">
                  <a16:creationId xmlns:a16="http://schemas.microsoft.com/office/drawing/2014/main" id="{E22E91CD-007B-674B-61DD-CD34AD355D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00000" flipV="1">
              <a:off x="4932" y="3889"/>
              <a:ext cx="1079" cy="270"/>
            </a:xfrm>
            <a:prstGeom prst="rightArrow">
              <a:avLst>
                <a:gd name="adj1" fmla="val 36972"/>
                <a:gd name="adj2" fmla="val 93154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9" name="AutoShape 215">
              <a:extLst>
                <a:ext uri="{FF2B5EF4-FFF2-40B4-BE49-F238E27FC236}">
                  <a16:creationId xmlns:a16="http://schemas.microsoft.com/office/drawing/2014/main" id="{8CAE44E5-F3F7-7ABC-4526-3593AE0E48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940000">
              <a:off x="5232" y="3312"/>
              <a:ext cx="871" cy="236"/>
            </a:xfrm>
            <a:prstGeom prst="rightArrow">
              <a:avLst>
                <a:gd name="adj1" fmla="val 39861"/>
                <a:gd name="adj2" fmla="val 113010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20" name="AutoShape 216">
              <a:extLst>
                <a:ext uri="{FF2B5EF4-FFF2-40B4-BE49-F238E27FC236}">
                  <a16:creationId xmlns:a16="http://schemas.microsoft.com/office/drawing/2014/main" id="{C84F0601-4C52-2970-2D05-3D9B860877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380000">
              <a:off x="4464" y="3441"/>
              <a:ext cx="659" cy="234"/>
            </a:xfrm>
            <a:prstGeom prst="rightArrow">
              <a:avLst>
                <a:gd name="adj1" fmla="val 45463"/>
                <a:gd name="adj2" fmla="val 104735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21" name="AutoShape 217">
              <a:extLst>
                <a:ext uri="{FF2B5EF4-FFF2-40B4-BE49-F238E27FC236}">
                  <a16:creationId xmlns:a16="http://schemas.microsoft.com/office/drawing/2014/main" id="{0779B47B-152A-ED3C-1C90-5F8A9AE545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00000">
              <a:off x="4486" y="3042"/>
              <a:ext cx="838" cy="246"/>
            </a:xfrm>
            <a:prstGeom prst="rightArrow">
              <a:avLst>
                <a:gd name="adj1" fmla="val 39065"/>
                <a:gd name="adj2" fmla="val 90793"/>
              </a:avLst>
            </a:prstGeom>
            <a:solidFill>
              <a:srgbClr val="B3B3B3"/>
            </a:solidFill>
            <a:ln w="9360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22" name="Rectangle 218">
              <a:extLst>
                <a:ext uri="{FF2B5EF4-FFF2-40B4-BE49-F238E27FC236}">
                  <a16:creationId xmlns:a16="http://schemas.microsoft.com/office/drawing/2014/main" id="{6C99D010-7C1F-7F19-54F1-3C1755AF5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" y="4012"/>
              <a:ext cx="2160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600">
                  <a:latin typeface="Comic Sans MS" panose="030F0902030302020204" pitchFamily="66" charset="0"/>
                </a:rPr>
                <a:t>Bilan : 0 = </a:t>
              </a:r>
              <a:r>
                <a:rPr lang="fr-FR" altLang="en-FR" sz="1600">
                  <a:latin typeface="OpenSymbol" charset="2"/>
                  <a:ea typeface="OpenSymbol" charset="2"/>
                  <a:cs typeface="OpenSymbol" charset="2"/>
                </a:rPr>
                <a:t>Σ</a:t>
              </a:r>
              <a:r>
                <a:rPr lang="fr-FR" altLang="en-FR" sz="1600">
                  <a:latin typeface="Comic Sans MS" panose="030F0902030302020204" pitchFamily="66" charset="0"/>
                  <a:ea typeface="OpenSymbol" charset="2"/>
                  <a:cs typeface="OpenSymbol" charset="2"/>
                </a:rPr>
                <a:t> énergies </a:t>
              </a:r>
            </a:p>
            <a:p>
              <a:pPr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600">
                  <a:latin typeface="Comic Sans MS" panose="030F0902030302020204" pitchFamily="66" charset="0"/>
                  <a:ea typeface="OpenSymbol" charset="2"/>
                  <a:cs typeface="OpenSymbol" charset="2"/>
                </a:rPr>
                <a:t>→ E(manquante) = - Σ E(mesurées)</a:t>
              </a:r>
            </a:p>
          </p:txBody>
        </p:sp>
        <p:sp>
          <p:nvSpPr>
            <p:cNvPr id="21723" name="Rectangle 219">
              <a:extLst>
                <a:ext uri="{FF2B5EF4-FFF2-40B4-BE49-F238E27FC236}">
                  <a16:creationId xmlns:a16="http://schemas.microsoft.com/office/drawing/2014/main" id="{91B8B74B-8E35-696F-7B4B-207F517EE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1" y="2920"/>
              <a:ext cx="817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400">
                  <a:latin typeface="Comic Sans MS" panose="030F0902030302020204" pitchFamily="66" charset="0"/>
                </a:rPr>
                <a:t>E(manquante)</a:t>
              </a:r>
            </a:p>
          </p:txBody>
        </p:sp>
        <p:sp>
          <p:nvSpPr>
            <p:cNvPr id="21724" name="Rectangle 220">
              <a:extLst>
                <a:ext uri="{FF2B5EF4-FFF2-40B4-BE49-F238E27FC236}">
                  <a16:creationId xmlns:a16="http://schemas.microsoft.com/office/drawing/2014/main" id="{D79BF9F1-CE43-730B-BF53-583275365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0" y="3481"/>
              <a:ext cx="704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400">
                  <a:latin typeface="Comic Sans MS" panose="030F0902030302020204" pitchFamily="66" charset="0"/>
                </a:rPr>
                <a:t>E(mesurée)</a:t>
              </a:r>
            </a:p>
          </p:txBody>
        </p:sp>
        <p:sp>
          <p:nvSpPr>
            <p:cNvPr id="21725" name="Rectangle 221">
              <a:extLst>
                <a:ext uri="{FF2B5EF4-FFF2-40B4-BE49-F238E27FC236}">
                  <a16:creationId xmlns:a16="http://schemas.microsoft.com/office/drawing/2014/main" id="{8465170E-96DF-48EF-3395-5BEC5CB7E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" y="3840"/>
              <a:ext cx="704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400">
                  <a:latin typeface="Comic Sans MS" panose="030F0902030302020204" pitchFamily="66" charset="0"/>
                </a:rPr>
                <a:t>E(mesurée)</a:t>
              </a:r>
            </a:p>
          </p:txBody>
        </p:sp>
        <p:sp>
          <p:nvSpPr>
            <p:cNvPr id="21726" name="Rectangle 222">
              <a:extLst>
                <a:ext uri="{FF2B5EF4-FFF2-40B4-BE49-F238E27FC236}">
                  <a16:creationId xmlns:a16="http://schemas.microsoft.com/office/drawing/2014/main" id="{405F7272-6561-CC80-ADAF-A97A06C5A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639"/>
              <a:ext cx="704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400">
                  <a:latin typeface="Comic Sans MS" panose="030F0902030302020204" pitchFamily="66" charset="0"/>
                </a:rPr>
                <a:t>E(mesurée)</a:t>
              </a:r>
            </a:p>
          </p:txBody>
        </p:sp>
      </p:grpSp>
      <p:sp>
        <p:nvSpPr>
          <p:cNvPr id="21727" name="AutoShape 223">
            <a:extLst>
              <a:ext uri="{FF2B5EF4-FFF2-40B4-BE49-F238E27FC236}">
                <a16:creationId xmlns:a16="http://schemas.microsoft.com/office/drawing/2014/main" id="{DC7AB976-2120-A2A9-C2F8-0FCB1D778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03188"/>
            <a:ext cx="9720263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Rôles du détecteur</a:t>
            </a:r>
          </a:p>
        </p:txBody>
      </p:sp>
      <p:pic>
        <p:nvPicPr>
          <p:cNvPr id="2" name="Picture 6" descr="Supporting Success For Children With Hearing Loss | The Necessity ...">
            <a:extLst>
              <a:ext uri="{FF2B5EF4-FFF2-40B4-BE49-F238E27FC236}">
                <a16:creationId xmlns:a16="http://schemas.microsoft.com/office/drawing/2014/main" id="{31D05066-B086-C372-8B10-681E00083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3830" b="6398"/>
          <a:stretch>
            <a:fillRect/>
          </a:stretch>
        </p:blipFill>
        <p:spPr bwMode="auto">
          <a:xfrm flipH="1">
            <a:off x="9299834" y="916282"/>
            <a:ext cx="615175" cy="6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>
            <a:extLst>
              <a:ext uri="{FF2B5EF4-FFF2-40B4-BE49-F238E27FC236}">
                <a16:creationId xmlns:a16="http://schemas.microsoft.com/office/drawing/2014/main" id="{56FB01F9-869E-5D30-3E66-211CD6D3C1EE}"/>
              </a:ext>
            </a:extLst>
          </p:cNvPr>
          <p:cNvGrpSpPr>
            <a:grpSpLocks/>
          </p:cNvGrpSpPr>
          <p:nvPr/>
        </p:nvGrpSpPr>
        <p:grpSpPr bwMode="auto">
          <a:xfrm>
            <a:off x="1320800" y="904875"/>
            <a:ext cx="6238875" cy="6238875"/>
            <a:chOff x="832" y="570"/>
            <a:chExt cx="3930" cy="3930"/>
          </a:xfrm>
        </p:grpSpPr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3126C258-E64E-CDA6-AB10-B46CE431C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570"/>
              <a:ext cx="3930" cy="3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grayscl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531" name="Text Box 3">
              <a:extLst>
                <a:ext uri="{FF2B5EF4-FFF2-40B4-BE49-F238E27FC236}">
                  <a16:creationId xmlns:a16="http://schemas.microsoft.com/office/drawing/2014/main" id="{DD4B003B-F1D1-C1B5-6C29-EA940DC95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" y="570"/>
              <a:ext cx="3930" cy="3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2" name="Text Box 4">
            <a:extLst>
              <a:ext uri="{FF2B5EF4-FFF2-40B4-BE49-F238E27FC236}">
                <a16:creationId xmlns:a16="http://schemas.microsoft.com/office/drawing/2014/main" id="{C72CAD1F-9A90-9B71-D60B-3D07D7802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974" y="1531999"/>
            <a:ext cx="3062287" cy="504825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1500"/>
              </a:spcBef>
              <a:buClrTx/>
              <a:buFontTx/>
              <a:buNone/>
            </a:pPr>
            <a:r>
              <a:rPr lang="en-US" altLang="en-FR" sz="2700" dirty="0"/>
              <a:t>Higgs </a:t>
            </a:r>
            <a:r>
              <a:rPr lang="en-US" altLang="en-FR" sz="2700" dirty="0">
                <a:latin typeface="Wingdings" pitchFamily="2" charset="2"/>
              </a:rPr>
              <a:t></a:t>
            </a:r>
            <a:r>
              <a:rPr lang="en-US" altLang="en-FR" sz="2700" dirty="0"/>
              <a:t> 4 muons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894F7B23-EE24-DB24-3BBA-FBE0CF5F6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2913063"/>
            <a:ext cx="2268538" cy="917575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1500"/>
              </a:spcBef>
              <a:buClrTx/>
              <a:buFontTx/>
              <a:buNone/>
            </a:pPr>
            <a:r>
              <a:rPr lang="en-US" altLang="en-FR" sz="2700"/>
              <a:t>Où sont les muons ?</a:t>
            </a:r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86C9521A-BD75-D9FC-967B-BFAB4089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5" y="5510213"/>
            <a:ext cx="2432050" cy="1328737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1500"/>
              </a:spcBef>
              <a:buClrTx/>
              <a:buFontTx/>
              <a:buNone/>
            </a:pPr>
            <a:r>
              <a:rPr lang="en-US" altLang="en-FR" sz="2700"/>
              <a:t>Les lignes rouges sont les muons ...</a:t>
            </a:r>
          </a:p>
        </p:txBody>
      </p:sp>
      <p:pic>
        <p:nvPicPr>
          <p:cNvPr id="22535" name="Picture 7">
            <a:extLst>
              <a:ext uri="{FF2B5EF4-FFF2-40B4-BE49-F238E27FC236}">
                <a16:creationId xmlns:a16="http://schemas.microsoft.com/office/drawing/2014/main" id="{D6A11F7C-E88D-0C2C-6F80-6F8F7D98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06463"/>
            <a:ext cx="6218238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6" name="AutoShape 8">
            <a:extLst>
              <a:ext uri="{FF2B5EF4-FFF2-40B4-BE49-F238E27FC236}">
                <a16:creationId xmlns:a16="http://schemas.microsoft.com/office/drawing/2014/main" id="{175CBB12-AEE7-6C64-DA55-7D3F480AA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03188"/>
            <a:ext cx="9720263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Text Box 9">
            <a:extLst>
              <a:ext uri="{FF2B5EF4-FFF2-40B4-BE49-F238E27FC236}">
                <a16:creationId xmlns:a16="http://schemas.microsoft.com/office/drawing/2014/main" id="{C25DE2F1-2D18-AB7E-9536-347A79A6F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128588"/>
            <a:ext cx="8999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04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87000"/>
              </a:lnSpc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Exemple d’événement simulé au LHC</a:t>
            </a:r>
          </a:p>
        </p:txBody>
      </p:sp>
      <p:pic>
        <p:nvPicPr>
          <p:cNvPr id="2" name="Picture 6" descr="Supporting Success For Children With Hearing Loss | The Necessity ...">
            <a:extLst>
              <a:ext uri="{FF2B5EF4-FFF2-40B4-BE49-F238E27FC236}">
                <a16:creationId xmlns:a16="http://schemas.microsoft.com/office/drawing/2014/main" id="{DBFADEB3-9D07-9DA8-2C78-9D59C09B3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3830" b="6398"/>
          <a:stretch>
            <a:fillRect/>
          </a:stretch>
        </p:blipFill>
        <p:spPr bwMode="auto">
          <a:xfrm flipH="1">
            <a:off x="9279713" y="848626"/>
            <a:ext cx="615175" cy="6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162D3B42-A39A-37F8-1C1A-E0242D31C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38" y="1023938"/>
            <a:ext cx="2487612" cy="161925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1500"/>
              </a:spcBef>
              <a:buClrTx/>
              <a:buFontTx/>
              <a:buNone/>
            </a:pPr>
            <a:r>
              <a:rPr lang="en-US" altLang="en-FR" sz="2000"/>
              <a:t>Les particules chargées sont </a:t>
            </a:r>
            <a:r>
              <a:rPr lang="en-US" altLang="en-FR" sz="2000">
                <a:solidFill>
                  <a:srgbClr val="FF0000"/>
                </a:solidFill>
              </a:rPr>
              <a:t>courbées</a:t>
            </a:r>
            <a:r>
              <a:rPr lang="en-US" altLang="en-FR" sz="2000"/>
              <a:t> en présence du </a:t>
            </a:r>
            <a:r>
              <a:rPr lang="en-US" altLang="en-FR" sz="2000">
                <a:solidFill>
                  <a:srgbClr val="800080"/>
                </a:solidFill>
              </a:rPr>
              <a:t>champ magnétique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C0E91C57-ABAB-8E7D-9E19-64585B60B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06463"/>
            <a:ext cx="6218238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13E342B8-179F-310E-CBCC-648C67F6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903288"/>
            <a:ext cx="6272213" cy="62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01551C42-ECCE-577A-723E-63934D2A8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5" y="3278188"/>
            <a:ext cx="2551113" cy="1619250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1250"/>
              </a:spcBef>
              <a:buClrTx/>
              <a:buFontTx/>
              <a:buNone/>
            </a:pPr>
            <a:r>
              <a:rPr lang="fr-FR" altLang="en-FR" sz="2000"/>
              <a:t>Plus les particules ont une faible impulsion (~vitesse) plus elles sont courbées. </a:t>
            </a:r>
          </a:p>
        </p:txBody>
      </p:sp>
      <p:sp>
        <p:nvSpPr>
          <p:cNvPr id="23558" name="AutoShape 6">
            <a:extLst>
              <a:ext uri="{FF2B5EF4-FFF2-40B4-BE49-F238E27FC236}">
                <a16:creationId xmlns:a16="http://schemas.microsoft.com/office/drawing/2014/main" id="{575D6BCC-9DE6-44F3-6F0E-8F563552D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98425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100AEFCE-0426-FC04-1E9A-9CD59F1E4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179388"/>
            <a:ext cx="82835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04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lnSpc>
                <a:spcPct val="87000"/>
              </a:lnSpc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Ajoutons un champ magnétique ...</a:t>
            </a:r>
          </a:p>
        </p:txBody>
      </p:sp>
      <p:pic>
        <p:nvPicPr>
          <p:cNvPr id="2" name="Picture 6" descr="Supporting Success For Children With Hearing Loss | The Necessity ...">
            <a:extLst>
              <a:ext uri="{FF2B5EF4-FFF2-40B4-BE49-F238E27FC236}">
                <a16:creationId xmlns:a16="http://schemas.microsoft.com/office/drawing/2014/main" id="{11D4B889-7167-9A1D-05E3-88AA8F893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3830" b="6398"/>
          <a:stretch>
            <a:fillRect/>
          </a:stretch>
        </p:blipFill>
        <p:spPr bwMode="auto">
          <a:xfrm flipH="1">
            <a:off x="6613101" y="1023938"/>
            <a:ext cx="615175" cy="6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ext Box 2">
            <a:extLst>
              <a:ext uri="{FF2B5EF4-FFF2-40B4-BE49-F238E27FC236}">
                <a16:creationId xmlns:a16="http://schemas.microsoft.com/office/drawing/2014/main" id="{A62480F7-CCD9-13D1-4B1E-BDB4FFCC6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5" y="6119813"/>
            <a:ext cx="3419475" cy="1100137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ts val="1500"/>
              </a:spcBef>
              <a:buClrTx/>
              <a:buFontTx/>
              <a:buNone/>
            </a:pPr>
            <a:r>
              <a:rPr lang="en-US" altLang="en-FR" sz="2200" dirty="0" err="1"/>
              <a:t>Maintenant</a:t>
            </a:r>
            <a:r>
              <a:rPr lang="en-US" altLang="en-FR" sz="2200" dirty="0"/>
              <a:t> les muons </a:t>
            </a:r>
            <a:r>
              <a:rPr lang="en-US" altLang="en-FR" sz="2200" dirty="0" err="1"/>
              <a:t>apparaissent</a:t>
            </a:r>
            <a:r>
              <a:rPr lang="en-US" altLang="en-FR" sz="2200" dirty="0"/>
              <a:t> plus </a:t>
            </a:r>
            <a:r>
              <a:rPr lang="en-US" altLang="en-FR" sz="2200" dirty="0" err="1"/>
              <a:t>clairement</a:t>
            </a:r>
            <a:r>
              <a:rPr lang="en-US" altLang="en-FR" sz="2200" dirty="0"/>
              <a:t> 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6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1A0D3FE1-7DFE-11AF-3D6B-DB3385E26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7248525"/>
            <a:ext cx="5489575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n-FR" sz="1400"/>
              <a:t>ISEF: Introduction to Particle Detectors</a:t>
            </a:r>
          </a:p>
        </p:txBody>
      </p:sp>
      <p:sp>
        <p:nvSpPr>
          <p:cNvPr id="24578" name="Text Box 2">
            <a:extLst>
              <a:ext uri="{FF2B5EF4-FFF2-40B4-BE49-F238E27FC236}">
                <a16:creationId xmlns:a16="http://schemas.microsoft.com/office/drawing/2014/main" id="{62CCD154-205C-439E-FB0F-A21E72F8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313" y="7243763"/>
            <a:ext cx="32766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r" hangingPunct="1">
              <a:lnSpc>
                <a:spcPct val="100000"/>
              </a:lnSpc>
              <a:buClrTx/>
              <a:buFontTx/>
              <a:buNone/>
            </a:pPr>
            <a:r>
              <a:rPr lang="en-US" altLang="en-FR" sz="1400"/>
              <a:t>David Barney, CERN</a:t>
            </a:r>
          </a:p>
        </p:txBody>
      </p:sp>
      <p:sp>
        <p:nvSpPr>
          <p:cNvPr id="24579" name="Line 3">
            <a:extLst>
              <a:ext uri="{FF2B5EF4-FFF2-40B4-BE49-F238E27FC236}">
                <a16:creationId xmlns:a16="http://schemas.microsoft.com/office/drawing/2014/main" id="{8D5EEC85-58A7-5E39-C560-DB99848D5F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4425" y="1636713"/>
            <a:ext cx="1588" cy="362585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Line 4">
            <a:extLst>
              <a:ext uri="{FF2B5EF4-FFF2-40B4-BE49-F238E27FC236}">
                <a16:creationId xmlns:a16="http://schemas.microsoft.com/office/drawing/2014/main" id="{9F30F801-6841-E6B2-5046-898E364B7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6625" y="1636713"/>
            <a:ext cx="1588" cy="362585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Line 5">
            <a:extLst>
              <a:ext uri="{FF2B5EF4-FFF2-40B4-BE49-F238E27FC236}">
                <a16:creationId xmlns:a16="http://schemas.microsoft.com/office/drawing/2014/main" id="{86EBDA84-F652-14D5-A0C1-322BC371121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9313" y="1636713"/>
            <a:ext cx="1587" cy="362585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Line 6">
            <a:extLst>
              <a:ext uri="{FF2B5EF4-FFF2-40B4-BE49-F238E27FC236}">
                <a16:creationId xmlns:a16="http://schemas.microsoft.com/office/drawing/2014/main" id="{5396BE52-300B-755E-3DD0-8BA5971C5E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0413" y="1636713"/>
            <a:ext cx="1587" cy="362585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Line 7">
            <a:extLst>
              <a:ext uri="{FF2B5EF4-FFF2-40B4-BE49-F238E27FC236}">
                <a16:creationId xmlns:a16="http://schemas.microsoft.com/office/drawing/2014/main" id="{80496D46-BF98-D1E0-FDCF-F57C003BF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93100" y="1636713"/>
            <a:ext cx="1588" cy="362585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Line 8">
            <a:extLst>
              <a:ext uri="{FF2B5EF4-FFF2-40B4-BE49-F238E27FC236}">
                <a16:creationId xmlns:a16="http://schemas.microsoft.com/office/drawing/2014/main" id="{961B9710-4C5B-186C-C3FC-D8FEB7109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5525" y="1636713"/>
            <a:ext cx="1588" cy="362585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Freeform 9">
            <a:extLst>
              <a:ext uri="{FF2B5EF4-FFF2-40B4-BE49-F238E27FC236}">
                <a16:creationId xmlns:a16="http://schemas.microsoft.com/office/drawing/2014/main" id="{B78F0BE4-5BC5-6796-25EF-0AD22637A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2274888"/>
            <a:ext cx="8469312" cy="2962275"/>
          </a:xfrm>
          <a:custGeom>
            <a:avLst/>
            <a:gdLst>
              <a:gd name="T0" fmla="*/ 0 w 4840"/>
              <a:gd name="T1" fmla="*/ 9 h 1693"/>
              <a:gd name="T2" fmla="*/ 733 w 4840"/>
              <a:gd name="T3" fmla="*/ 9 h 1693"/>
              <a:gd name="T4" fmla="*/ 1634 w 4840"/>
              <a:gd name="T5" fmla="*/ 65 h 1693"/>
              <a:gd name="T6" fmla="*/ 2310 w 4840"/>
              <a:gd name="T7" fmla="*/ 172 h 1693"/>
              <a:gd name="T8" fmla="*/ 2986 w 4840"/>
              <a:gd name="T9" fmla="*/ 353 h 1693"/>
              <a:gd name="T10" fmla="*/ 3663 w 4840"/>
              <a:gd name="T11" fmla="*/ 666 h 1693"/>
              <a:gd name="T12" fmla="*/ 4339 w 4840"/>
              <a:gd name="T13" fmla="*/ 1154 h 1693"/>
              <a:gd name="T14" fmla="*/ 4840 w 4840"/>
              <a:gd name="T15" fmla="*/ 1693 h 1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40" h="1693">
                <a:moveTo>
                  <a:pt x="0" y="9"/>
                </a:moveTo>
                <a:cubicBezTo>
                  <a:pt x="230" y="4"/>
                  <a:pt x="461" y="0"/>
                  <a:pt x="733" y="9"/>
                </a:cubicBezTo>
                <a:cubicBezTo>
                  <a:pt x="1005" y="18"/>
                  <a:pt x="1371" y="38"/>
                  <a:pt x="1634" y="65"/>
                </a:cubicBezTo>
                <a:cubicBezTo>
                  <a:pt x="1897" y="92"/>
                  <a:pt x="2085" y="124"/>
                  <a:pt x="2310" y="172"/>
                </a:cubicBezTo>
                <a:cubicBezTo>
                  <a:pt x="2535" y="220"/>
                  <a:pt x="2761" y="271"/>
                  <a:pt x="2986" y="353"/>
                </a:cubicBezTo>
                <a:cubicBezTo>
                  <a:pt x="3211" y="435"/>
                  <a:pt x="3438" y="533"/>
                  <a:pt x="3663" y="666"/>
                </a:cubicBezTo>
                <a:cubicBezTo>
                  <a:pt x="3888" y="799"/>
                  <a:pt x="4143" y="983"/>
                  <a:pt x="4339" y="1154"/>
                </a:cubicBezTo>
                <a:cubicBezTo>
                  <a:pt x="4535" y="1325"/>
                  <a:pt x="4687" y="1509"/>
                  <a:pt x="4840" y="1693"/>
                </a:cubicBezTo>
              </a:path>
            </a:pathLst>
          </a:custGeom>
          <a:noFill/>
          <a:ln w="284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86" name="Group 10">
            <a:extLst>
              <a:ext uri="{FF2B5EF4-FFF2-40B4-BE49-F238E27FC236}">
                <a16:creationId xmlns:a16="http://schemas.microsoft.com/office/drawing/2014/main" id="{FD184513-C4F5-2553-BD56-54D108B280DA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195513"/>
            <a:ext cx="8524875" cy="3079750"/>
            <a:chOff x="432" y="1383"/>
            <a:chExt cx="5370" cy="1940"/>
          </a:xfrm>
        </p:grpSpPr>
        <p:grpSp>
          <p:nvGrpSpPr>
            <p:cNvPr id="24587" name="Group 11">
              <a:extLst>
                <a:ext uri="{FF2B5EF4-FFF2-40B4-BE49-F238E27FC236}">
                  <a16:creationId xmlns:a16="http://schemas.microsoft.com/office/drawing/2014/main" id="{532706B4-3521-0C00-DDED-AEEF928055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3" y="1383"/>
              <a:ext cx="3852" cy="1388"/>
              <a:chOff x="1433" y="1383"/>
              <a:chExt cx="3852" cy="1388"/>
            </a:xfrm>
          </p:grpSpPr>
          <p:sp>
            <p:nvSpPr>
              <p:cNvPr id="24588" name="AutoShape 12">
                <a:extLst>
                  <a:ext uri="{FF2B5EF4-FFF2-40B4-BE49-F238E27FC236}">
                    <a16:creationId xmlns:a16="http://schemas.microsoft.com/office/drawing/2014/main" id="{1D39E83B-C227-F451-7F58-7A5A8FD78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3" y="1383"/>
                <a:ext cx="128" cy="129"/>
              </a:xfrm>
              <a:prstGeom prst="irregularSeal2">
                <a:avLst/>
              </a:prstGeom>
              <a:solidFill>
                <a:srgbClr val="00CC99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89" name="AutoShape 13">
                <a:extLst>
                  <a:ext uri="{FF2B5EF4-FFF2-40B4-BE49-F238E27FC236}">
                    <a16:creationId xmlns:a16="http://schemas.microsoft.com/office/drawing/2014/main" id="{F7EDFD8B-CEE7-D5A9-594A-C4E14574B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7" y="2097"/>
                <a:ext cx="128" cy="129"/>
              </a:xfrm>
              <a:prstGeom prst="irregularSeal2">
                <a:avLst/>
              </a:prstGeom>
              <a:solidFill>
                <a:srgbClr val="00CC99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0" name="AutoShape 14">
                <a:extLst>
                  <a:ext uri="{FF2B5EF4-FFF2-40B4-BE49-F238E27FC236}">
                    <a16:creationId xmlns:a16="http://schemas.microsoft.com/office/drawing/2014/main" id="{5B6F6AE1-5D1B-D9DF-226E-C5B7F93D7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7" y="1760"/>
                <a:ext cx="128" cy="129"/>
              </a:xfrm>
              <a:prstGeom prst="irregularSeal2">
                <a:avLst/>
              </a:prstGeom>
              <a:solidFill>
                <a:srgbClr val="00CC99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1" name="AutoShape 15">
                <a:extLst>
                  <a:ext uri="{FF2B5EF4-FFF2-40B4-BE49-F238E27FC236}">
                    <a16:creationId xmlns:a16="http://schemas.microsoft.com/office/drawing/2014/main" id="{4CB10AC7-313A-9046-AD8C-CCB25286F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6" y="1548"/>
                <a:ext cx="128" cy="129"/>
              </a:xfrm>
              <a:prstGeom prst="irregularSeal2">
                <a:avLst/>
              </a:prstGeom>
              <a:solidFill>
                <a:srgbClr val="00CC99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2" name="AutoShape 16">
                <a:extLst>
                  <a:ext uri="{FF2B5EF4-FFF2-40B4-BE49-F238E27FC236}">
                    <a16:creationId xmlns:a16="http://schemas.microsoft.com/office/drawing/2014/main" id="{68837869-B47D-3767-4164-600F647A0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4" y="1447"/>
                <a:ext cx="128" cy="129"/>
              </a:xfrm>
              <a:prstGeom prst="irregularSeal2">
                <a:avLst/>
              </a:prstGeom>
              <a:solidFill>
                <a:srgbClr val="00CC99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3" name="AutoShape 17">
                <a:extLst>
                  <a:ext uri="{FF2B5EF4-FFF2-40B4-BE49-F238E27FC236}">
                    <a16:creationId xmlns:a16="http://schemas.microsoft.com/office/drawing/2014/main" id="{387AF694-9897-70D2-9798-63E3671AB1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7" y="2642"/>
                <a:ext cx="128" cy="129"/>
              </a:xfrm>
              <a:prstGeom prst="irregularSeal2">
                <a:avLst/>
              </a:prstGeom>
              <a:solidFill>
                <a:srgbClr val="00CC99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594" name="AutoShape 18">
              <a:extLst>
                <a:ext uri="{FF2B5EF4-FFF2-40B4-BE49-F238E27FC236}">
                  <a16:creationId xmlns:a16="http://schemas.microsoft.com/office/drawing/2014/main" id="{4EA64124-6228-9087-B3CF-06FFA2529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404"/>
              <a:ext cx="47" cy="47"/>
            </a:xfrm>
            <a:prstGeom prst="flowChartConnector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AutoShape 19">
              <a:extLst>
                <a:ext uri="{FF2B5EF4-FFF2-40B4-BE49-F238E27FC236}">
                  <a16:creationId xmlns:a16="http://schemas.microsoft.com/office/drawing/2014/main" id="{04D33B85-F704-26AD-E501-A9CEC5E7D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5" y="3276"/>
              <a:ext cx="47" cy="47"/>
            </a:xfrm>
            <a:prstGeom prst="flowChartConnector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96" name="Freeform 20">
            <a:extLst>
              <a:ext uri="{FF2B5EF4-FFF2-40B4-BE49-F238E27FC236}">
                <a16:creationId xmlns:a16="http://schemas.microsoft.com/office/drawing/2014/main" id="{7670DCA3-0E9A-5D01-E44B-8872EE2F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2276475"/>
            <a:ext cx="8469313" cy="2962275"/>
          </a:xfrm>
          <a:custGeom>
            <a:avLst/>
            <a:gdLst>
              <a:gd name="T0" fmla="*/ 0 w 4840"/>
              <a:gd name="T1" fmla="*/ 9 h 1693"/>
              <a:gd name="T2" fmla="*/ 733 w 4840"/>
              <a:gd name="T3" fmla="*/ 9 h 1693"/>
              <a:gd name="T4" fmla="*/ 1634 w 4840"/>
              <a:gd name="T5" fmla="*/ 65 h 1693"/>
              <a:gd name="T6" fmla="*/ 2310 w 4840"/>
              <a:gd name="T7" fmla="*/ 172 h 1693"/>
              <a:gd name="T8" fmla="*/ 2986 w 4840"/>
              <a:gd name="T9" fmla="*/ 353 h 1693"/>
              <a:gd name="T10" fmla="*/ 3663 w 4840"/>
              <a:gd name="T11" fmla="*/ 666 h 1693"/>
              <a:gd name="T12" fmla="*/ 4339 w 4840"/>
              <a:gd name="T13" fmla="*/ 1154 h 1693"/>
              <a:gd name="T14" fmla="*/ 4840 w 4840"/>
              <a:gd name="T15" fmla="*/ 1693 h 1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40" h="1693">
                <a:moveTo>
                  <a:pt x="0" y="9"/>
                </a:moveTo>
                <a:cubicBezTo>
                  <a:pt x="230" y="4"/>
                  <a:pt x="461" y="0"/>
                  <a:pt x="733" y="9"/>
                </a:cubicBezTo>
                <a:cubicBezTo>
                  <a:pt x="1005" y="18"/>
                  <a:pt x="1371" y="38"/>
                  <a:pt x="1634" y="65"/>
                </a:cubicBezTo>
                <a:cubicBezTo>
                  <a:pt x="1897" y="92"/>
                  <a:pt x="2085" y="124"/>
                  <a:pt x="2310" y="172"/>
                </a:cubicBezTo>
                <a:cubicBezTo>
                  <a:pt x="2535" y="220"/>
                  <a:pt x="2761" y="271"/>
                  <a:pt x="2986" y="353"/>
                </a:cubicBezTo>
                <a:cubicBezTo>
                  <a:pt x="3211" y="435"/>
                  <a:pt x="3438" y="533"/>
                  <a:pt x="3663" y="666"/>
                </a:cubicBezTo>
                <a:cubicBezTo>
                  <a:pt x="3888" y="799"/>
                  <a:pt x="4143" y="983"/>
                  <a:pt x="4339" y="1154"/>
                </a:cubicBezTo>
                <a:cubicBezTo>
                  <a:pt x="4535" y="1325"/>
                  <a:pt x="4687" y="1509"/>
                  <a:pt x="4840" y="1693"/>
                </a:cubicBezTo>
              </a:path>
            </a:pathLst>
          </a:custGeom>
          <a:noFill/>
          <a:ln w="28440">
            <a:solidFill>
              <a:srgbClr val="3333CC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7" name="Text Box 21">
            <a:extLst>
              <a:ext uri="{FF2B5EF4-FFF2-40B4-BE49-F238E27FC236}">
                <a16:creationId xmlns:a16="http://schemas.microsoft.com/office/drawing/2014/main" id="{9DE74C7F-83E2-3CA1-018C-39F243876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5778500"/>
            <a:ext cx="9472612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1500"/>
              </a:spcBef>
              <a:buClrTx/>
              <a:buFontTx/>
              <a:buNone/>
            </a:pPr>
            <a:r>
              <a:rPr lang="en-US" altLang="en-FR" sz="2200"/>
              <a:t>Exemple de trajectographe comprenant plusieurs couches de détection</a:t>
            </a:r>
          </a:p>
        </p:txBody>
      </p:sp>
      <p:sp>
        <p:nvSpPr>
          <p:cNvPr id="24598" name="AutoShape 22">
            <a:extLst>
              <a:ext uri="{FF2B5EF4-FFF2-40B4-BE49-F238E27FC236}">
                <a16:creationId xmlns:a16="http://schemas.microsoft.com/office/drawing/2014/main" id="{6580E667-1A82-60F6-DEB9-5D4E005B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03188"/>
            <a:ext cx="9720263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Principe de la « trajectographie »</a:t>
            </a:r>
          </a:p>
        </p:txBody>
      </p:sp>
      <p:pic>
        <p:nvPicPr>
          <p:cNvPr id="2" name="Picture 6" descr="Supporting Success For Children With Hearing Loss | The Necessity ...">
            <a:extLst>
              <a:ext uri="{FF2B5EF4-FFF2-40B4-BE49-F238E27FC236}">
                <a16:creationId xmlns:a16="http://schemas.microsoft.com/office/drawing/2014/main" id="{F9922EE9-BBDE-3408-92D6-6F1BB43BF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3830" b="6398"/>
          <a:stretch>
            <a:fillRect/>
          </a:stretch>
        </p:blipFill>
        <p:spPr bwMode="auto">
          <a:xfrm flipH="1">
            <a:off x="9299834" y="916282"/>
            <a:ext cx="615175" cy="6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0" dur="5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 additive="repl">
                                        <p:cTn id="14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2000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EED0CC0-5290-237E-0E66-79D2F7A91D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21BAD70-6DBC-984B-B594-065EA13429C9}" type="slidenum">
              <a:rPr lang="fr-FR" altLang="en-FR"/>
              <a:pPr/>
              <a:t>3</a:t>
            </a:fld>
            <a:endParaRPr lang="fr-FR" altLang="en-FR"/>
          </a:p>
        </p:txBody>
      </p:sp>
      <p:sp>
        <p:nvSpPr>
          <p:cNvPr id="7169" name="AutoShape 1">
            <a:extLst>
              <a:ext uri="{FF2B5EF4-FFF2-40B4-BE49-F238E27FC236}">
                <a16:creationId xmlns:a16="http://schemas.microsoft.com/office/drawing/2014/main" id="{946F0B3B-D40D-5836-7F8F-EBC16C26E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accélérateurs de particules</a:t>
            </a:r>
          </a:p>
        </p:txBody>
      </p:sp>
      <p:sp>
        <p:nvSpPr>
          <p:cNvPr id="7170" name="Text Box 2">
            <a:extLst>
              <a:ext uri="{FF2B5EF4-FFF2-40B4-BE49-F238E27FC236}">
                <a16:creationId xmlns:a16="http://schemas.microsoft.com/office/drawing/2014/main" id="{8809452E-5AC4-FBFF-6A76-E3C345423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884238"/>
            <a:ext cx="2879725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18000"/>
              </a:lnSpc>
              <a:buClrTx/>
              <a:buFontTx/>
              <a:buNone/>
            </a:pPr>
            <a:r>
              <a:rPr lang="fr-FR" altLang="en-FR" sz="2200" u="sng">
                <a:solidFill>
                  <a:srgbClr val="0000FF"/>
                </a:solidFill>
                <a:latin typeface="Arial Black" panose="020B0604020202020204" pitchFamily="34" charset="0"/>
              </a:rPr>
              <a:t>Principe: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56CF4503-4E1A-390B-1BD6-FC1F2EB13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160588"/>
            <a:ext cx="100806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/>
              <a:t>Les particules chargées sont </a:t>
            </a:r>
            <a:r>
              <a:rPr lang="fr-FR" altLang="en-FR" b="1"/>
              <a:t>accélérées</a:t>
            </a:r>
            <a:r>
              <a:rPr lang="fr-FR" altLang="en-FR"/>
              <a:t> en présence d'un </a:t>
            </a:r>
            <a:r>
              <a:rPr lang="fr-FR" altLang="en-FR" b="1">
                <a:solidFill>
                  <a:srgbClr val="FF0000"/>
                </a:solidFill>
              </a:rPr>
              <a:t>champ électrique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9700A51E-D1FF-F315-CA7C-15BBAB6B9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55587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6AEBDB3F-1E51-701F-C05C-59A82670B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2916238"/>
            <a:ext cx="338137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Rectangle 6">
            <a:extLst>
              <a:ext uri="{FF2B5EF4-FFF2-40B4-BE49-F238E27FC236}">
                <a16:creationId xmlns:a16="http://schemas.microsoft.com/office/drawing/2014/main" id="{FFD41E3B-6151-7A85-8102-FA6583AC5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555875"/>
            <a:ext cx="3455987" cy="360363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/>
              <a:t>Accélérateur linéaire (LINAC)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75" name="Text Box 7">
                <a:extLst>
                  <a:ext uri="{FF2B5EF4-FFF2-40B4-BE49-F238E27FC236}">
                    <a16:creationId xmlns:a16="http://schemas.microsoft.com/office/drawing/2014/main" id="{E6F216E3-25CD-A137-9CCB-63018F2295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38" y="5400675"/>
                <a:ext cx="9828212" cy="782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60840" rIns="90000" bIns="45000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94107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94107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94107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94107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94107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94107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94107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94107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94107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fr-FR" altLang="en-FR" dirty="0"/>
                  <a:t>Leurs trajectoires pourront être </a:t>
                </a:r>
                <a:r>
                  <a:rPr lang="fr-FR" altLang="en-FR" b="1" dirty="0"/>
                  <a:t>courbées</a:t>
                </a:r>
                <a:r>
                  <a:rPr lang="fr-FR" altLang="en-FR" dirty="0"/>
                  <a:t> sous l'action d'un </a:t>
                </a:r>
                <a:r>
                  <a:rPr lang="fr-FR" altLang="en-FR" b="1" dirty="0">
                    <a:solidFill>
                      <a:srgbClr val="008000"/>
                    </a:solidFill>
                  </a:rPr>
                  <a:t>champ magnétique (</a:t>
                </a:r>
                <a14:m>
                  <m:oMath xmlns:m="http://schemas.openxmlformats.org/officeDocument/2006/math">
                    <m:r>
                      <a:rPr lang="fr-FR" altLang="en-FR" sz="2000" b="1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⊥</m:t>
                    </m:r>
                    <m:r>
                      <m:rPr>
                        <m:sty m:val="p"/>
                      </m:rPr>
                      <a:rPr lang="fr-FR" altLang="en-FR" sz="20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fr-FR" altLang="en-FR" sz="2000" b="1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altLang="en-FR" b="1" dirty="0">
                    <a:solidFill>
                      <a:srgbClr val="008000"/>
                    </a:solidFill>
                  </a:rPr>
                  <a:t>)</a:t>
                </a:r>
                <a:endParaRPr lang="fr-FR" altLang="en-FR" dirty="0"/>
              </a:p>
            </p:txBody>
          </p:sp>
        </mc:Choice>
        <mc:Fallback>
          <p:sp>
            <p:nvSpPr>
              <p:cNvPr id="7175" name="Text Box 7">
                <a:extLst>
                  <a:ext uri="{FF2B5EF4-FFF2-40B4-BE49-F238E27FC236}">
                    <a16:creationId xmlns:a16="http://schemas.microsoft.com/office/drawing/2014/main" id="{E6F216E3-25CD-A137-9CCB-63018F229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38" y="5400675"/>
                <a:ext cx="9828212" cy="782638"/>
              </a:xfrm>
              <a:prstGeom prst="rect">
                <a:avLst/>
              </a:prstGeom>
              <a:blipFill>
                <a:blip r:embed="rId5"/>
                <a:stretch>
                  <a:fillRect l="-516" t="-322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6" name="Picture 8">
            <a:extLst>
              <a:ext uri="{FF2B5EF4-FFF2-40B4-BE49-F238E27FC236}">
                <a16:creationId xmlns:a16="http://schemas.microsoft.com/office/drawing/2014/main" id="{6660AA10-C708-6FA5-ED94-3A93285B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688013"/>
            <a:ext cx="24479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7" name="Rectangle 9">
            <a:extLst>
              <a:ext uri="{FF2B5EF4-FFF2-40B4-BE49-F238E27FC236}">
                <a16:creationId xmlns:a16="http://schemas.microsoft.com/office/drawing/2014/main" id="{BE302955-C1DB-3F71-50ED-0A23218AE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890588"/>
            <a:ext cx="4140200" cy="1331912"/>
          </a:xfrm>
          <a:prstGeom prst="rect">
            <a:avLst/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78" name="Object 10">
            <a:extLst>
              <a:ext uri="{FF2B5EF4-FFF2-40B4-BE49-F238E27FC236}">
                <a16:creationId xmlns:a16="http://schemas.microsoft.com/office/drawing/2014/main" id="{1137BDD3-C31D-0069-9FAB-77AEA36CF5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3963" y="971550"/>
          <a:ext cx="998537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003300" imgH="381000" progId="">
                  <p:embed/>
                </p:oleObj>
              </mc:Choice>
              <mc:Fallback>
                <p:oleObj r:id="rId7" imgW="1003300" imgH="38100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963" y="971550"/>
                        <a:ext cx="998537" cy="3730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9" name="Object 11">
            <a:extLst>
              <a:ext uri="{FF2B5EF4-FFF2-40B4-BE49-F238E27FC236}">
                <a16:creationId xmlns:a16="http://schemas.microsoft.com/office/drawing/2014/main" id="{C978DA5E-DF9D-88CC-625C-D3444A8961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9513" y="1547813"/>
          <a:ext cx="1408112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422400" imgH="431800" progId="">
                  <p:embed/>
                </p:oleObj>
              </mc:Choice>
              <mc:Fallback>
                <p:oleObj r:id="rId9" imgW="1422400" imgH="4318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9513" y="1547813"/>
                        <a:ext cx="1408112" cy="41433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0" name="Object 12">
            <a:extLst>
              <a:ext uri="{FF2B5EF4-FFF2-40B4-BE49-F238E27FC236}">
                <a16:creationId xmlns:a16="http://schemas.microsoft.com/office/drawing/2014/main" id="{DE439605-D19D-3EAE-8067-7C000BC590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76838" y="1123950"/>
          <a:ext cx="105092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1066800" imgH="723900" progId="">
                  <p:embed/>
                </p:oleObj>
              </mc:Choice>
              <mc:Fallback>
                <p:oleObj r:id="rId11" imgW="1066800" imgH="72390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6838" y="1123950"/>
                        <a:ext cx="1050925" cy="711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1" name="AutoShape 13">
            <a:extLst>
              <a:ext uri="{FF2B5EF4-FFF2-40B4-BE49-F238E27FC236}">
                <a16:creationId xmlns:a16="http://schemas.microsoft.com/office/drawing/2014/main" id="{0A5EE63E-BC76-37BD-A7EE-33FE581C6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295400"/>
            <a:ext cx="360363" cy="360363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Rectangle 14">
            <a:extLst>
              <a:ext uri="{FF2B5EF4-FFF2-40B4-BE49-F238E27FC236}">
                <a16:creationId xmlns:a16="http://schemas.microsoft.com/office/drawing/2014/main" id="{813086CA-ED52-1AA9-83B3-70E7C127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971550"/>
            <a:ext cx="360363" cy="360363"/>
          </a:xfrm>
          <a:prstGeom prst="rect">
            <a:avLst/>
          </a:prstGeom>
          <a:solidFill>
            <a:srgbClr val="FF0000">
              <a:alpha val="39999"/>
            </a:srgbClr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183" name="Group 15">
            <a:extLst>
              <a:ext uri="{FF2B5EF4-FFF2-40B4-BE49-F238E27FC236}">
                <a16:creationId xmlns:a16="http://schemas.microsoft.com/office/drawing/2014/main" id="{E4AA156A-5CDF-A659-5174-02035A309192}"/>
              </a:ext>
            </a:extLst>
          </p:cNvPr>
          <p:cNvGrpSpPr>
            <a:grpSpLocks/>
          </p:cNvGrpSpPr>
          <p:nvPr/>
        </p:nvGrpSpPr>
        <p:grpSpPr bwMode="auto">
          <a:xfrm>
            <a:off x="3311525" y="4608513"/>
            <a:ext cx="2354263" cy="717550"/>
            <a:chOff x="2086" y="2903"/>
            <a:chExt cx="1483" cy="452"/>
          </a:xfrm>
        </p:grpSpPr>
        <p:sp>
          <p:nvSpPr>
            <p:cNvPr id="7184" name="Rectangle 16">
              <a:extLst>
                <a:ext uri="{FF2B5EF4-FFF2-40B4-BE49-F238E27FC236}">
                  <a16:creationId xmlns:a16="http://schemas.microsoft.com/office/drawing/2014/main" id="{88B15639-F859-9BB7-2337-123934743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2903"/>
              <a:ext cx="1483" cy="452"/>
            </a:xfrm>
            <a:prstGeom prst="rect">
              <a:avLst/>
            </a:prstGeom>
            <a:solidFill>
              <a:srgbClr val="FFFF00"/>
            </a:solidFill>
            <a:ln w="360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185" name="Object 17">
              <a:extLst>
                <a:ext uri="{FF2B5EF4-FFF2-40B4-BE49-F238E27FC236}">
                  <a16:creationId xmlns:a16="http://schemas.microsoft.com/office/drawing/2014/main" id="{3BB42DDE-5B7B-EF0B-3CD7-C0B623E579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66" y="2996"/>
            <a:ext cx="1290" cy="2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3" imgW="2057400" imgH="381000" progId="">
                    <p:embed/>
                  </p:oleObj>
                </mc:Choice>
                <mc:Fallback>
                  <p:oleObj r:id="rId13" imgW="2057400" imgH="381000" progId="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996"/>
                          <a:ext cx="1290" cy="233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6" name="Rectangle 18">
              <a:extLst>
                <a:ext uri="{FF2B5EF4-FFF2-40B4-BE49-F238E27FC236}">
                  <a16:creationId xmlns:a16="http://schemas.microsoft.com/office/drawing/2014/main" id="{21B7F53B-6BC8-F872-07BE-F336A5154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7" y="2959"/>
              <a:ext cx="225" cy="338"/>
            </a:xfrm>
            <a:prstGeom prst="rect">
              <a:avLst/>
            </a:prstGeom>
            <a:solidFill>
              <a:srgbClr val="99CCFF">
                <a:alpha val="39999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87" name="Rectangle 19">
            <a:extLst>
              <a:ext uri="{FF2B5EF4-FFF2-40B4-BE49-F238E27FC236}">
                <a16:creationId xmlns:a16="http://schemas.microsoft.com/office/drawing/2014/main" id="{DD638950-7C7D-B15B-A874-0481367B2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555875"/>
            <a:ext cx="3455987" cy="360363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/>
              <a:t>Accélérateur linéaire (LINAC)</a:t>
            </a:r>
          </a:p>
        </p:txBody>
      </p:sp>
      <p:sp>
        <p:nvSpPr>
          <p:cNvPr id="7188" name="Rectangle 20">
            <a:extLst>
              <a:ext uri="{FF2B5EF4-FFF2-40B4-BE49-F238E27FC236}">
                <a16:creationId xmlns:a16="http://schemas.microsoft.com/office/drawing/2014/main" id="{7D00BEB0-C8DE-0AF0-F5FD-722A5669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722938"/>
            <a:ext cx="3455987" cy="360362"/>
          </a:xfrm>
          <a:prstGeom prst="rect">
            <a:avLst/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/>
              <a:t>Cyclotron/Synchrotron</a:t>
            </a:r>
          </a:p>
        </p:txBody>
      </p:sp>
      <p:pic>
        <p:nvPicPr>
          <p:cNvPr id="7189" name="Picture 21">
            <a:extLst>
              <a:ext uri="{FF2B5EF4-FFF2-40B4-BE49-F238E27FC236}">
                <a16:creationId xmlns:a16="http://schemas.microsoft.com/office/drawing/2014/main" id="{BB89EFAE-0C00-C66E-69EF-7B2FC67BD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/>
          <a:stretch>
            <a:fillRect/>
          </a:stretch>
        </p:blipFill>
        <p:spPr bwMode="auto">
          <a:xfrm>
            <a:off x="4500563" y="6119813"/>
            <a:ext cx="1619869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90" name="Line 22">
            <a:extLst>
              <a:ext uri="{FF2B5EF4-FFF2-40B4-BE49-F238E27FC236}">
                <a16:creationId xmlns:a16="http://schemas.microsoft.com/office/drawing/2014/main" id="{D11E150B-2338-A9EE-1846-B979E835161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464050"/>
            <a:ext cx="10080625" cy="15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AutoShape 23">
            <a:extLst>
              <a:ext uri="{FF2B5EF4-FFF2-40B4-BE49-F238E27FC236}">
                <a16:creationId xmlns:a16="http://schemas.microsoft.com/office/drawing/2014/main" id="{1A11E0A0-D598-33B3-EE4D-6A60F6D77A2E}"/>
              </a:ext>
            </a:extLst>
          </p:cNvPr>
          <p:cNvSpPr>
            <a:spLocks/>
          </p:cNvSpPr>
          <p:nvPr/>
        </p:nvSpPr>
        <p:spPr bwMode="auto">
          <a:xfrm>
            <a:off x="3959225" y="1044575"/>
            <a:ext cx="539750" cy="900113"/>
          </a:xfrm>
          <a:prstGeom prst="rightBrace">
            <a:avLst>
              <a:gd name="adj1" fmla="val 13897"/>
              <a:gd name="adj2" fmla="val 50000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92" name="Picture 24">
            <a:extLst>
              <a:ext uri="{FF2B5EF4-FFF2-40B4-BE49-F238E27FC236}">
                <a16:creationId xmlns:a16="http://schemas.microsoft.com/office/drawing/2014/main" id="{FB5C68FA-D71F-3EAF-8622-AA18A081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39863"/>
            <a:ext cx="500062" cy="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FDE2DF-379C-728E-6DA8-6DE72FD43F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4463" y="2531801"/>
            <a:ext cx="1412292" cy="1889918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3A45ED4-4ABB-CCE8-D706-F6EE3301F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6"/>
          <a:stretch>
            <a:fillRect/>
          </a:stretch>
        </p:blipFill>
        <p:spPr bwMode="auto">
          <a:xfrm rot="10800000">
            <a:off x="6407150" y="6119813"/>
            <a:ext cx="12255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AFE6303-D05F-4728-C8F4-1AA10688F40E}"/>
                  </a:ext>
                </a:extLst>
              </p:cNvPr>
              <p:cNvSpPr txBox="1"/>
              <p:nvPr/>
            </p:nvSpPr>
            <p:spPr>
              <a:xfrm>
                <a:off x="6618444" y="7116195"/>
                <a:ext cx="423642" cy="4133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b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</m:acc>
                    </m:oMath>
                  </m:oMathPara>
                </a14:m>
                <a:endParaRPr lang="fr-FR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8AFE6303-D05F-4728-C8F4-1AA10688F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444" y="7116195"/>
                <a:ext cx="423642" cy="41331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319AE71-D422-4CD8-6231-530AA53A46A7}"/>
                  </a:ext>
                </a:extLst>
              </p:cNvPr>
              <p:cNvSpPr txBox="1"/>
              <p:nvPr/>
            </p:nvSpPr>
            <p:spPr>
              <a:xfrm>
                <a:off x="4615877" y="6128679"/>
                <a:ext cx="423642" cy="4133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b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</m:acc>
                    </m:oMath>
                  </m:oMathPara>
                </a14:m>
                <a:endParaRPr lang="fr-FR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319AE71-D422-4CD8-6231-530AA53A4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877" y="6128679"/>
                <a:ext cx="423642" cy="41331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15AC518-B603-328B-E1C5-855877166509}"/>
                  </a:ext>
                </a:extLst>
              </p:cNvPr>
              <p:cNvSpPr txBox="1"/>
              <p:nvPr/>
            </p:nvSpPr>
            <p:spPr>
              <a:xfrm>
                <a:off x="5226238" y="6588149"/>
                <a:ext cx="401072" cy="4133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b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</m:oMath>
                  </m:oMathPara>
                </a14:m>
                <a:endParaRPr lang="fr-FR" b="1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15AC518-B603-328B-E1C5-855877166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6238" y="6588149"/>
                <a:ext cx="401072" cy="413318"/>
              </a:xfrm>
              <a:prstGeom prst="rect">
                <a:avLst/>
              </a:prstGeom>
              <a:blipFill>
                <a:blip r:embed="rId20"/>
                <a:stretch>
                  <a:fillRect t="-235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517929C-E624-F59E-610E-1AF8271CB251}"/>
                  </a:ext>
                </a:extLst>
              </p:cNvPr>
              <p:cNvSpPr txBox="1"/>
              <p:nvPr/>
            </p:nvSpPr>
            <p:spPr>
              <a:xfrm>
                <a:off x="7159520" y="6699081"/>
                <a:ext cx="401072" cy="4133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2000" b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20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</m:oMath>
                  </m:oMathPara>
                </a14:m>
                <a:endParaRPr lang="fr-FR" b="1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517929C-E624-F59E-610E-1AF8271CB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520" y="6699081"/>
                <a:ext cx="401072" cy="413318"/>
              </a:xfrm>
              <a:prstGeom prst="rect">
                <a:avLst/>
              </a:prstGeom>
              <a:blipFill>
                <a:blip r:embed="rId21"/>
                <a:stretch>
                  <a:fillRect t="-264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CFD17652-5B36-053C-2180-D2062C4C2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111250"/>
            <a:ext cx="1779587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 u="sng">
                <a:latin typeface="Comic Sans MS" panose="030F0902030302020204" pitchFamily="66" charset="0"/>
              </a:rPr>
              <a:t>Le principe de base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BA05F1CD-6071-8C73-6105-DDBDBB63D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25" y="4624388"/>
            <a:ext cx="1436688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>
                <a:latin typeface="Comic Sans MS" panose="030F0902030302020204" pitchFamily="66" charset="0"/>
              </a:rPr>
              <a:t>La « vraie » vie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C57535A5-7489-18CE-5F16-B99DB5855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4364038"/>
            <a:ext cx="24622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>
                <a:latin typeface="Comic Sans MS" panose="030F0902030302020204" pitchFamily="66" charset="0"/>
              </a:rPr>
              <a:t>Détecteurs très segmentés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>
                <a:latin typeface="Comic Sans MS" panose="030F0902030302020204" pitchFamily="66" charset="0"/>
              </a:rPr>
              <a:t>(→ très nombreux pixels)</a:t>
            </a:r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95AB7A0A-1F03-CF55-2044-5DC258487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788" y="1031875"/>
            <a:ext cx="3846512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>
                <a:latin typeface="Comic Sans MS" panose="030F0902030302020204" pitchFamily="66" charset="0"/>
              </a:rPr>
              <a:t>Mesurer la charge des particules</a:t>
            </a:r>
            <a:br>
              <a:rPr lang="fr-FR" altLang="en-FR" sz="1400">
                <a:latin typeface="Comic Sans MS" panose="030F0902030302020204" pitchFamily="66" charset="0"/>
              </a:rPr>
            </a:br>
            <a:r>
              <a:rPr lang="fr-FR" altLang="en-FR" sz="1400">
                <a:latin typeface="Comic Sans MS" panose="030F0902030302020204" pitchFamily="66" charset="0"/>
              </a:rPr>
              <a:t>→ nécessite un </a:t>
            </a:r>
            <a:r>
              <a:rPr lang="fr-FR" altLang="en-FR" sz="1400">
                <a:solidFill>
                  <a:srgbClr val="FF0000"/>
                </a:solidFill>
                <a:latin typeface="Comic Sans MS" panose="030F0902030302020204" pitchFamily="66" charset="0"/>
              </a:rPr>
              <a:t>champ magnétique </a:t>
            </a:r>
            <a:br>
              <a:rPr lang="fr-FR" altLang="en-FR" sz="1400">
                <a:solidFill>
                  <a:srgbClr val="FF0000"/>
                </a:solidFill>
                <a:latin typeface="Comic Sans MS" panose="030F0902030302020204" pitchFamily="66" charset="0"/>
              </a:rPr>
            </a:br>
            <a:r>
              <a:rPr lang="fr-FR" altLang="en-FR" sz="1400">
                <a:latin typeface="Comic Sans MS" panose="030F0902030302020204" pitchFamily="66" charset="0"/>
              </a:rPr>
              <a:t>qui courbe les trajectoires suivant la charge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253A1E66-8D87-CA3C-6FB6-959EBCAAF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b="55736"/>
          <a:stretch>
            <a:fillRect/>
          </a:stretch>
        </p:blipFill>
        <p:spPr bwMode="auto">
          <a:xfrm>
            <a:off x="7191375" y="5040313"/>
            <a:ext cx="2776538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76" b="557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368B07EA-B8DE-B970-621D-3B994F1D5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1943100"/>
            <a:ext cx="299402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Rectangle 7">
            <a:extLst>
              <a:ext uri="{FF2B5EF4-FFF2-40B4-BE49-F238E27FC236}">
                <a16:creationId xmlns:a16="http://schemas.microsoft.com/office/drawing/2014/main" id="{071E2598-90D8-6176-EB05-BD42FAE9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2536825"/>
            <a:ext cx="1806575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fr-FR" altLang="en-FR" sz="1400">
                <a:latin typeface="Comic Sans MS" panose="030F0902030302020204" pitchFamily="66" charset="0"/>
              </a:rPr>
              <a:t> </a:t>
            </a:r>
            <a:r>
              <a:rPr lang="en-US" altLang="en-FR" sz="1400">
                <a:latin typeface="Comic Sans MS" panose="030F0902030302020204" pitchFamily="66" charset="0"/>
                <a:ea typeface="OpenSymbol" charset="2"/>
                <a:cs typeface="OpenSymbol" charset="2"/>
              </a:rPr>
              <a:t>photon</a:t>
            </a:r>
            <a:r>
              <a:rPr lang="en-US" altLang="en-FR" sz="1400">
                <a:latin typeface="Comic Sans MS" panose="030F0902030302020204" pitchFamily="66" charset="0"/>
                <a:ea typeface="Comic Sans MS" panose="030F0902030302020204" pitchFamily="66" charset="0"/>
                <a:cs typeface="Comic Sans MS" panose="030F0902030302020204" pitchFamily="66" charset="0"/>
              </a:rPr>
              <a:t>(γ) </a:t>
            </a:r>
            <a:r>
              <a:rPr lang="fr-FR" altLang="en-FR" sz="1400">
                <a:latin typeface="Comic Sans MS" panose="030F0902030302020204" pitchFamily="66" charset="0"/>
              </a:rPr>
              <a:t>→ e</a:t>
            </a:r>
            <a:r>
              <a:rPr lang="fr-FR" altLang="en-FR" sz="1400" baseline="33000">
                <a:latin typeface="Comic Sans MS" panose="030F0902030302020204" pitchFamily="66" charset="0"/>
              </a:rPr>
              <a:t>+</a:t>
            </a:r>
            <a:r>
              <a:rPr lang="fr-FR" altLang="en-FR" sz="1400">
                <a:latin typeface="Comic Sans MS" panose="030F0902030302020204" pitchFamily="66" charset="0"/>
              </a:rPr>
              <a:t> + e</a:t>
            </a:r>
            <a:r>
              <a:rPr lang="fr-FR" altLang="en-FR" sz="1400" baseline="33000">
                <a:latin typeface="Comic Sans MS" panose="030F0902030302020204" pitchFamily="66" charset="0"/>
              </a:rPr>
              <a:t>-</a:t>
            </a:r>
            <a:r>
              <a:rPr lang="fr-FR" altLang="en-FR" sz="1400"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5608" name="AutoShape 8">
            <a:extLst>
              <a:ext uri="{FF2B5EF4-FFF2-40B4-BE49-F238E27FC236}">
                <a16:creationId xmlns:a16="http://schemas.microsoft.com/office/drawing/2014/main" id="{77E30288-DD75-8134-7F54-F54B381C2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4006850"/>
            <a:ext cx="595312" cy="595313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135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AutoShape 9">
            <a:extLst>
              <a:ext uri="{FF2B5EF4-FFF2-40B4-BE49-F238E27FC236}">
                <a16:creationId xmlns:a16="http://schemas.microsoft.com/office/drawing/2014/main" id="{F2F50C1C-B52C-F4D3-DB26-04D685511EE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507162" y="5756276"/>
            <a:ext cx="595313" cy="595312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135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10" name="Picture 10">
            <a:extLst>
              <a:ext uri="{FF2B5EF4-FFF2-40B4-BE49-F238E27FC236}">
                <a16:creationId xmlns:a16="http://schemas.microsoft.com/office/drawing/2014/main" id="{812E28E7-FDF5-404A-7142-86D61B659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08125"/>
            <a:ext cx="24733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1" name="Picture 11">
            <a:extLst>
              <a:ext uri="{FF2B5EF4-FFF2-40B4-BE49-F238E27FC236}">
                <a16:creationId xmlns:a16="http://schemas.microsoft.com/office/drawing/2014/main" id="{E29CF321-0392-D12E-7D75-73674C6C2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5237163"/>
            <a:ext cx="2579688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2" name="AutoShape 12">
            <a:extLst>
              <a:ext uri="{FF2B5EF4-FFF2-40B4-BE49-F238E27FC236}">
                <a16:creationId xmlns:a16="http://schemas.microsoft.com/office/drawing/2014/main" id="{29E9EE97-E0AA-045F-602B-32EA2AD5B5D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862262" y="5756276"/>
            <a:ext cx="595313" cy="595312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FFFF66"/>
              </a:gs>
              <a:gs pos="100000">
                <a:srgbClr val="996633"/>
              </a:gs>
            </a:gsLst>
            <a:lin ang="135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Rectangle 13">
            <a:extLst>
              <a:ext uri="{FF2B5EF4-FFF2-40B4-BE49-F238E27FC236}">
                <a16:creationId xmlns:a16="http://schemas.microsoft.com/office/drawing/2014/main" id="{78CA9104-434B-E705-63EE-DF949F9F2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4683125"/>
            <a:ext cx="2005012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>
                <a:latin typeface="Comic Sans MS" panose="030F0902030302020204" pitchFamily="66" charset="0"/>
              </a:rPr>
              <a:t>Ionisation des atomes</a:t>
            </a:r>
          </a:p>
        </p:txBody>
      </p:sp>
      <p:sp>
        <p:nvSpPr>
          <p:cNvPr id="25614" name="AutoShape 14">
            <a:extLst>
              <a:ext uri="{FF2B5EF4-FFF2-40B4-BE49-F238E27FC236}">
                <a16:creationId xmlns:a16="http://schemas.microsoft.com/office/drawing/2014/main" id="{DC3816C7-BE8E-10E7-CF9E-FCB4D61E6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98425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Principe de la « trajectographie »</a:t>
            </a:r>
          </a:p>
        </p:txBody>
      </p:sp>
      <p:pic>
        <p:nvPicPr>
          <p:cNvPr id="25615" name="Picture 15">
            <a:extLst>
              <a:ext uri="{FF2B5EF4-FFF2-40B4-BE49-F238E27FC236}">
                <a16:creationId xmlns:a16="http://schemas.microsoft.com/office/drawing/2014/main" id="{F5902AC5-95BC-01E6-67DE-BA9C650B9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5327650"/>
            <a:ext cx="2941638" cy="13716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6" descr="Supporting Success For Children With Hearing Loss | The Necessity ...">
            <a:extLst>
              <a:ext uri="{FF2B5EF4-FFF2-40B4-BE49-F238E27FC236}">
                <a16:creationId xmlns:a16="http://schemas.microsoft.com/office/drawing/2014/main" id="{762F94EF-305D-0E91-3AA4-FE69C1AFF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 r="13830" b="6398"/>
          <a:stretch>
            <a:fillRect/>
          </a:stretch>
        </p:blipFill>
        <p:spPr bwMode="auto">
          <a:xfrm flipH="1">
            <a:off x="9299834" y="916282"/>
            <a:ext cx="615175" cy="6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9404B1CE-E715-7DCD-D464-D67DA03EE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1984375"/>
            <a:ext cx="3768725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E8908F3F-A3CE-6B4B-04D6-F2CE71BB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3400425"/>
            <a:ext cx="3498850" cy="24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F6CC211E-CC9B-AADD-534F-811BF8FC9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346200"/>
            <a:ext cx="2632075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600" u="sng" dirty="0">
                <a:latin typeface="Comic Sans MS" panose="030F0902030302020204" pitchFamily="66" charset="0"/>
              </a:rPr>
              <a:t>Le principe de base</a:t>
            </a:r>
            <a:r>
              <a:rPr lang="fr-FR" altLang="en-FR" sz="1600" dirty="0">
                <a:latin typeface="Comic Sans MS" panose="030F0902030302020204" pitchFamily="66" charset="0"/>
              </a:rPr>
              <a:t> :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 dirty="0">
                <a:latin typeface="Comic Sans MS" panose="030F0902030302020204" pitchFamily="66" charset="0"/>
              </a:rPr>
              <a:t>	arrêter la particule </a:t>
            </a:r>
            <a:br>
              <a:rPr lang="fr-FR" altLang="en-FR" sz="1400" dirty="0">
                <a:latin typeface="Comic Sans MS" panose="030F0902030302020204" pitchFamily="66" charset="0"/>
              </a:rPr>
            </a:br>
            <a:r>
              <a:rPr lang="fr-FR" altLang="en-FR" sz="1400" dirty="0">
                <a:latin typeface="Comic Sans MS" panose="030F0902030302020204" pitchFamily="66" charset="0"/>
              </a:rPr>
              <a:t>	ET mesurer un signal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EDAF3AFF-7B5C-9C16-4B74-8D45ACC4B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0431" y="1265207"/>
            <a:ext cx="4852908" cy="82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600" dirty="0">
                <a:latin typeface="Comic Sans MS" panose="030F0902030302020204" pitchFamily="66" charset="0"/>
              </a:rPr>
              <a:t>Milieu dense ET transparent = cristal dopé au</a:t>
            </a:r>
            <a:br>
              <a:rPr lang="fr-FR" altLang="en-FR" sz="1600" dirty="0">
                <a:latin typeface="Comic Sans MS" panose="030F0902030302020204" pitchFamily="66" charset="0"/>
              </a:rPr>
            </a:br>
            <a:r>
              <a:rPr lang="fr-FR" altLang="en-FR" sz="1600" dirty="0">
                <a:latin typeface="Comic Sans MS" panose="030F0902030302020204" pitchFamily="66" charset="0"/>
              </a:rPr>
              <a:t>                                           Tungstate de plomb</a:t>
            </a:r>
          </a:p>
          <a:p>
            <a:pPr hangingPunct="1">
              <a:lnSpc>
                <a:spcPct val="100000"/>
              </a:lnSpc>
              <a:buClrTx/>
            </a:pPr>
            <a:r>
              <a:rPr lang="fr-FR" altLang="en-FR" sz="1600" dirty="0">
                <a:latin typeface="Comic Sans MS" panose="030F0902030302020204" pitchFamily="66" charset="0"/>
              </a:rPr>
              <a:t>                                           </a:t>
            </a:r>
            <a:r>
              <a:rPr lang="fr-FR" altLang="en-FR" sz="1600" b="1" dirty="0" err="1">
                <a:latin typeface="Comic Sans MS" panose="030F0902030302020204" pitchFamily="66" charset="0"/>
              </a:rPr>
              <a:t>PbWO</a:t>
            </a:r>
            <a:r>
              <a:rPr lang="fr-FR" altLang="en-FR" sz="1600" b="1" dirty="0">
                <a:latin typeface="Comic Sans MS" panose="030F0902030302020204" pitchFamily="66" charset="0"/>
              </a:rPr>
              <a:t> (8.28 kg/litre)</a:t>
            </a:r>
          </a:p>
        </p:txBody>
      </p:sp>
      <p:sp>
        <p:nvSpPr>
          <p:cNvPr id="26629" name="Line 5">
            <a:extLst>
              <a:ext uri="{FF2B5EF4-FFF2-40B4-BE49-F238E27FC236}">
                <a16:creationId xmlns:a16="http://schemas.microsoft.com/office/drawing/2014/main" id="{B1215E19-8240-4D82-6A24-D511C1E619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8963" y="1589088"/>
            <a:ext cx="1001389" cy="7905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33F92888-FF27-6570-4590-ECBBD1438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850" y="2301875"/>
            <a:ext cx="2436813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600">
                <a:latin typeface="Comic Sans MS" panose="030F0902030302020204" pitchFamily="66" charset="0"/>
              </a:rPr>
              <a:t>Adapté aux </a:t>
            </a:r>
            <a:br>
              <a:rPr lang="fr-FR" altLang="en-FR" sz="1600">
                <a:latin typeface="Comic Sans MS" panose="030F0902030302020204" pitchFamily="66" charset="0"/>
              </a:rPr>
            </a:br>
            <a:r>
              <a:rPr lang="fr-FR" altLang="en-FR" sz="1600">
                <a:latin typeface="Comic Sans MS" panose="030F0902030302020204" pitchFamily="66" charset="0"/>
              </a:rPr>
              <a:t>particules légères :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>
                <a:latin typeface="Comic Sans MS" panose="030F0902030302020204" pitchFamily="66" charset="0"/>
              </a:rPr>
              <a:t>	</a:t>
            </a:r>
            <a:r>
              <a:rPr lang="fr-FR" altLang="en-FR" sz="1400">
                <a:solidFill>
                  <a:srgbClr val="FF0000"/>
                </a:solidFill>
                <a:latin typeface="Comic Sans MS" panose="030F0902030302020204" pitchFamily="66" charset="0"/>
              </a:rPr>
              <a:t>électrons, photons</a:t>
            </a:r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C9ADD336-25FD-67A2-BF65-E8FEA78CC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6348413"/>
            <a:ext cx="24765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600">
                <a:latin typeface="Comic Sans MS" panose="030F0902030302020204" pitchFamily="66" charset="0"/>
              </a:rPr>
              <a:t>Adapté aux </a:t>
            </a:r>
            <a:br>
              <a:rPr lang="fr-FR" altLang="en-FR" sz="1600">
                <a:latin typeface="Comic Sans MS" panose="030F0902030302020204" pitchFamily="66" charset="0"/>
              </a:rPr>
            </a:br>
            <a:r>
              <a:rPr lang="fr-FR" altLang="en-FR" sz="1600">
                <a:latin typeface="Comic Sans MS" panose="030F0902030302020204" pitchFamily="66" charset="0"/>
              </a:rPr>
              <a:t>particules lourdes: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>
                <a:solidFill>
                  <a:srgbClr val="FF0000"/>
                </a:solidFill>
                <a:latin typeface="Comic Sans MS" panose="030F0902030302020204" pitchFamily="66" charset="0"/>
              </a:rPr>
              <a:t>hadrons neutres ou chargés</a:t>
            </a:r>
          </a:p>
        </p:txBody>
      </p:sp>
      <p:grpSp>
        <p:nvGrpSpPr>
          <p:cNvPr id="26632" name="Group 8">
            <a:extLst>
              <a:ext uri="{FF2B5EF4-FFF2-40B4-BE49-F238E27FC236}">
                <a16:creationId xmlns:a16="http://schemas.microsoft.com/office/drawing/2014/main" id="{CB4C1D13-6B5A-E621-788A-A76A98BC8378}"/>
              </a:ext>
            </a:extLst>
          </p:cNvPr>
          <p:cNvGrpSpPr>
            <a:grpSpLocks/>
          </p:cNvGrpSpPr>
          <p:nvPr/>
        </p:nvGrpSpPr>
        <p:grpSpPr bwMode="auto">
          <a:xfrm>
            <a:off x="196850" y="3090863"/>
            <a:ext cx="3195638" cy="2919412"/>
            <a:chOff x="124" y="1947"/>
            <a:chExt cx="2013" cy="1839"/>
          </a:xfrm>
        </p:grpSpPr>
        <p:grpSp>
          <p:nvGrpSpPr>
            <p:cNvPr id="26633" name="Group 9">
              <a:extLst>
                <a:ext uri="{FF2B5EF4-FFF2-40B4-BE49-F238E27FC236}">
                  <a16:creationId xmlns:a16="http://schemas.microsoft.com/office/drawing/2014/main" id="{945D9661-70F3-AA95-E7CE-8F968A99CF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" y="1947"/>
              <a:ext cx="1987" cy="1839"/>
              <a:chOff x="150" y="1947"/>
              <a:chExt cx="1987" cy="1839"/>
            </a:xfrm>
          </p:grpSpPr>
          <p:pic>
            <p:nvPicPr>
              <p:cNvPr id="26634" name="Picture 10">
                <a:extLst>
                  <a:ext uri="{FF2B5EF4-FFF2-40B4-BE49-F238E27FC236}">
                    <a16:creationId xmlns:a16="http://schemas.microsoft.com/office/drawing/2014/main" id="{FE564A2E-A145-0525-A9F1-9BDB06CF6A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67"/>
              <a:stretch>
                <a:fillRect/>
              </a:stretch>
            </p:blipFill>
            <p:spPr bwMode="auto">
              <a:xfrm>
                <a:off x="150" y="2050"/>
                <a:ext cx="1987" cy="1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b="9267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6635" name="Rectangle 11">
                <a:extLst>
                  <a:ext uri="{FF2B5EF4-FFF2-40B4-BE49-F238E27FC236}">
                    <a16:creationId xmlns:a16="http://schemas.microsoft.com/office/drawing/2014/main" id="{014CF956-0821-1854-581B-49AE3D34D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5" y="1947"/>
                <a:ext cx="1095" cy="2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fr-FR" altLang="en-FR" sz="1600">
                    <a:latin typeface="Comic Sans MS" panose="030F0902030302020204" pitchFamily="66" charset="0"/>
                  </a:rPr>
                  <a:t>Plaques de métal</a:t>
                </a:r>
              </a:p>
            </p:txBody>
          </p:sp>
          <p:sp>
            <p:nvSpPr>
              <p:cNvPr id="26636" name="Rectangle 12">
                <a:extLst>
                  <a:ext uri="{FF2B5EF4-FFF2-40B4-BE49-F238E27FC236}">
                    <a16:creationId xmlns:a16="http://schemas.microsoft.com/office/drawing/2014/main" id="{C441D0F1-844B-702C-CAEF-16FCB0C29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" y="3424"/>
                <a:ext cx="1132" cy="3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ea typeface="DejaVu Sans" charset="0"/>
                    <a:cs typeface="DejaVu San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fr-FR" altLang="en-FR" sz="1600">
                    <a:latin typeface="Comic Sans MS" panose="030F0902030302020204" pitchFamily="66" charset="0"/>
                  </a:rPr>
                  <a:t>Milieu scintillant </a:t>
                </a:r>
                <a:br>
                  <a:rPr lang="fr-FR" altLang="en-FR" sz="1600">
                    <a:latin typeface="Comic Sans MS" panose="030F0902030302020204" pitchFamily="66" charset="0"/>
                  </a:rPr>
                </a:br>
                <a:r>
                  <a:rPr lang="fr-FR" altLang="en-FR" sz="1600">
                    <a:latin typeface="Comic Sans MS" panose="030F0902030302020204" pitchFamily="66" charset="0"/>
                  </a:rPr>
                  <a:t>et transparent</a:t>
                </a:r>
              </a:p>
            </p:txBody>
          </p:sp>
          <p:sp>
            <p:nvSpPr>
              <p:cNvPr id="26637" name="AutoShape 13">
                <a:extLst>
                  <a:ext uri="{FF2B5EF4-FFF2-40B4-BE49-F238E27FC236}">
                    <a16:creationId xmlns:a16="http://schemas.microsoft.com/office/drawing/2014/main" id="{679CACD1-0ECB-05AA-858E-1E87319E1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8" y="3224"/>
                <a:ext cx="865" cy="212"/>
              </a:xfrm>
              <a:custGeom>
                <a:avLst/>
                <a:gdLst>
                  <a:gd name="G0" fmla="+- 0 0 0"/>
                  <a:gd name="G1" fmla="+- -11796480 0 0"/>
                  <a:gd name="G2" fmla="+- 0 0 -11796480"/>
                  <a:gd name="G3" fmla="+- 10800 0 0"/>
                  <a:gd name="G4" fmla="+- 0 0 0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5400 0 0"/>
                  <a:gd name="G9" fmla="+- 0 0 -11796480"/>
                  <a:gd name="G10" fmla="+- 5400 0 2700"/>
                  <a:gd name="G11" fmla="cos G10 0"/>
                  <a:gd name="G12" fmla="sin G10 0"/>
                  <a:gd name="G13" fmla="cos 13500 0"/>
                  <a:gd name="G14" fmla="sin 13500 0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5400 1 2"/>
                  <a:gd name="G20" fmla="+- G19 5400 0"/>
                  <a:gd name="G21" fmla="cos G20 0"/>
                  <a:gd name="G22" fmla="sin G20 0"/>
                  <a:gd name="G23" fmla="+- G21 10800 0"/>
                  <a:gd name="G24" fmla="+- G12 G23 G22"/>
                  <a:gd name="G25" fmla="+- G22 G23 G11"/>
                  <a:gd name="G26" fmla="cos 10800 0"/>
                  <a:gd name="G27" fmla="sin 10800 0"/>
                  <a:gd name="G28" fmla="cos 5400 0"/>
                  <a:gd name="G29" fmla="sin 5400 0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-11796480"/>
                  <a:gd name="G36" fmla="sin G34 -11796480"/>
                  <a:gd name="G37" fmla="+/ -11796480 0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5400 G39"/>
                  <a:gd name="G43" fmla="sin 5400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0 w 3481"/>
                  <a:gd name="T5" fmla="*/ 0 h 865"/>
                  <a:gd name="T6" fmla="*/ 0 w 3481"/>
                  <a:gd name="T7" fmla="*/ 195 h 865"/>
                  <a:gd name="T8" fmla="*/ 788 w 3481"/>
                  <a:gd name="T9" fmla="*/ 189 h 865"/>
                  <a:gd name="T10" fmla="*/ 788 w 3481"/>
                  <a:gd name="T11" fmla="*/ 0 h 865"/>
                  <a:gd name="T12" fmla="*/ 0 w 3481"/>
                  <a:gd name="T13" fmla="*/ 0 h 865"/>
                  <a:gd name="T14" fmla="*/ 3481 w 3481"/>
                  <a:gd name="T15" fmla="*/ 865 h 865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T12" t="T13" r="T14" b="T15"/>
                <a:pathLst>
                  <a:path w="3481" h="865">
                    <a:moveTo>
                      <a:pt x="0" y="0"/>
                    </a:moveTo>
                    <a:lnTo>
                      <a:pt x="0" y="864"/>
                    </a:lnTo>
                    <a:lnTo>
                      <a:pt x="3480" y="838"/>
                    </a:lnTo>
                    <a:lnTo>
                      <a:pt x="3480" y="0"/>
                    </a:ln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8" name="Line 14">
                <a:extLst>
                  <a:ext uri="{FF2B5EF4-FFF2-40B4-BE49-F238E27FC236}">
                    <a16:creationId xmlns:a16="http://schemas.microsoft.com/office/drawing/2014/main" id="{0C434BBB-04EB-8B4A-ACAB-BCF740968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30" y="3249"/>
                <a:ext cx="5" cy="1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9" name="Line 15">
                <a:extLst>
                  <a:ext uri="{FF2B5EF4-FFF2-40B4-BE49-F238E27FC236}">
                    <a16:creationId xmlns:a16="http://schemas.microsoft.com/office/drawing/2014/main" id="{B77BECEE-0ADE-2025-0FBA-20518B5407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11" y="3249"/>
                <a:ext cx="5" cy="1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0" name="AutoShape 16">
              <a:extLst>
                <a:ext uri="{FF2B5EF4-FFF2-40B4-BE49-F238E27FC236}">
                  <a16:creationId xmlns:a16="http://schemas.microsoft.com/office/drawing/2014/main" id="{88E94B0A-6597-A336-58B6-A8B82F802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" y="2625"/>
              <a:ext cx="321" cy="208"/>
            </a:xfrm>
            <a:prstGeom prst="roundRect">
              <a:avLst>
                <a:gd name="adj" fmla="val 519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6641" name="Picture 17">
            <a:extLst>
              <a:ext uri="{FF2B5EF4-FFF2-40B4-BE49-F238E27FC236}">
                <a16:creationId xmlns:a16="http://schemas.microsoft.com/office/drawing/2014/main" id="{CEB0BF52-0E78-537D-101F-279DC9EB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5118100"/>
            <a:ext cx="324961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2" name="AutoShape 18">
            <a:extLst>
              <a:ext uri="{FF2B5EF4-FFF2-40B4-BE49-F238E27FC236}">
                <a16:creationId xmlns:a16="http://schemas.microsoft.com/office/drawing/2014/main" id="{6CC4A2D8-F1CF-7272-69C1-53DB941B454D}"/>
              </a:ext>
            </a:extLst>
          </p:cNvPr>
          <p:cNvSpPr>
            <a:spLocks noChangeArrowheads="1"/>
          </p:cNvSpPr>
          <p:nvPr/>
        </p:nvSpPr>
        <p:spPr bwMode="auto">
          <a:xfrm rot="7920000">
            <a:off x="2519363" y="2130425"/>
            <a:ext cx="952500" cy="79375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481729 w 787"/>
              <a:gd name="T5" fmla="*/ 10824 h 799"/>
              <a:gd name="T6" fmla="*/ 587072 w 787"/>
              <a:gd name="T7" fmla="*/ 92007 h 799"/>
              <a:gd name="T8" fmla="*/ 429057 w 787"/>
              <a:gd name="T9" fmla="*/ 221900 h 799"/>
              <a:gd name="T10" fmla="*/ 276528 w 787"/>
              <a:gd name="T11" fmla="*/ 97420 h 799"/>
              <a:gd name="T12" fmla="*/ 382969 w 787"/>
              <a:gd name="T13" fmla="*/ 10824 h 799"/>
              <a:gd name="T14" fmla="*/ 0 w 787"/>
              <a:gd name="T15" fmla="*/ 0 h 799"/>
              <a:gd name="T16" fmla="*/ 13168 w 787"/>
              <a:gd name="T17" fmla="*/ 313908 h 799"/>
              <a:gd name="T18" fmla="*/ 118512 w 787"/>
              <a:gd name="T19" fmla="*/ 232725 h 799"/>
              <a:gd name="T20" fmla="*/ 309448 w 787"/>
              <a:gd name="T21" fmla="*/ 390581 h 799"/>
              <a:gd name="T22" fmla="*/ 309448 w 787"/>
              <a:gd name="T23" fmla="*/ 720725 h 799"/>
              <a:gd name="T24" fmla="*/ 560736 w 787"/>
              <a:gd name="T25" fmla="*/ 720725 h 799"/>
              <a:gd name="T26" fmla="*/ 560736 w 787"/>
              <a:gd name="T27" fmla="*/ 385168 h 799"/>
              <a:gd name="T28" fmla="*/ 751672 w 787"/>
              <a:gd name="T29" fmla="*/ 227313 h 799"/>
              <a:gd name="T30" fmla="*/ 857016 w 787"/>
              <a:gd name="T31" fmla="*/ 313908 h 799"/>
              <a:gd name="T32" fmla="*/ 863600 w 787"/>
              <a:gd name="T33" fmla="*/ 0 h 799"/>
              <a:gd name="T34" fmla="*/ 481729 w 787"/>
              <a:gd name="T35" fmla="*/ 10824 h 799"/>
              <a:gd name="T36" fmla="*/ 0 w 787"/>
              <a:gd name="T37" fmla="*/ 0 h 799"/>
              <a:gd name="T38" fmla="*/ 787 w 787"/>
              <a:gd name="T39" fmla="*/ 799 h 799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T36" t="T37" r="T38" b="T39"/>
            <a:pathLst>
              <a:path w="787" h="799">
                <a:moveTo>
                  <a:pt x="439" y="12"/>
                </a:moveTo>
                <a:lnTo>
                  <a:pt x="535" y="102"/>
                </a:lnTo>
                <a:lnTo>
                  <a:pt x="391" y="246"/>
                </a:lnTo>
                <a:lnTo>
                  <a:pt x="252" y="108"/>
                </a:lnTo>
                <a:lnTo>
                  <a:pt x="349" y="12"/>
                </a:lnTo>
                <a:lnTo>
                  <a:pt x="0" y="0"/>
                </a:lnTo>
                <a:lnTo>
                  <a:pt x="12" y="348"/>
                </a:lnTo>
                <a:lnTo>
                  <a:pt x="108" y="258"/>
                </a:lnTo>
                <a:lnTo>
                  <a:pt x="282" y="433"/>
                </a:lnTo>
                <a:lnTo>
                  <a:pt x="282" y="799"/>
                </a:lnTo>
                <a:lnTo>
                  <a:pt x="511" y="799"/>
                </a:lnTo>
                <a:lnTo>
                  <a:pt x="511" y="427"/>
                </a:lnTo>
                <a:lnTo>
                  <a:pt x="685" y="252"/>
                </a:lnTo>
                <a:lnTo>
                  <a:pt x="781" y="348"/>
                </a:lnTo>
                <a:lnTo>
                  <a:pt x="787" y="0"/>
                </a:lnTo>
                <a:lnTo>
                  <a:pt x="439" y="12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/>
            </a:stretch>
          </a:blip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3" name="Rectangle 19">
            <a:extLst>
              <a:ext uri="{FF2B5EF4-FFF2-40B4-BE49-F238E27FC236}">
                <a16:creationId xmlns:a16="http://schemas.microsoft.com/office/drawing/2014/main" id="{0E3CAD06-CCF2-0784-985C-7A536A973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6548438"/>
            <a:ext cx="24066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fr-FR" altLang="en-FR" sz="1400">
                <a:solidFill>
                  <a:srgbClr val="FF0000"/>
                </a:solidFill>
                <a:latin typeface="Comic Sans MS" panose="030F0902030302020204" pitchFamily="66" charset="0"/>
              </a:rPr>
              <a:t>Segmentation</a:t>
            </a:r>
            <a:r>
              <a:rPr lang="fr-FR" altLang="en-FR" sz="1400">
                <a:latin typeface="Comic Sans MS" panose="030F0902030302020204" pitchFamily="66" charset="0"/>
              </a:rPr>
              <a:t> obligatoire</a:t>
            </a:r>
            <a:br>
              <a:rPr lang="fr-FR" altLang="en-FR" sz="1400">
                <a:latin typeface="Comic Sans MS" panose="030F0902030302020204" pitchFamily="66" charset="0"/>
              </a:rPr>
            </a:br>
            <a:r>
              <a:rPr lang="fr-FR" altLang="en-FR" sz="1400">
                <a:latin typeface="Comic Sans MS" panose="030F0902030302020204" pitchFamily="66" charset="0"/>
              </a:rPr>
              <a:t>pour séparer les particules</a:t>
            </a:r>
          </a:p>
        </p:txBody>
      </p:sp>
      <p:sp>
        <p:nvSpPr>
          <p:cNvPr id="26644" name="AutoShape 20">
            <a:extLst>
              <a:ext uri="{FF2B5EF4-FFF2-40B4-BE49-F238E27FC236}">
                <a16:creationId xmlns:a16="http://schemas.microsoft.com/office/drawing/2014/main" id="{1BB78124-EE29-6A5B-5321-FCC994517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8438" y="6548438"/>
            <a:ext cx="396875" cy="396875"/>
          </a:xfrm>
          <a:prstGeom prst="rightArrow">
            <a:avLst>
              <a:gd name="adj1" fmla="val 50000"/>
              <a:gd name="adj2" fmla="val 25000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AutoShape 21">
            <a:extLst>
              <a:ext uri="{FF2B5EF4-FFF2-40B4-BE49-F238E27FC236}">
                <a16:creationId xmlns:a16="http://schemas.microsoft.com/office/drawing/2014/main" id="{00BC711A-FEEA-2BCF-44DE-51C41D8EA2B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145463" y="6032500"/>
            <a:ext cx="396875" cy="396875"/>
          </a:xfrm>
          <a:prstGeom prst="rightArrow">
            <a:avLst>
              <a:gd name="adj1" fmla="val 50000"/>
              <a:gd name="adj2" fmla="val 25000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46" name="Group 22">
            <a:extLst>
              <a:ext uri="{FF2B5EF4-FFF2-40B4-BE49-F238E27FC236}">
                <a16:creationId xmlns:a16="http://schemas.microsoft.com/office/drawing/2014/main" id="{6FC289D4-56C9-1EF3-7E80-8200E2F54299}"/>
              </a:ext>
            </a:extLst>
          </p:cNvPr>
          <p:cNvGrpSpPr>
            <a:grpSpLocks/>
          </p:cNvGrpSpPr>
          <p:nvPr/>
        </p:nvGrpSpPr>
        <p:grpSpPr bwMode="auto">
          <a:xfrm>
            <a:off x="3770313" y="3768725"/>
            <a:ext cx="2374900" cy="787400"/>
            <a:chOff x="2375" y="2374"/>
            <a:chExt cx="1496" cy="496"/>
          </a:xfrm>
        </p:grpSpPr>
        <p:sp>
          <p:nvSpPr>
            <p:cNvPr id="26647" name="Rectangle 23">
              <a:extLst>
                <a:ext uri="{FF2B5EF4-FFF2-40B4-BE49-F238E27FC236}">
                  <a16:creationId xmlns:a16="http://schemas.microsoft.com/office/drawing/2014/main" id="{360A645F-CEB5-E37C-86CD-5491F6787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8" y="2475"/>
              <a:ext cx="1212" cy="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DejaVu Sans" charset="0"/>
                  <a:cs typeface="DejaVu Sans" charset="0"/>
                </a:defRPr>
              </a:lvl9pPr>
            </a:lstStyle>
            <a:p>
              <a:pPr algn="ctr" hangingPunct="1">
                <a:lnSpc>
                  <a:spcPct val="100000"/>
                </a:lnSpc>
                <a:buClrTx/>
                <a:buFontTx/>
                <a:buNone/>
              </a:pPr>
              <a:r>
                <a:rPr lang="fr-FR" altLang="en-FR" sz="1400">
                  <a:latin typeface="Comic Sans MS" panose="030F0902030302020204" pitchFamily="66" charset="0"/>
                </a:rPr>
                <a:t>Les muons échappent</a:t>
              </a:r>
              <a:br>
                <a:rPr lang="fr-FR" altLang="en-FR" sz="1400">
                  <a:latin typeface="Comic Sans MS" panose="030F0902030302020204" pitchFamily="66" charset="0"/>
                </a:rPr>
              </a:br>
              <a:r>
                <a:rPr lang="fr-FR" altLang="en-FR" sz="1400">
                  <a:latin typeface="Comic Sans MS" panose="030F0902030302020204" pitchFamily="66" charset="0"/>
                </a:rPr>
                <a:t>aux 2 pièges !</a:t>
              </a:r>
            </a:p>
          </p:txBody>
        </p:sp>
        <p:sp>
          <p:nvSpPr>
            <p:cNvPr id="26648" name="Oval 24">
              <a:extLst>
                <a:ext uri="{FF2B5EF4-FFF2-40B4-BE49-F238E27FC236}">
                  <a16:creationId xmlns:a16="http://schemas.microsoft.com/office/drawing/2014/main" id="{3CB680DA-0B23-BE7B-7E4D-0D575DFBD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" y="2374"/>
              <a:ext cx="1496" cy="496"/>
            </a:xfrm>
            <a:prstGeom prst="ellips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49" name="AutoShape 25">
            <a:extLst>
              <a:ext uri="{FF2B5EF4-FFF2-40B4-BE49-F238E27FC236}">
                <a16:creationId xmlns:a16="http://schemas.microsoft.com/office/drawing/2014/main" id="{5E283E40-CEE0-B3A4-D238-D7E99DBD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103188"/>
            <a:ext cx="9720263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calorimètre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E8FF4DD-06B7-1A50-DCAA-45D86360A6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2878A7F-ADA1-AB4D-ADCA-81348FF33748}" type="slidenum">
              <a:rPr lang="fr-FR" altLang="en-FR"/>
              <a:pPr/>
              <a:t>32</a:t>
            </a:fld>
            <a:endParaRPr lang="fr-FR" altLang="en-FR"/>
          </a:p>
        </p:txBody>
      </p:sp>
      <p:sp>
        <p:nvSpPr>
          <p:cNvPr id="27649" name="AutoShape 1">
            <a:extLst>
              <a:ext uri="{FF2B5EF4-FFF2-40B4-BE49-F238E27FC236}">
                <a16:creationId xmlns:a16="http://schemas.microsoft.com/office/drawing/2014/main" id="{8860BEF8-A3C8-E5A0-715A-745578AF7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 détecteurs impressionnants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304CBD55-6E01-1A91-B996-6ADC529D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901700"/>
            <a:ext cx="9569450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59E6F4A4-512B-EF0E-BDD1-AA6A8FB84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1800225"/>
            <a:ext cx="900113" cy="360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4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1200"/>
              <a:t>solénoïde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E6F6DE8C-0730-2D24-9A03-35B879062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1152525"/>
            <a:ext cx="2339975" cy="360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4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1200"/>
              <a:t>Calorimètre électromagnétique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B90C399A-ECFD-952B-BC62-10446C583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979613"/>
            <a:ext cx="2339975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4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1200"/>
              <a:t>Calorimètre avant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AFA61E58-B02E-57CA-D7CF-17FA35581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300" y="1116013"/>
            <a:ext cx="2339975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4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1200"/>
              <a:t>Détecteurs a muons</a:t>
            </a:r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6338C1BC-DE6D-DD7B-6DB8-8EE056157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7164388"/>
            <a:ext cx="2339975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4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1200"/>
              <a:t>Calorimètre hadronique</a:t>
            </a:r>
          </a:p>
        </p:txBody>
      </p:sp>
      <p:sp>
        <p:nvSpPr>
          <p:cNvPr id="27656" name="Rectangle 8">
            <a:extLst>
              <a:ext uri="{FF2B5EF4-FFF2-40B4-BE49-F238E27FC236}">
                <a16:creationId xmlns:a16="http://schemas.microsoft.com/office/drawing/2014/main" id="{EF7398A4-1B32-0BA0-658D-FBC110A59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025" y="7091363"/>
            <a:ext cx="2339975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4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1200"/>
              <a:t>Trajectographe</a:t>
            </a:r>
          </a:p>
        </p:txBody>
      </p:sp>
      <p:sp>
        <p:nvSpPr>
          <p:cNvPr id="27657" name="Rectangle 9">
            <a:extLst>
              <a:ext uri="{FF2B5EF4-FFF2-40B4-BE49-F238E27FC236}">
                <a16:creationId xmlns:a16="http://schemas.microsoft.com/office/drawing/2014/main" id="{E375E219-B69F-B41F-AFAA-52A4A567C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7091363"/>
            <a:ext cx="2339975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4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1200"/>
              <a:t>Toroide (tonneau)</a:t>
            </a:r>
          </a:p>
        </p:txBody>
      </p:sp>
      <p:sp>
        <p:nvSpPr>
          <p:cNvPr id="27658" name="Rectangle 10">
            <a:extLst>
              <a:ext uri="{FF2B5EF4-FFF2-40B4-BE49-F238E27FC236}">
                <a16:creationId xmlns:a16="http://schemas.microsoft.com/office/drawing/2014/main" id="{8F6ADA4A-636E-B9F8-269F-1823EE7B3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2195513"/>
            <a:ext cx="2339975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4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1200"/>
              <a:t>Toroide (bouchon)</a:t>
            </a:r>
          </a:p>
        </p:txBody>
      </p:sp>
      <p:sp>
        <p:nvSpPr>
          <p:cNvPr id="27659" name="Rectangle 11">
            <a:extLst>
              <a:ext uri="{FF2B5EF4-FFF2-40B4-BE49-F238E27FC236}">
                <a16:creationId xmlns:a16="http://schemas.microsoft.com/office/drawing/2014/main" id="{3B41B52A-8000-8EC0-12F6-8EDA0BC10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0400" y="7091363"/>
            <a:ext cx="1476375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4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1200"/>
              <a:t>blindage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C49E2C4-7EA4-C04B-814C-34F8EA65D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10" y="327266"/>
            <a:ext cx="9346977" cy="7019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8A2C72-1C84-BA4C-8416-A032265A2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10" y="281638"/>
            <a:ext cx="1494183" cy="175902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28253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BA78233-C3BE-D81E-5FE8-809A412AA3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F49D16E-F0B3-FD4A-91E6-4D7E075C7E04}" type="slidenum">
              <a:rPr lang="fr-FR" altLang="en-FR"/>
              <a:pPr/>
              <a:t>34</a:t>
            </a:fld>
            <a:endParaRPr lang="fr-FR" altLang="en-FR"/>
          </a:p>
        </p:txBody>
      </p:sp>
      <p:pic>
        <p:nvPicPr>
          <p:cNvPr id="28673" name="Picture 1">
            <a:extLst>
              <a:ext uri="{FF2B5EF4-FFF2-40B4-BE49-F238E27FC236}">
                <a16:creationId xmlns:a16="http://schemas.microsoft.com/office/drawing/2014/main" id="{08F3BD04-4CB1-D357-2171-2A5A38D1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270000"/>
            <a:ext cx="6862762" cy="55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AutoShape 2">
            <a:extLst>
              <a:ext uri="{FF2B5EF4-FFF2-40B4-BE49-F238E27FC236}">
                <a16:creationId xmlns:a16="http://schemas.microsoft.com/office/drawing/2014/main" id="{46C68521-13E9-EDDE-7CEE-681179FA2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80" y="193675"/>
            <a:ext cx="9720263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Reconstruction des particules : ATLAS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466157B9-2A2A-935F-7691-716DE2006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7019925"/>
            <a:ext cx="64468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>
                <a:solidFill>
                  <a:srgbClr val="CCCCFF"/>
                </a:solidFill>
                <a:hlinkClick r:id="rId4"/>
              </a:rPr>
              <a:t>http://atlas.physicsmasterclasses.org/fr/wpath_teilchenid1.htm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1532-9CA3-4FAC-70DE-9C3C65EFE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re 3">
            <a:extLst>
              <a:ext uri="{FF2B5EF4-FFF2-40B4-BE49-F238E27FC236}">
                <a16:creationId xmlns:a16="http://schemas.microsoft.com/office/drawing/2014/main" id="{1A826F0D-1601-1D6E-F922-C7C56E1E3F00}"/>
              </a:ext>
            </a:extLst>
          </p:cNvPr>
          <p:cNvSpPr txBox="1">
            <a:spLocks/>
          </p:cNvSpPr>
          <p:nvPr/>
        </p:nvSpPr>
        <p:spPr>
          <a:xfrm>
            <a:off x="756496" y="130636"/>
            <a:ext cx="8567632" cy="1008792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threePt" dir="t"/>
            </a:scene3d>
            <a:sp3d extrusionH="57150" prstMaterial="metal">
              <a:bevelT w="38100" h="38100"/>
              <a:bevelB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968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vous de jouer 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D9C278-F8F4-7890-C073-E99AF77D5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" y="842763"/>
            <a:ext cx="10079567" cy="62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01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re 3">
            <a:extLst>
              <a:ext uri="{FF2B5EF4-FFF2-40B4-BE49-F238E27FC236}">
                <a16:creationId xmlns:a16="http://schemas.microsoft.com/office/drawing/2014/main" id="{BA4E66B3-08AE-D24C-B215-287BC4F6D851}"/>
              </a:ext>
            </a:extLst>
          </p:cNvPr>
          <p:cNvSpPr txBox="1">
            <a:spLocks/>
          </p:cNvSpPr>
          <p:nvPr/>
        </p:nvSpPr>
        <p:spPr>
          <a:xfrm>
            <a:off x="756496" y="130636"/>
            <a:ext cx="8567632" cy="1008792"/>
          </a:xfrm>
          <a:prstGeom prst="rect">
            <a:avLst/>
          </a:prstGeom>
        </p:spPr>
        <p:txBody>
          <a:bodyPr anchor="t">
            <a:scene3d>
              <a:camera prst="orthographicFront"/>
              <a:lightRig rig="threePt" dir="t"/>
            </a:scene3d>
            <a:sp3d extrusionH="57150" prstMaterial="metal">
              <a:bevelT w="38100" h="38100"/>
              <a:bevelB w="38100" h="3810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968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vous de jouer 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7E8DC0-DC77-0042-8BAA-0B0E8C48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" y="842763"/>
            <a:ext cx="10079567" cy="62997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7EDA60-66BA-2044-B0B9-2C9B0ED23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19" y="2315151"/>
            <a:ext cx="3994125" cy="41578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F72FCFB-7077-2344-A78A-D09C23070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034" y="2441146"/>
            <a:ext cx="3179389" cy="2330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178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>
            <a:extLst>
              <a:ext uri="{FF2B5EF4-FFF2-40B4-BE49-F238E27FC236}">
                <a16:creationId xmlns:a16="http://schemas.microsoft.com/office/drawing/2014/main" id="{2BF58408-ED3B-5E4F-843F-DD5051F01AEB}"/>
              </a:ext>
            </a:extLst>
          </p:cNvPr>
          <p:cNvSpPr txBox="1"/>
          <p:nvPr/>
        </p:nvSpPr>
        <p:spPr>
          <a:xfrm>
            <a:off x="4582206" y="1139428"/>
            <a:ext cx="4085660" cy="2840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extrusionH="76200" contourW="12700">
            <a:extrusionClr>
              <a:schemeClr val="bg2"/>
            </a:extrusionClr>
            <a:contourClr>
              <a:schemeClr val="bg1"/>
            </a:contourClr>
          </a:sp3d>
        </p:spPr>
        <p:txBody>
          <a:bodyPr wrap="square" rtlCol="0">
            <a:spAutoFit/>
            <a:sp3d extrusionH="57150" prstMaterial="metal">
              <a:bevelT w="38100" h="38100"/>
              <a:bevelB w="38100" h="38100"/>
            </a:sp3d>
          </a:bodyPr>
          <a:lstStyle/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 un électron passe de la borne positive de la pile à la borne négative, quelle </a:t>
            </a:r>
            <a:r>
              <a:rPr lang="fr-FR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énergie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gagne-t-il ?</a:t>
            </a: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7,2 10</a:t>
            </a:r>
            <a:r>
              <a:rPr lang="fr-FR" baseline="300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-19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Joules</a:t>
            </a:r>
          </a:p>
          <a:p>
            <a:pPr marL="377979" indent="-377979">
              <a:buAutoNum type="alphaLcParenR"/>
            </a:pPr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4,5 Watts</a:t>
            </a:r>
          </a:p>
          <a:p>
            <a:pPr marL="377979" indent="-377979">
              <a:buAutoNum type="alphaLcParenR"/>
            </a:pPr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Cela dépend du temps qu’il met pour passer d’une borne à l’autre</a:t>
            </a:r>
          </a:p>
          <a:p>
            <a:pPr marL="377979" indent="-377979">
              <a:buAutoNum type="alphaLcParenR"/>
            </a:pPr>
            <a:endParaRPr lang="fr-FR" baseline="30000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BAA6CE81-9F5E-6E42-AF25-AD808F43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497" y="1339662"/>
            <a:ext cx="2947620" cy="2588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utoShape 1">
            <a:extLst>
              <a:ext uri="{FF2B5EF4-FFF2-40B4-BE49-F238E27FC236}">
                <a16:creationId xmlns:a16="http://schemas.microsoft.com/office/drawing/2014/main" id="{408577CD-068F-CE0F-CD41-B77CA2D84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Quelle énergie ?</a:t>
            </a:r>
          </a:p>
        </p:txBody>
      </p:sp>
      <p:sp>
        <p:nvSpPr>
          <p:cNvPr id="3" name="Parallélogramme 2">
            <a:extLst>
              <a:ext uri="{FF2B5EF4-FFF2-40B4-BE49-F238E27FC236}">
                <a16:creationId xmlns:a16="http://schemas.microsoft.com/office/drawing/2014/main" id="{CB1F59F7-2B48-E593-48E1-21F5B23C7A5B}"/>
              </a:ext>
            </a:extLst>
          </p:cNvPr>
          <p:cNvSpPr/>
          <p:nvPr/>
        </p:nvSpPr>
        <p:spPr bwMode="auto">
          <a:xfrm rot="16200000">
            <a:off x="1727944" y="1259557"/>
            <a:ext cx="504056" cy="1944216"/>
          </a:xfrm>
          <a:prstGeom prst="parallelogram">
            <a:avLst>
              <a:gd name="adj" fmla="val 28396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50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>
            <a:extLst>
              <a:ext uri="{FF2B5EF4-FFF2-40B4-BE49-F238E27FC236}">
                <a16:creationId xmlns:a16="http://schemas.microsoft.com/office/drawing/2014/main" id="{2BF58408-ED3B-5E4F-843F-DD5051F01AEB}"/>
              </a:ext>
            </a:extLst>
          </p:cNvPr>
          <p:cNvSpPr txBox="1"/>
          <p:nvPr/>
        </p:nvSpPr>
        <p:spPr>
          <a:xfrm>
            <a:off x="4582206" y="1139428"/>
            <a:ext cx="4085660" cy="2840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extrusionH="76200" contourW="12700">
            <a:extrusionClr>
              <a:schemeClr val="bg2"/>
            </a:extrusionClr>
            <a:contourClr>
              <a:schemeClr val="bg1"/>
            </a:contourClr>
          </a:sp3d>
        </p:spPr>
        <p:txBody>
          <a:bodyPr wrap="square" rtlCol="0">
            <a:spAutoFit/>
            <a:sp3d extrusionH="57150" prstMaterial="metal">
              <a:bevelT w="38100" h="38100"/>
              <a:bevelB w="38100" h="38100"/>
            </a:sp3d>
          </a:bodyPr>
          <a:lstStyle/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 un électron passe de la borne positive de la pile à la borne négative, quelle </a:t>
            </a:r>
            <a:r>
              <a:rPr lang="fr-FR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énergie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gagne-t-il ?</a:t>
            </a: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7,2 10</a:t>
            </a:r>
            <a:r>
              <a:rPr lang="fr-FR" baseline="300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-19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Joules</a:t>
            </a:r>
          </a:p>
          <a:p>
            <a:pPr marL="377979" indent="-377979">
              <a:buAutoNum type="alphaLcParenR"/>
            </a:pPr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strike="sngStrike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4,5 Watts</a:t>
            </a:r>
          </a:p>
          <a:p>
            <a:pPr marL="377979" indent="-377979">
              <a:buAutoNum type="alphaLcParenR"/>
            </a:pPr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strike="sngStrike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Cela dépend du temps qu’il met pour passer d’une borne à l’autre</a:t>
            </a:r>
          </a:p>
          <a:p>
            <a:pPr marL="377979" indent="-377979">
              <a:buAutoNum type="alphaLcParenR"/>
            </a:pPr>
            <a:endParaRPr lang="fr-FR" baseline="30000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BAA6CE81-9F5E-6E42-AF25-AD808F43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497" y="1339662"/>
            <a:ext cx="2947620" cy="2588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utoShape 1">
            <a:extLst>
              <a:ext uri="{FF2B5EF4-FFF2-40B4-BE49-F238E27FC236}">
                <a16:creationId xmlns:a16="http://schemas.microsoft.com/office/drawing/2014/main" id="{57F4BA5C-F965-2871-F1C4-4CEBE2AF5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Quelle énergie ?</a:t>
            </a:r>
          </a:p>
        </p:txBody>
      </p:sp>
      <p:sp>
        <p:nvSpPr>
          <p:cNvPr id="3" name="Parallélogramme 2">
            <a:extLst>
              <a:ext uri="{FF2B5EF4-FFF2-40B4-BE49-F238E27FC236}">
                <a16:creationId xmlns:a16="http://schemas.microsoft.com/office/drawing/2014/main" id="{6416C129-0E63-6AB0-AB9D-8D4D797715DC}"/>
              </a:ext>
            </a:extLst>
          </p:cNvPr>
          <p:cNvSpPr/>
          <p:nvPr/>
        </p:nvSpPr>
        <p:spPr bwMode="auto">
          <a:xfrm rot="16200000">
            <a:off x="1727944" y="1259557"/>
            <a:ext cx="504056" cy="1944216"/>
          </a:xfrm>
          <a:prstGeom prst="parallelogram">
            <a:avLst>
              <a:gd name="adj" fmla="val 28396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31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>
            <a:extLst>
              <a:ext uri="{FF2B5EF4-FFF2-40B4-BE49-F238E27FC236}">
                <a16:creationId xmlns:a16="http://schemas.microsoft.com/office/drawing/2014/main" id="{2BF58408-ED3B-5E4F-843F-DD5051F01AEB}"/>
              </a:ext>
            </a:extLst>
          </p:cNvPr>
          <p:cNvSpPr txBox="1"/>
          <p:nvPr/>
        </p:nvSpPr>
        <p:spPr>
          <a:xfrm>
            <a:off x="4582206" y="1139428"/>
            <a:ext cx="4085660" cy="2840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extrusionH="76200" contourW="12700">
            <a:extrusionClr>
              <a:schemeClr val="bg2"/>
            </a:extrusionClr>
            <a:contourClr>
              <a:schemeClr val="bg1"/>
            </a:contourClr>
          </a:sp3d>
        </p:spPr>
        <p:txBody>
          <a:bodyPr wrap="square" rtlCol="0">
            <a:spAutoFit/>
            <a:sp3d extrusionH="57150" prstMaterial="metal">
              <a:bevelT w="38100" h="38100"/>
              <a:bevelB w="38100" h="38100"/>
            </a:sp3d>
          </a:bodyPr>
          <a:lstStyle/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 un électron passe de la borne positive de la pile à la borne négative, quelle </a:t>
            </a:r>
            <a:r>
              <a:rPr lang="fr-FR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énergie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gagne-t-il ?</a:t>
            </a: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dirty="0">
                <a:solidFill>
                  <a:srgbClr val="4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7,2 10</a:t>
            </a:r>
            <a:r>
              <a:rPr lang="fr-FR" baseline="30000" dirty="0">
                <a:solidFill>
                  <a:srgbClr val="4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-19</a:t>
            </a:r>
            <a:r>
              <a:rPr lang="fr-FR" dirty="0">
                <a:solidFill>
                  <a:srgbClr val="4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Joules</a:t>
            </a:r>
          </a:p>
          <a:p>
            <a:pPr marL="377979" indent="-377979">
              <a:buAutoNum type="alphaLcParenR"/>
            </a:pPr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strike="sngStrike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4,5 Watts</a:t>
            </a:r>
          </a:p>
          <a:p>
            <a:pPr marL="377979" indent="-377979">
              <a:buAutoNum type="alphaLcParenR"/>
            </a:pPr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strike="sngStrike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Cela dépend du temps qu’il met pour passer d’une borne à l’autre</a:t>
            </a:r>
          </a:p>
          <a:p>
            <a:pPr marL="377979" indent="-377979">
              <a:buAutoNum type="alphaLcParenR"/>
            </a:pPr>
            <a:endParaRPr lang="fr-FR" baseline="30000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BAA6CE81-9F5E-6E42-AF25-AD808F43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497" y="1339662"/>
            <a:ext cx="2947620" cy="2588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C153F8-F1C9-EB4D-956D-3C4E0E13551B}"/>
              </a:ext>
            </a:extLst>
          </p:cNvPr>
          <p:cNvSpPr txBox="1"/>
          <p:nvPr/>
        </p:nvSpPr>
        <p:spPr>
          <a:xfrm>
            <a:off x="1211687" y="4498168"/>
            <a:ext cx="6741036" cy="18098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extrusionH="76200" contourW="12700">
            <a:extrusionClr>
              <a:schemeClr val="bg2"/>
            </a:extrusionClr>
            <a:contourClr>
              <a:schemeClr val="bg1"/>
            </a:contourClr>
          </a:sp3d>
        </p:spPr>
        <p:txBody>
          <a:bodyPr wrap="square" rtlCol="0">
            <a:spAutoFit/>
            <a:sp3d extrusionH="57150" prstMaterial="metal">
              <a:bevelT w="38100" h="38100"/>
              <a:bevelB w="38100" h="38100"/>
            </a:sp3d>
          </a:bodyPr>
          <a:lstStyle/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	=	charge de l’électron * différence de potentiel</a:t>
            </a: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= 	1,6 10</a:t>
            </a:r>
            <a:r>
              <a:rPr lang="fr-FR" baseline="300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-19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Coulomb * 4,5 Volts</a:t>
            </a: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=	7,2 10</a:t>
            </a:r>
            <a:r>
              <a:rPr lang="fr-FR" baseline="300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-19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Joules</a:t>
            </a:r>
          </a:p>
          <a:p>
            <a:endParaRPr lang="fr-FR" strike="sngStrike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endParaRPr lang="fr-FR" baseline="30000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AutoShape 1">
            <a:extLst>
              <a:ext uri="{FF2B5EF4-FFF2-40B4-BE49-F238E27FC236}">
                <a16:creationId xmlns:a16="http://schemas.microsoft.com/office/drawing/2014/main" id="{00FBFA8E-DAFB-9AAE-E6B3-AB22988B5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Quelle énergie ?</a:t>
            </a:r>
          </a:p>
        </p:txBody>
      </p:sp>
      <p:sp>
        <p:nvSpPr>
          <p:cNvPr id="3" name="Parallélogramme 2">
            <a:extLst>
              <a:ext uri="{FF2B5EF4-FFF2-40B4-BE49-F238E27FC236}">
                <a16:creationId xmlns:a16="http://schemas.microsoft.com/office/drawing/2014/main" id="{871F45B9-0BD4-1838-E0DF-98166B1A63BF}"/>
              </a:ext>
            </a:extLst>
          </p:cNvPr>
          <p:cNvSpPr/>
          <p:nvPr/>
        </p:nvSpPr>
        <p:spPr bwMode="auto">
          <a:xfrm rot="16200000">
            <a:off x="1727944" y="1259557"/>
            <a:ext cx="504056" cy="1944216"/>
          </a:xfrm>
          <a:prstGeom prst="parallelogram">
            <a:avLst>
              <a:gd name="adj" fmla="val 28396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57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>
            <a:extLst>
              <a:ext uri="{FF2B5EF4-FFF2-40B4-BE49-F238E27FC236}">
                <a16:creationId xmlns:a16="http://schemas.microsoft.com/office/drawing/2014/main" id="{2BF58408-ED3B-5E4F-843F-DD5051F01AEB}"/>
              </a:ext>
            </a:extLst>
          </p:cNvPr>
          <p:cNvSpPr txBox="1"/>
          <p:nvPr/>
        </p:nvSpPr>
        <p:spPr>
          <a:xfrm>
            <a:off x="4582206" y="1139428"/>
            <a:ext cx="4085660" cy="284039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extrusionH="76200" contourW="12700">
            <a:extrusionClr>
              <a:schemeClr val="bg2"/>
            </a:extrusionClr>
            <a:contourClr>
              <a:schemeClr val="bg1"/>
            </a:contourClr>
          </a:sp3d>
        </p:spPr>
        <p:txBody>
          <a:bodyPr wrap="square" rtlCol="0">
            <a:spAutoFit/>
            <a:sp3d extrusionH="57150" prstMaterial="metal">
              <a:bevelT w="38100" h="38100"/>
              <a:bevelB w="38100" h="38100"/>
            </a:sp3d>
          </a:bodyPr>
          <a:lstStyle/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 un électron passe de la borne positive de la pile à la borne négative, quelle </a:t>
            </a:r>
            <a:r>
              <a:rPr lang="fr-FR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énergie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gagne-t-il ?</a:t>
            </a: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dirty="0">
                <a:solidFill>
                  <a:srgbClr val="4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7,2 10</a:t>
            </a:r>
            <a:r>
              <a:rPr lang="fr-FR" baseline="30000" dirty="0">
                <a:solidFill>
                  <a:srgbClr val="4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-19</a:t>
            </a:r>
            <a:r>
              <a:rPr lang="fr-FR" dirty="0">
                <a:solidFill>
                  <a:srgbClr val="4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Joules</a:t>
            </a:r>
          </a:p>
          <a:p>
            <a:pPr marL="377979" indent="-377979">
              <a:buAutoNum type="alphaLcParenR"/>
            </a:pPr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strike="sngStrike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4,5 Watts</a:t>
            </a:r>
          </a:p>
          <a:p>
            <a:pPr marL="377979" indent="-377979">
              <a:buAutoNum type="alphaLcParenR"/>
            </a:pPr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r>
              <a:rPr lang="fr-FR" strike="sngStrike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Cela dépend du temps qu’il met pour passer d’une borne à l’autre</a:t>
            </a:r>
          </a:p>
          <a:p>
            <a:pPr marL="377979" indent="-377979">
              <a:buAutoNum type="alphaLcParenR"/>
            </a:pPr>
            <a:endParaRPr lang="fr-FR" baseline="30000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BAA6CE81-9F5E-6E42-AF25-AD808F43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497" y="1339662"/>
            <a:ext cx="2947620" cy="2588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C153F8-F1C9-EB4D-956D-3C4E0E13551B}"/>
              </a:ext>
            </a:extLst>
          </p:cNvPr>
          <p:cNvSpPr txBox="1"/>
          <p:nvPr/>
        </p:nvSpPr>
        <p:spPr>
          <a:xfrm>
            <a:off x="1211687" y="4498168"/>
            <a:ext cx="7456179" cy="232512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extrusionH="76200" contourW="12700">
            <a:extrusionClr>
              <a:schemeClr val="bg2"/>
            </a:extrusionClr>
            <a:contourClr>
              <a:schemeClr val="bg1"/>
            </a:contourClr>
          </a:sp3d>
        </p:spPr>
        <p:txBody>
          <a:bodyPr wrap="square" rtlCol="0">
            <a:spAutoFit/>
            <a:sp3d extrusionH="57150" prstMaterial="metal">
              <a:bevelT w="38100" h="38100"/>
              <a:bevelB w="38100" h="38100"/>
            </a:sp3d>
          </a:bodyPr>
          <a:lstStyle/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	=	charge de l’électron * différence de potentiel</a:t>
            </a: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= 	1,6 10</a:t>
            </a:r>
            <a:r>
              <a:rPr lang="fr-FR" baseline="300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-19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Coulomb * 4,5 Volts</a:t>
            </a: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=	7,2 10</a:t>
            </a:r>
            <a:r>
              <a:rPr lang="fr-FR" baseline="30000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-19</a:t>
            </a:r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Joules</a:t>
            </a:r>
          </a:p>
          <a:p>
            <a:endParaRPr lang="fr-FR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FR" dirty="0"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50000">
                      <a:schemeClr val="tx1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r>
              <a:rPr lang="fr-FR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	4,5 eV	</a:t>
            </a:r>
            <a:r>
              <a:rPr lang="fr-FR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 pitchFamily="2" charset="2"/>
              </a:rPr>
              <a:t>  Nouvelle unité d’énergie: l’électron Volt (eV)</a:t>
            </a:r>
            <a:endParaRPr lang="fr-FR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fr-FR" strike="sngStrike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77979" indent="-377979">
              <a:buAutoNum type="alphaLcParenR"/>
            </a:pPr>
            <a:endParaRPr lang="fr-FR" baseline="30000" dirty="0">
              <a:gradFill>
                <a:gsLst>
                  <a:gs pos="0">
                    <a:schemeClr val="bg1">
                      <a:lumMod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50000">
                    <a:schemeClr val="tx1"/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AutoShape 1">
            <a:extLst>
              <a:ext uri="{FF2B5EF4-FFF2-40B4-BE49-F238E27FC236}">
                <a16:creationId xmlns:a16="http://schemas.microsoft.com/office/drawing/2014/main" id="{2318F596-8214-0D38-C6A6-0351BED9A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Quelle énergie ?</a:t>
            </a:r>
          </a:p>
        </p:txBody>
      </p:sp>
      <p:sp>
        <p:nvSpPr>
          <p:cNvPr id="3" name="Parallélogramme 2">
            <a:extLst>
              <a:ext uri="{FF2B5EF4-FFF2-40B4-BE49-F238E27FC236}">
                <a16:creationId xmlns:a16="http://schemas.microsoft.com/office/drawing/2014/main" id="{06A65F58-C72C-56DF-C5AA-D9F55CD7401C}"/>
              </a:ext>
            </a:extLst>
          </p:cNvPr>
          <p:cNvSpPr/>
          <p:nvPr/>
        </p:nvSpPr>
        <p:spPr bwMode="auto">
          <a:xfrm rot="16200000">
            <a:off x="1727944" y="1259557"/>
            <a:ext cx="504056" cy="1944216"/>
          </a:xfrm>
          <a:prstGeom prst="parallelogram">
            <a:avLst>
              <a:gd name="adj" fmla="val 28396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4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>
            <a:extLst>
              <a:ext uri="{FF2B5EF4-FFF2-40B4-BE49-F238E27FC236}">
                <a16:creationId xmlns:a16="http://schemas.microsoft.com/office/drawing/2014/main" id="{2318F596-8214-0D38-C6A6-0351BED9A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Quelle énergie au LHC ?</a:t>
            </a:r>
          </a:p>
        </p:txBody>
      </p:sp>
    </p:spTree>
    <p:extLst>
      <p:ext uri="{BB962C8B-B14F-4D97-AF65-F5344CB8AC3E}">
        <p14:creationId xmlns:p14="http://schemas.microsoft.com/office/powerpoint/2010/main" val="3406096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D409DA3-CD65-AC0D-14C8-751F26BF29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B6B7FF5-C696-984A-9C99-21CD38A29543}" type="slidenum">
              <a:rPr lang="fr-FR" altLang="en-FR"/>
              <a:pPr/>
              <a:t>9</a:t>
            </a:fld>
            <a:endParaRPr lang="fr-FR" altLang="en-FR"/>
          </a:p>
        </p:txBody>
      </p:sp>
      <p:sp>
        <p:nvSpPr>
          <p:cNvPr id="8193" name="AutoShape 1">
            <a:extLst>
              <a:ext uri="{FF2B5EF4-FFF2-40B4-BE49-F238E27FC236}">
                <a16:creationId xmlns:a16="http://schemas.microsoft.com/office/drawing/2014/main" id="{E1B73F54-5898-6E72-92DA-C7665A25E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7950"/>
            <a:ext cx="9720262" cy="720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800000"/>
              </a:gs>
              <a:gs pos="50000">
                <a:srgbClr val="000080"/>
              </a:gs>
              <a:gs pos="100000">
                <a:srgbClr val="800000"/>
              </a:gs>
            </a:gsLst>
            <a:lin ang="3600000" scaled="1"/>
          </a:gra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668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accélérateurs de particules</a:t>
            </a:r>
          </a:p>
        </p:txBody>
      </p:sp>
      <p:graphicFrame>
        <p:nvGraphicFramePr>
          <p:cNvPr id="8194" name="Group 2">
            <a:extLst>
              <a:ext uri="{FF2B5EF4-FFF2-40B4-BE49-F238E27FC236}">
                <a16:creationId xmlns:a16="http://schemas.microsoft.com/office/drawing/2014/main" id="{EA5D00AE-4984-63C8-0A7C-E53601DB1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407120"/>
              </p:ext>
            </p:extLst>
          </p:nvPr>
        </p:nvGraphicFramePr>
        <p:xfrm>
          <a:off x="3168649" y="1679994"/>
          <a:ext cx="1617663" cy="1346200"/>
        </p:xfrm>
        <a:graphic>
          <a:graphicData uri="http://schemas.openxmlformats.org/drawingml/2006/table">
            <a:tbl>
              <a:tblPr/>
              <a:tblGrid>
                <a:gridCol w="577850">
                  <a:extLst>
                    <a:ext uri="{9D8B030D-6E8A-4147-A177-3AD203B41FA5}">
                      <a16:colId xmlns:a16="http://schemas.microsoft.com/office/drawing/2014/main" val="630246823"/>
                    </a:ext>
                  </a:extLst>
                </a:gridCol>
                <a:gridCol w="1039813">
                  <a:extLst>
                    <a:ext uri="{9D8B030D-6E8A-4147-A177-3AD203B41FA5}">
                      <a16:colId xmlns:a16="http://schemas.microsoft.com/office/drawing/2014/main" val="1817110476"/>
                    </a:ext>
                  </a:extLst>
                </a:gridCol>
              </a:tblGrid>
              <a:tr h="33655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keV</a:t>
                      </a:r>
                    </a:p>
                  </a:txBody>
                  <a:tcPr marL="90000" marR="90000" marT="8469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10</a:t>
                      </a:r>
                      <a:r>
                        <a:rPr kumimoji="0" lang="fr-FR" altLang="en-FR" sz="15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3</a:t>
                      </a:r>
                      <a:r>
                        <a:rPr kumimoji="0" lang="fr-FR" altLang="en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=1000</a:t>
                      </a:r>
                    </a:p>
                  </a:txBody>
                  <a:tcPr marL="90000" marR="90000" marT="8469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049738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MeV</a:t>
                      </a:r>
                    </a:p>
                  </a:txBody>
                  <a:tcPr marL="90000" marR="90000" marT="8469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10</a:t>
                      </a:r>
                      <a:r>
                        <a:rPr kumimoji="0" lang="fr-FR" altLang="en-FR" sz="15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6</a:t>
                      </a:r>
                    </a:p>
                  </a:txBody>
                  <a:tcPr marL="90000" marR="90000" marT="8469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487791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GeV</a:t>
                      </a:r>
                    </a:p>
                  </a:txBody>
                  <a:tcPr marL="90000" marR="90000" marT="8469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10</a:t>
                      </a:r>
                      <a:r>
                        <a:rPr kumimoji="0" lang="fr-FR" altLang="en-FR" sz="1500" b="0" i="0" u="none" strike="noStrike" cap="none" normalizeH="0" baseline="33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9</a:t>
                      </a:r>
                    </a:p>
                  </a:txBody>
                  <a:tcPr marL="90000" marR="90000" marT="8469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034336"/>
                  </a:ext>
                </a:extLst>
              </a:tr>
              <a:tr h="33655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FR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TeV</a:t>
                      </a:r>
                    </a:p>
                  </a:txBody>
                  <a:tcPr marL="90000" marR="90000" marT="8469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fr-FR" altLang="en-F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10</a:t>
                      </a:r>
                      <a:r>
                        <a:rPr kumimoji="0" lang="fr-FR" altLang="en-FR" sz="1500" b="0" i="0" u="none" strike="noStrike" cap="none" normalizeH="0" baseline="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DejaVu Sans" charset="0"/>
                          <a:cs typeface="DejaVu Sans" charset="0"/>
                        </a:rPr>
                        <a:t>12</a:t>
                      </a:r>
                    </a:p>
                  </a:txBody>
                  <a:tcPr marL="90000" marR="90000" marT="8469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32842"/>
                  </a:ext>
                </a:extLst>
              </a:tr>
            </a:tbl>
          </a:graphicData>
        </a:graphic>
      </p:graphicFrame>
      <p:sp>
        <p:nvSpPr>
          <p:cNvPr id="8203" name="Text Box 11">
            <a:extLst>
              <a:ext uri="{FF2B5EF4-FFF2-40B4-BE49-F238E27FC236}">
                <a16:creationId xmlns:a16="http://schemas.microsoft.com/office/drawing/2014/main" id="{7DD0FB67-55CE-087A-AF90-FC9D35BA9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056" y="1022769"/>
            <a:ext cx="504031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 dirty="0"/>
              <a:t>1 </a:t>
            </a:r>
            <a:r>
              <a:rPr lang="fr-FR" altLang="en-FR" dirty="0" err="1"/>
              <a:t>ev</a:t>
            </a:r>
            <a:r>
              <a:rPr lang="fr-FR" altLang="en-FR" dirty="0"/>
              <a:t> = énergie d'un électron soumis à </a:t>
            </a:r>
            <a:r>
              <a:rPr lang="fr-FR" altLang="en-FR" dirty="0">
                <a:cs typeface="Arial" panose="020B0604020202020204" pitchFamily="34" charset="0"/>
              </a:rPr>
              <a:t>Δ</a:t>
            </a:r>
            <a:r>
              <a:rPr lang="fr-FR" altLang="en-FR" dirty="0"/>
              <a:t>V=1V</a:t>
            </a:r>
          </a:p>
        </p:txBody>
      </p:sp>
      <p:sp>
        <p:nvSpPr>
          <p:cNvPr id="8204" name="AutoShape 12">
            <a:extLst>
              <a:ext uri="{FF2B5EF4-FFF2-40B4-BE49-F238E27FC236}">
                <a16:creationId xmlns:a16="http://schemas.microsoft.com/office/drawing/2014/main" id="{5B1DFCA3-0C8F-97E9-1AE2-48EBA4D81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464" y="908305"/>
            <a:ext cx="2339975" cy="539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altLang="en-FR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Energie</a:t>
            </a:r>
          </a:p>
        </p:txBody>
      </p:sp>
      <p:sp>
        <p:nvSpPr>
          <p:cNvPr id="8205" name="Text Box 13">
            <a:extLst>
              <a:ext uri="{FF2B5EF4-FFF2-40B4-BE49-F238E27FC236}">
                <a16:creationId xmlns:a16="http://schemas.microsoft.com/office/drawing/2014/main" id="{4FB381FF-21B9-CA29-C334-00FC41BEF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6440488"/>
            <a:ext cx="4500562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 b="1" dirty="0">
                <a:solidFill>
                  <a:srgbClr val="0000FF"/>
                </a:solidFill>
              </a:rPr>
              <a:t>Montée en énergie des accélérateurs</a:t>
            </a:r>
          </a:p>
        </p:txBody>
      </p:sp>
      <p:pic>
        <p:nvPicPr>
          <p:cNvPr id="8206" name="Picture 14">
            <a:extLst>
              <a:ext uri="{FF2B5EF4-FFF2-40B4-BE49-F238E27FC236}">
                <a16:creationId xmlns:a16="http://schemas.microsoft.com/office/drawing/2014/main" id="{7E19EB78-15C4-6D92-DABB-BBC6DCB1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19475"/>
            <a:ext cx="43719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7" name="Picture 15">
            <a:extLst>
              <a:ext uri="{FF2B5EF4-FFF2-40B4-BE49-F238E27FC236}">
                <a16:creationId xmlns:a16="http://schemas.microsoft.com/office/drawing/2014/main" id="{AB96BCE5-0859-1E64-1674-AF538DEF3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524250"/>
            <a:ext cx="1439863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8" name="Text Box 16">
            <a:extLst>
              <a:ext uri="{FF2B5EF4-FFF2-40B4-BE49-F238E27FC236}">
                <a16:creationId xmlns:a16="http://schemas.microsoft.com/office/drawing/2014/main" id="{8B28C77C-50CA-EB1D-9B21-D78D48C47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7032625"/>
            <a:ext cx="75596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>
                <a:solidFill>
                  <a:srgbClr val="0000FF"/>
                </a:solidFill>
              </a:rPr>
              <a:t>Des protons accélérés à plus de </a:t>
            </a:r>
            <a:r>
              <a:rPr lang="fr-FR" altLang="en-FR">
                <a:solidFill>
                  <a:srgbClr val="FF0000"/>
                </a:solidFill>
              </a:rPr>
              <a:t>99.999999%</a:t>
            </a:r>
            <a:r>
              <a:rPr lang="fr-FR" altLang="en-FR">
                <a:solidFill>
                  <a:srgbClr val="0000FF"/>
                </a:solidFill>
              </a:rPr>
              <a:t> de la vitesse de la lumière</a:t>
            </a:r>
          </a:p>
        </p:txBody>
      </p:sp>
      <p:sp>
        <p:nvSpPr>
          <p:cNvPr id="8209" name="Text Box 17">
            <a:extLst>
              <a:ext uri="{FF2B5EF4-FFF2-40B4-BE49-F238E27FC236}">
                <a16:creationId xmlns:a16="http://schemas.microsoft.com/office/drawing/2014/main" id="{AC65E0DF-9BEA-2A69-21C8-D93FF13F4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7" y="1434023"/>
            <a:ext cx="3063825" cy="720725"/>
          </a:xfrm>
          <a:prstGeom prst="rect">
            <a:avLst/>
          </a:prstGeom>
          <a:noFill/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en-FR" dirty="0">
                <a:solidFill>
                  <a:srgbClr val="FF0000"/>
                </a:solidFill>
              </a:rPr>
              <a:t>13.6 </a:t>
            </a:r>
            <a:r>
              <a:rPr lang="fr-FR" altLang="en-FR" dirty="0" err="1">
                <a:solidFill>
                  <a:srgbClr val="FF0000"/>
                </a:solidFill>
              </a:rPr>
              <a:t>TeV</a:t>
            </a:r>
            <a:r>
              <a:rPr lang="fr-FR" altLang="en-FR" dirty="0">
                <a:solidFill>
                  <a:srgbClr val="FF0000"/>
                </a:solidFill>
              </a:rPr>
              <a:t> au LHC</a:t>
            </a:r>
          </a:p>
          <a:p>
            <a:pPr>
              <a:buClrTx/>
              <a:buFontTx/>
              <a:buNone/>
            </a:pPr>
            <a:r>
              <a:rPr lang="fr-FR" altLang="en-FR" dirty="0">
                <a:solidFill>
                  <a:srgbClr val="FF0000"/>
                </a:solidFill>
              </a:rPr>
              <a:t>13 600 000 000 000 eV</a:t>
            </a:r>
          </a:p>
        </p:txBody>
      </p:sp>
      <p:sp>
        <p:nvSpPr>
          <p:cNvPr id="8210" name="Rectangle 18">
            <a:extLst>
              <a:ext uri="{FF2B5EF4-FFF2-40B4-BE49-F238E27FC236}">
                <a16:creationId xmlns:a16="http://schemas.microsoft.com/office/drawing/2014/main" id="{88235A6E-9E0E-BC74-0194-84D5FA783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675" y="2160588"/>
            <a:ext cx="539750" cy="360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257BAD15-CA71-4C8C-F897-3E8CDF9688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8" y="1502231"/>
            <a:ext cx="2720312" cy="170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C30AF7-6629-66F7-2A92-9C0F4B26941B}"/>
              </a:ext>
            </a:extLst>
          </p:cNvPr>
          <p:cNvSpPr txBox="1"/>
          <p:nvPr/>
        </p:nvSpPr>
        <p:spPr>
          <a:xfrm>
            <a:off x="1153953" y="1641475"/>
            <a:ext cx="509286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en-FR" dirty="0"/>
              <a:t>20 </a:t>
            </a:r>
            <a:r>
              <a:rPr lang="fr-FR" altLang="en-FR" dirty="0" err="1"/>
              <a:t>MégaVolts</a:t>
            </a:r>
            <a:endParaRPr lang="en-US" dirty="0"/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758B5B36-8EB4-C463-E9F9-FE923246E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427" y="2385446"/>
            <a:ext cx="4798923" cy="3975678"/>
          </a:xfrm>
          <a:prstGeom prst="rect">
            <a:avLst/>
          </a:prstGeom>
        </p:spPr>
      </p:pic>
      <p:sp>
        <p:nvSpPr>
          <p:cNvPr id="8212" name="Line 20">
            <a:extLst>
              <a:ext uri="{FF2B5EF4-FFF2-40B4-BE49-F238E27FC236}">
                <a16:creationId xmlns:a16="http://schemas.microsoft.com/office/drawing/2014/main" id="{388188EC-35D4-3E40-EE06-5EED64FB9E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23275" y="1655763"/>
            <a:ext cx="1081533" cy="118797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Verdana"/>
        <a:ea typeface="Droid Sans Fallback"/>
        <a:cs typeface="Droid Sans Fallback"/>
      </a:majorFont>
      <a:minorFont>
        <a:latin typeface="Verdana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 2013 - 2022">
  <a:themeElements>
    <a:clrScheme name="Office Theme 2013 - 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 2013 - 2022">
      <a:majorFont>
        <a:latin typeface="Calibri"/>
        <a:ea typeface="Arial Unicode MS"/>
        <a:cs typeface="Arial Unicode MS"/>
      </a:majorFont>
      <a:minorFont>
        <a:latin typeface="Comic Sans MS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2013 - 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013 - 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013 - 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 2013 - 202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33778</TotalTime>
  <Words>1679</Words>
  <Application>Microsoft Macintosh PowerPoint</Application>
  <PresentationFormat>Personnalisé</PresentationFormat>
  <Paragraphs>392</Paragraphs>
  <Slides>36</Slides>
  <Notes>24</Notes>
  <HiddenSlides>0</HiddenSlides>
  <MMClips>2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36</vt:i4>
      </vt:variant>
    </vt:vector>
  </HeadingPairs>
  <TitlesOfParts>
    <vt:vector size="50" baseType="lpstr">
      <vt:lpstr>Arial</vt:lpstr>
      <vt:lpstr>Arial Black</vt:lpstr>
      <vt:lpstr>Calibri</vt:lpstr>
      <vt:lpstr>Cambria Math</vt:lpstr>
      <vt:lpstr>Comic Sans MS</vt:lpstr>
      <vt:lpstr>OpenSymbol</vt:lpstr>
      <vt:lpstr>Symbol</vt:lpstr>
      <vt:lpstr>Times New Roman</vt:lpstr>
      <vt:lpstr>Verdana</vt:lpstr>
      <vt:lpstr>Wingdings</vt:lpstr>
      <vt:lpstr>Office Theme 2013 - 2022</vt:lpstr>
      <vt:lpstr>Office Theme 2013 - 2022</vt:lpstr>
      <vt:lpstr>Office Theme 2013 - 2022</vt:lpstr>
      <vt:lpstr>Office Theme 2013 - 2022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Eric Chabert</dc:creator>
  <cp:keywords/>
  <dc:description/>
  <cp:lastModifiedBy>Van Hove</cp:lastModifiedBy>
  <cp:revision>97</cp:revision>
  <cp:lastPrinted>1601-01-01T00:00:00Z</cp:lastPrinted>
  <dcterms:created xsi:type="dcterms:W3CDTF">2012-09-05T13:35:45Z</dcterms:created>
  <dcterms:modified xsi:type="dcterms:W3CDTF">2026-03-05T17:07:58Z</dcterms:modified>
  <cp:category/>
</cp:coreProperties>
</file>